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63" r:id="rId6"/>
    <p:sldId id="264" r:id="rId7"/>
    <p:sldId id="265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8FEA-B651-4DD8-9A7D-D7A55E134F34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5194-87B3-4F0D-9A5D-681CD3912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8FEA-B651-4DD8-9A7D-D7A55E134F34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5194-87B3-4F0D-9A5D-681CD3912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4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8FEA-B651-4DD8-9A7D-D7A55E134F34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5194-87B3-4F0D-9A5D-681CD3912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68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8FEA-B651-4DD8-9A7D-D7A55E134F34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5194-87B3-4F0D-9A5D-681CD3912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0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8FEA-B651-4DD8-9A7D-D7A55E134F34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5194-87B3-4F0D-9A5D-681CD3912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03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8FEA-B651-4DD8-9A7D-D7A55E134F34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5194-87B3-4F0D-9A5D-681CD3912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6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8FEA-B651-4DD8-9A7D-D7A55E134F34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5194-87B3-4F0D-9A5D-681CD3912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17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8FEA-B651-4DD8-9A7D-D7A55E134F34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5194-87B3-4F0D-9A5D-681CD3912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81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8FEA-B651-4DD8-9A7D-D7A55E134F34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5194-87B3-4F0D-9A5D-681CD3912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9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8FEA-B651-4DD8-9A7D-D7A55E134F34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5194-87B3-4F0D-9A5D-681CD3912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19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8FEA-B651-4DD8-9A7D-D7A55E134F34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5194-87B3-4F0D-9A5D-681CD3912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69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8FEA-B651-4DD8-9A7D-D7A55E134F34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65194-87B3-4F0D-9A5D-681CD3912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9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Dance </a:t>
            </a:r>
            <a:r>
              <a:rPr lang="en-US" altLang="ko-KR" dirty="0" err="1" smtClean="0"/>
              <a:t>Dance</a:t>
            </a:r>
            <a:r>
              <a:rPr lang="en-US" altLang="ko-KR" dirty="0" smtClean="0"/>
              <a:t> Convolution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00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4^4</a:t>
            </a:r>
            <a:r>
              <a:rPr lang="ko-KR" altLang="en-US" sz="2400" dirty="0" smtClean="0"/>
              <a:t>개의 </a:t>
            </a:r>
            <a:r>
              <a:rPr lang="ko-KR" altLang="en-US" sz="2400" dirty="0"/>
              <a:t>가능한 스텝 조합 </a:t>
            </a:r>
            <a:r>
              <a:rPr lang="en-US" altLang="ko-KR" sz="2400" dirty="0"/>
              <a:t>(</a:t>
            </a:r>
            <a:r>
              <a:rPr lang="en-US" altLang="ko-KR" sz="2400" b="1" dirty="0"/>
              <a:t>256</a:t>
            </a:r>
            <a:r>
              <a:rPr lang="ko-KR" altLang="en-US" sz="2400" b="1" dirty="0"/>
              <a:t>개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77" y="1491050"/>
            <a:ext cx="3843828" cy="4219982"/>
          </a:xfrm>
        </p:spPr>
      </p:pic>
    </p:spTree>
    <p:extLst>
      <p:ext uri="{BB962C8B-B14F-4D97-AF65-F5344CB8AC3E}">
        <p14:creationId xmlns:p14="http://schemas.microsoft.com/office/powerpoint/2010/main" val="43471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DDR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93" y="1978624"/>
            <a:ext cx="3538666" cy="38717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168" y="2066925"/>
            <a:ext cx="6393757" cy="341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3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사용된 </a:t>
            </a:r>
            <a:r>
              <a:rPr lang="ko-KR" altLang="en-US" dirty="0" err="1" smtClean="0"/>
              <a:t>데이터셋은</a:t>
            </a:r>
            <a:r>
              <a:rPr lang="ko-KR" altLang="en-US" dirty="0" smtClean="0"/>
              <a:t> 크게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Fraxtil</a:t>
            </a:r>
            <a:r>
              <a:rPr lang="ko-KR" altLang="en-US" dirty="0" smtClean="0"/>
              <a:t>이라는 </a:t>
            </a:r>
            <a:r>
              <a:rPr lang="ko-KR" altLang="en-US" dirty="0" err="1" smtClean="0"/>
              <a:t>데이터셋과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ITG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660" y="2513013"/>
            <a:ext cx="5992680" cy="29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6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논문은 크게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가지의 작업으로 나눔</a:t>
            </a:r>
            <a:endParaRPr lang="en-US" altLang="ko-KR" dirty="0" smtClean="0"/>
          </a:p>
          <a:p>
            <a:r>
              <a:rPr lang="en-US" altLang="ko-KR" dirty="0" smtClean="0"/>
              <a:t>Step </a:t>
            </a:r>
            <a:r>
              <a:rPr lang="en-US" altLang="ko-KR" dirty="0"/>
              <a:t>placement : deciding </a:t>
            </a:r>
            <a:r>
              <a:rPr lang="en-US" altLang="ko-KR" b="1" dirty="0" smtClean="0"/>
              <a:t>“when” </a:t>
            </a:r>
            <a:r>
              <a:rPr lang="en-US" altLang="ko-KR" dirty="0"/>
              <a:t>to place </a:t>
            </a:r>
            <a:r>
              <a:rPr lang="en-US" altLang="ko-KR" dirty="0" smtClean="0"/>
              <a:t>steps</a:t>
            </a:r>
            <a:br>
              <a:rPr lang="en-US" altLang="ko-KR" dirty="0" smtClean="0"/>
            </a:br>
            <a:r>
              <a:rPr lang="en-US" altLang="ko-KR" dirty="0"/>
              <a:t>RNN + CNN -&gt; </a:t>
            </a:r>
            <a:r>
              <a:rPr lang="ko-KR" altLang="en-US" dirty="0"/>
              <a:t>낮은 수준의 오디오 기능의 스펙트럼 수집</a:t>
            </a:r>
            <a:endParaRPr lang="en-US" altLang="ko-KR" dirty="0" smtClean="0"/>
          </a:p>
          <a:p>
            <a:r>
              <a:rPr lang="en-US" altLang="ko-KR" dirty="0" smtClean="0"/>
              <a:t>Step </a:t>
            </a:r>
            <a:r>
              <a:rPr lang="en-US" altLang="ko-KR" dirty="0"/>
              <a:t>selection :  deciding </a:t>
            </a:r>
            <a:r>
              <a:rPr lang="en-US" altLang="ko-KR" b="1" dirty="0" smtClean="0"/>
              <a:t>“which”</a:t>
            </a:r>
            <a:r>
              <a:rPr lang="en-US" altLang="ko-KR" dirty="0" smtClean="0"/>
              <a:t> </a:t>
            </a:r>
            <a:r>
              <a:rPr lang="en-US" altLang="ko-KR" dirty="0"/>
              <a:t>steps to </a:t>
            </a:r>
            <a:r>
              <a:rPr lang="en-US" altLang="ko-KR" dirty="0" smtClean="0"/>
              <a:t>select</a:t>
            </a:r>
            <a:br>
              <a:rPr lang="en-US" altLang="ko-KR" dirty="0" smtClean="0"/>
            </a:br>
            <a:r>
              <a:rPr lang="ko-KR" altLang="en-US" dirty="0"/>
              <a:t>조건부 </a:t>
            </a:r>
            <a:r>
              <a:rPr lang="en-US" altLang="ko-KR" dirty="0"/>
              <a:t>LSTM </a:t>
            </a:r>
            <a:r>
              <a:rPr lang="ko-KR" altLang="en-US" dirty="0"/>
              <a:t>생성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1"/>
            <a:r>
              <a:rPr lang="en-US" altLang="ko-KR" dirty="0"/>
              <a:t>beat phase (step</a:t>
            </a:r>
            <a:r>
              <a:rPr lang="ko-KR" altLang="en-US" dirty="0"/>
              <a:t>이 있는 영역의 </a:t>
            </a:r>
            <a:r>
              <a:rPr lang="en-US" altLang="ko-KR" dirty="0"/>
              <a:t>beat number)</a:t>
            </a:r>
          </a:p>
          <a:p>
            <a:pPr lvl="1"/>
            <a:r>
              <a:rPr lang="ko-KR" altLang="en-US" dirty="0"/>
              <a:t>마지막 단계와 다음 단계의 시간 </a:t>
            </a:r>
            <a:r>
              <a:rPr lang="ko-KR" altLang="en-US" dirty="0" smtClean="0"/>
              <a:t>차이 </a:t>
            </a:r>
            <a:r>
              <a:rPr lang="en-US" altLang="ko-KR" dirty="0" smtClean="0"/>
              <a:t>(</a:t>
            </a:r>
            <a:r>
              <a:rPr lang="ko-KR" altLang="en-US" dirty="0"/>
              <a:t>비트로 측정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46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</a:t>
            </a:r>
            <a:r>
              <a:rPr lang="en-US" altLang="ko-KR" dirty="0"/>
              <a:t>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모델의 </a:t>
            </a:r>
            <a:r>
              <a:rPr lang="en-US" altLang="ko-KR" dirty="0"/>
              <a:t>output</a:t>
            </a:r>
            <a:r>
              <a:rPr lang="ko-KR" altLang="en-US" dirty="0"/>
              <a:t>은 하나의 </a:t>
            </a:r>
            <a:r>
              <a:rPr lang="en-US" altLang="ko-KR" dirty="0"/>
              <a:t>sigmoid unit</a:t>
            </a:r>
            <a:r>
              <a:rPr lang="ko-KR" altLang="en-US" dirty="0"/>
              <a:t>으로 구성되는데</a:t>
            </a:r>
            <a:r>
              <a:rPr lang="en-US" altLang="ko-KR" dirty="0"/>
              <a:t>, </a:t>
            </a:r>
            <a:r>
              <a:rPr lang="ko-KR" altLang="en-US" dirty="0"/>
              <a:t>이 구간이 </a:t>
            </a:r>
            <a:r>
              <a:rPr lang="en-US" altLang="ko-KR" dirty="0"/>
              <a:t>step</a:t>
            </a:r>
            <a:r>
              <a:rPr lang="ko-KR" altLang="en-US" dirty="0"/>
              <a:t>인지 아닌지를 판별한다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우리는 </a:t>
            </a:r>
            <a:r>
              <a:rPr lang="en-US" altLang="ko-KR" dirty="0"/>
              <a:t>audio feature</a:t>
            </a:r>
            <a:r>
              <a:rPr lang="ko-KR" altLang="en-US" dirty="0"/>
              <a:t>에다가 </a:t>
            </a:r>
            <a:r>
              <a:rPr lang="en-US" altLang="ko-KR" dirty="0"/>
              <a:t>difficulty(</a:t>
            </a:r>
            <a:r>
              <a:rPr lang="ko-KR" altLang="en-US" dirty="0"/>
              <a:t>난이도</a:t>
            </a:r>
            <a:r>
              <a:rPr lang="en-US" altLang="ko-KR" dirty="0"/>
              <a:t>)</a:t>
            </a:r>
            <a:r>
              <a:rPr lang="ko-KR" altLang="en-US" dirty="0"/>
              <a:t>를 나타내는 하나의 </a:t>
            </a:r>
            <a:r>
              <a:rPr lang="en-US" altLang="ko-KR" dirty="0"/>
              <a:t>one-hot representation</a:t>
            </a:r>
            <a:r>
              <a:rPr lang="ko-KR" altLang="en-US" dirty="0"/>
              <a:t>을 더했다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CNN for onset detection</a:t>
            </a:r>
          </a:p>
        </p:txBody>
      </p:sp>
    </p:spTree>
    <p:extLst>
      <p:ext uri="{BB962C8B-B14F-4D97-AF65-F5344CB8AC3E}">
        <p14:creationId xmlns:p14="http://schemas.microsoft.com/office/powerpoint/2010/main" val="17620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placement - </a:t>
            </a:r>
            <a:r>
              <a:rPr lang="en-US" altLang="ko-KR" dirty="0"/>
              <a:t>difficulty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낮은 난이도의 곡들은 </a:t>
            </a:r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en-US" altLang="ko-KR" dirty="0"/>
              <a:t>1</a:t>
            </a:r>
            <a:r>
              <a:rPr lang="ko-KR" altLang="en-US" dirty="0"/>
              <a:t>개 이하의 </a:t>
            </a:r>
            <a:r>
              <a:rPr lang="en-US" altLang="ko-KR" dirty="0"/>
              <a:t>step</a:t>
            </a:r>
            <a:r>
              <a:rPr lang="ko-KR" altLang="en-US" dirty="0"/>
              <a:t>만이 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높은 난이도의 곡들은 </a:t>
            </a:r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en-US" altLang="ko-KR" dirty="0"/>
              <a:t>7</a:t>
            </a:r>
            <a:r>
              <a:rPr lang="ko-KR" altLang="en-US" dirty="0"/>
              <a:t>개 이상의 </a:t>
            </a:r>
            <a:r>
              <a:rPr lang="en-US" altLang="ko-KR" dirty="0"/>
              <a:t>step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난이도 정보를 </a:t>
            </a:r>
            <a:r>
              <a:rPr lang="en-US" altLang="ko-KR" dirty="0"/>
              <a:t>CNN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을 </a:t>
            </a:r>
            <a:r>
              <a:rPr lang="en-US" altLang="ko-KR" dirty="0"/>
              <a:t>flatten</a:t>
            </a:r>
            <a:r>
              <a:rPr lang="ko-KR" altLang="en-US" dirty="0"/>
              <a:t>한 </a:t>
            </a:r>
            <a:r>
              <a:rPr lang="en-US" altLang="ko-KR" dirty="0"/>
              <a:t>vector </a:t>
            </a:r>
            <a:r>
              <a:rPr lang="ko-KR" altLang="en-US" dirty="0"/>
              <a:t>뒤에 붙여줬다</a:t>
            </a:r>
            <a:r>
              <a:rPr lang="en-US" altLang="ko-KR" dirty="0"/>
              <a:t>. -&gt; fully connected layer</a:t>
            </a:r>
            <a:r>
              <a:rPr lang="ko-KR" altLang="en-US" dirty="0"/>
              <a:t>의 </a:t>
            </a:r>
            <a:r>
              <a:rPr lang="en-US" altLang="ko-KR" dirty="0"/>
              <a:t>input</a:t>
            </a:r>
            <a:r>
              <a:rPr lang="ko-KR" altLang="en-US" dirty="0"/>
              <a:t>으로 사용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2559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selection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ground truth step placement</a:t>
            </a:r>
            <a:r>
              <a:rPr lang="ko-KR" altLang="en-US" sz="2200" dirty="0"/>
              <a:t>를 </a:t>
            </a:r>
            <a:r>
              <a:rPr lang="en-US" altLang="ko-KR" sz="2200" dirty="0"/>
              <a:t>pass over</a:t>
            </a:r>
            <a:r>
              <a:rPr lang="ko-KR" altLang="en-US" sz="2200" dirty="0" smtClean="0"/>
              <a:t>하면서</a:t>
            </a: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ko-KR" altLang="en-US" sz="2200" dirty="0" smtClean="0"/>
              <a:t>다음 </a:t>
            </a:r>
            <a:r>
              <a:rPr lang="en-US" altLang="ko-KR" sz="2200" dirty="0"/>
              <a:t>token</a:t>
            </a:r>
            <a:r>
              <a:rPr lang="ko-KR" altLang="en-US" sz="2200" dirty="0"/>
              <a:t>이 이전의 </a:t>
            </a:r>
            <a:r>
              <a:rPr lang="en-US" altLang="ko-KR" sz="2200" dirty="0"/>
              <a:t>token</a:t>
            </a:r>
            <a:r>
              <a:rPr lang="ko-KR" altLang="en-US" sz="2200" dirty="0"/>
              <a:t>들의 </a:t>
            </a:r>
            <a:r>
              <a:rPr lang="en-US" altLang="ko-KR" sz="2200" dirty="0"/>
              <a:t>sequence </a:t>
            </a:r>
            <a:r>
              <a:rPr lang="ko-KR" altLang="en-US" sz="2200" dirty="0"/>
              <a:t>정보를 토대로 </a:t>
            </a:r>
            <a:r>
              <a:rPr lang="en-US" altLang="ko-KR" sz="2200" dirty="0"/>
              <a:t>predict</a:t>
            </a:r>
            <a:r>
              <a:rPr lang="ko-KR" altLang="en-US" sz="2200" dirty="0"/>
              <a:t>되도록 하였다</a:t>
            </a:r>
            <a:r>
              <a:rPr lang="en-US" altLang="ko-KR" sz="2200" dirty="0" smtClean="0"/>
              <a:t>.</a:t>
            </a:r>
          </a:p>
          <a:p>
            <a:r>
              <a:rPr lang="ko-KR" altLang="en-US" sz="2200" dirty="0"/>
              <a:t>최종 </a:t>
            </a:r>
            <a:r>
              <a:rPr lang="en-US" altLang="ko-KR" sz="2200" dirty="0"/>
              <a:t>output</a:t>
            </a:r>
            <a:r>
              <a:rPr lang="ko-KR" altLang="en-US" sz="2200" dirty="0"/>
              <a:t>은 </a:t>
            </a:r>
            <a:r>
              <a:rPr lang="en-US" altLang="ko-KR" sz="2200" dirty="0"/>
              <a:t>256</a:t>
            </a:r>
            <a:r>
              <a:rPr lang="ko-KR" altLang="en-US" sz="2200" dirty="0"/>
              <a:t>가지의 가능한 </a:t>
            </a:r>
            <a:r>
              <a:rPr lang="en-US" altLang="ko-KR" sz="2200" dirty="0"/>
              <a:t>step</a:t>
            </a:r>
            <a:r>
              <a:rPr lang="ko-KR" altLang="en-US" sz="2200" dirty="0"/>
              <a:t>들에 대한 </a:t>
            </a:r>
            <a:r>
              <a:rPr lang="en-US" altLang="ko-KR" sz="2200" dirty="0" err="1"/>
              <a:t>softmax</a:t>
            </a:r>
            <a:r>
              <a:rPr lang="en-US" altLang="ko-KR" sz="2200" dirty="0"/>
              <a:t> distribution</a:t>
            </a:r>
            <a:r>
              <a:rPr lang="ko-KR" altLang="en-US" sz="2200" dirty="0"/>
              <a:t>이다</a:t>
            </a:r>
            <a:r>
              <a:rPr lang="en-US" altLang="ko-KR" sz="2200" dirty="0" smtClean="0"/>
              <a:t>.</a:t>
            </a:r>
          </a:p>
          <a:p>
            <a:r>
              <a:rPr lang="ko-KR" altLang="en-US" sz="2400" dirty="0"/>
              <a:t>인풋으로는</a:t>
            </a:r>
            <a:r>
              <a:rPr lang="en-US" altLang="ko-KR" sz="2400" dirty="0"/>
              <a:t>, </a:t>
            </a:r>
            <a:r>
              <a:rPr lang="ko-KR" altLang="en-US" sz="2400" dirty="0"/>
              <a:t>좀더 단순한 </a:t>
            </a:r>
            <a:r>
              <a:rPr lang="en-US" altLang="ko-KR" sz="2400" dirty="0"/>
              <a:t>bag-of-arrows(step</a:t>
            </a:r>
            <a:r>
              <a:rPr lang="ko-KR" altLang="en-US" sz="2400" dirty="0"/>
              <a:t>의 </a:t>
            </a:r>
            <a:r>
              <a:rPr lang="en-US" altLang="ko-KR" sz="2400" dirty="0"/>
              <a:t>arrow) representation</a:t>
            </a:r>
            <a:r>
              <a:rPr lang="ko-KR" altLang="en-US" sz="2400" dirty="0"/>
              <a:t>을 사용했다</a:t>
            </a:r>
            <a:r>
              <a:rPr lang="en-US" altLang="ko-KR" sz="2400" dirty="0"/>
              <a:t>. </a:t>
            </a:r>
          </a:p>
          <a:p>
            <a:pPr lvl="1"/>
            <a:r>
              <a:rPr lang="ko-KR" altLang="en-US" sz="2000" dirty="0" smtClean="0"/>
              <a:t>각 </a:t>
            </a:r>
            <a:r>
              <a:rPr lang="en-US" altLang="ko-KR" sz="2000" dirty="0"/>
              <a:t>arrow</a:t>
            </a:r>
            <a:r>
              <a:rPr lang="ko-KR" altLang="en-US" sz="2000" dirty="0"/>
              <a:t>마다 </a:t>
            </a:r>
            <a:r>
              <a:rPr lang="en-US" altLang="ko-KR" sz="2000" dirty="0"/>
              <a:t>4</a:t>
            </a:r>
            <a:r>
              <a:rPr lang="ko-KR" altLang="en-US" sz="2000" dirty="0"/>
              <a:t>개씩</a:t>
            </a:r>
            <a:r>
              <a:rPr lang="en-US" altLang="ko-KR" sz="2000" dirty="0"/>
              <a:t>, </a:t>
            </a:r>
            <a:r>
              <a:rPr lang="ko-KR" altLang="en-US" sz="2000" dirty="0"/>
              <a:t>총 </a:t>
            </a:r>
            <a:r>
              <a:rPr lang="en-US" altLang="ko-KR" sz="2000" dirty="0"/>
              <a:t>16</a:t>
            </a:r>
            <a:r>
              <a:rPr lang="ko-KR" altLang="en-US" sz="2000" dirty="0"/>
              <a:t>개의 </a:t>
            </a:r>
            <a:r>
              <a:rPr lang="en-US" altLang="ko-KR" sz="2000" dirty="0"/>
              <a:t>feature</a:t>
            </a:r>
            <a:r>
              <a:rPr lang="ko-KR" altLang="en-US" sz="2000" dirty="0"/>
              <a:t>로 구성되어서</a:t>
            </a:r>
            <a:r>
              <a:rPr lang="en-US" altLang="ko-KR" sz="2000" dirty="0"/>
              <a:t>, </a:t>
            </a:r>
            <a:r>
              <a:rPr lang="ko-KR" altLang="en-US" sz="2000" dirty="0"/>
              <a:t>이전 </a:t>
            </a:r>
            <a:r>
              <a:rPr lang="en-US" altLang="ko-KR" sz="2000" dirty="0"/>
              <a:t>step</a:t>
            </a:r>
            <a:r>
              <a:rPr lang="ko-KR" altLang="en-US" sz="2000" dirty="0"/>
              <a:t>을 나타냄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/>
              <a:t>각 </a:t>
            </a:r>
            <a:r>
              <a:rPr lang="en-US" altLang="ko-KR" sz="2000" dirty="0"/>
              <a:t>arrow</a:t>
            </a:r>
            <a:r>
              <a:rPr lang="ko-KR" altLang="en-US" sz="2000" dirty="0"/>
              <a:t>마다</a:t>
            </a:r>
            <a:r>
              <a:rPr lang="en-US" altLang="ko-KR" sz="2000" dirty="0"/>
              <a:t>, 4</a:t>
            </a:r>
            <a:r>
              <a:rPr lang="ko-KR" altLang="en-US" sz="2000" dirty="0"/>
              <a:t>개의 </a:t>
            </a:r>
            <a:r>
              <a:rPr lang="en-US" altLang="ko-KR" sz="2000" dirty="0"/>
              <a:t>feature</a:t>
            </a:r>
            <a:r>
              <a:rPr lang="ko-KR" altLang="en-US" sz="2000" dirty="0"/>
              <a:t>들은 </a:t>
            </a:r>
            <a:r>
              <a:rPr lang="en-US" altLang="ko-KR" sz="2000" dirty="0"/>
              <a:t>on / off / hold / release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네가지</a:t>
            </a:r>
            <a:r>
              <a:rPr lang="ko-KR" altLang="en-US" sz="2000" dirty="0"/>
              <a:t> </a:t>
            </a:r>
            <a:r>
              <a:rPr lang="en-US" altLang="ko-KR" sz="2000" dirty="0"/>
              <a:t>state</a:t>
            </a:r>
            <a:r>
              <a:rPr lang="ko-KR" altLang="en-US" sz="2000" dirty="0"/>
              <a:t>를 나타낸다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9127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selection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모델에 추가적인 </a:t>
            </a:r>
            <a:r>
              <a:rPr lang="en-US" altLang="ko-KR" sz="2000" dirty="0"/>
              <a:t>musical context</a:t>
            </a:r>
            <a:r>
              <a:rPr lang="ko-KR" altLang="en-US" sz="2000" dirty="0"/>
              <a:t>를 주도록 하기 위해</a:t>
            </a:r>
            <a:r>
              <a:rPr lang="en-US" altLang="ko-KR" sz="2000" dirty="0"/>
              <a:t>, rhythmic feature</a:t>
            </a:r>
            <a:r>
              <a:rPr lang="ko-KR" altLang="en-US" sz="2000" dirty="0"/>
              <a:t>로 </a:t>
            </a:r>
            <a:r>
              <a:rPr lang="en-US" altLang="ko-KR" sz="2000" dirty="0" smtClean="0"/>
              <a:t>condition </a:t>
            </a:r>
            <a:br>
              <a:rPr lang="en-US" altLang="ko-KR" sz="2000" dirty="0" smtClean="0"/>
            </a:br>
            <a:r>
              <a:rPr lang="ko-KR" altLang="en-US" sz="2000" dirty="0" smtClean="0"/>
              <a:t>되도록 </a:t>
            </a:r>
            <a:r>
              <a:rPr lang="ko-KR" altLang="en-US" sz="2000" dirty="0"/>
              <a:t>했다</a:t>
            </a:r>
            <a:r>
              <a:rPr lang="en-US" altLang="ko-KR" sz="2000" dirty="0"/>
              <a:t>. Step placement</a:t>
            </a:r>
            <a:r>
              <a:rPr lang="ko-KR" altLang="en-US" sz="2000" dirty="0"/>
              <a:t>사이의 간격이 </a:t>
            </a:r>
            <a:r>
              <a:rPr lang="en-US" altLang="ko-KR" sz="2000" dirty="0"/>
              <a:t>uniform</a:t>
            </a:r>
            <a:r>
              <a:rPr lang="ko-KR" altLang="en-US" sz="2000" dirty="0"/>
              <a:t>하지 않기 때문에</a:t>
            </a:r>
            <a:r>
              <a:rPr lang="en-US" altLang="ko-KR" sz="2000" dirty="0"/>
              <a:t>, </a:t>
            </a:r>
            <a:r>
              <a:rPr lang="ko-KR" altLang="en-US" sz="2000" dirty="0"/>
              <a:t>다음 </a:t>
            </a:r>
            <a:r>
              <a:rPr lang="ko-KR" altLang="en-US" sz="2000" dirty="0" err="1"/>
              <a:t>세가지의</a:t>
            </a:r>
            <a:r>
              <a:rPr lang="ko-KR" altLang="en-US" sz="2000" dirty="0"/>
              <a:t> </a:t>
            </a:r>
            <a:r>
              <a:rPr lang="en-US" altLang="ko-KR" sz="2000" dirty="0"/>
              <a:t>feature</a:t>
            </a:r>
            <a:r>
              <a:rPr lang="ko-KR" altLang="en-US" sz="2000" dirty="0"/>
              <a:t>를 추가했다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lvl="1"/>
            <a:r>
              <a:rPr lang="ko-KR" altLang="en-US" sz="1800" dirty="0" smtClean="0"/>
              <a:t>∆</a:t>
            </a:r>
            <a:r>
              <a:rPr lang="en-US" altLang="ko-KR" sz="1800" dirty="0"/>
              <a:t>-time : </a:t>
            </a:r>
            <a:r>
              <a:rPr lang="ko-KR" altLang="en-US" sz="1800" dirty="0"/>
              <a:t>지난번 </a:t>
            </a:r>
            <a:r>
              <a:rPr lang="en-US" altLang="ko-KR" sz="1800" dirty="0"/>
              <a:t>step</a:t>
            </a:r>
            <a:r>
              <a:rPr lang="ko-KR" altLang="en-US" sz="1800" dirty="0"/>
              <a:t>으로부터의 시간 </a:t>
            </a:r>
            <a:r>
              <a:rPr lang="en-US" altLang="ko-KR" sz="1800" dirty="0"/>
              <a:t>/ </a:t>
            </a:r>
            <a:r>
              <a:rPr lang="ko-KR" altLang="en-US" sz="1800" dirty="0"/>
              <a:t>다음 </a:t>
            </a:r>
            <a:r>
              <a:rPr lang="en-US" altLang="ko-KR" sz="1800" dirty="0"/>
              <a:t>step</a:t>
            </a:r>
            <a:r>
              <a:rPr lang="ko-KR" altLang="en-US" sz="1800" dirty="0"/>
              <a:t>까지의 시간 </a:t>
            </a:r>
            <a:r>
              <a:rPr lang="en-US" altLang="ko-KR" sz="1800" dirty="0"/>
              <a:t>-&gt;  </a:t>
            </a:r>
            <a:r>
              <a:rPr lang="en-US" altLang="ko-KR" sz="1800" dirty="0" smtClean="0"/>
              <a:t>2</a:t>
            </a:r>
            <a:r>
              <a:rPr lang="ko-KR" altLang="en-US" sz="1800" dirty="0"/>
              <a:t>개의 </a:t>
            </a:r>
            <a:r>
              <a:rPr lang="en-US" altLang="ko-KR" sz="1800" dirty="0" smtClean="0"/>
              <a:t>feature</a:t>
            </a:r>
            <a:endParaRPr lang="en-US" altLang="ko-KR" sz="1800" dirty="0"/>
          </a:p>
          <a:p>
            <a:pPr lvl="1"/>
            <a:r>
              <a:rPr lang="en-US" altLang="ko-KR" sz="1800" dirty="0"/>
              <a:t>∆-beat : </a:t>
            </a:r>
            <a:r>
              <a:rPr lang="ko-KR" altLang="en-US" sz="1800" dirty="0"/>
              <a:t>지난번 </a:t>
            </a:r>
            <a:r>
              <a:rPr lang="en-US" altLang="ko-KR" sz="1800" dirty="0"/>
              <a:t>step</a:t>
            </a:r>
            <a:r>
              <a:rPr lang="ko-KR" altLang="en-US" sz="1800" dirty="0"/>
              <a:t>으로부터의 비트 </a:t>
            </a:r>
            <a:r>
              <a:rPr lang="ko-KR" altLang="en-US" sz="1800" dirty="0" err="1"/>
              <a:t>갯수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dirty="0"/>
              <a:t>다음 </a:t>
            </a:r>
            <a:r>
              <a:rPr lang="en-US" altLang="ko-KR" sz="1800" dirty="0"/>
              <a:t>step</a:t>
            </a:r>
            <a:r>
              <a:rPr lang="ko-KR" altLang="en-US" sz="1800" dirty="0"/>
              <a:t>까지의 비트 </a:t>
            </a:r>
            <a:r>
              <a:rPr lang="ko-KR" altLang="en-US" sz="1800" dirty="0" err="1"/>
              <a:t>갯수</a:t>
            </a:r>
            <a:r>
              <a:rPr lang="ko-KR" altLang="en-US" sz="1800" dirty="0"/>
              <a:t> </a:t>
            </a:r>
            <a:r>
              <a:rPr lang="en-US" altLang="ko-KR" sz="1800" dirty="0"/>
              <a:t>-&gt; </a:t>
            </a:r>
            <a:r>
              <a:rPr lang="en-US" altLang="ko-KR" sz="1800" dirty="0" smtClean="0"/>
              <a:t>2</a:t>
            </a:r>
            <a:r>
              <a:rPr lang="ko-KR" altLang="en-US" sz="1800" dirty="0"/>
              <a:t>개의 </a:t>
            </a:r>
            <a:r>
              <a:rPr lang="en-US" altLang="ko-KR" sz="1800" dirty="0" smtClean="0"/>
              <a:t>feature</a:t>
            </a:r>
            <a:endParaRPr lang="en-US" altLang="ko-KR" sz="1800" dirty="0"/>
          </a:p>
          <a:p>
            <a:pPr lvl="1"/>
            <a:r>
              <a:rPr lang="en-US" altLang="ko-KR" sz="1800" dirty="0"/>
              <a:t>beat phase : </a:t>
            </a:r>
            <a:r>
              <a:rPr lang="ko-KR" altLang="en-US" sz="1800" dirty="0"/>
              <a:t>이 </a:t>
            </a:r>
            <a:r>
              <a:rPr lang="en-US" altLang="ko-KR" sz="1800" dirty="0"/>
              <a:t>step</a:t>
            </a:r>
            <a:r>
              <a:rPr lang="ko-KR" altLang="en-US" sz="1800" dirty="0"/>
              <a:t>에서 가장 가까운 </a:t>
            </a:r>
            <a:r>
              <a:rPr lang="en-US" altLang="ko-KR" sz="1800" dirty="0"/>
              <a:t>note (</a:t>
            </a:r>
            <a:r>
              <a:rPr lang="ko-KR" altLang="en-US" sz="1800" dirty="0"/>
              <a:t>각 </a:t>
            </a:r>
            <a:r>
              <a:rPr lang="en-US" altLang="ko-KR" sz="1800" dirty="0"/>
              <a:t>beat</a:t>
            </a:r>
            <a:r>
              <a:rPr lang="ko-KR" altLang="en-US" sz="1800" dirty="0"/>
              <a:t>를 </a:t>
            </a:r>
            <a:r>
              <a:rPr lang="en-US" altLang="ko-KR" sz="1800" dirty="0"/>
              <a:t>16</a:t>
            </a:r>
            <a:r>
              <a:rPr lang="ko-KR" altLang="en-US" sz="1800" dirty="0"/>
              <a:t>분 음표단위로 나눈 </a:t>
            </a:r>
            <a:r>
              <a:rPr lang="en-US" altLang="ko-KR" sz="1800" dirty="0"/>
              <a:t>note subdivision</a:t>
            </a:r>
            <a:r>
              <a:rPr lang="ko-KR" altLang="en-US" sz="1800" dirty="0"/>
              <a:t>들 중</a:t>
            </a:r>
            <a:r>
              <a:rPr lang="en-US" altLang="ko-K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994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이번 스텝의 </a:t>
            </a:r>
            <a:r>
              <a:rPr lang="en-US" altLang="ko-KR" sz="2400" dirty="0"/>
              <a:t>4 state * 4 arrows</a:t>
            </a:r>
            <a:r>
              <a:rPr lang="ko-KR" altLang="en-US" sz="2400" dirty="0"/>
              <a:t>의 </a:t>
            </a:r>
            <a:r>
              <a:rPr lang="en-US" altLang="ko-KR" sz="2400" dirty="0"/>
              <a:t>multi class encoding (</a:t>
            </a:r>
            <a:r>
              <a:rPr lang="en-US" altLang="ko-KR" sz="2400" b="1" dirty="0"/>
              <a:t>16</a:t>
            </a:r>
            <a:r>
              <a:rPr lang="ko-KR" altLang="en-US" sz="2400" b="1" dirty="0"/>
              <a:t>개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전 스텝과의 시간차 ∆</a:t>
            </a:r>
            <a:r>
              <a:rPr lang="en-US" altLang="ko-KR" sz="2400" dirty="0"/>
              <a:t>-time (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개</a:t>
            </a:r>
            <a:r>
              <a:rPr lang="en-US" altLang="ko-KR" sz="2400" dirty="0"/>
              <a:t>) + </a:t>
            </a:r>
            <a:r>
              <a:rPr lang="ko-KR" altLang="en-US" sz="2400" dirty="0"/>
              <a:t>다음 스텝과의 시간차 ∆</a:t>
            </a:r>
            <a:r>
              <a:rPr lang="en-US" altLang="ko-KR" sz="2400" dirty="0"/>
              <a:t>-time (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개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지난번 </a:t>
            </a:r>
            <a:r>
              <a:rPr lang="en-US" altLang="ko-KR" sz="2400" dirty="0"/>
              <a:t>step</a:t>
            </a:r>
            <a:r>
              <a:rPr lang="ko-KR" altLang="en-US" sz="2400" dirty="0"/>
              <a:t>으로부터의 비트 </a:t>
            </a:r>
            <a:r>
              <a:rPr lang="ko-KR" altLang="en-US" sz="2400" dirty="0" err="1"/>
              <a:t>갯수</a:t>
            </a:r>
            <a:r>
              <a:rPr lang="ko-KR" altLang="en-US" sz="2400" dirty="0"/>
              <a:t> ∆</a:t>
            </a:r>
            <a:r>
              <a:rPr lang="en-US" altLang="ko-KR" sz="2400" dirty="0"/>
              <a:t>-beat (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개</a:t>
            </a:r>
            <a:r>
              <a:rPr lang="en-US" altLang="ko-KR" sz="2400" dirty="0"/>
              <a:t>) + </a:t>
            </a:r>
            <a:r>
              <a:rPr lang="ko-KR" altLang="en-US" sz="2400" dirty="0"/>
              <a:t>다음 </a:t>
            </a:r>
            <a:r>
              <a:rPr lang="en-US" altLang="ko-KR" sz="2400" dirty="0"/>
              <a:t>step</a:t>
            </a:r>
            <a:r>
              <a:rPr lang="ko-KR" altLang="en-US" sz="2400" dirty="0"/>
              <a:t>까지의 비트 </a:t>
            </a:r>
            <a:r>
              <a:rPr lang="ko-KR" altLang="en-US" sz="2400" dirty="0" err="1"/>
              <a:t>갯수</a:t>
            </a:r>
            <a:r>
              <a:rPr lang="ko-KR" altLang="en-US" sz="2400" dirty="0"/>
              <a:t> ∆</a:t>
            </a:r>
            <a:r>
              <a:rPr lang="en-US" altLang="ko-KR" sz="2400" dirty="0"/>
              <a:t>-beat (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개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스텝이 속한 </a:t>
            </a:r>
            <a:r>
              <a:rPr lang="en-US" altLang="ko-KR" sz="2400" dirty="0"/>
              <a:t>4</a:t>
            </a:r>
            <a:r>
              <a:rPr lang="ko-KR" altLang="en-US" sz="2400" dirty="0" err="1"/>
              <a:t>분음표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비트내에</a:t>
            </a:r>
            <a:r>
              <a:rPr lang="ko-KR" altLang="en-US" sz="2400" dirty="0"/>
              <a:t> 있는 </a:t>
            </a:r>
            <a:r>
              <a:rPr lang="en-US" altLang="ko-KR" sz="2400" dirty="0"/>
              <a:t>4</a:t>
            </a:r>
            <a:r>
              <a:rPr lang="ko-KR" altLang="en-US" sz="2400" dirty="0"/>
              <a:t>개의 </a:t>
            </a:r>
            <a:r>
              <a:rPr lang="en-US" altLang="ko-KR" sz="2400" dirty="0"/>
              <a:t>16</a:t>
            </a:r>
            <a:r>
              <a:rPr lang="ko-KR" altLang="en-US" sz="2400" dirty="0" err="1"/>
              <a:t>분음표</a:t>
            </a:r>
            <a:r>
              <a:rPr lang="ko-KR" altLang="en-US" sz="2400" dirty="0"/>
              <a:t> 중 가장 가까운 비트 </a:t>
            </a:r>
            <a:r>
              <a:rPr lang="en-US" altLang="ko-KR" sz="2400" dirty="0"/>
              <a:t>phase </a:t>
            </a:r>
            <a:r>
              <a:rPr lang="ko-KR" altLang="en-US" sz="2400" dirty="0"/>
              <a:t>표시 </a:t>
            </a:r>
            <a:r>
              <a:rPr lang="en-US" altLang="ko-KR" sz="2400" dirty="0"/>
              <a:t>(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개</a:t>
            </a:r>
            <a:r>
              <a:rPr lang="en-US" altLang="ko-KR" sz="2400" dirty="0" smtClean="0"/>
              <a:t>)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07119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200</Words>
  <Application>Microsoft Office PowerPoint</Application>
  <PresentationFormat>와이드스크린</PresentationFormat>
  <Paragraphs>36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Dance Dance Convolution</vt:lpstr>
      <vt:lpstr>DDR</vt:lpstr>
      <vt:lpstr>dataset</vt:lpstr>
      <vt:lpstr>Model</vt:lpstr>
      <vt:lpstr>Step placement</vt:lpstr>
      <vt:lpstr>Step placement - difficulty</vt:lpstr>
      <vt:lpstr>Step selection </vt:lpstr>
      <vt:lpstr>Step selection </vt:lpstr>
      <vt:lpstr>Input Data</vt:lpstr>
      <vt:lpstr>Output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Dance Dance Convolution</dc:title>
  <dc:creator>Windows 사용자</dc:creator>
  <cp:lastModifiedBy>Windows 사용자</cp:lastModifiedBy>
  <cp:revision>34</cp:revision>
  <dcterms:created xsi:type="dcterms:W3CDTF">2019-05-20T23:02:00Z</dcterms:created>
  <dcterms:modified xsi:type="dcterms:W3CDTF">2019-05-20T23:48:45Z</dcterms:modified>
</cp:coreProperties>
</file>