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A403-E2E1-4899-A808-446FA4F4409F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8B55-901A-4812-B614-F9015FD0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4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A403-E2E1-4899-A808-446FA4F4409F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8B55-901A-4812-B614-F9015FD0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A403-E2E1-4899-A808-446FA4F4409F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8B55-901A-4812-B614-F9015FD0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6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A403-E2E1-4899-A808-446FA4F4409F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8B55-901A-4812-B614-F9015FD0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3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A403-E2E1-4899-A808-446FA4F4409F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8B55-901A-4812-B614-F9015FD0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A403-E2E1-4899-A808-446FA4F4409F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8B55-901A-4812-B614-F9015FD0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12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A403-E2E1-4899-A808-446FA4F4409F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8B55-901A-4812-B614-F9015FD0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7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A403-E2E1-4899-A808-446FA4F4409F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8B55-901A-4812-B614-F9015FD0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34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A403-E2E1-4899-A808-446FA4F4409F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8B55-901A-4812-B614-F9015FD0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2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A403-E2E1-4899-A808-446FA4F4409F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8B55-901A-4812-B614-F9015FD0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8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A403-E2E1-4899-A808-446FA4F4409F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18B55-901A-4812-B614-F9015FD0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7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A403-E2E1-4899-A808-446FA4F4409F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8B55-901A-4812-B614-F9015FD08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84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smtClean="0"/>
              <a:t>월 세미나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18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0027" y="302208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현대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MaskRCNN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72190" b="30051"/>
          <a:stretch/>
        </p:blipFill>
        <p:spPr>
          <a:xfrm>
            <a:off x="4353887" y="1808134"/>
            <a:ext cx="2431074" cy="4327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3436" b="20423"/>
          <a:stretch/>
        </p:blipFill>
        <p:spPr>
          <a:xfrm>
            <a:off x="7956132" y="1535492"/>
            <a:ext cx="3192067" cy="49230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48" y="3250864"/>
            <a:ext cx="1666875" cy="1228725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3744597" y="3628238"/>
            <a:ext cx="293615" cy="414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7223739" y="3657757"/>
            <a:ext cx="293615" cy="414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0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304" y="26445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DQN, A3C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873" y="1978837"/>
            <a:ext cx="3434461" cy="343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1304" y="264458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Text Detector + OCR + Object Detector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23" y="1590021"/>
            <a:ext cx="5681229" cy="45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1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2915" y="214123"/>
            <a:ext cx="10515600" cy="1325563"/>
          </a:xfrm>
        </p:spPr>
        <p:txBody>
          <a:bodyPr/>
          <a:lstStyle/>
          <a:p>
            <a:r>
              <a:rPr lang="en-US" altLang="ko-KR" dirty="0" err="1" smtClean="0"/>
              <a:t>TorchVoltex</a:t>
            </a:r>
            <a:r>
              <a:rPr lang="en-US" altLang="ko-KR" dirty="0" smtClean="0"/>
              <a:t> Dataset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63" y="1539687"/>
            <a:ext cx="3436604" cy="45842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093" y="1393591"/>
            <a:ext cx="2052595" cy="487646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4132191" y="3618119"/>
            <a:ext cx="394283" cy="427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814" y="1155548"/>
            <a:ext cx="1900678" cy="5351758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6795662" y="3617722"/>
            <a:ext cx="394283" cy="427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9388459" y="3617721"/>
            <a:ext cx="394283" cy="4274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611" y="876904"/>
            <a:ext cx="1423525" cy="579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7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19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8월 세미나</vt:lpstr>
      <vt:lpstr>현대 데이터셋 -&gt; MaskRCNN</vt:lpstr>
      <vt:lpstr>DQN, A3C</vt:lpstr>
      <vt:lpstr>Text Detector + OCR + Object Detector</vt:lpstr>
      <vt:lpstr>TorchVoltex Dataset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</cp:revision>
  <dcterms:created xsi:type="dcterms:W3CDTF">2019-08-12T12:46:46Z</dcterms:created>
  <dcterms:modified xsi:type="dcterms:W3CDTF">2019-09-03T06:47:20Z</dcterms:modified>
</cp:coreProperties>
</file>