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1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7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6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4865-58B5-4F7E-BE33-ED0C94C59D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6369-ADEE-442C-A4A3-2032211A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Faster RCNN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3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Anchor, </a:t>
            </a:r>
            <a:r>
              <a:rPr lang="en-US" altLang="ko-KR" dirty="0" err="1" smtClean="0"/>
              <a:t>minMax</a:t>
            </a:r>
            <a:r>
              <a:rPr lang="en-US" altLang="ko-KR" dirty="0" smtClean="0"/>
              <a:t> side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7" y="3325019"/>
            <a:ext cx="4962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Feture</a:t>
            </a:r>
            <a:r>
              <a:rPr lang="en-US" altLang="ko-KR" dirty="0" smtClean="0"/>
              <a:t> layer Output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39219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0199" y="4066361"/>
            <a:ext cx="1425146" cy="7249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19" y="1690688"/>
            <a:ext cx="4595623" cy="43513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65093" y="4000458"/>
            <a:ext cx="1425146" cy="7249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      Resnet18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Resnet101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86" r="27195"/>
          <a:stretch/>
        </p:blipFill>
        <p:spPr>
          <a:xfrm>
            <a:off x="157511" y="3485259"/>
            <a:ext cx="3456264" cy="1926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90" y="1558506"/>
            <a:ext cx="3748374" cy="2321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90" y="4045432"/>
            <a:ext cx="4107710" cy="21619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78" y="4045432"/>
            <a:ext cx="4188448" cy="2204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25" y="1558506"/>
            <a:ext cx="3748374" cy="23212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11" y="2262392"/>
            <a:ext cx="3531423" cy="8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– Resnet18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Resnet101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5" y="1766940"/>
            <a:ext cx="4224981" cy="24645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3" y="4048740"/>
            <a:ext cx="4400550" cy="2266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99" y="1766940"/>
            <a:ext cx="4224981" cy="24645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7" y="4048740"/>
            <a:ext cx="4400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– Anchor, </a:t>
            </a:r>
            <a:r>
              <a:rPr lang="en-US" altLang="ko-KR" dirty="0" err="1" smtClean="0"/>
              <a:t>minMax</a:t>
            </a:r>
            <a:r>
              <a:rPr lang="en-US" altLang="ko-KR" dirty="0" smtClean="0"/>
              <a:t> side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23" y="2870887"/>
            <a:ext cx="361950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5" y="4278274"/>
            <a:ext cx="3908211" cy="1302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37" y="4218924"/>
            <a:ext cx="4400550" cy="2266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7" b="20904"/>
          <a:stretch/>
        </p:blipFill>
        <p:spPr>
          <a:xfrm>
            <a:off x="4367857" y="1752472"/>
            <a:ext cx="4192030" cy="22786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79" y="1995877"/>
            <a:ext cx="3286512" cy="20352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68" y="4278274"/>
            <a:ext cx="3434323" cy="18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– Resnet101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2" y="3934596"/>
            <a:ext cx="2743200" cy="1295400"/>
          </a:xfrm>
          <a:prstGeom prst="rect">
            <a:avLst/>
          </a:prstGeom>
        </p:spPr>
      </p:pic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757" y="2640249"/>
            <a:ext cx="3676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86" y="4700932"/>
            <a:ext cx="3385672" cy="1974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80" y="2173540"/>
            <a:ext cx="3571884" cy="2211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60" y="605133"/>
            <a:ext cx="2680324" cy="14106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1" y="4669430"/>
            <a:ext cx="3439674" cy="20064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1" y="2173540"/>
            <a:ext cx="3628856" cy="22472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" y="582633"/>
            <a:ext cx="2723075" cy="14331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14348" y="134446"/>
            <a:ext cx="290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ResNet101 + Parameter3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5000" y="166349"/>
            <a:ext cx="290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ResNet18 + Parameter2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106" y="134446"/>
            <a:ext cx="290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ResNet18 + Parameter1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99" y="2173540"/>
            <a:ext cx="3628856" cy="22472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1" y="582632"/>
            <a:ext cx="2723075" cy="14331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90" y="4669430"/>
            <a:ext cx="3439674" cy="20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42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Faster RCNN 실험</vt:lpstr>
      <vt:lpstr>Anchor, minMax side</vt:lpstr>
      <vt:lpstr>Feture layer Output</vt:lpstr>
      <vt:lpstr>실험 결과 –       Resnet18 vs Resnet101</vt:lpstr>
      <vt:lpstr>실험 결과 – Resnet18 vs Resnet101</vt:lpstr>
      <vt:lpstr>실험 결과 – Anchor, minMax side</vt:lpstr>
      <vt:lpstr>실험 결과 – Resnet101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RCNN 보완</dc:title>
  <dc:creator>Windows 사용자</dc:creator>
  <cp:lastModifiedBy>Windows 사용자</cp:lastModifiedBy>
  <cp:revision>28</cp:revision>
  <dcterms:created xsi:type="dcterms:W3CDTF">2019-09-15T05:13:49Z</dcterms:created>
  <dcterms:modified xsi:type="dcterms:W3CDTF">2019-09-16T04:58:57Z</dcterms:modified>
</cp:coreProperties>
</file>