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4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6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5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3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5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7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09D4-2E87-4F44-BEE1-E97BDC14016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BBAA-CDAA-435C-8E25-854BD7E7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Faster RCNN </a:t>
            </a:r>
            <a:r>
              <a:rPr lang="ko-KR" altLang="en-US" dirty="0" smtClean="0"/>
              <a:t>후처리</a:t>
            </a:r>
            <a:r>
              <a:rPr lang="en-US" altLang="ko-KR" dirty="0" smtClean="0"/>
              <a:t> 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687227"/>
            <a:ext cx="3924300" cy="2562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28" y="1155229"/>
            <a:ext cx="2432479" cy="18315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42" y="3077753"/>
            <a:ext cx="2838450" cy="1781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02" y="4949938"/>
            <a:ext cx="2274929" cy="1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통계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727" y="2088866"/>
            <a:ext cx="2326545" cy="35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67" y="4482048"/>
            <a:ext cx="2076450" cy="17240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7" y="1945587"/>
            <a:ext cx="2990850" cy="2171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4" y="1945587"/>
            <a:ext cx="2990850" cy="2171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94" y="4482048"/>
            <a:ext cx="2076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issue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20914" y="2091529"/>
            <a:ext cx="6981825" cy="381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92" y="324405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issue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74" y="3316512"/>
            <a:ext cx="3028950" cy="1514475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32946" y="2618750"/>
            <a:ext cx="5007538" cy="273945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8004" y="2283049"/>
            <a:ext cx="1695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7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14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Faster RCNN 후처리 Clustering</vt:lpstr>
      <vt:lpstr>데이터 통계</vt:lpstr>
      <vt:lpstr>데이터 통계</vt:lpstr>
      <vt:lpstr>Infer 개선</vt:lpstr>
      <vt:lpstr>Clustering issue</vt:lpstr>
      <vt:lpstr>Clustering issue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2019-09-25T05:59:08Z</dcterms:created>
  <dcterms:modified xsi:type="dcterms:W3CDTF">2019-09-30T05:11:48Z</dcterms:modified>
</cp:coreProperties>
</file>