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5" r:id="rId11"/>
    <p:sldId id="264" r:id="rId12"/>
    <p:sldId id="268" r:id="rId13"/>
    <p:sldId id="270" r:id="rId14"/>
    <p:sldId id="257" r:id="rId15"/>
    <p:sldId id="269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94660"/>
  </p:normalViewPr>
  <p:slideViewPr>
    <p:cSldViewPr snapToGrid="0">
      <p:cViewPr>
        <p:scale>
          <a:sx n="125" d="100"/>
          <a:sy n="125" d="100"/>
        </p:scale>
        <p:origin x="-1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6DDC-B995-45BA-A378-9E749D1BB530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8FF2-EE31-474C-918A-E1E72822A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95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6DDC-B995-45BA-A378-9E749D1BB530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8FF2-EE31-474C-918A-E1E72822A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3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6DDC-B995-45BA-A378-9E749D1BB530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8FF2-EE31-474C-918A-E1E72822A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76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6DDC-B995-45BA-A378-9E749D1BB530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8FF2-EE31-474C-918A-E1E72822A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9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6DDC-B995-45BA-A378-9E749D1BB530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8FF2-EE31-474C-918A-E1E72822A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70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6DDC-B995-45BA-A378-9E749D1BB530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8FF2-EE31-474C-918A-E1E72822A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86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6DDC-B995-45BA-A378-9E749D1BB530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8FF2-EE31-474C-918A-E1E72822A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02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6DDC-B995-45BA-A378-9E749D1BB530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8FF2-EE31-474C-918A-E1E72822A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31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6DDC-B995-45BA-A378-9E749D1BB530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8FF2-EE31-474C-918A-E1E72822A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21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6DDC-B995-45BA-A378-9E749D1BB530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8FF2-EE31-474C-918A-E1E72822A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6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6DDC-B995-45BA-A378-9E749D1BB530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8FF2-EE31-474C-918A-E1E72822A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25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B6DDC-B995-45BA-A378-9E749D1BB530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78FF2-EE31-474C-918A-E1E72822A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38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7" Type="http://schemas.openxmlformats.org/officeDocument/2006/relationships/image" Target="../media/image47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5" Type="http://schemas.openxmlformats.org/officeDocument/2006/relationships/image" Target="../media/image16.jpg"/><Relationship Id="rId4" Type="http://schemas.openxmlformats.org/officeDocument/2006/relationships/image" Target="../media/image4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g"/><Relationship Id="rId5" Type="http://schemas.openxmlformats.org/officeDocument/2006/relationships/image" Target="../media/image51.jpg"/><Relationship Id="rId4" Type="http://schemas.openxmlformats.org/officeDocument/2006/relationships/image" Target="../media/image5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jpg"/><Relationship Id="rId5" Type="http://schemas.openxmlformats.org/officeDocument/2006/relationships/image" Target="../media/image56.jpg"/><Relationship Id="rId4" Type="http://schemas.openxmlformats.org/officeDocument/2006/relationships/image" Target="../media/image5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Relationship Id="rId9" Type="http://schemas.openxmlformats.org/officeDocument/2006/relationships/image" Target="../media/image2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image" Target="../media/image30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Faster RCNN </a:t>
            </a:r>
            <a:r>
              <a:rPr lang="ko-KR" altLang="en-US" dirty="0" smtClean="0"/>
              <a:t>연구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9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Resnet</a:t>
            </a:r>
            <a:r>
              <a:rPr lang="en-US" altLang="ko-KR" dirty="0" smtClean="0"/>
              <a:t>50 </a:t>
            </a:r>
            <a:r>
              <a:rPr lang="ko-KR" altLang="en-US" dirty="0" smtClean="0"/>
              <a:t>외부 이미지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" t="17299" r="4612" b="21137"/>
          <a:stretch/>
        </p:blipFill>
        <p:spPr>
          <a:xfrm>
            <a:off x="309185" y="3872356"/>
            <a:ext cx="2833816" cy="14004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632" y="1014856"/>
            <a:ext cx="3810000" cy="2857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1" y="2018094"/>
            <a:ext cx="3225220" cy="16126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746" y="2288692"/>
            <a:ext cx="4786184" cy="316732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5" t="16490" r="7433" b="10907"/>
          <a:stretch/>
        </p:blipFill>
        <p:spPr>
          <a:xfrm>
            <a:off x="8265307" y="3958110"/>
            <a:ext cx="3867325" cy="245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3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Resnet</a:t>
            </a:r>
            <a:r>
              <a:rPr lang="en-US" altLang="ko-KR" dirty="0" smtClean="0"/>
              <a:t>50 2400*1300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427" y="1601623"/>
            <a:ext cx="9539416" cy="490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86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Resnet</a:t>
            </a:r>
            <a:r>
              <a:rPr lang="en-US" altLang="ko-KR" dirty="0" smtClean="0"/>
              <a:t>50 error1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062" y="1690688"/>
            <a:ext cx="2076450" cy="12763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818" y="1546204"/>
            <a:ext cx="2076450" cy="17240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618" y="3911171"/>
            <a:ext cx="2990850" cy="21717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19" y="3125745"/>
            <a:ext cx="66770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38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Resnet</a:t>
            </a:r>
            <a:r>
              <a:rPr lang="en-US" altLang="ko-KR" dirty="0" smtClean="0"/>
              <a:t>50 error2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5" t="23262" r="8774" b="27235"/>
          <a:stretch/>
        </p:blipFill>
        <p:spPr>
          <a:xfrm>
            <a:off x="337751" y="1491049"/>
            <a:ext cx="4810898" cy="21171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8" t="23634" r="7509" b="27483"/>
          <a:stretch/>
        </p:blipFill>
        <p:spPr>
          <a:xfrm>
            <a:off x="5815913" y="1425146"/>
            <a:ext cx="5066272" cy="224893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68843" y="2413686"/>
            <a:ext cx="313038" cy="2800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508789" y="2463113"/>
            <a:ext cx="313038" cy="2800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8" t="10562" r="20501" b="15127"/>
          <a:stretch/>
        </p:blipFill>
        <p:spPr>
          <a:xfrm>
            <a:off x="163859" y="3737094"/>
            <a:ext cx="2751438" cy="271222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" t="6168" r="15099" b="27361"/>
          <a:stretch/>
        </p:blipFill>
        <p:spPr>
          <a:xfrm>
            <a:off x="2915297" y="4028294"/>
            <a:ext cx="4695567" cy="221597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916" y="3942141"/>
            <a:ext cx="4297311" cy="230213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571" y="4255220"/>
            <a:ext cx="23241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8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통계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790" y="1523723"/>
            <a:ext cx="5344851" cy="47682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30" y="4138205"/>
            <a:ext cx="1828800" cy="1724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830" y="1690688"/>
            <a:ext cx="1981200" cy="1847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78198" y="3538538"/>
            <a:ext cx="105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Arrow_9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13208" y="5877943"/>
            <a:ext cx="105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Arrow_9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167" y="3293011"/>
            <a:ext cx="2292261" cy="271617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198" y="1761033"/>
            <a:ext cx="3124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74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Resnet</a:t>
            </a:r>
            <a:r>
              <a:rPr lang="en-US" altLang="ko-KR" dirty="0" smtClean="0"/>
              <a:t>50 11?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574" y="1811937"/>
            <a:ext cx="3626664" cy="172209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537" y="1690688"/>
            <a:ext cx="4029075" cy="2286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656" y="4503140"/>
            <a:ext cx="952500" cy="8382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87" y="4347987"/>
            <a:ext cx="1581150" cy="14001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672" y="4186061"/>
            <a:ext cx="25241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96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차후 목표 </a:t>
            </a:r>
            <a:r>
              <a:rPr lang="en-US" altLang="ko-KR" dirty="0" smtClean="0"/>
              <a:t>(~10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개선된 데이터 전달 받으면 다시 학습</a:t>
            </a:r>
            <a:endParaRPr lang="en-US" altLang="ko-KR" sz="2400" dirty="0"/>
          </a:p>
          <a:p>
            <a:r>
              <a:rPr lang="ko-KR" altLang="en-US" sz="2400" dirty="0" smtClean="0"/>
              <a:t>개선된 데이터 전달 받으면 텍스트 </a:t>
            </a:r>
            <a:r>
              <a:rPr lang="en-US" altLang="ko-KR" sz="2400" dirty="0" smtClean="0"/>
              <a:t>Detector, OCR </a:t>
            </a:r>
            <a:r>
              <a:rPr lang="ko-KR" altLang="en-US" sz="2400" dirty="0" smtClean="0"/>
              <a:t>학습 데이터로 가공</a:t>
            </a:r>
            <a:endParaRPr lang="en-US" altLang="ko-KR" sz="2400" dirty="0"/>
          </a:p>
          <a:p>
            <a:r>
              <a:rPr lang="en-US" altLang="ko-KR" sz="2400" dirty="0" smtClean="0"/>
              <a:t>Infer</a:t>
            </a:r>
            <a:r>
              <a:rPr lang="ko-KR" altLang="en-US" sz="2400" dirty="0" smtClean="0"/>
              <a:t>한 결과 추가 후처리 작업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중복 </a:t>
            </a:r>
            <a:r>
              <a:rPr lang="en-US" altLang="ko-KR" sz="2400" dirty="0" err="1" smtClean="0"/>
              <a:t>iou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제거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Infer</a:t>
            </a:r>
            <a:r>
              <a:rPr lang="ko-KR" altLang="en-US" sz="2400" dirty="0" smtClean="0"/>
              <a:t>한 결과 </a:t>
            </a:r>
            <a:r>
              <a:rPr lang="en-US" altLang="ko-KR" sz="2400" dirty="0" err="1" smtClean="0"/>
              <a:t>json</a:t>
            </a:r>
            <a:r>
              <a:rPr lang="ko-KR" altLang="en-US" sz="2400" dirty="0" smtClean="0"/>
              <a:t>파일로 출력</a:t>
            </a:r>
            <a:endParaRPr lang="en-US" altLang="ko-KR" sz="2400" dirty="0" smtClean="0"/>
          </a:p>
          <a:p>
            <a:r>
              <a:rPr lang="en-US" altLang="ko-KR" sz="2400" dirty="0" smtClean="0"/>
              <a:t>Grouping </a:t>
            </a:r>
            <a:r>
              <a:rPr lang="ko-KR" altLang="en-US" sz="2400" dirty="0" smtClean="0"/>
              <a:t>알고리즘 개선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323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Conv4 -&gt; Conv3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851" y="1767960"/>
            <a:ext cx="6312276" cy="43513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63" y="1529020"/>
            <a:ext cx="5476875" cy="29432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451" y="4768678"/>
            <a:ext cx="46101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1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피처 사이즈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1802" y="1690688"/>
            <a:ext cx="6334125" cy="1771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526" y="4178771"/>
            <a:ext cx="61626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38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Conv4 -&gt; Conv3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9257" y="328673"/>
            <a:ext cx="4838700" cy="11811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246" y="4373905"/>
            <a:ext cx="3043147" cy="178799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56" y="1806981"/>
            <a:ext cx="3780489" cy="234115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430" y="4373905"/>
            <a:ext cx="3043147" cy="178799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25" y="1727140"/>
            <a:ext cx="4038343" cy="250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0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Conv4 -&gt; Conv3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92" y="1513780"/>
            <a:ext cx="3314231" cy="24477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699" y="1513780"/>
            <a:ext cx="3330380" cy="24597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978" y="3805057"/>
            <a:ext cx="4257932" cy="248379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41" y="3805057"/>
            <a:ext cx="4257932" cy="248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3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Resnet101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Renet50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290" y="1397626"/>
            <a:ext cx="4038343" cy="250083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617" y="1397626"/>
            <a:ext cx="3931251" cy="251106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64" b="23809"/>
          <a:stretch/>
        </p:blipFill>
        <p:spPr>
          <a:xfrm>
            <a:off x="1304217" y="4022032"/>
            <a:ext cx="4916959" cy="25400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38" b="25104"/>
          <a:stretch/>
        </p:blipFill>
        <p:spPr>
          <a:xfrm>
            <a:off x="6574308" y="4022032"/>
            <a:ext cx="4809868" cy="249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2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Resnet</a:t>
            </a:r>
            <a:r>
              <a:rPr lang="en-US" altLang="ko-KR" dirty="0" smtClean="0"/>
              <a:t>50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73" y="1831117"/>
            <a:ext cx="3453017" cy="22640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46" y="1910278"/>
            <a:ext cx="3035619" cy="209331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878" y="2275896"/>
            <a:ext cx="3267075" cy="13620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39" y="4402738"/>
            <a:ext cx="2190750" cy="14382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102" y="4212237"/>
            <a:ext cx="2466975" cy="18192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176" y="4320359"/>
            <a:ext cx="2838450" cy="17811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975" y="4010796"/>
            <a:ext cx="2409825" cy="24003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555" y="181233"/>
            <a:ext cx="48577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0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Resnet</a:t>
            </a:r>
            <a:r>
              <a:rPr lang="en-US" altLang="ko-KR" dirty="0" smtClean="0"/>
              <a:t>50 </a:t>
            </a:r>
            <a:r>
              <a:rPr lang="ko-KR" altLang="en-US" dirty="0" smtClean="0"/>
              <a:t>작은 이미지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31" y="2003127"/>
            <a:ext cx="2079796" cy="16917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71" y="2069581"/>
            <a:ext cx="2247900" cy="16253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908" y="4131459"/>
            <a:ext cx="2762250" cy="16478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454" y="4579133"/>
            <a:ext cx="895350" cy="7524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207" y="2463141"/>
            <a:ext cx="1504950" cy="8382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833" y="4298145"/>
            <a:ext cx="9429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Resnet</a:t>
            </a:r>
            <a:r>
              <a:rPr lang="en-US" altLang="ko-KR" dirty="0" smtClean="0"/>
              <a:t>50 </a:t>
            </a:r>
            <a:r>
              <a:rPr lang="ko-KR" altLang="en-US" dirty="0" smtClean="0"/>
              <a:t>크기 비교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248" y="2518551"/>
            <a:ext cx="2239404" cy="15107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42" y="1872820"/>
            <a:ext cx="5296368" cy="332356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901" y="2449331"/>
            <a:ext cx="2506000" cy="16706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72626" y="5378512"/>
            <a:ext cx="195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298*187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54905" y="4290543"/>
            <a:ext cx="195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141*94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00055" y="4290543"/>
            <a:ext cx="195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126*85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5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5720</TotalTime>
  <Words>88</Words>
  <Application>Microsoft Office PowerPoint</Application>
  <PresentationFormat>와이드스크린</PresentationFormat>
  <Paragraphs>26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Faster RCNN 연구 </vt:lpstr>
      <vt:lpstr>Conv4 -&gt; Conv3</vt:lpstr>
      <vt:lpstr>피처 사이즈</vt:lpstr>
      <vt:lpstr>Conv4 -&gt; Conv3</vt:lpstr>
      <vt:lpstr>Conv4 -&gt; Conv3</vt:lpstr>
      <vt:lpstr>Resnet101 vs Renet50</vt:lpstr>
      <vt:lpstr>Resnet50</vt:lpstr>
      <vt:lpstr>Resnet50 작은 이미지</vt:lpstr>
      <vt:lpstr>Resnet50 크기 비교</vt:lpstr>
      <vt:lpstr>Resnet50 외부 이미지</vt:lpstr>
      <vt:lpstr>Resnet50 2400*1300</vt:lpstr>
      <vt:lpstr>Resnet50 error1</vt:lpstr>
      <vt:lpstr>Resnet50 error2</vt:lpstr>
      <vt:lpstr>데이터 통계</vt:lpstr>
      <vt:lpstr>Resnet50 11?</vt:lpstr>
      <vt:lpstr>차후 목표 (~10월 1주)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Faster RCNN - </dc:title>
  <dc:creator>Windows 사용자</dc:creator>
  <cp:lastModifiedBy>Windows 사용자</cp:lastModifiedBy>
  <cp:revision>70</cp:revision>
  <dcterms:created xsi:type="dcterms:W3CDTF">2019-09-19T06:21:37Z</dcterms:created>
  <dcterms:modified xsi:type="dcterms:W3CDTF">2019-09-23T05:42:15Z</dcterms:modified>
</cp:coreProperties>
</file>