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527B-0BE7-498A-8FD3-A7FF41CD3D53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D114-A1C9-4D3B-9833-B4EEF162E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40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527B-0BE7-498A-8FD3-A7FF41CD3D53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D114-A1C9-4D3B-9833-B4EEF162E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390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527B-0BE7-498A-8FD3-A7FF41CD3D53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D114-A1C9-4D3B-9833-B4EEF162E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59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527B-0BE7-498A-8FD3-A7FF41CD3D53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D114-A1C9-4D3B-9833-B4EEF162E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802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527B-0BE7-498A-8FD3-A7FF41CD3D53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D114-A1C9-4D3B-9833-B4EEF162E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773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527B-0BE7-498A-8FD3-A7FF41CD3D53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D114-A1C9-4D3B-9833-B4EEF162E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351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527B-0BE7-498A-8FD3-A7FF41CD3D53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D114-A1C9-4D3B-9833-B4EEF162E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73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527B-0BE7-498A-8FD3-A7FF41CD3D53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D114-A1C9-4D3B-9833-B4EEF162E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124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527B-0BE7-498A-8FD3-A7FF41CD3D53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D114-A1C9-4D3B-9833-B4EEF162E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09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527B-0BE7-498A-8FD3-A7FF41CD3D53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D114-A1C9-4D3B-9833-B4EEF162E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957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527B-0BE7-498A-8FD3-A7FF41CD3D53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D114-A1C9-4D3B-9833-B4EEF162E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991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0527B-0BE7-498A-8FD3-A7FF41CD3D53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7D114-A1C9-4D3B-9833-B4EEF162E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84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HearthStone</a:t>
            </a:r>
            <a:r>
              <a:rPr lang="en-US" altLang="ko-KR" dirty="0" smtClean="0"/>
              <a:t> Card Generator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447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목적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8918" y="1690688"/>
            <a:ext cx="5810792" cy="43513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943" y="2254593"/>
            <a:ext cx="1905000" cy="2628900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4127156" y="3359730"/>
            <a:ext cx="790832" cy="1013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997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/>
              <a:t>{"</a:t>
            </a:r>
            <a:r>
              <a:rPr lang="en-US" altLang="ko-KR" sz="1600" dirty="0" err="1"/>
              <a:t>artist":"Gabe</a:t>
            </a:r>
            <a:r>
              <a:rPr lang="en-US" altLang="ko-KR" sz="1600" dirty="0"/>
              <a:t> from Penny Arcade</a:t>
            </a:r>
            <a:r>
              <a:rPr lang="en-US" altLang="ko-KR" sz="1600" dirty="0" smtClean="0"/>
              <a:t>",</a:t>
            </a:r>
            <a:br>
              <a:rPr lang="en-US" altLang="ko-KR" sz="1600" dirty="0" smtClean="0"/>
            </a:br>
            <a:r>
              <a:rPr lang="en-US" altLang="ko-KR" sz="1600" dirty="0" smtClean="0"/>
              <a:t>"</a:t>
            </a:r>
            <a:r>
              <a:rPr lang="en-US" altLang="ko-KR" sz="1600" dirty="0"/>
              <a:t>attack":6</a:t>
            </a:r>
            <a:r>
              <a:rPr lang="en-US" altLang="ko-KR" sz="1600" dirty="0" smtClean="0"/>
              <a:t>,</a:t>
            </a:r>
            <a:br>
              <a:rPr lang="en-US" altLang="ko-KR" sz="1600" dirty="0" smtClean="0"/>
            </a:br>
            <a:r>
              <a:rPr lang="en-US" altLang="ko-KR" sz="1600" dirty="0" smtClean="0"/>
              <a:t>"</a:t>
            </a:r>
            <a:r>
              <a:rPr lang="en-US" altLang="ko-KR" sz="1600" dirty="0"/>
              <a:t>cardClass":"NEUTRAL</a:t>
            </a:r>
            <a:r>
              <a:rPr lang="en-US" altLang="ko-KR" sz="1600" dirty="0" smtClean="0"/>
              <a:t>",</a:t>
            </a:r>
            <a:br>
              <a:rPr lang="en-US" altLang="ko-KR" sz="1600" dirty="0" smtClean="0"/>
            </a:br>
            <a:r>
              <a:rPr lang="en-US" altLang="ko-KR" sz="1600" dirty="0" smtClean="0"/>
              <a:t>"</a:t>
            </a:r>
            <a:r>
              <a:rPr lang="en-US" altLang="ko-KR" sz="1600" dirty="0" err="1"/>
              <a:t>collectible":true</a:t>
            </a:r>
            <a:r>
              <a:rPr lang="en-US" altLang="ko-KR" sz="1600" dirty="0" smtClean="0"/>
              <a:t>,</a:t>
            </a:r>
            <a:br>
              <a:rPr lang="en-US" altLang="ko-KR" sz="1600" dirty="0" smtClean="0"/>
            </a:br>
            <a:r>
              <a:rPr lang="en-US" altLang="ko-KR" sz="1600" dirty="0" smtClean="0"/>
              <a:t>"</a:t>
            </a:r>
            <a:r>
              <a:rPr lang="en-US" altLang="ko-KR" sz="1600" dirty="0"/>
              <a:t>cost":5</a:t>
            </a:r>
            <a:r>
              <a:rPr lang="en-US" altLang="ko-KR" sz="1600" dirty="0" smtClean="0"/>
              <a:t>,</a:t>
            </a:r>
            <a:br>
              <a:rPr lang="en-US" altLang="ko-KR" sz="1600" dirty="0" smtClean="0"/>
            </a:br>
            <a:r>
              <a:rPr lang="en-US" altLang="ko-KR" sz="1600" dirty="0" smtClean="0"/>
              <a:t>"</a:t>
            </a:r>
            <a:r>
              <a:rPr lang="en-US" altLang="ko-KR" sz="1600" dirty="0"/>
              <a:t>dbfId":559</a:t>
            </a:r>
            <a:r>
              <a:rPr lang="en-US" altLang="ko-KR" sz="1600" dirty="0" smtClean="0"/>
              <a:t>,</a:t>
            </a:r>
            <a:br>
              <a:rPr lang="en-US" altLang="ko-KR" sz="1600" dirty="0" smtClean="0"/>
            </a:br>
            <a:r>
              <a:rPr lang="en-US" altLang="ko-KR" sz="1600" dirty="0" smtClean="0"/>
              <a:t>"</a:t>
            </a:r>
            <a:r>
              <a:rPr lang="en-US" altLang="ko-KR" sz="1600" dirty="0" err="1"/>
              <a:t>elite":true</a:t>
            </a:r>
            <a:r>
              <a:rPr lang="en-US" altLang="ko-KR" sz="1600" dirty="0" smtClean="0"/>
              <a:t>,</a:t>
            </a:r>
            <a:br>
              <a:rPr lang="en-US" altLang="ko-KR" sz="1600" dirty="0" smtClean="0"/>
            </a:br>
            <a:r>
              <a:rPr lang="en-US" altLang="ko-KR" sz="1600" dirty="0" smtClean="0"/>
              <a:t>"</a:t>
            </a:r>
            <a:r>
              <a:rPr lang="en-US" altLang="ko-KR" sz="1600" dirty="0" err="1"/>
              <a:t>faction":"ALLIANCE</a:t>
            </a:r>
            <a:r>
              <a:rPr lang="en-US" altLang="ko-KR" sz="1600" dirty="0" smtClean="0"/>
              <a:t>",</a:t>
            </a:r>
            <a:br>
              <a:rPr lang="en-US" altLang="ko-KR" sz="1600" dirty="0" smtClean="0"/>
            </a:br>
            <a:r>
              <a:rPr lang="en-US" altLang="ko-KR" sz="1600" dirty="0" smtClean="0"/>
              <a:t>"</a:t>
            </a:r>
            <a:r>
              <a:rPr lang="en-US" altLang="ko-KR" sz="1600" dirty="0"/>
              <a:t>flavor":"At least he has Angry Chicken</a:t>
            </a:r>
            <a:r>
              <a:rPr lang="en-US" altLang="ko-KR" sz="1600" dirty="0" smtClean="0"/>
              <a:t>.",</a:t>
            </a:r>
            <a:br>
              <a:rPr lang="en-US" altLang="ko-KR" sz="1600" dirty="0" smtClean="0"/>
            </a:br>
            <a:r>
              <a:rPr lang="en-US" altLang="ko-KR" sz="1600" dirty="0" smtClean="0"/>
              <a:t>"</a:t>
            </a:r>
            <a:r>
              <a:rPr lang="en-US" altLang="ko-KR" sz="1600" dirty="0"/>
              <a:t>health":2</a:t>
            </a:r>
            <a:r>
              <a:rPr lang="en-US" altLang="ko-KR" sz="1600" dirty="0" smtClean="0"/>
              <a:t>,</a:t>
            </a:r>
            <a:br>
              <a:rPr lang="en-US" altLang="ko-KR" sz="1600" dirty="0" smtClean="0"/>
            </a:br>
            <a:r>
              <a:rPr lang="en-US" altLang="ko-KR" sz="1600" dirty="0" smtClean="0"/>
              <a:t>"</a:t>
            </a:r>
            <a:r>
              <a:rPr lang="en-US" altLang="ko-KR" sz="1600" dirty="0"/>
              <a:t>id":"EX1_116</a:t>
            </a:r>
            <a:r>
              <a:rPr lang="en-US" altLang="ko-KR" sz="1600" dirty="0" smtClean="0"/>
              <a:t>",</a:t>
            </a:r>
            <a:br>
              <a:rPr lang="en-US" altLang="ko-KR" sz="1600" dirty="0" smtClean="0"/>
            </a:br>
            <a:r>
              <a:rPr lang="en-US" altLang="ko-KR" sz="1600" dirty="0" smtClean="0"/>
              <a:t>"</a:t>
            </a:r>
            <a:r>
              <a:rPr lang="en-US" altLang="ko-KR" sz="1600" dirty="0"/>
              <a:t>mechanics":["BATTLECRY","CHARGE</a:t>
            </a:r>
            <a:r>
              <a:rPr lang="en-US" altLang="ko-KR" sz="1600" dirty="0" smtClean="0"/>
              <a:t>"],</a:t>
            </a:r>
            <a:br>
              <a:rPr lang="en-US" altLang="ko-KR" sz="1600" dirty="0" smtClean="0"/>
            </a:br>
            <a:r>
              <a:rPr lang="en-US" altLang="ko-KR" sz="1600" dirty="0" smtClean="0"/>
              <a:t>"</a:t>
            </a:r>
            <a:r>
              <a:rPr lang="en-US" altLang="ko-KR" sz="1600" dirty="0"/>
              <a:t>name":"</a:t>
            </a:r>
            <a:r>
              <a:rPr lang="en-US" altLang="ko-KR" sz="1600" dirty="0" err="1"/>
              <a:t>Leeroy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Jenkins“,</a:t>
            </a:r>
            <a:br>
              <a:rPr lang="en-US" altLang="ko-KR" sz="1600" dirty="0" smtClean="0"/>
            </a:br>
            <a:r>
              <a:rPr lang="en-US" altLang="ko-KR" sz="1600" dirty="0" smtClean="0"/>
              <a:t>"</a:t>
            </a:r>
            <a:r>
              <a:rPr lang="en-US" altLang="ko-KR" sz="1600" dirty="0" err="1"/>
              <a:t>rarity":"LEGENDARY</a:t>
            </a:r>
            <a:r>
              <a:rPr lang="en-US" altLang="ko-KR" sz="1600" dirty="0" smtClean="0"/>
              <a:t>",</a:t>
            </a:r>
            <a:br>
              <a:rPr lang="en-US" altLang="ko-KR" sz="1600" dirty="0" smtClean="0"/>
            </a:br>
            <a:r>
              <a:rPr lang="en-US" altLang="ko-KR" sz="1600" dirty="0" smtClean="0"/>
              <a:t>"</a:t>
            </a:r>
            <a:r>
              <a:rPr lang="en-US" altLang="ko-KR" sz="1600" dirty="0"/>
              <a:t>set":"EXPERT1</a:t>
            </a:r>
            <a:r>
              <a:rPr lang="en-US" altLang="ko-KR" sz="1600" dirty="0" smtClean="0"/>
              <a:t>",</a:t>
            </a:r>
            <a:br>
              <a:rPr lang="en-US" altLang="ko-KR" sz="1600" dirty="0" smtClean="0"/>
            </a:br>
            <a:r>
              <a:rPr lang="en-US" altLang="ko-KR" sz="1600" dirty="0" smtClean="0"/>
              <a:t>"</a:t>
            </a:r>
            <a:r>
              <a:rPr lang="en-US" altLang="ko-KR" sz="1600" dirty="0"/>
              <a:t>text":"&lt;b&gt;Charge&lt;/b&gt;. &lt;b&gt;</a:t>
            </a:r>
            <a:r>
              <a:rPr lang="en-US" altLang="ko-KR" sz="1600" dirty="0" err="1"/>
              <a:t>Battlecry</a:t>
            </a:r>
            <a:r>
              <a:rPr lang="en-US" altLang="ko-KR" sz="1600" dirty="0"/>
              <a:t>:&lt;/b&gt; Summon two 1/1 Whelps for your opponent</a:t>
            </a:r>
            <a:r>
              <a:rPr lang="en-US" altLang="ko-KR" sz="1600" dirty="0" smtClean="0"/>
              <a:t>.",</a:t>
            </a:r>
            <a:br>
              <a:rPr lang="en-US" altLang="ko-KR" sz="1600" dirty="0" smtClean="0"/>
            </a:br>
            <a:r>
              <a:rPr lang="en-US" altLang="ko-KR" sz="1600" dirty="0" smtClean="0"/>
              <a:t>"</a:t>
            </a:r>
            <a:r>
              <a:rPr lang="en-US" altLang="ko-KR" sz="1600" dirty="0" err="1"/>
              <a:t>type":"MINION</a:t>
            </a:r>
            <a:r>
              <a:rPr lang="en-US" altLang="ko-KR" sz="1600" dirty="0"/>
              <a:t>"}</a:t>
            </a:r>
          </a:p>
          <a:p>
            <a:endParaRPr lang="ko-KR" altLang="en-US" sz="1600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724" y="1825625"/>
            <a:ext cx="2762765" cy="3812616"/>
          </a:xfrm>
        </p:spPr>
      </p:pic>
    </p:spTree>
    <p:extLst>
      <p:ext uri="{BB962C8B-B14F-4D97-AF65-F5344CB8AC3E}">
        <p14:creationId xmlns:p14="http://schemas.microsoft.com/office/powerpoint/2010/main" val="626831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/>
              <a:t>{"</a:t>
            </a:r>
            <a:r>
              <a:rPr lang="en-US" altLang="ko-KR" sz="1600" dirty="0" err="1"/>
              <a:t>artist":"Gabe</a:t>
            </a:r>
            <a:r>
              <a:rPr lang="en-US" altLang="ko-KR" sz="1600" dirty="0"/>
              <a:t> from Penny Arcade</a:t>
            </a:r>
            <a:r>
              <a:rPr lang="en-US" altLang="ko-KR" sz="1600" dirty="0" smtClean="0"/>
              <a:t>",</a:t>
            </a:r>
            <a:br>
              <a:rPr lang="en-US" altLang="ko-KR" sz="1600" dirty="0" smtClean="0"/>
            </a:br>
            <a:r>
              <a:rPr lang="en-US" altLang="ko-KR" sz="1600" b="1" dirty="0" smtClean="0"/>
              <a:t>"</a:t>
            </a:r>
            <a:r>
              <a:rPr lang="en-US" altLang="ko-KR" sz="1600" b="1" dirty="0"/>
              <a:t>attack":6</a:t>
            </a:r>
            <a:r>
              <a:rPr lang="en-US" altLang="ko-KR" sz="1600" b="1" dirty="0" smtClean="0"/>
              <a:t>,</a:t>
            </a:r>
            <a:br>
              <a:rPr lang="en-US" altLang="ko-KR" sz="1600" b="1" dirty="0" smtClean="0"/>
            </a:br>
            <a:r>
              <a:rPr lang="en-US" altLang="ko-KR" sz="1600" b="1" dirty="0" smtClean="0"/>
              <a:t>"</a:t>
            </a:r>
            <a:r>
              <a:rPr lang="en-US" altLang="ko-KR" sz="1600" b="1" dirty="0"/>
              <a:t>cardClass":"NEUTRAL</a:t>
            </a:r>
            <a:r>
              <a:rPr lang="en-US" altLang="ko-KR" sz="1600" b="1" dirty="0" smtClean="0"/>
              <a:t>",</a:t>
            </a:r>
            <a:br>
              <a:rPr lang="en-US" altLang="ko-KR" sz="1600" b="1" dirty="0" smtClean="0"/>
            </a:br>
            <a:r>
              <a:rPr lang="en-US" altLang="ko-KR" sz="1600" b="1" dirty="0" smtClean="0"/>
              <a:t>"</a:t>
            </a:r>
            <a:r>
              <a:rPr lang="en-US" altLang="ko-KR" sz="1600" b="1" dirty="0" err="1"/>
              <a:t>collectible":true</a:t>
            </a:r>
            <a:r>
              <a:rPr lang="en-US" altLang="ko-KR" sz="1600" b="1" dirty="0" smtClean="0"/>
              <a:t>,</a:t>
            </a:r>
            <a:br>
              <a:rPr lang="en-US" altLang="ko-KR" sz="1600" b="1" dirty="0" smtClean="0"/>
            </a:br>
            <a:r>
              <a:rPr lang="en-US" altLang="ko-KR" sz="1600" b="1" dirty="0" smtClean="0"/>
              <a:t>"</a:t>
            </a:r>
            <a:r>
              <a:rPr lang="en-US" altLang="ko-KR" sz="1600" b="1" dirty="0"/>
              <a:t>cost":5</a:t>
            </a:r>
            <a:r>
              <a:rPr lang="en-US" altLang="ko-KR" sz="1600" b="1" dirty="0" smtClean="0"/>
              <a:t>,</a:t>
            </a:r>
            <a:br>
              <a:rPr lang="en-US" altLang="ko-KR" sz="1600" b="1" dirty="0" smtClean="0"/>
            </a:br>
            <a:r>
              <a:rPr lang="en-US" altLang="ko-KR" sz="1600" dirty="0" smtClean="0"/>
              <a:t>"</a:t>
            </a:r>
            <a:r>
              <a:rPr lang="en-US" altLang="ko-KR" sz="1600" dirty="0"/>
              <a:t>dbfId":559</a:t>
            </a:r>
            <a:r>
              <a:rPr lang="en-US" altLang="ko-KR" sz="1600" dirty="0" smtClean="0"/>
              <a:t>,</a:t>
            </a:r>
            <a:br>
              <a:rPr lang="en-US" altLang="ko-KR" sz="1600" dirty="0" smtClean="0"/>
            </a:br>
            <a:r>
              <a:rPr lang="en-US" altLang="ko-KR" sz="1600" dirty="0" smtClean="0"/>
              <a:t>"</a:t>
            </a:r>
            <a:r>
              <a:rPr lang="en-US" altLang="ko-KR" sz="1600" dirty="0" err="1"/>
              <a:t>elite":true</a:t>
            </a:r>
            <a:r>
              <a:rPr lang="en-US" altLang="ko-KR" sz="1600" dirty="0" smtClean="0"/>
              <a:t>,</a:t>
            </a:r>
            <a:br>
              <a:rPr lang="en-US" altLang="ko-KR" sz="1600" dirty="0" smtClean="0"/>
            </a:br>
            <a:r>
              <a:rPr lang="en-US" altLang="ko-KR" sz="1600" dirty="0" smtClean="0"/>
              <a:t>"</a:t>
            </a:r>
            <a:r>
              <a:rPr lang="en-US" altLang="ko-KR" sz="1600" dirty="0" err="1"/>
              <a:t>faction":"ALLIANCE</a:t>
            </a:r>
            <a:r>
              <a:rPr lang="en-US" altLang="ko-KR" sz="1600" dirty="0" smtClean="0"/>
              <a:t>",</a:t>
            </a:r>
            <a:br>
              <a:rPr lang="en-US" altLang="ko-KR" sz="1600" dirty="0" smtClean="0"/>
            </a:br>
            <a:r>
              <a:rPr lang="en-US" altLang="ko-KR" sz="1600" dirty="0" smtClean="0"/>
              <a:t>"</a:t>
            </a:r>
            <a:r>
              <a:rPr lang="en-US" altLang="ko-KR" sz="1600" dirty="0"/>
              <a:t>flavor":"At least he has Angry Chicken</a:t>
            </a:r>
            <a:r>
              <a:rPr lang="en-US" altLang="ko-KR" sz="1600" dirty="0" smtClean="0"/>
              <a:t>.",</a:t>
            </a:r>
            <a:br>
              <a:rPr lang="en-US" altLang="ko-KR" sz="1600" dirty="0" smtClean="0"/>
            </a:br>
            <a:r>
              <a:rPr lang="en-US" altLang="ko-KR" sz="1600" b="1" dirty="0" smtClean="0"/>
              <a:t>"</a:t>
            </a:r>
            <a:r>
              <a:rPr lang="en-US" altLang="ko-KR" sz="1600" b="1" dirty="0"/>
              <a:t>health":2</a:t>
            </a:r>
            <a:r>
              <a:rPr lang="en-US" altLang="ko-KR" sz="1600" b="1" dirty="0" smtClean="0"/>
              <a:t>,</a:t>
            </a:r>
            <a:br>
              <a:rPr lang="en-US" altLang="ko-KR" sz="1600" b="1" dirty="0" smtClean="0"/>
            </a:br>
            <a:r>
              <a:rPr lang="en-US" altLang="ko-KR" sz="1600" b="1" dirty="0" smtClean="0"/>
              <a:t>"</a:t>
            </a:r>
            <a:r>
              <a:rPr lang="en-US" altLang="ko-KR" sz="1600" b="1" dirty="0"/>
              <a:t>id":"EX1_116</a:t>
            </a:r>
            <a:r>
              <a:rPr lang="en-US" altLang="ko-KR" sz="1600" b="1" dirty="0" smtClean="0"/>
              <a:t>",</a:t>
            </a:r>
            <a:br>
              <a:rPr lang="en-US" altLang="ko-KR" sz="1600" b="1" dirty="0" smtClean="0"/>
            </a:br>
            <a:r>
              <a:rPr lang="en-US" altLang="ko-KR" sz="1600" b="1" dirty="0" smtClean="0"/>
              <a:t>"</a:t>
            </a:r>
            <a:r>
              <a:rPr lang="en-US" altLang="ko-KR" sz="1600" b="1" dirty="0"/>
              <a:t>mechanics":["BATTLECRY","CHARGE</a:t>
            </a:r>
            <a:r>
              <a:rPr lang="en-US" altLang="ko-KR" sz="1600" b="1" dirty="0" smtClean="0"/>
              <a:t>"],</a:t>
            </a:r>
            <a:br>
              <a:rPr lang="en-US" altLang="ko-KR" sz="1600" b="1" dirty="0" smtClean="0"/>
            </a:br>
            <a:r>
              <a:rPr lang="en-US" altLang="ko-KR" sz="1600" b="1" dirty="0" smtClean="0"/>
              <a:t>"</a:t>
            </a:r>
            <a:r>
              <a:rPr lang="en-US" altLang="ko-KR" sz="1600" b="1" dirty="0"/>
              <a:t>name":"</a:t>
            </a:r>
            <a:r>
              <a:rPr lang="en-US" altLang="ko-KR" sz="1600" b="1" dirty="0" err="1"/>
              <a:t>Leeroy</a:t>
            </a:r>
            <a:r>
              <a:rPr lang="en-US" altLang="ko-KR" sz="1600" b="1" dirty="0"/>
              <a:t> </a:t>
            </a:r>
            <a:r>
              <a:rPr lang="en-US" altLang="ko-KR" sz="1600" b="1" dirty="0" smtClean="0"/>
              <a:t>Jenkins“,</a:t>
            </a:r>
            <a:br>
              <a:rPr lang="en-US" altLang="ko-KR" sz="1600" b="1" dirty="0" smtClean="0"/>
            </a:br>
            <a:r>
              <a:rPr lang="en-US" altLang="ko-KR" sz="1600" dirty="0" smtClean="0"/>
              <a:t>"</a:t>
            </a:r>
            <a:r>
              <a:rPr lang="en-US" altLang="ko-KR" sz="1600" dirty="0" err="1"/>
              <a:t>rarity":"LEGENDARY</a:t>
            </a:r>
            <a:r>
              <a:rPr lang="en-US" altLang="ko-KR" sz="1600" dirty="0" smtClean="0"/>
              <a:t>",</a:t>
            </a:r>
            <a:br>
              <a:rPr lang="en-US" altLang="ko-KR" sz="1600" dirty="0" smtClean="0"/>
            </a:br>
            <a:r>
              <a:rPr lang="en-US" altLang="ko-KR" sz="1600" dirty="0" smtClean="0"/>
              <a:t>"</a:t>
            </a:r>
            <a:r>
              <a:rPr lang="en-US" altLang="ko-KR" sz="1600" dirty="0"/>
              <a:t>set":"EXPERT1</a:t>
            </a:r>
            <a:r>
              <a:rPr lang="en-US" altLang="ko-KR" sz="1600" dirty="0" smtClean="0"/>
              <a:t>",</a:t>
            </a:r>
            <a:br>
              <a:rPr lang="en-US" altLang="ko-KR" sz="1600" dirty="0" smtClean="0"/>
            </a:br>
            <a:r>
              <a:rPr lang="en-US" altLang="ko-KR" sz="1600" b="1" dirty="0" smtClean="0"/>
              <a:t>"</a:t>
            </a:r>
            <a:r>
              <a:rPr lang="en-US" altLang="ko-KR" sz="1600" b="1" dirty="0"/>
              <a:t>text":"&lt;b&gt;Charge&lt;/b&gt;. &lt;b&gt;</a:t>
            </a:r>
            <a:r>
              <a:rPr lang="en-US" altLang="ko-KR" sz="1600" b="1" dirty="0" err="1"/>
              <a:t>Battlecry</a:t>
            </a:r>
            <a:r>
              <a:rPr lang="en-US" altLang="ko-KR" sz="1600" b="1" dirty="0"/>
              <a:t>:&lt;/b&gt; Summon two 1/1 Whelps for your opponent</a:t>
            </a:r>
            <a:r>
              <a:rPr lang="en-US" altLang="ko-KR" sz="1600" b="1" dirty="0" smtClean="0"/>
              <a:t>.",</a:t>
            </a:r>
            <a:br>
              <a:rPr lang="en-US" altLang="ko-KR" sz="1600" b="1" dirty="0" smtClean="0"/>
            </a:br>
            <a:r>
              <a:rPr lang="en-US" altLang="ko-KR" sz="1600" b="1" dirty="0" smtClean="0"/>
              <a:t>"</a:t>
            </a:r>
            <a:r>
              <a:rPr lang="en-US" altLang="ko-KR" sz="1600" b="1" dirty="0" err="1"/>
              <a:t>type":"MINION</a:t>
            </a:r>
            <a:r>
              <a:rPr lang="en-US" altLang="ko-KR" sz="1600" b="1" dirty="0"/>
              <a:t>"</a:t>
            </a:r>
            <a:r>
              <a:rPr lang="en-US" altLang="ko-KR" sz="1600" dirty="0"/>
              <a:t>}</a:t>
            </a:r>
          </a:p>
          <a:p>
            <a:endParaRPr lang="ko-KR" altLang="en-US" sz="1600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724" y="1825625"/>
            <a:ext cx="2762765" cy="3812616"/>
          </a:xfrm>
        </p:spPr>
      </p:pic>
    </p:spTree>
    <p:extLst>
      <p:ext uri="{BB962C8B-B14F-4D97-AF65-F5344CB8AC3E}">
        <p14:creationId xmlns:p14="http://schemas.microsoft.com/office/powerpoint/2010/main" val="1973699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카드 데이터 효과의 분류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925" y="1547812"/>
            <a:ext cx="27241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030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1440</TotalTime>
  <Words>24</Words>
  <Application>Microsoft Office PowerPoint</Application>
  <PresentationFormat>와이드스크린</PresentationFormat>
  <Paragraphs>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HearthStone Card Generator</vt:lpstr>
      <vt:lpstr>목적</vt:lpstr>
      <vt:lpstr>PowerPoint 프레젠테이션</vt:lpstr>
      <vt:lpstr>PowerPoint 프레젠테이션</vt:lpstr>
      <vt:lpstr>카드 데이터 효과의 분류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HearthStone Card Generator</dc:title>
  <dc:creator>Windows 사용자</dc:creator>
  <cp:lastModifiedBy>Windows 사용자</cp:lastModifiedBy>
  <cp:revision>8</cp:revision>
  <dcterms:created xsi:type="dcterms:W3CDTF">2019-06-24T04:03:00Z</dcterms:created>
  <dcterms:modified xsi:type="dcterms:W3CDTF">2019-06-25T04:03:05Z</dcterms:modified>
</cp:coreProperties>
</file>