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D55D-78CE-41D9-A6AC-52CAEF174AE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F3B-2C63-41CE-9D1F-046DB359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42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D55D-78CE-41D9-A6AC-52CAEF174AE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F3B-2C63-41CE-9D1F-046DB359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3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D55D-78CE-41D9-A6AC-52CAEF174AE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F3B-2C63-41CE-9D1F-046DB359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37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D55D-78CE-41D9-A6AC-52CAEF174AE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F3B-2C63-41CE-9D1F-046DB359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3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D55D-78CE-41D9-A6AC-52CAEF174AE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F3B-2C63-41CE-9D1F-046DB359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1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D55D-78CE-41D9-A6AC-52CAEF174AE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F3B-2C63-41CE-9D1F-046DB359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9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D55D-78CE-41D9-A6AC-52CAEF174AE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F3B-2C63-41CE-9D1F-046DB359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7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D55D-78CE-41D9-A6AC-52CAEF174AE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F3B-2C63-41CE-9D1F-046DB359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2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D55D-78CE-41D9-A6AC-52CAEF174AE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F3B-2C63-41CE-9D1F-046DB359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70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D55D-78CE-41D9-A6AC-52CAEF174AE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F3B-2C63-41CE-9D1F-046DB359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5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D55D-78CE-41D9-A6AC-52CAEF174AE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F3B-2C63-41CE-9D1F-046DB359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2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AD55D-78CE-41D9-A6AC-52CAEF174AE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EF3B-2C63-41CE-9D1F-046DB359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0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Resnet</a:t>
            </a:r>
            <a:r>
              <a:rPr lang="en-US" altLang="ko-KR" dirty="0" smtClean="0"/>
              <a:t> Output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8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Grouping </a:t>
            </a:r>
            <a:r>
              <a:rPr lang="en-US" altLang="ko-KR" dirty="0" err="1" smtClean="0"/>
              <a:t>ResNet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4248" y="1825625"/>
            <a:ext cx="32635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9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Grouping </a:t>
            </a:r>
            <a:r>
              <a:rPr lang="en-US" altLang="ko-KR" dirty="0" err="1" smtClean="0"/>
              <a:t>ResNet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925" y="2229256"/>
            <a:ext cx="6677025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568" y="2355527"/>
            <a:ext cx="3910500" cy="335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3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Grouping </a:t>
            </a:r>
            <a:r>
              <a:rPr lang="en-US" altLang="ko-KR" dirty="0" err="1" smtClean="0"/>
              <a:t>ResNet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39" y="1784436"/>
            <a:ext cx="5068128" cy="43513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527" y="4271619"/>
            <a:ext cx="2919255" cy="18633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435" y="1690688"/>
            <a:ext cx="2981367" cy="19254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26" y="1690688"/>
            <a:ext cx="3014459" cy="1925466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8633254" y="2578443"/>
            <a:ext cx="263611" cy="288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435" y="4272420"/>
            <a:ext cx="2919255" cy="1863354"/>
          </a:xfrm>
          <a:prstGeom prst="rect">
            <a:avLst/>
          </a:prstGeom>
        </p:spPr>
      </p:pic>
      <p:sp>
        <p:nvSpPr>
          <p:cNvPr id="13" name="위쪽/아래쪽 화살표 12"/>
          <p:cNvSpPr/>
          <p:nvPr/>
        </p:nvSpPr>
        <p:spPr>
          <a:xfrm>
            <a:off x="10490356" y="3713627"/>
            <a:ext cx="230660" cy="4613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8633253" y="5059133"/>
            <a:ext cx="263611" cy="288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7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4191</TotalTime>
  <Words>8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Resnet Output</vt:lpstr>
      <vt:lpstr>Grouping ResNet</vt:lpstr>
      <vt:lpstr>Grouping ResNet</vt:lpstr>
      <vt:lpstr>Grouping ResNet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 Output</dc:title>
  <dc:creator>Windows 사용자</dc:creator>
  <cp:lastModifiedBy>Windows 사용자</cp:lastModifiedBy>
  <cp:revision>21</cp:revision>
  <dcterms:created xsi:type="dcterms:W3CDTF">2019-10-11T07:15:44Z</dcterms:created>
  <dcterms:modified xsi:type="dcterms:W3CDTF">2019-10-14T05:07:08Z</dcterms:modified>
</cp:coreProperties>
</file>