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48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4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4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2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5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3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4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7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5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BD0E-416E-4BD8-A0C0-4EE7658C184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E236-0E7D-434A-A0D4-53BD22CDE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Road E2E </a:t>
            </a:r>
            <a:r>
              <a:rPr lang="ko-KR" altLang="en-US" dirty="0" smtClean="0"/>
              <a:t>보고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smtClean="0"/>
              <a:t>Training Start – </a:t>
            </a:r>
            <a:r>
              <a:rPr lang="ko-KR" altLang="en-US" sz="3000" dirty="0" smtClean="0"/>
              <a:t>새로운 데이터로 </a:t>
            </a:r>
            <a:r>
              <a:rPr lang="en-US" altLang="ko-KR" sz="3000" dirty="0" smtClean="0"/>
              <a:t>OCR, Detector </a:t>
            </a:r>
            <a:r>
              <a:rPr lang="ko-KR" altLang="en-US" sz="3000" dirty="0" smtClean="0"/>
              <a:t>학습 시작</a:t>
            </a:r>
            <a:endParaRPr lang="ko-KR" altLang="en-US" sz="3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31" y="1869236"/>
            <a:ext cx="3215717" cy="43513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12" y="3383337"/>
            <a:ext cx="6749022" cy="13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6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5703"/>
            <a:ext cx="2495550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523228"/>
            <a:ext cx="2333625" cy="4552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69773" y="4786184"/>
            <a:ext cx="1993557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13370" y="5515232"/>
            <a:ext cx="1993557" cy="164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66920" y="2960103"/>
            <a:ext cx="355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글자 </a:t>
            </a:r>
            <a:r>
              <a:rPr lang="en-US" altLang="ko-KR" dirty="0" smtClean="0"/>
              <a:t>– rectangle</a:t>
            </a:r>
          </a:p>
          <a:p>
            <a:r>
              <a:rPr lang="ko-KR" altLang="en-US" dirty="0" smtClean="0"/>
              <a:t>단어 </a:t>
            </a:r>
            <a:r>
              <a:rPr lang="en-US" altLang="ko-KR" dirty="0" smtClean="0"/>
              <a:t>– polygon</a:t>
            </a:r>
            <a:r>
              <a:rPr lang="ko-KR" altLang="en-US" dirty="0" smtClean="0"/>
              <a:t>으로 설정하도록 규약을 정했지만 지켜지지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3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Dataset Error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739" y="2248822"/>
            <a:ext cx="2171700" cy="3076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9178" y="5637401"/>
            <a:ext cx="266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여전한 글자 오류 존재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902" y="2172705"/>
            <a:ext cx="1981200" cy="1847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02" y="4098042"/>
            <a:ext cx="1828800" cy="1724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28454" y="3913376"/>
            <a:ext cx="313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여전히 존재하는 </a:t>
            </a:r>
            <a:endParaRPr lang="en-US" altLang="ko-KR" dirty="0" smtClean="0"/>
          </a:p>
          <a:p>
            <a:r>
              <a:rPr lang="ko-KR" altLang="en-US" dirty="0" smtClean="0"/>
              <a:t>지나치게 기울어진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47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38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Road E2E 보고</vt:lpstr>
      <vt:lpstr>Training Start – 새로운 데이터로 OCR, Detector 학습 시작</vt:lpstr>
      <vt:lpstr>Dataset Error</vt:lpstr>
      <vt:lpstr>Dataset Error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E2E 보고</dc:title>
  <dc:creator>Windows 사용자</dc:creator>
  <cp:lastModifiedBy>Windows 사용자</cp:lastModifiedBy>
  <cp:revision>5</cp:revision>
  <dcterms:created xsi:type="dcterms:W3CDTF">2019-10-09T05:39:58Z</dcterms:created>
  <dcterms:modified xsi:type="dcterms:W3CDTF">2019-10-09T08:30:51Z</dcterms:modified>
</cp:coreProperties>
</file>