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5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3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3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DB26-749D-4703-9752-925285CEA9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4F36-4AFE-43A8-B17E-CD40D7257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err="1"/>
              <a:t>TorchVision</a:t>
            </a:r>
            <a:r>
              <a:rPr lang="en-US" altLang="ko-KR" sz="5000" dirty="0"/>
              <a:t> Object Detection </a:t>
            </a:r>
            <a:r>
              <a:rPr lang="en-US" altLang="ko-KR" sz="5000" dirty="0" err="1"/>
              <a:t>Finetuning</a:t>
            </a:r>
            <a:r>
              <a:rPr lang="en-US" altLang="ko-KR" sz="5000" dirty="0"/>
              <a:t> Tutorial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7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Custom Dataset Training</a:t>
            </a:r>
            <a:endParaRPr lang="en-US" altLang="ko-KR" sz="3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68" y="489743"/>
            <a:ext cx="5381625" cy="1076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02" y="1908259"/>
            <a:ext cx="3895896" cy="1947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1" y="1815306"/>
            <a:ext cx="3390283" cy="21655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1" y="4105445"/>
            <a:ext cx="3406116" cy="21756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04" y="4094668"/>
            <a:ext cx="3895896" cy="19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Penn-</a:t>
            </a:r>
            <a:r>
              <a:rPr lang="en-US" altLang="ko-KR" sz="3600" dirty="0" err="1"/>
              <a:t>Fudan</a:t>
            </a:r>
            <a:r>
              <a:rPr lang="en-US" altLang="ko-KR" sz="3600" dirty="0"/>
              <a:t> Database</a:t>
            </a:r>
            <a:endParaRPr lang="en-US" altLang="ko-KR" sz="34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59" y="1866791"/>
            <a:ext cx="4265510" cy="2107729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52" y="1866791"/>
            <a:ext cx="4265510" cy="21077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28" y="4059317"/>
            <a:ext cx="4617310" cy="22322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52" y="4059317"/>
            <a:ext cx="4617310" cy="22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Training &amp; </a:t>
            </a:r>
            <a:r>
              <a:rPr lang="en-US" altLang="ko-KR" sz="3400" dirty="0" err="1" smtClean="0"/>
              <a:t>OutPut</a:t>
            </a:r>
            <a:endParaRPr lang="en-US" altLang="ko-KR" sz="3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36" y="1525931"/>
            <a:ext cx="2927964" cy="226181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24" y="2755545"/>
            <a:ext cx="2868295" cy="22157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36" y="4040648"/>
            <a:ext cx="2868295" cy="22157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46665"/>
          <a:stretch/>
        </p:blipFill>
        <p:spPr>
          <a:xfrm>
            <a:off x="390526" y="2755545"/>
            <a:ext cx="4660323" cy="21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err="1"/>
              <a:t>TorchVision</a:t>
            </a:r>
            <a:r>
              <a:rPr lang="en-US" altLang="ko-KR" sz="3400" dirty="0"/>
              <a:t> Object Detection </a:t>
            </a:r>
            <a:r>
              <a:rPr lang="en-US" altLang="ko-KR" sz="3400" dirty="0" err="1"/>
              <a:t>Finetuning</a:t>
            </a:r>
            <a:r>
              <a:rPr lang="en-US" altLang="ko-KR" sz="3400" dirty="0"/>
              <a:t> Tutorial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5" y="2647329"/>
            <a:ext cx="4391282" cy="250658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84" y="1690688"/>
            <a:ext cx="1076386" cy="6144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78" y="1690689"/>
            <a:ext cx="1076386" cy="6144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81" y="2434611"/>
            <a:ext cx="1076386" cy="6144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81" y="1690688"/>
            <a:ext cx="1076386" cy="6144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84" y="2434610"/>
            <a:ext cx="1076386" cy="6144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78" y="2434611"/>
            <a:ext cx="1076386" cy="6144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33" y="3405210"/>
            <a:ext cx="4391282" cy="25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Custom Dataset</a:t>
            </a:r>
            <a:endParaRPr lang="en-US" altLang="ko-KR" sz="3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918" y="1825625"/>
            <a:ext cx="6590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Custom Dataset</a:t>
            </a:r>
            <a:endParaRPr lang="en-US" altLang="ko-KR" sz="3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4983"/>
            <a:ext cx="10515600" cy="2361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5" y="4061255"/>
            <a:ext cx="10608670" cy="23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Custom Dataset Training</a:t>
            </a:r>
            <a:endParaRPr lang="en-US" altLang="ko-KR" sz="3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31" y="2192574"/>
            <a:ext cx="7484865" cy="3283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87" y="307713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4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Custom Dataset Training</a:t>
            </a:r>
            <a:endParaRPr lang="en-US" altLang="ko-KR" sz="3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46" y="2648124"/>
            <a:ext cx="4183535" cy="2091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66" y="2648124"/>
            <a:ext cx="4183535" cy="20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Custom Dataset Training</a:t>
            </a:r>
            <a:endParaRPr lang="en-US" altLang="ko-KR" sz="3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12" y="1690688"/>
            <a:ext cx="4505156" cy="3860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6" y="3340314"/>
            <a:ext cx="3170282" cy="15851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4" y="3340313"/>
            <a:ext cx="3170282" cy="15851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663" y="2193471"/>
            <a:ext cx="4660337" cy="9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0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31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TorchVision Object Detection Finetuning Tutorial</vt:lpstr>
      <vt:lpstr>Penn-Fudan Database</vt:lpstr>
      <vt:lpstr>Training &amp; OutPut</vt:lpstr>
      <vt:lpstr>TorchVision Object Detection Finetuning Tutorial</vt:lpstr>
      <vt:lpstr>Custom Dataset</vt:lpstr>
      <vt:lpstr>Custom Dataset</vt:lpstr>
      <vt:lpstr>Custom Dataset Training</vt:lpstr>
      <vt:lpstr>Custom Dataset Training</vt:lpstr>
      <vt:lpstr>Custom Dataset Training</vt:lpstr>
      <vt:lpstr>Custom Dataset 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TorchVision RCNN</dc:title>
  <dc:creator>Windows 사용자</dc:creator>
  <cp:lastModifiedBy>Windows 사용자</cp:lastModifiedBy>
  <cp:revision>33</cp:revision>
  <dcterms:created xsi:type="dcterms:W3CDTF">2019-10-06T08:32:16Z</dcterms:created>
  <dcterms:modified xsi:type="dcterms:W3CDTF">2019-10-07T07:07:31Z</dcterms:modified>
</cp:coreProperties>
</file>