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6" r:id="rId9"/>
    <p:sldId id="264" r:id="rId10"/>
    <p:sldId id="263" r:id="rId11"/>
    <p:sldId id="260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125" d="100"/>
          <a:sy n="125" d="100"/>
        </p:scale>
        <p:origin x="12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5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8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1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4847-690A-4740-AEC5-DB836572320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2EE0-A425-4992-AA06-193C8BECC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r>
              <a:rPr lang="en-US" altLang="ko-KR" dirty="0" smtClean="0"/>
              <a:t> &amp; Stitching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2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10689" r="22365" b="22933"/>
          <a:stretch/>
        </p:blipFill>
        <p:spPr>
          <a:xfrm>
            <a:off x="1577546" y="1690688"/>
            <a:ext cx="9036908" cy="43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95" t="27692" r="51032" b="45641"/>
          <a:stretch/>
        </p:blipFill>
        <p:spPr>
          <a:xfrm>
            <a:off x="2735942" y="2433751"/>
            <a:ext cx="6712858" cy="31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864" r="39198" b="11894"/>
          <a:stretch/>
        </p:blipFill>
        <p:spPr>
          <a:xfrm>
            <a:off x="3423592" y="1690688"/>
            <a:ext cx="5344815" cy="4612152"/>
          </a:xfrm>
        </p:spPr>
      </p:pic>
    </p:spTree>
    <p:extLst>
      <p:ext uri="{BB962C8B-B14F-4D97-AF65-F5344CB8AC3E}">
        <p14:creationId xmlns:p14="http://schemas.microsoft.com/office/powerpoint/2010/main" val="131362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04" y="2080101"/>
            <a:ext cx="4247021" cy="318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4" y="2080101"/>
            <a:ext cx="4247021" cy="31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1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Stitching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15" y="1825625"/>
            <a:ext cx="9296369" cy="4351338"/>
          </a:xfrm>
        </p:spPr>
      </p:pic>
    </p:spTree>
    <p:extLst>
      <p:ext uri="{BB962C8B-B14F-4D97-AF65-F5344CB8AC3E}">
        <p14:creationId xmlns:p14="http://schemas.microsoft.com/office/powerpoint/2010/main" val="11663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Superres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해상도를 높이는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04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111" t="28974" r="39722" b="41668"/>
          <a:stretch/>
        </p:blipFill>
        <p:spPr>
          <a:xfrm>
            <a:off x="2985873" y="2384103"/>
            <a:ext cx="5334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50" y="1690688"/>
            <a:ext cx="3938055" cy="43513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70" y="1690688"/>
            <a:ext cx="3938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711"/>
            <a:ext cx="5026642" cy="357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7" y="2105711"/>
            <a:ext cx="5026642" cy="35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36" y="1690688"/>
            <a:ext cx="8057128" cy="42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4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86" y="2221699"/>
            <a:ext cx="4035317" cy="3026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61" y="2237611"/>
            <a:ext cx="4035317" cy="30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84" y="1690688"/>
            <a:ext cx="3414712" cy="4704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04" y="1690688"/>
            <a:ext cx="3414712" cy="47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6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Superresolution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6552" r="1861" b="78247"/>
          <a:stretch/>
        </p:blipFill>
        <p:spPr>
          <a:xfrm>
            <a:off x="808045" y="3204518"/>
            <a:ext cx="10575909" cy="8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Superresolution &amp; Stitching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Superresolution</vt:lpstr>
      <vt:lpstr>Stitching</vt:lpstr>
      <vt:lpstr>Stitching</vt:lpstr>
      <vt:lpstr>Stitching</vt:lpstr>
      <vt:lpstr>Stitching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Superresolution &amp; Stitch</dc:title>
  <dc:creator>Windows 사용자</dc:creator>
  <cp:lastModifiedBy>Windows 사용자</cp:lastModifiedBy>
  <cp:revision>20</cp:revision>
  <dcterms:created xsi:type="dcterms:W3CDTF">2018-12-10T03:46:30Z</dcterms:created>
  <dcterms:modified xsi:type="dcterms:W3CDTF">2018-12-10T04:32:34Z</dcterms:modified>
</cp:coreProperties>
</file>