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85622-A782-46C4-8C38-7EE53534A2A6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C110-E904-4166-BBE6-35F1C10B0B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632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85622-A782-46C4-8C38-7EE53534A2A6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C110-E904-4166-BBE6-35F1C10B0B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204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85622-A782-46C4-8C38-7EE53534A2A6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C110-E904-4166-BBE6-35F1C10B0B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15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85622-A782-46C4-8C38-7EE53534A2A6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C110-E904-4166-BBE6-35F1C10B0B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482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85622-A782-46C4-8C38-7EE53534A2A6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C110-E904-4166-BBE6-35F1C10B0B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496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85622-A782-46C4-8C38-7EE53534A2A6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C110-E904-4166-BBE6-35F1C10B0B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684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85622-A782-46C4-8C38-7EE53534A2A6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C110-E904-4166-BBE6-35F1C10B0B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058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85622-A782-46C4-8C38-7EE53534A2A6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C110-E904-4166-BBE6-35F1C10B0B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599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85622-A782-46C4-8C38-7EE53534A2A6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C110-E904-4166-BBE6-35F1C10B0B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1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85622-A782-46C4-8C38-7EE53534A2A6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C110-E904-4166-BBE6-35F1C10B0B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88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85622-A782-46C4-8C38-7EE53534A2A6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C110-E904-4166-BBE6-35F1C10B0B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701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85622-A782-46C4-8C38-7EE53534A2A6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5C110-E904-4166-BBE6-35F1C10B0B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277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ytorch.org/tutorial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Pytorch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튜토리얼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221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r>
              <a:rPr lang="ko-KR" altLang="en-US" dirty="0"/>
              <a:t>는 무엇인가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 smtClean="0"/>
              <a:t>PyTorch</a:t>
            </a:r>
            <a:r>
              <a:rPr lang="en-US" altLang="ko-KR" dirty="0" smtClean="0"/>
              <a:t> </a:t>
            </a:r>
            <a:r>
              <a:rPr lang="ko-KR" altLang="en-US" dirty="0"/>
              <a:t>공식 </a:t>
            </a:r>
            <a:r>
              <a:rPr lang="ko-KR" altLang="en-US" dirty="0" err="1"/>
              <a:t>튜토리얼</a:t>
            </a:r>
            <a:r>
              <a:rPr lang="ko-KR" altLang="en-US" dirty="0"/>
              <a:t> </a:t>
            </a:r>
            <a:r>
              <a:rPr lang="en-US" altLang="ko-KR" u="sng" dirty="0">
                <a:hlinkClick r:id="rId2"/>
              </a:rPr>
              <a:t>https://pytorch.org/tutorials/</a:t>
            </a:r>
            <a:r>
              <a:rPr lang="ko-KR" altLang="en-US" dirty="0"/>
              <a:t> 에서는</a:t>
            </a:r>
            <a:r>
              <a:rPr lang="en-US" altLang="ko-KR" dirty="0"/>
              <a:t>, </a:t>
            </a:r>
            <a:r>
              <a:rPr lang="en-US" altLang="ko-KR" dirty="0" err="1"/>
              <a:t>PyTorch</a:t>
            </a:r>
            <a:r>
              <a:rPr lang="ko-KR" altLang="en-US" dirty="0"/>
              <a:t>에 대해 다음과 같이 설명하고 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lvl="1"/>
            <a:r>
              <a:rPr lang="en-US" altLang="ko-KR" dirty="0" err="1"/>
              <a:t>PyTorch</a:t>
            </a:r>
            <a:r>
              <a:rPr lang="ko-KR" altLang="en-US" dirty="0"/>
              <a:t>는 </a:t>
            </a:r>
            <a:r>
              <a:rPr lang="ko-KR" altLang="en-US" dirty="0" err="1"/>
              <a:t>파이썬</a:t>
            </a:r>
            <a:r>
              <a:rPr lang="ko-KR" altLang="en-US" dirty="0"/>
              <a:t> 기반의 과학 컴퓨팅 패키지로 두 집단을 대상으로 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NumPy</a:t>
            </a:r>
            <a:r>
              <a:rPr lang="ko-KR" altLang="en-US" dirty="0"/>
              <a:t>를 대체하고 </a:t>
            </a:r>
            <a:r>
              <a:rPr lang="en-US" altLang="ko-KR" dirty="0"/>
              <a:t>GPU</a:t>
            </a:r>
            <a:r>
              <a:rPr lang="ko-KR" altLang="en-US" dirty="0"/>
              <a:t>의 힘을 사용</a:t>
            </a:r>
          </a:p>
          <a:p>
            <a:pPr lvl="1"/>
            <a:r>
              <a:rPr lang="ko-KR" altLang="en-US" dirty="0"/>
              <a:t>최대한의 유연성과 속도를 제공하는 </a:t>
            </a:r>
            <a:r>
              <a:rPr lang="ko-KR" altLang="en-US" dirty="0" err="1"/>
              <a:t>딥러닝</a:t>
            </a:r>
            <a:r>
              <a:rPr lang="ko-KR" altLang="en-US" dirty="0"/>
              <a:t> 연구 </a:t>
            </a:r>
            <a:r>
              <a:rPr lang="ko-KR" altLang="en-US" dirty="0" err="1"/>
              <a:t>플래폼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623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Torch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altLang="ko-KR" dirty="0"/>
              <a:t>Torch</a:t>
            </a:r>
            <a:r>
              <a:rPr lang="ko-KR" altLang="en-US" dirty="0"/>
              <a:t>는 </a:t>
            </a:r>
            <a:r>
              <a:rPr lang="en-US" altLang="ko-KR" dirty="0"/>
              <a:t>GPU</a:t>
            </a:r>
            <a:r>
              <a:rPr lang="ko-KR" altLang="en-US" dirty="0"/>
              <a:t>를 사용하면서 객체지향적으로 모델을 만드는 </a:t>
            </a:r>
            <a:r>
              <a:rPr lang="en-US" altLang="ko-KR" dirty="0" err="1"/>
              <a:t>Lua</a:t>
            </a:r>
            <a:r>
              <a:rPr lang="ko-KR" altLang="en-US" dirty="0"/>
              <a:t>를 사용하는 </a:t>
            </a:r>
            <a:r>
              <a:rPr lang="ko-KR" altLang="en-US" dirty="0" err="1"/>
              <a:t>딥러닝</a:t>
            </a:r>
            <a:r>
              <a:rPr lang="ko-KR" altLang="en-US" dirty="0"/>
              <a:t> </a:t>
            </a:r>
            <a:r>
              <a:rPr lang="ko-KR" altLang="en-US" dirty="0" smtClean="0"/>
              <a:t>라이브러리로 다음과 </a:t>
            </a:r>
            <a:r>
              <a:rPr lang="ko-KR" altLang="en-US" dirty="0"/>
              <a:t>같은 특징을 갖고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2036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Torch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altLang="ko-KR" sz="2400" dirty="0"/>
              <a:t>Python</a:t>
            </a:r>
            <a:r>
              <a:rPr lang="ko-KR" altLang="en-US" sz="2400" dirty="0"/>
              <a:t>보다 빠름</a:t>
            </a:r>
            <a:r>
              <a:rPr lang="en-US" altLang="ko-KR" sz="2400" dirty="0"/>
              <a:t>. Just in time compilation(JIT </a:t>
            </a:r>
            <a:r>
              <a:rPr lang="ko-KR" altLang="en-US" sz="2400" dirty="0"/>
              <a:t>컴파일</a:t>
            </a:r>
            <a:r>
              <a:rPr lang="en-US" altLang="ko-KR" sz="2400" dirty="0"/>
              <a:t>, </a:t>
            </a:r>
            <a:r>
              <a:rPr lang="ko-KR" altLang="en-US" sz="2400" dirty="0" smtClean="0"/>
              <a:t>동적 번역으로 </a:t>
            </a:r>
            <a:r>
              <a:rPr lang="ko-KR" altLang="en-US" sz="2400" dirty="0"/>
              <a:t>프로그램을 실행하는 시점에 기계어로 번역하는 것</a:t>
            </a:r>
            <a:r>
              <a:rPr lang="en-US" altLang="ko-KR" sz="2400" dirty="0"/>
              <a:t>) </a:t>
            </a:r>
            <a:r>
              <a:rPr lang="ko-KR" altLang="en-US" sz="2400" dirty="0"/>
              <a:t>때문에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 err="1"/>
              <a:t>Luarocks</a:t>
            </a:r>
            <a:r>
              <a:rPr lang="ko-KR" altLang="en-US" sz="2400" dirty="0"/>
              <a:t>로 </a:t>
            </a:r>
            <a:r>
              <a:rPr lang="en-US" altLang="ko-KR" sz="2400" dirty="0"/>
              <a:t>Python</a:t>
            </a:r>
            <a:r>
              <a:rPr lang="ko-KR" altLang="en-US" sz="2400" dirty="0"/>
              <a:t>의 </a:t>
            </a:r>
            <a:r>
              <a:rPr lang="en-US" altLang="ko-KR" sz="2400" dirty="0"/>
              <a:t>pip</a:t>
            </a:r>
            <a:r>
              <a:rPr lang="ko-KR" altLang="en-US" sz="2400" dirty="0"/>
              <a:t>처럼 </a:t>
            </a:r>
            <a:r>
              <a:rPr lang="en-US" altLang="ko-KR" sz="2400" dirty="0" err="1"/>
              <a:t>lua</a:t>
            </a:r>
            <a:r>
              <a:rPr lang="en-US" altLang="ko-KR" sz="2400" dirty="0"/>
              <a:t> package</a:t>
            </a:r>
            <a:r>
              <a:rPr lang="ko-KR" altLang="en-US" sz="2400" dirty="0"/>
              <a:t>를 설치</a:t>
            </a:r>
          </a:p>
          <a:p>
            <a:r>
              <a:rPr lang="ko-KR" altLang="en-US" sz="2400" dirty="0" err="1"/>
              <a:t>페이스북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딥마인드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트위터</a:t>
            </a:r>
            <a:r>
              <a:rPr lang="ko-KR" altLang="en-US" sz="2400" dirty="0"/>
              <a:t> 등 </a:t>
            </a:r>
            <a:r>
              <a:rPr lang="ko-KR" altLang="en-US" sz="2400" dirty="0" smtClean="0"/>
              <a:t>여러 회사에서 </a:t>
            </a:r>
            <a:r>
              <a:rPr lang="ko-KR" altLang="en-US" sz="2400" dirty="0"/>
              <a:t>사용</a:t>
            </a:r>
          </a:p>
          <a:p>
            <a:r>
              <a:rPr lang="en-US" altLang="ko-KR" sz="2400" dirty="0" err="1"/>
              <a:t>Numpy</a:t>
            </a:r>
            <a:r>
              <a:rPr lang="ko-KR" altLang="en-US" sz="2400" dirty="0"/>
              <a:t>처럼 다룰 수 있음</a:t>
            </a:r>
          </a:p>
          <a:p>
            <a:r>
              <a:rPr lang="ko-KR" altLang="en-US" sz="2400" dirty="0" smtClean="0"/>
              <a:t>모듈 안에 </a:t>
            </a:r>
            <a:r>
              <a:rPr lang="ko-KR" altLang="en-US" sz="2400" dirty="0"/>
              <a:t>자신의 코드를 만들어서 사용가능</a:t>
            </a:r>
          </a:p>
          <a:p>
            <a:r>
              <a:rPr lang="ko-KR" altLang="en-US" sz="2400" dirty="0"/>
              <a:t>네트워크 구조를 짜는 것이 아닌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텐서와</a:t>
            </a:r>
            <a:r>
              <a:rPr lang="ko-KR" altLang="en-US" sz="2400" dirty="0"/>
              <a:t> </a:t>
            </a:r>
            <a:r>
              <a:rPr lang="ko-KR" altLang="en-US" sz="2400" dirty="0" err="1"/>
              <a:t>텐서를</a:t>
            </a:r>
            <a:r>
              <a:rPr lang="ko-KR" altLang="en-US" sz="2400" dirty="0"/>
              <a:t> 연결하는 </a:t>
            </a:r>
            <a:r>
              <a:rPr lang="en-US" altLang="ko-KR" sz="2400" dirty="0"/>
              <a:t>node</a:t>
            </a:r>
            <a:r>
              <a:rPr lang="ko-KR" altLang="en-US" sz="2400" dirty="0"/>
              <a:t>를 만들어서 </a:t>
            </a:r>
            <a:r>
              <a:rPr lang="ko-KR" altLang="en-US" sz="2400" dirty="0" smtClean="0"/>
              <a:t>구현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82919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Torch</a:t>
            </a:r>
            <a:r>
              <a:rPr lang="ko-KR" altLang="en-US" dirty="0" smtClean="0"/>
              <a:t>의 장점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ko-KR" altLang="en-US" sz="2400" dirty="0"/>
              <a:t>결합시키기 쉬운 많은 </a:t>
            </a:r>
            <a:r>
              <a:rPr lang="ko-KR" altLang="en-US" sz="2400" dirty="0" err="1"/>
              <a:t>모듈러</a:t>
            </a:r>
            <a:r>
              <a:rPr lang="ko-KR" altLang="en-US" sz="2400" dirty="0"/>
              <a:t> 조각을 만들 수 있음</a:t>
            </a:r>
          </a:p>
          <a:p>
            <a:r>
              <a:rPr lang="ko-KR" altLang="en-US" sz="2400" dirty="0"/>
              <a:t>다른 </a:t>
            </a:r>
            <a:r>
              <a:rPr lang="ko-KR" altLang="en-US" sz="2400" dirty="0" err="1"/>
              <a:t>딥러닝</a:t>
            </a:r>
            <a:r>
              <a:rPr lang="ko-KR" altLang="en-US" sz="2400" dirty="0"/>
              <a:t> 라이브러리와 비교해서 </a:t>
            </a:r>
            <a:r>
              <a:rPr lang="en-US" altLang="ko-KR" sz="2400" dirty="0"/>
              <a:t>GPU</a:t>
            </a:r>
            <a:r>
              <a:rPr lang="ko-KR" altLang="en-US" sz="2400" dirty="0"/>
              <a:t>를 이용한 코딩이 매우 쉬움</a:t>
            </a:r>
          </a:p>
          <a:p>
            <a:r>
              <a:rPr lang="ko-KR" altLang="en-US" sz="2400" dirty="0"/>
              <a:t>대부분의 참조하는 라이브러리 코드가 </a:t>
            </a:r>
            <a:r>
              <a:rPr lang="en-US" altLang="ko-KR" sz="2400" dirty="0" err="1"/>
              <a:t>Lua</a:t>
            </a:r>
            <a:r>
              <a:rPr lang="ko-KR" altLang="en-US" sz="2400" dirty="0"/>
              <a:t>에 있으며</a:t>
            </a:r>
            <a:r>
              <a:rPr lang="en-US" altLang="ko-KR" sz="2400" dirty="0"/>
              <a:t>, </a:t>
            </a:r>
            <a:r>
              <a:rPr lang="ko-KR" altLang="en-US" sz="2400" dirty="0"/>
              <a:t>읽기가 쉬움</a:t>
            </a:r>
          </a:p>
          <a:p>
            <a:r>
              <a:rPr lang="ko-KR" altLang="en-US" sz="2400" dirty="0"/>
              <a:t>많은 사전 훈련된 모델</a:t>
            </a: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84248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Torch</a:t>
            </a:r>
            <a:r>
              <a:rPr lang="ko-KR" altLang="en-US" dirty="0" smtClean="0"/>
              <a:t>의 단점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altLang="ko-KR" b="1" dirty="0" err="1" smtClean="0"/>
              <a:t>Lua</a:t>
            </a:r>
            <a:endParaRPr lang="en-US" altLang="ko-KR" b="1" dirty="0" smtClean="0"/>
          </a:p>
          <a:p>
            <a:r>
              <a:rPr lang="en-US" altLang="ko-KR" sz="1600" strike="sngStrike" dirty="0" err="1"/>
              <a:t>Caffe</a:t>
            </a:r>
            <a:r>
              <a:rPr lang="ko-KR" altLang="en-US" sz="1600" strike="sngStrike" dirty="0"/>
              <a:t>보다 플러그 앤 플레이가 적음</a:t>
            </a:r>
          </a:p>
          <a:p>
            <a:r>
              <a:rPr lang="en-US" altLang="ko-KR" sz="1600" strike="sngStrike" dirty="0"/>
              <a:t>RNN</a:t>
            </a:r>
            <a:r>
              <a:rPr lang="ko-KR" altLang="en-US" sz="1600" strike="sngStrike" dirty="0"/>
              <a:t>에는 적합하지 </a:t>
            </a:r>
            <a:r>
              <a:rPr lang="ko-KR" altLang="en-US" sz="1600" strike="sngStrike" dirty="0" smtClean="0"/>
              <a:t>않음</a:t>
            </a:r>
            <a:endParaRPr lang="ko-KR" altLang="en-US" sz="1600" strike="sngStrike" dirty="0"/>
          </a:p>
        </p:txBody>
      </p:sp>
    </p:spTree>
    <p:extLst>
      <p:ext uri="{BB962C8B-B14F-4D97-AF65-F5344CB8AC3E}">
        <p14:creationId xmlns:p14="http://schemas.microsoft.com/office/powerpoint/2010/main" val="2802146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Pytorch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Tensorflow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644" t="34908" r="35233" b="30069"/>
          <a:stretch/>
        </p:blipFill>
        <p:spPr>
          <a:xfrm>
            <a:off x="2650820" y="1690688"/>
            <a:ext cx="6890359" cy="394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441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147</Words>
  <Application>Microsoft Office PowerPoint</Application>
  <PresentationFormat>와이드스크린</PresentationFormat>
  <Paragraphs>26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Pytorch 튜토리얼 1</vt:lpstr>
      <vt:lpstr>Pytorch는 무엇인가?</vt:lpstr>
      <vt:lpstr>Torch</vt:lpstr>
      <vt:lpstr>Torch</vt:lpstr>
      <vt:lpstr>Torch의 장점</vt:lpstr>
      <vt:lpstr>Torch의 단점</vt:lpstr>
      <vt:lpstr>Pytorch vs Tensorflow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Pytorch 튜토리얼 1</dc:title>
  <dc:creator>Windows 사용자</dc:creator>
  <cp:lastModifiedBy>Windows 사용자</cp:lastModifiedBy>
  <cp:revision>14</cp:revision>
  <dcterms:created xsi:type="dcterms:W3CDTF">2018-11-26T03:34:33Z</dcterms:created>
  <dcterms:modified xsi:type="dcterms:W3CDTF">2018-11-26T04:04:46Z</dcterms:modified>
</cp:coreProperties>
</file>