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A281-8712-49F4-B1A1-1F4FB2E3D7CA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8D68-33EE-48F0-A149-A8E89BC5B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84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A281-8712-49F4-B1A1-1F4FB2E3D7CA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8D68-33EE-48F0-A149-A8E89BC5B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90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A281-8712-49F4-B1A1-1F4FB2E3D7CA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8D68-33EE-48F0-A149-A8E89BC5B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71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A281-8712-49F4-B1A1-1F4FB2E3D7CA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8D68-33EE-48F0-A149-A8E89BC5B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44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A281-8712-49F4-B1A1-1F4FB2E3D7CA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8D68-33EE-48F0-A149-A8E89BC5B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38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A281-8712-49F4-B1A1-1F4FB2E3D7CA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8D68-33EE-48F0-A149-A8E89BC5B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93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A281-8712-49F4-B1A1-1F4FB2E3D7CA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8D68-33EE-48F0-A149-A8E89BC5B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13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A281-8712-49F4-B1A1-1F4FB2E3D7CA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8D68-33EE-48F0-A149-A8E89BC5B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60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A281-8712-49F4-B1A1-1F4FB2E3D7CA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8D68-33EE-48F0-A149-A8E89BC5B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33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A281-8712-49F4-B1A1-1F4FB2E3D7CA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8D68-33EE-48F0-A149-A8E89BC5B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36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A281-8712-49F4-B1A1-1F4FB2E3D7CA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8D68-33EE-48F0-A149-A8E89BC5B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61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CA281-8712-49F4-B1A1-1F4FB2E3D7CA}" type="datetimeFigureOut">
              <a:rPr lang="ko-KR" altLang="en-US" smtClean="0"/>
              <a:t>2019-01-15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F8D68-33EE-48F0-A149-A8E89BC5B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19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Pytorch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FontGen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10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이전 코드의 문제점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67" y="2942966"/>
            <a:ext cx="1153297" cy="11532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171" y="2922370"/>
            <a:ext cx="1194487" cy="1194487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5305167" y="3519613"/>
            <a:ext cx="708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26043" y="5369135"/>
            <a:ext cx="7339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신경망 자체는 만들었지만 두 폰트의 글자를 어떻게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한 쌍으로 묶을 것인지 생각해내지 못함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879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이전 코드의 문제점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26043" y="5369135"/>
            <a:ext cx="7339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생각해내지 못한 원인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torchvision.dataset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transform</a:t>
            </a:r>
            <a:r>
              <a:rPr lang="ko-KR" altLang="en-US" dirty="0" smtClean="0"/>
              <a:t>클래스에 </a:t>
            </a:r>
            <a:endParaRPr lang="en-US" altLang="ko-KR" dirty="0"/>
          </a:p>
          <a:p>
            <a:pPr algn="ctr"/>
            <a:r>
              <a:rPr lang="ko-KR" altLang="en-US" dirty="0" smtClean="0"/>
              <a:t>묶여 생각한 나머지 각각의 데이터를 불러오는 것을 생각해내지 못함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4196" t="30644" r="59930" b="51180"/>
          <a:stretch/>
        </p:blipFill>
        <p:spPr>
          <a:xfrm>
            <a:off x="1713615" y="2317968"/>
            <a:ext cx="8764769" cy="242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해결방법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8633" y="5369135"/>
            <a:ext cx="1139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수동으로 직접 받는다는 생각을 하지 못하였음</a:t>
            </a:r>
            <a:r>
              <a:rPr lang="en-US" altLang="ko-KR" dirty="0" smtClean="0"/>
              <a:t>….</a:t>
            </a:r>
          </a:p>
          <a:p>
            <a:pPr algn="ctr"/>
            <a:r>
              <a:rPr lang="ko-KR" altLang="en-US" dirty="0" smtClean="0"/>
              <a:t>직접 파일경로를 가져와 </a:t>
            </a:r>
            <a:r>
              <a:rPr lang="en-US" altLang="ko-KR" dirty="0" smtClean="0"/>
              <a:t>PIL</a:t>
            </a:r>
            <a:r>
              <a:rPr lang="ko-KR" altLang="en-US" dirty="0" smtClean="0"/>
              <a:t>이미지로 받고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배열로 </a:t>
            </a:r>
            <a:r>
              <a:rPr lang="en-US" altLang="ko-KR" dirty="0" smtClean="0"/>
              <a:t>trans</a:t>
            </a:r>
            <a:r>
              <a:rPr lang="ko-KR" altLang="en-US" dirty="0" smtClean="0"/>
              <a:t>해주면 </a:t>
            </a:r>
            <a:r>
              <a:rPr lang="ko-KR" altLang="en-US" dirty="0" err="1" smtClean="0"/>
              <a:t>되는것을</a:t>
            </a:r>
            <a:r>
              <a:rPr lang="ko-KR" altLang="en-US" dirty="0" smtClean="0"/>
              <a:t> 미처 생각해내지 못함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4375" t="29517" r="71041" b="50890"/>
          <a:stretch/>
        </p:blipFill>
        <p:spPr>
          <a:xfrm>
            <a:off x="3168820" y="2256506"/>
            <a:ext cx="5854357" cy="254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8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 결과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8633" y="5369135"/>
            <a:ext cx="1139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한번의 </a:t>
            </a:r>
            <a:r>
              <a:rPr lang="en-US" altLang="ko-KR" dirty="0" smtClean="0"/>
              <a:t>epoch</a:t>
            </a:r>
            <a:r>
              <a:rPr lang="ko-KR" altLang="en-US" dirty="0" smtClean="0"/>
              <a:t>마다 </a:t>
            </a:r>
            <a:r>
              <a:rPr lang="en-US" altLang="ko-KR" dirty="0" smtClean="0"/>
              <a:t>source font, target font, </a:t>
            </a:r>
            <a:r>
              <a:rPr lang="en-US" altLang="ko-KR" dirty="0" err="1" smtClean="0"/>
              <a:t>ouput</a:t>
            </a:r>
            <a:r>
              <a:rPr lang="ko-KR" altLang="en-US" dirty="0" smtClean="0"/>
              <a:t>을 합쳐서 </a:t>
            </a:r>
            <a:r>
              <a:rPr lang="en-US" altLang="ko-KR" dirty="0" err="1" smtClean="0"/>
              <a:t>trainset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8</a:t>
            </a:r>
            <a:r>
              <a:rPr lang="ko-KR" altLang="en-US" dirty="0" smtClean="0"/>
              <a:t>글자를 출력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5833" t="49046" r="61667" b="33396"/>
          <a:stretch/>
        </p:blipFill>
        <p:spPr>
          <a:xfrm>
            <a:off x="1943099" y="2266949"/>
            <a:ext cx="8372475" cy="246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5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 결과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48097" y="5426285"/>
            <a:ext cx="3125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Epoch 1</a:t>
            </a:r>
            <a:r>
              <a:rPr lang="ko-KR" altLang="en-US" dirty="0" smtClean="0"/>
              <a:t>에서의 결과값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Epoch Loss 0.2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050" y="1394024"/>
            <a:ext cx="1474073" cy="39308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870" y="1359297"/>
            <a:ext cx="1474073" cy="39308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960" y="1394024"/>
            <a:ext cx="1474073" cy="39308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33187" y="5426284"/>
            <a:ext cx="3125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Epoch 10</a:t>
            </a:r>
            <a:r>
              <a:rPr lang="ko-KR" altLang="en-US" dirty="0" smtClean="0"/>
              <a:t>에서의 결과값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Epoch Loss 0.131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18277" y="5426283"/>
            <a:ext cx="3125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Epoch 500</a:t>
            </a:r>
            <a:r>
              <a:rPr lang="ko-KR" altLang="en-US" dirty="0" smtClean="0"/>
              <a:t>에서의 결과값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Epoch Loss 0.64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5" b="87486"/>
          <a:stretch/>
        </p:blipFill>
        <p:spPr>
          <a:xfrm>
            <a:off x="6861193" y="460572"/>
            <a:ext cx="2114168" cy="653851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7410450" y="787498"/>
            <a:ext cx="180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8134350" y="787498"/>
            <a:ext cx="180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73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 결과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61958" y="4928640"/>
            <a:ext cx="566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Epoch 500, ver2_best_point.pth</a:t>
            </a:r>
            <a:r>
              <a:rPr lang="ko-KR" altLang="en-US" dirty="0" smtClean="0"/>
              <a:t>모델을 이용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8467724" y="2819712"/>
            <a:ext cx="2009775" cy="1004888"/>
            <a:chOff x="8320442" y="3200400"/>
            <a:chExt cx="1219200" cy="60960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0442" y="3200400"/>
              <a:ext cx="609600" cy="6096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0042" y="3200400"/>
              <a:ext cx="609600" cy="609600"/>
            </a:xfrm>
            <a:prstGeom prst="rect">
              <a:avLst/>
            </a:prstGeom>
          </p:spPr>
        </p:pic>
      </p:grpSp>
      <p:grpSp>
        <p:nvGrpSpPr>
          <p:cNvPr id="20" name="그룹 19"/>
          <p:cNvGrpSpPr/>
          <p:nvPr/>
        </p:nvGrpSpPr>
        <p:grpSpPr>
          <a:xfrm>
            <a:off x="1714501" y="2816433"/>
            <a:ext cx="2009775" cy="1004888"/>
            <a:chOff x="1609725" y="3429000"/>
            <a:chExt cx="1219200" cy="609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9725" y="3429000"/>
              <a:ext cx="609600" cy="60960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9325" y="3429000"/>
              <a:ext cx="609600" cy="609600"/>
            </a:xfrm>
            <a:prstGeom prst="rect">
              <a:avLst/>
            </a:prstGeom>
          </p:spPr>
        </p:pic>
      </p:grpSp>
      <p:grpSp>
        <p:nvGrpSpPr>
          <p:cNvPr id="18" name="그룹 17"/>
          <p:cNvGrpSpPr/>
          <p:nvPr/>
        </p:nvGrpSpPr>
        <p:grpSpPr>
          <a:xfrm>
            <a:off x="5091112" y="2816433"/>
            <a:ext cx="2009775" cy="1004888"/>
            <a:chOff x="5486400" y="3829050"/>
            <a:chExt cx="1219200" cy="6096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3829050"/>
              <a:ext cx="609600" cy="60960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0" y="3829050"/>
              <a:ext cx="609600" cy="60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446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112</Words>
  <Application>Microsoft Office PowerPoint</Application>
  <PresentationFormat>와이드스크린</PresentationFormat>
  <Paragraphs>21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Pytorch - FontGen</vt:lpstr>
      <vt:lpstr>이전 코드의 문제점</vt:lpstr>
      <vt:lpstr>이전 코드의 문제점</vt:lpstr>
      <vt:lpstr>해결방법</vt:lpstr>
      <vt:lpstr>테스트 결과</vt:lpstr>
      <vt:lpstr>테스트 결과</vt:lpstr>
      <vt:lpstr>테스트 결과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 - FontGen</dc:title>
  <dc:creator>Windows 사용자</dc:creator>
  <cp:lastModifiedBy>Windows 사용자</cp:lastModifiedBy>
  <cp:revision>28</cp:revision>
  <dcterms:created xsi:type="dcterms:W3CDTF">2019-01-15T03:41:37Z</dcterms:created>
  <dcterms:modified xsi:type="dcterms:W3CDTF">2019-01-15T04:02:22Z</dcterms:modified>
</cp:coreProperties>
</file>