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6429" autoAdjust="0"/>
  </p:normalViewPr>
  <p:slideViewPr>
    <p:cSldViewPr snapToGrid="0">
      <p:cViewPr>
        <p:scale>
          <a:sx n="100" d="100"/>
          <a:sy n="100" d="100"/>
        </p:scale>
        <p:origin x="102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57F1B-1A93-46DE-85BA-4C6B77401449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0E5BC-9663-4670-B2D2-1BF7AF0F7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85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061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09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43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63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51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01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27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16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53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Detecting Text in Fine-scale </a:t>
            </a:r>
            <a:r>
              <a:rPr lang="en-US" altLang="ko-KR" dirty="0" err="1" smtClean="0"/>
              <a:t>Propsals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학습전의 전처리 과정으로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받은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textbox</a:t>
            </a:r>
            <a:r>
              <a:rPr lang="ko-KR" altLang="en-US" baseline="0" dirty="0" smtClean="0"/>
              <a:t>를 어떻게 </a:t>
            </a:r>
            <a:r>
              <a:rPr lang="en-US" altLang="ko-KR" dirty="0" smtClean="0"/>
              <a:t>Anchor</a:t>
            </a:r>
            <a:r>
              <a:rPr lang="ko-KR" altLang="en-US" dirty="0" smtClean="0"/>
              <a:t>로 나누고 중심을 찾는가</a:t>
            </a:r>
            <a:endParaRPr lang="en-US" altLang="ko-KR" dirty="0" smtClean="0"/>
          </a:p>
          <a:p>
            <a:r>
              <a:rPr lang="en-US" altLang="ko-KR" dirty="0" smtClean="0"/>
              <a:t>Recurrent Connectionist Text </a:t>
            </a:r>
            <a:r>
              <a:rPr lang="en-US" altLang="ko-KR" dirty="0" err="1" smtClean="0"/>
              <a:t>Propsals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도출된 앵커를 어떻게 서로 연결시켜 주는가</a:t>
            </a:r>
            <a:endParaRPr lang="en-US" altLang="ko-KR" dirty="0" smtClean="0"/>
          </a:p>
          <a:p>
            <a:r>
              <a:rPr lang="en-US" altLang="ko-KR" dirty="0" smtClean="0"/>
              <a:t>Side-refinement – GT</a:t>
            </a:r>
            <a:r>
              <a:rPr lang="ko-KR" altLang="en-US" dirty="0" smtClean="0"/>
              <a:t>가 정확히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픽셀 단위에 걸치지 않을 수도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보정하는 값을 어떻게 찾는가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Training and Implementation Details – </a:t>
            </a:r>
            <a:r>
              <a:rPr lang="ko-KR" altLang="en-US" dirty="0" smtClean="0"/>
              <a:t>도출된 앵커를 이용해 최종 텍스트 박스를 어떻게 구성하는가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0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6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Detecting Text in Fine-scale </a:t>
            </a:r>
            <a:r>
              <a:rPr lang="en-US" altLang="ko-KR" dirty="0" err="1" smtClean="0"/>
              <a:t>Propsals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학습전의 전처리 과정으로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받은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textbox</a:t>
            </a:r>
            <a:r>
              <a:rPr lang="ko-KR" altLang="en-US" baseline="0" dirty="0" smtClean="0"/>
              <a:t>를 어떻게 </a:t>
            </a:r>
            <a:r>
              <a:rPr lang="en-US" altLang="ko-KR" dirty="0" smtClean="0"/>
              <a:t>Anchor</a:t>
            </a:r>
            <a:r>
              <a:rPr lang="ko-KR" altLang="en-US" dirty="0" smtClean="0"/>
              <a:t>로 나누고 중심을 찾는가</a:t>
            </a:r>
            <a:endParaRPr lang="en-US" altLang="ko-KR" dirty="0" smtClean="0"/>
          </a:p>
          <a:p>
            <a:r>
              <a:rPr lang="en-US" altLang="ko-KR" dirty="0" smtClean="0"/>
              <a:t>Recurrent Connectionist Text </a:t>
            </a:r>
            <a:r>
              <a:rPr lang="en-US" altLang="ko-KR" dirty="0" err="1" smtClean="0"/>
              <a:t>Propsals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도출된 앵커를 어떻게 서로 연결시켜 주는가</a:t>
            </a:r>
            <a:endParaRPr lang="en-US" altLang="ko-KR" dirty="0" smtClean="0"/>
          </a:p>
          <a:p>
            <a:r>
              <a:rPr lang="en-US" altLang="ko-KR" dirty="0" smtClean="0"/>
              <a:t>Side-refinement – GT</a:t>
            </a:r>
            <a:r>
              <a:rPr lang="ko-KR" altLang="en-US" dirty="0" smtClean="0"/>
              <a:t>가 정확히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픽셀 단위에 걸치지 않을 수도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보정하는 값을 어떻게 찾는가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Training and Implementation Details – </a:t>
            </a:r>
            <a:r>
              <a:rPr lang="ko-KR" altLang="en-US" dirty="0" smtClean="0"/>
              <a:t>도출된 앵커를 이용해 최종 텍스트 박스를 어떻게 구성하는가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05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Detecting Text in Fine-scale </a:t>
            </a:r>
            <a:r>
              <a:rPr lang="en-US" altLang="ko-KR" dirty="0" err="1" smtClean="0"/>
              <a:t>Propsals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학습전의 전처리 과정으로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받은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textbox</a:t>
            </a:r>
            <a:r>
              <a:rPr lang="ko-KR" altLang="en-US" baseline="0" dirty="0" smtClean="0"/>
              <a:t>를 어떻게 </a:t>
            </a:r>
            <a:r>
              <a:rPr lang="en-US" altLang="ko-KR" dirty="0" smtClean="0"/>
              <a:t>Anchor</a:t>
            </a:r>
            <a:r>
              <a:rPr lang="ko-KR" altLang="en-US" dirty="0" smtClean="0"/>
              <a:t>로 나누고 중심을 찾는가</a:t>
            </a:r>
            <a:endParaRPr lang="en-US" altLang="ko-KR" dirty="0" smtClean="0"/>
          </a:p>
          <a:p>
            <a:r>
              <a:rPr lang="en-US" altLang="ko-KR" dirty="0" smtClean="0"/>
              <a:t>Recurrent Connectionist Text </a:t>
            </a:r>
            <a:r>
              <a:rPr lang="en-US" altLang="ko-KR" dirty="0" err="1" smtClean="0"/>
              <a:t>Propsals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도출된 앵커를 어떻게 서로 연결시켜 주는가</a:t>
            </a:r>
            <a:endParaRPr lang="en-US" altLang="ko-KR" dirty="0" smtClean="0"/>
          </a:p>
          <a:p>
            <a:r>
              <a:rPr lang="en-US" altLang="ko-KR" dirty="0" smtClean="0"/>
              <a:t>Side-refinement – GT</a:t>
            </a:r>
            <a:r>
              <a:rPr lang="ko-KR" altLang="en-US" dirty="0" smtClean="0"/>
              <a:t>가 정확히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픽셀 단위에 걸치지 않을 수도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보정하는 값을 어떻게 찾는가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Training and Implementation Details – </a:t>
            </a:r>
            <a:r>
              <a:rPr lang="ko-KR" altLang="en-US" dirty="0" smtClean="0"/>
              <a:t>도출된 앵커를 이용해 최종 텍스트 박스를 어떻게 구성하는가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3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Detecting Text in Fine-scale </a:t>
            </a:r>
            <a:r>
              <a:rPr lang="en-US" altLang="ko-KR" dirty="0" err="1" smtClean="0"/>
              <a:t>Propsals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학습전의 전처리 과정으로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받은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textbox</a:t>
            </a:r>
            <a:r>
              <a:rPr lang="ko-KR" altLang="en-US" baseline="0" dirty="0" smtClean="0"/>
              <a:t>를 어떻게 </a:t>
            </a:r>
            <a:r>
              <a:rPr lang="en-US" altLang="ko-KR" dirty="0" smtClean="0"/>
              <a:t>Anchor</a:t>
            </a:r>
            <a:r>
              <a:rPr lang="ko-KR" altLang="en-US" dirty="0" smtClean="0"/>
              <a:t>로 나누고 중심을 찾는가</a:t>
            </a:r>
            <a:endParaRPr lang="en-US" altLang="ko-KR" dirty="0" smtClean="0"/>
          </a:p>
          <a:p>
            <a:r>
              <a:rPr lang="en-US" altLang="ko-KR" dirty="0" smtClean="0"/>
              <a:t>Recurrent Connectionist Text </a:t>
            </a:r>
            <a:r>
              <a:rPr lang="en-US" altLang="ko-KR" dirty="0" err="1" smtClean="0"/>
              <a:t>Propsals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도출된 앵커를 어떻게 서로 연결시켜 주는가</a:t>
            </a:r>
            <a:endParaRPr lang="en-US" altLang="ko-KR" dirty="0" smtClean="0"/>
          </a:p>
          <a:p>
            <a:r>
              <a:rPr lang="en-US" altLang="ko-KR" dirty="0" smtClean="0"/>
              <a:t>Side-refinement – GT</a:t>
            </a:r>
            <a:r>
              <a:rPr lang="ko-KR" altLang="en-US" dirty="0" smtClean="0"/>
              <a:t>가 정확히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픽셀 단위에 걸치지 않을 수도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보정하는 값을 어떻게 찾는가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Training and Implementation Details – </a:t>
            </a:r>
            <a:r>
              <a:rPr lang="ko-KR" altLang="en-US" dirty="0" smtClean="0"/>
              <a:t>도출된 앵커를 이용해 최종 텍스트 박스를 어떻게 구성하는가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20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template &lt;class </a:t>
            </a:r>
            <a:r>
              <a:rPr lang="en-US" altLang="ko-KR" dirty="0" err="1" smtClean="0"/>
              <a:t>RandomIt</a:t>
            </a:r>
            <a:r>
              <a:rPr lang="en-US" altLang="ko-KR" dirty="0" smtClean="0"/>
              <a:t>&gt; void sort(</a:t>
            </a:r>
            <a:r>
              <a:rPr lang="en-US" altLang="ko-KR" dirty="0" err="1" smtClean="0"/>
              <a:t>RandomIt</a:t>
            </a:r>
            <a:r>
              <a:rPr lang="en-US" altLang="ko-KR" dirty="0" smtClean="0"/>
              <a:t> first, </a:t>
            </a:r>
            <a:r>
              <a:rPr lang="en-US" altLang="ko-KR" dirty="0" err="1" smtClean="0"/>
              <a:t>RandomIt</a:t>
            </a:r>
            <a:r>
              <a:rPr lang="en-US" altLang="ko-KR" dirty="0" smtClean="0"/>
              <a:t> last); </a:t>
            </a:r>
          </a:p>
          <a:p>
            <a:r>
              <a:rPr lang="ko-KR" altLang="en-US" dirty="0" smtClean="0"/>
              <a:t>여기서 </a:t>
            </a:r>
            <a:r>
              <a:rPr lang="en-US" altLang="ko-KR" dirty="0" err="1" smtClean="0"/>
              <a:t>RandomIt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ValueSwappable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RandomAccessIterator</a:t>
            </a:r>
            <a:r>
              <a:rPr lang="ko-KR" altLang="en-US" dirty="0" smtClean="0"/>
              <a:t>의 제약 사항 을 만족해야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에는 반복자</a:t>
            </a:r>
            <a:r>
              <a:rPr lang="en-US" altLang="ko-KR" dirty="0" smtClean="0"/>
              <a:t>(Iterator)</a:t>
            </a:r>
            <a:r>
              <a:rPr lang="ko-KR" altLang="en-US" dirty="0" smtClean="0"/>
              <a:t>가 존재하지 않음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56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제약사항 중 무엇이 위반되었는지 정확히 표시해줌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8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E5BC-9663-4670-B2D2-1BF7AF0F7CB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1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0A58-A4AA-4511-AFA2-8B49D6A53BC8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BE82-6E0A-44C6-A249-10D62EEC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1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0A58-A4AA-4511-AFA2-8B49D6A53BC8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BE82-6E0A-44C6-A249-10D62EEC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4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0A58-A4AA-4511-AFA2-8B49D6A53BC8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BE82-6E0A-44C6-A249-10D62EEC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B262-1905-42D0-861F-3EFAC8552037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64AF-2BB6-4812-AE11-9BB10FB7E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04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B262-1905-42D0-861F-3EFAC8552037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64AF-2BB6-4812-AE11-9BB10FB7E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4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B262-1905-42D0-861F-3EFAC8552037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64AF-2BB6-4812-AE11-9BB10FB7E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72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B262-1905-42D0-861F-3EFAC8552037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64AF-2BB6-4812-AE11-9BB10FB7E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1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B262-1905-42D0-861F-3EFAC8552037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64AF-2BB6-4812-AE11-9BB10FB7E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290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B262-1905-42D0-861F-3EFAC8552037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64AF-2BB6-4812-AE11-9BB10FB7E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399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B262-1905-42D0-861F-3EFAC8552037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64AF-2BB6-4812-AE11-9BB10FB7E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83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B262-1905-42D0-861F-3EFAC8552037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64AF-2BB6-4812-AE11-9BB10FB7E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7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0A58-A4AA-4511-AFA2-8B49D6A53BC8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BE82-6E0A-44C6-A249-10D62EEC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273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B262-1905-42D0-861F-3EFAC8552037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64AF-2BB6-4812-AE11-9BB10FB7E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18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B262-1905-42D0-861F-3EFAC8552037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64AF-2BB6-4812-AE11-9BB10FB7E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88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B262-1905-42D0-861F-3EFAC8552037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64AF-2BB6-4812-AE11-9BB10FB7E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5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0A58-A4AA-4511-AFA2-8B49D6A53BC8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BE82-6E0A-44C6-A249-10D62EEC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0A58-A4AA-4511-AFA2-8B49D6A53BC8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BE82-6E0A-44C6-A249-10D62EEC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4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0A58-A4AA-4511-AFA2-8B49D6A53BC8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BE82-6E0A-44C6-A249-10D62EEC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4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0A58-A4AA-4511-AFA2-8B49D6A53BC8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BE82-6E0A-44C6-A249-10D62EEC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4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0A58-A4AA-4511-AFA2-8B49D6A53BC8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BE82-6E0A-44C6-A249-10D62EEC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4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0A58-A4AA-4511-AFA2-8B49D6A53BC8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BE82-6E0A-44C6-A249-10D62EEC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7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0A58-A4AA-4511-AFA2-8B49D6A53BC8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BE82-6E0A-44C6-A249-10D62EEC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0A58-A4AA-4511-AFA2-8B49D6A53BC8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FBE82-6E0A-44C6-A249-10D62EEC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8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B262-1905-42D0-861F-3EFAC8552037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64AF-2BB6-4812-AE11-9BB10FB7E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0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CTPN &amp; CPP </a:t>
            </a:r>
            <a:r>
              <a:rPr lang="en-US" altLang="ko-KR" dirty="0" err="1" smtClean="0"/>
              <a:t>korea</a:t>
            </a:r>
            <a:r>
              <a:rPr lang="en-US" altLang="ko-KR" dirty="0" smtClean="0"/>
              <a:t> con.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78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C++20 Key Features Summary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Concepts</a:t>
            </a:r>
          </a:p>
          <a:p>
            <a:r>
              <a:rPr lang="en-US" altLang="ko-KR" dirty="0" smtClean="0"/>
              <a:t>Contracts</a:t>
            </a:r>
          </a:p>
          <a:p>
            <a:r>
              <a:rPr lang="en-US" altLang="ko-KR" dirty="0" smtClean="0"/>
              <a:t>Ranges</a:t>
            </a:r>
          </a:p>
          <a:p>
            <a:r>
              <a:rPr lang="en-US" altLang="ko-KR" dirty="0" smtClean="0"/>
              <a:t>Module</a:t>
            </a:r>
          </a:p>
          <a:p>
            <a:r>
              <a:rPr lang="en-US" altLang="ko-KR" dirty="0" err="1" smtClean="0"/>
              <a:t>Coroutines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35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main(){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l = {2, 1, 3}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::sort(</a:t>
            </a:r>
            <a:r>
              <a:rPr lang="en-US" altLang="ko-KR" dirty="0" err="1" smtClean="0"/>
              <a:t>l.begin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l.end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90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template &lt;class </a:t>
            </a:r>
            <a:r>
              <a:rPr lang="en-US" altLang="ko-KR" dirty="0" err="1" smtClean="0"/>
              <a:t>RandomIt</a:t>
            </a:r>
            <a:r>
              <a:rPr lang="en-US" altLang="ko-KR" dirty="0" smtClean="0"/>
              <a:t>&gt; void sort(</a:t>
            </a:r>
            <a:r>
              <a:rPr lang="en-US" altLang="ko-KR" dirty="0" err="1" smtClean="0"/>
              <a:t>RandomIt</a:t>
            </a:r>
            <a:r>
              <a:rPr lang="en-US" altLang="ko-KR" dirty="0" smtClean="0"/>
              <a:t> first, </a:t>
            </a:r>
            <a:r>
              <a:rPr lang="en-US" altLang="ko-KR" dirty="0" err="1" smtClean="0"/>
              <a:t>RandomIt</a:t>
            </a:r>
            <a:r>
              <a:rPr lang="en-US" altLang="ko-KR" dirty="0" smtClean="0"/>
              <a:t> last); </a:t>
            </a:r>
          </a:p>
          <a:p>
            <a:r>
              <a:rPr lang="ko-KR" altLang="en-US" dirty="0" smtClean="0"/>
              <a:t>여기서 </a:t>
            </a:r>
            <a:r>
              <a:rPr lang="en-US" altLang="ko-KR" dirty="0" err="1" smtClean="0"/>
              <a:t>RandomIt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ValueSwappable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RandomAccessIterator</a:t>
            </a:r>
            <a:r>
              <a:rPr lang="ko-KR" altLang="en-US" dirty="0" smtClean="0"/>
              <a:t>의 제약 사항 을 만족해야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에는 반복자</a:t>
            </a:r>
            <a:r>
              <a:rPr lang="en-US" altLang="ko-KR" dirty="0" smtClean="0"/>
              <a:t>(Iterator)</a:t>
            </a:r>
            <a:r>
              <a:rPr lang="ko-KR" altLang="en-US" dirty="0" smtClean="0"/>
              <a:t>가 존재하지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91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Concepts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7142" t="29224" r="6747" b="26191"/>
          <a:stretch/>
        </p:blipFill>
        <p:spPr>
          <a:xfrm>
            <a:off x="1147089" y="2411752"/>
            <a:ext cx="9897822" cy="288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2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Concepts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9762" t="27985" r="46984" b="49744"/>
          <a:stretch/>
        </p:blipFill>
        <p:spPr>
          <a:xfrm>
            <a:off x="2779485" y="2206172"/>
            <a:ext cx="6633029" cy="344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3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Contracts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버그를 미리 파악하기 위해 </a:t>
            </a:r>
            <a:r>
              <a:rPr lang="en-US" altLang="ko-KR" dirty="0" smtClean="0"/>
              <a:t>assert</a:t>
            </a:r>
            <a:r>
              <a:rPr lang="ko-KR" altLang="en-US" dirty="0" smtClean="0"/>
              <a:t>를 사용하는데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  assert</a:t>
            </a:r>
            <a:r>
              <a:rPr lang="ko-KR" altLang="en-US" dirty="0" smtClean="0"/>
              <a:t>는 명시적인 에러를 표시해주지 않음</a:t>
            </a:r>
            <a:endParaRPr lang="en-US" altLang="ko-KR" dirty="0" smtClean="0"/>
          </a:p>
          <a:p>
            <a:r>
              <a:rPr lang="en-US" altLang="ko-KR" dirty="0" smtClean="0"/>
              <a:t>Contracts – </a:t>
            </a:r>
            <a:r>
              <a:rPr lang="ko-KR" altLang="en-US" dirty="0" smtClean="0"/>
              <a:t>함수 앞에 사전조건과 사후 조건을 추가하여 특정              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</a:t>
            </a:r>
            <a:r>
              <a:rPr lang="ko-KR" altLang="en-US" dirty="0" smtClean="0"/>
              <a:t>조건을 만족하는지 검사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406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범위를 다루는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편의성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무한 범위의 표현 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조합성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8058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Ranges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732" t="27188" r="18351" b="10673"/>
          <a:stretch/>
        </p:blipFill>
        <p:spPr>
          <a:xfrm>
            <a:off x="1669025" y="2469126"/>
            <a:ext cx="4866967" cy="27038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34375" t="28846" r="52153" b="48975"/>
          <a:stretch/>
        </p:blipFill>
        <p:spPr>
          <a:xfrm>
            <a:off x="7258050" y="2227211"/>
            <a:ext cx="3676650" cy="32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12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</a:t>
            </a:r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#include</a:t>
            </a:r>
            <a:r>
              <a:rPr lang="ko-KR" altLang="en-US" dirty="0" smtClean="0"/>
              <a:t>의 단점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헤더파일의 모든 부분을 가져오게 된다는 것</a:t>
            </a:r>
            <a:endParaRPr lang="en-US" altLang="ko-KR" dirty="0" smtClean="0"/>
          </a:p>
          <a:p>
            <a:r>
              <a:rPr lang="ko-KR" altLang="en-US" dirty="0" smtClean="0"/>
              <a:t>다른 언어는 모듈 기능을 통해 필요한 부분만 가져올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Python : from path import pi</a:t>
            </a:r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VS2019</a:t>
            </a:r>
            <a:r>
              <a:rPr lang="ko-KR" altLang="en-US" dirty="0" smtClean="0"/>
              <a:t>에서 사용가능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982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Coroutine</a:t>
            </a:r>
            <a:endParaRPr lang="en-US" altLang="ko-KR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2277269"/>
            <a:ext cx="6191250" cy="3448050"/>
          </a:xfrm>
        </p:spPr>
      </p:pic>
    </p:spTree>
    <p:extLst>
      <p:ext uri="{BB962C8B-B14F-4D97-AF65-F5344CB8AC3E}">
        <p14:creationId xmlns:p14="http://schemas.microsoft.com/office/powerpoint/2010/main" val="358508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4156"/>
            <a:ext cx="10515600" cy="3394275"/>
          </a:xfrm>
        </p:spPr>
      </p:pic>
    </p:spTree>
    <p:extLst>
      <p:ext uri="{BB962C8B-B14F-4D97-AF65-F5344CB8AC3E}">
        <p14:creationId xmlns:p14="http://schemas.microsoft.com/office/powerpoint/2010/main" val="2586026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Coroutine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7" y="2162969"/>
            <a:ext cx="5610225" cy="3676650"/>
          </a:xfrm>
        </p:spPr>
      </p:pic>
    </p:spTree>
    <p:extLst>
      <p:ext uri="{BB962C8B-B14F-4D97-AF65-F5344CB8AC3E}">
        <p14:creationId xmlns:p14="http://schemas.microsoft.com/office/powerpoint/2010/main" val="3160111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Coroutine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2315369"/>
            <a:ext cx="6581775" cy="3371850"/>
          </a:xfrm>
        </p:spPr>
      </p:pic>
    </p:spTree>
    <p:extLst>
      <p:ext uri="{BB962C8B-B14F-4D97-AF65-F5344CB8AC3E}">
        <p14:creationId xmlns:p14="http://schemas.microsoft.com/office/powerpoint/2010/main" val="2697462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Coroutine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434431"/>
            <a:ext cx="5143500" cy="3133725"/>
          </a:xfrm>
        </p:spPr>
      </p:pic>
    </p:spTree>
    <p:extLst>
      <p:ext uri="{BB962C8B-B14F-4D97-AF65-F5344CB8AC3E}">
        <p14:creationId xmlns:p14="http://schemas.microsoft.com/office/powerpoint/2010/main" val="3684390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외</a:t>
            </a:r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Desigine</a:t>
            </a:r>
            <a:r>
              <a:rPr lang="en-US" altLang="ko-KR" dirty="0" smtClean="0"/>
              <a:t> initializers</a:t>
            </a:r>
          </a:p>
          <a:p>
            <a:pPr lvl="1"/>
            <a:r>
              <a:rPr lang="en-US" altLang="ko-KR" dirty="0" err="1" smtClean="0"/>
              <a:t>Struct</a:t>
            </a:r>
            <a:r>
              <a:rPr lang="en-US" altLang="ko-KR" dirty="0" smtClean="0"/>
              <a:t> A {1,2,3}; 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err="1" smtClean="0"/>
              <a:t>a</a:t>
            </a:r>
            <a:r>
              <a:rPr lang="en-US" altLang="ko-KR" dirty="0" smtClean="0"/>
              <a:t>; 				</a:t>
            </a:r>
            <a:r>
              <a:rPr lang="en-US" altLang="ko-KR" dirty="0" smtClean="0"/>
              <a:t> =&gt;   </a:t>
            </a:r>
            <a:r>
              <a:rPr lang="en-US" altLang="ko-KR" dirty="0" smtClean="0"/>
              <a:t>A </a:t>
            </a:r>
            <a:r>
              <a:rPr lang="en-US" altLang="ko-KR" dirty="0" smtClean="0"/>
              <a:t>a{.x = 3, .z = 4};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a.x</a:t>
            </a:r>
            <a:r>
              <a:rPr lang="en-US" altLang="ko-KR" dirty="0" smtClean="0"/>
              <a:t> = 3; </a:t>
            </a:r>
            <a:r>
              <a:rPr lang="en-US" altLang="ko-KR" dirty="0" err="1" smtClean="0"/>
              <a:t>a.z</a:t>
            </a:r>
            <a:r>
              <a:rPr lang="en-US" altLang="ko-KR" dirty="0" smtClean="0"/>
              <a:t> = 4; </a:t>
            </a:r>
          </a:p>
          <a:p>
            <a:r>
              <a:rPr lang="en-US" altLang="ko-KR" dirty="0" err="1" smtClean="0"/>
              <a:t>Operatort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&lt;=&gt;</a:t>
            </a:r>
          </a:p>
          <a:p>
            <a:pPr lvl="1"/>
            <a:r>
              <a:rPr lang="en-US" altLang="ko-KR" dirty="0" err="1" smtClean="0"/>
              <a:t>Strcmp</a:t>
            </a:r>
            <a:r>
              <a:rPr lang="ko-KR" altLang="en-US" dirty="0" smtClean="0"/>
              <a:t>와 유사한 동작</a:t>
            </a:r>
            <a:endParaRPr lang="en-US" altLang="ko-KR" dirty="0" smtClean="0"/>
          </a:p>
          <a:p>
            <a:r>
              <a:rPr lang="en-US" altLang="ko-KR" dirty="0" smtClean="0"/>
              <a:t>Relation Operator</a:t>
            </a:r>
          </a:p>
          <a:p>
            <a:r>
              <a:rPr lang="en-US" altLang="ko-KR" dirty="0" smtClean="0"/>
              <a:t>Feature test Macros</a:t>
            </a:r>
          </a:p>
          <a:p>
            <a:pPr lvl="1"/>
            <a:r>
              <a:rPr lang="ko-KR" altLang="en-US" dirty="0" smtClean="0"/>
              <a:t>이를 이용해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주요기능을 컴파일러 별로 테스트하고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지원 여부를 알 수 있다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402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CTPN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t="22885" r="83686" b="23478"/>
          <a:stretch/>
        </p:blipFill>
        <p:spPr>
          <a:xfrm>
            <a:off x="1162050" y="2414588"/>
            <a:ext cx="2207741" cy="2595272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26952" t="29425" r="46295" b="57827"/>
          <a:stretch/>
        </p:blipFill>
        <p:spPr>
          <a:xfrm>
            <a:off x="4505324" y="2728913"/>
            <a:ext cx="6642460" cy="1714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00650" y="3933825"/>
            <a:ext cx="5591175" cy="47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1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 t="16059" r="68075" b="17425"/>
          <a:stretch/>
        </p:blipFill>
        <p:spPr>
          <a:xfrm>
            <a:off x="1409230" y="1825625"/>
            <a:ext cx="2934170" cy="4000097"/>
          </a:xfr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5667375" y="1825625"/>
            <a:ext cx="5686425" cy="4351338"/>
          </a:xfrm>
        </p:spPr>
        <p:txBody>
          <a:bodyPr/>
          <a:lstStyle/>
          <a:p>
            <a:r>
              <a:rPr lang="ko-KR" altLang="en-US" dirty="0" smtClean="0"/>
              <a:t>각 칸은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픽셀</a:t>
            </a:r>
            <a:endParaRPr lang="en-US" altLang="ko-KR" dirty="0" smtClean="0"/>
          </a:p>
          <a:p>
            <a:r>
              <a:rPr lang="en-US" altLang="ko-KR" dirty="0" smtClean="0"/>
              <a:t>1 -&gt; w </a:t>
            </a:r>
            <a:r>
              <a:rPr lang="ko-KR" altLang="en-US" dirty="0" smtClean="0"/>
              <a:t>까지 </a:t>
            </a:r>
            <a:r>
              <a:rPr lang="ko-KR" altLang="en-US" dirty="0" err="1" smtClean="0"/>
              <a:t>한칸씩</a:t>
            </a:r>
            <a:r>
              <a:rPr lang="ko-KR" altLang="en-US" dirty="0" smtClean="0"/>
              <a:t> 진행하며 각 칸당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스코어를 내보냄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4650" y="1640959"/>
            <a:ext cx="73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2321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 t="16059" r="68075" b="17425"/>
          <a:stretch/>
        </p:blipFill>
        <p:spPr>
          <a:xfrm>
            <a:off x="1409230" y="1825625"/>
            <a:ext cx="2934170" cy="4000097"/>
          </a:xfrm>
        </p:spPr>
      </p:pic>
      <p:sp>
        <p:nvSpPr>
          <p:cNvPr id="7" name="TextBox 6"/>
          <p:cNvSpPr txBox="1"/>
          <p:nvPr/>
        </p:nvSpPr>
        <p:spPr>
          <a:xfrm>
            <a:off x="2914650" y="1640959"/>
            <a:ext cx="73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dirty="0"/>
          </a:p>
        </p:txBody>
      </p:sp>
      <p:pic>
        <p:nvPicPr>
          <p:cNvPr id="8" name="내용 개체 틀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2" t="25008" r="68075" b="17425"/>
          <a:stretch/>
        </p:blipFill>
        <p:spPr>
          <a:xfrm>
            <a:off x="4839170" y="3083719"/>
            <a:ext cx="2476735" cy="3461935"/>
          </a:xfrm>
        </p:spPr>
      </p:pic>
      <p:grpSp>
        <p:nvGrpSpPr>
          <p:cNvPr id="27" name="그룹 26"/>
          <p:cNvGrpSpPr/>
          <p:nvPr/>
        </p:nvGrpSpPr>
        <p:grpSpPr>
          <a:xfrm>
            <a:off x="4877270" y="1825625"/>
            <a:ext cx="2305050" cy="1645243"/>
            <a:chOff x="5886920" y="1924566"/>
            <a:chExt cx="2305050" cy="1645243"/>
          </a:xfrm>
        </p:grpSpPr>
        <p:cxnSp>
          <p:nvCxnSpPr>
            <p:cNvPr id="10" name="직선 연결선 9"/>
            <p:cNvCxnSpPr/>
            <p:nvPr/>
          </p:nvCxnSpPr>
          <p:spPr>
            <a:xfrm flipV="1">
              <a:off x="5886920" y="1924566"/>
              <a:ext cx="790575" cy="13628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7553796" y="1934091"/>
              <a:ext cx="638174" cy="13442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6677496" y="1934091"/>
              <a:ext cx="8763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6429845" y="1943617"/>
              <a:ext cx="504826" cy="16261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6663209" y="1934091"/>
              <a:ext cx="452437" cy="16108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제목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endParaRPr lang="ko-KR" altLang="en-US" dirty="0"/>
          </a:p>
        </p:txBody>
      </p:sp>
      <p:pic>
        <p:nvPicPr>
          <p:cNvPr id="29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3" t="17617" r="49357" b="16999"/>
          <a:stretch/>
        </p:blipFill>
        <p:spPr>
          <a:xfrm>
            <a:off x="8092194" y="2098674"/>
            <a:ext cx="3099681" cy="3453997"/>
          </a:xfrm>
        </p:spPr>
      </p:pic>
      <p:sp>
        <p:nvSpPr>
          <p:cNvPr id="28" name="오른쪽 화살표 27"/>
          <p:cNvSpPr/>
          <p:nvPr/>
        </p:nvSpPr>
        <p:spPr>
          <a:xfrm>
            <a:off x="6077537" y="2210991"/>
            <a:ext cx="3628438" cy="3524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939339" y="197219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44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8" t="6761" r="28714" b="17191"/>
          <a:stretch/>
        </p:blipFill>
        <p:spPr>
          <a:xfrm>
            <a:off x="1724024" y="1500188"/>
            <a:ext cx="3209925" cy="4651816"/>
          </a:xfrm>
        </p:spPr>
      </p:pic>
      <p:sp>
        <p:nvSpPr>
          <p:cNvPr id="3" name="TextBox 2"/>
          <p:cNvSpPr txBox="1"/>
          <p:nvPr/>
        </p:nvSpPr>
        <p:spPr>
          <a:xfrm>
            <a:off x="6010275" y="2066925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en-US" altLang="ko-KR" dirty="0" smtClean="0"/>
              <a:t>Anchor</a:t>
            </a:r>
            <a:r>
              <a:rPr lang="ko-KR" altLang="en-US" dirty="0" smtClean="0"/>
              <a:t>의 세로길이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0275" y="3552014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 스코어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0275" y="5037103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GT</a:t>
            </a:r>
            <a:r>
              <a:rPr lang="ko-KR" altLang="en-US" dirty="0" smtClean="0"/>
              <a:t>가 정확히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픽셀 단위에 걸치지 </a:t>
            </a:r>
            <a:endParaRPr lang="en-US" altLang="ko-KR" dirty="0" smtClean="0"/>
          </a:p>
          <a:p>
            <a:r>
              <a:rPr lang="ko-KR" altLang="en-US" dirty="0" smtClean="0"/>
              <a:t>않을 수도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보정하는 값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704740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 = Anchor box</a:t>
            </a:r>
            <a:r>
              <a:rPr lang="ko-KR" altLang="en-US" dirty="0" smtClean="0"/>
              <a:t>의 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22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0" r="1631"/>
          <a:stretch/>
        </p:blipFill>
        <p:spPr>
          <a:xfrm>
            <a:off x="4305300" y="1690688"/>
            <a:ext cx="3638550" cy="4317961"/>
          </a:xfrm>
        </p:spPr>
      </p:pic>
    </p:spTree>
    <p:extLst>
      <p:ext uri="{BB962C8B-B14F-4D97-AF65-F5344CB8AC3E}">
        <p14:creationId xmlns:p14="http://schemas.microsoft.com/office/powerpoint/2010/main" val="283896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Detecting Text in Fine-scale </a:t>
            </a:r>
            <a:r>
              <a:rPr lang="en-US" altLang="ko-KR" dirty="0" err="1" smtClean="0"/>
              <a:t>Propsals</a:t>
            </a:r>
            <a:endParaRPr lang="en-US" altLang="ko-KR" dirty="0" smtClean="0"/>
          </a:p>
          <a:p>
            <a:r>
              <a:rPr lang="en-US" altLang="ko-KR" dirty="0" smtClean="0"/>
              <a:t>Recurrent Connectionist Text </a:t>
            </a:r>
            <a:r>
              <a:rPr lang="en-US" altLang="ko-KR" dirty="0" err="1" smtClean="0"/>
              <a:t>Propsals</a:t>
            </a:r>
            <a:endParaRPr lang="en-US" altLang="ko-KR" dirty="0" smtClean="0"/>
          </a:p>
          <a:p>
            <a:r>
              <a:rPr lang="en-US" altLang="ko-KR" dirty="0" smtClean="0"/>
              <a:t>Side-refinement</a:t>
            </a:r>
          </a:p>
          <a:p>
            <a:r>
              <a:rPr lang="en-US" altLang="ko-KR" dirty="0" smtClean="0"/>
              <a:t>Training and Implementation Details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14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CPP </a:t>
            </a:r>
            <a:r>
              <a:rPr lang="en-US" altLang="ko-KR" dirty="0" err="1" smtClean="0"/>
              <a:t>korea</a:t>
            </a:r>
            <a:r>
              <a:rPr lang="en-US" altLang="ko-KR" dirty="0" smtClean="0"/>
              <a:t> Seminar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9625" t="14589" r="10183" b="17578"/>
          <a:stretch/>
        </p:blipFill>
        <p:spPr>
          <a:xfrm>
            <a:off x="1458686" y="1862057"/>
            <a:ext cx="9274628" cy="427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5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509</Words>
  <Application>Microsoft Office PowerPoint</Application>
  <PresentationFormat>와이드스크린</PresentationFormat>
  <Paragraphs>101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디자인 사용자 지정</vt:lpstr>
      <vt:lpstr>CTPN &amp; CPP korea con.</vt:lpstr>
      <vt:lpstr>CTPN</vt:lpstr>
      <vt:lpstr>CTPN</vt:lpstr>
      <vt:lpstr>CTPN</vt:lpstr>
      <vt:lpstr>CTPN</vt:lpstr>
      <vt:lpstr>CTPN</vt:lpstr>
      <vt:lpstr>CTPN</vt:lpstr>
      <vt:lpstr>CTPN</vt:lpstr>
      <vt:lpstr>CPP korea Seminar</vt:lpstr>
      <vt:lpstr>C++20 Key Features Summary</vt:lpstr>
      <vt:lpstr>Concepts</vt:lpstr>
      <vt:lpstr>Concepts</vt:lpstr>
      <vt:lpstr>Concepts</vt:lpstr>
      <vt:lpstr>Concepts</vt:lpstr>
      <vt:lpstr>Contracts</vt:lpstr>
      <vt:lpstr>Ranges</vt:lpstr>
      <vt:lpstr>Ranges</vt:lpstr>
      <vt:lpstr>Module</vt:lpstr>
      <vt:lpstr>Coroutine</vt:lpstr>
      <vt:lpstr>Coroutine</vt:lpstr>
      <vt:lpstr>Coroutine</vt:lpstr>
      <vt:lpstr>Coroutine</vt:lpstr>
      <vt:lpstr>그 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CTPN &amp; CPP korea</dc:title>
  <dc:creator>Windows 사용자</dc:creator>
  <cp:lastModifiedBy>Windows 사용자</cp:lastModifiedBy>
  <cp:revision>66</cp:revision>
  <dcterms:created xsi:type="dcterms:W3CDTF">2019-04-07T18:17:36Z</dcterms:created>
  <dcterms:modified xsi:type="dcterms:W3CDTF">2019-04-08T04:45:12Z</dcterms:modified>
</cp:coreProperties>
</file>