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CFB2-65A6-4BF2-87E4-D8223315B18D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6AAA-551E-4E2C-B13B-2AC1FBB68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27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CFB2-65A6-4BF2-87E4-D8223315B18D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6AAA-551E-4E2C-B13B-2AC1FBB68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32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CFB2-65A6-4BF2-87E4-D8223315B18D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6AAA-551E-4E2C-B13B-2AC1FBB68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61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CFB2-65A6-4BF2-87E4-D8223315B18D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6AAA-551E-4E2C-B13B-2AC1FBB68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2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CFB2-65A6-4BF2-87E4-D8223315B18D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6AAA-551E-4E2C-B13B-2AC1FBB68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5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CFB2-65A6-4BF2-87E4-D8223315B18D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6AAA-551E-4E2C-B13B-2AC1FBB68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6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CFB2-65A6-4BF2-87E4-D8223315B18D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6AAA-551E-4E2C-B13B-2AC1FBB68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08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CFB2-65A6-4BF2-87E4-D8223315B18D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6AAA-551E-4E2C-B13B-2AC1FBB68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713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CFB2-65A6-4BF2-87E4-D8223315B18D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6AAA-551E-4E2C-B13B-2AC1FBB68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23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CFB2-65A6-4BF2-87E4-D8223315B18D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6AAA-551E-4E2C-B13B-2AC1FBB68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169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CFB2-65A6-4BF2-87E4-D8223315B18D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6AAA-551E-4E2C-B13B-2AC1FBB68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43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3CFB2-65A6-4BF2-87E4-D8223315B18D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36AAA-551E-4E2C-B13B-2AC1FBB68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07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Dataset generator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515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Add template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32" y="2704864"/>
            <a:ext cx="3975694" cy="2682984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890" y="2704864"/>
            <a:ext cx="5385270" cy="268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26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Add background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690" y="3982059"/>
            <a:ext cx="4230083" cy="2228241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814" y="1690688"/>
            <a:ext cx="4230083" cy="222824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690" y="1689420"/>
            <a:ext cx="4230083" cy="222824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815" y="3988017"/>
            <a:ext cx="4230083" cy="222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99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Dataset generator</vt:lpstr>
      <vt:lpstr>Add template</vt:lpstr>
      <vt:lpstr>Add background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Dataset generator</dc:title>
  <dc:creator>Windows 사용자</dc:creator>
  <cp:lastModifiedBy>Windows 사용자</cp:lastModifiedBy>
  <cp:revision>5</cp:revision>
  <dcterms:created xsi:type="dcterms:W3CDTF">2019-04-03T22:46:55Z</dcterms:created>
  <dcterms:modified xsi:type="dcterms:W3CDTF">2019-04-03T22:58:14Z</dcterms:modified>
</cp:coreProperties>
</file>