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12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8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6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9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2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9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17B3-9857-4B1D-A777-7072F343256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7931-0A76-47B1-B51D-43AE222B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text-detection-</a:t>
            </a:r>
            <a:r>
              <a:rPr lang="en-US" altLang="ko-KR" dirty="0" err="1" smtClean="0"/>
              <a:t>ctpn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14" t="7179" r="36875" b="6923"/>
          <a:stretch/>
        </p:blipFill>
        <p:spPr>
          <a:xfrm>
            <a:off x="4167657" y="1529475"/>
            <a:ext cx="3856685" cy="46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Anchor – anchor_target_layer.py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2" t="29796" r="59713" b="67743"/>
          <a:stretch/>
        </p:blipFill>
        <p:spPr>
          <a:xfrm>
            <a:off x="1441620" y="2608240"/>
            <a:ext cx="9687773" cy="34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148" t="30118" r="60185" b="67401"/>
          <a:stretch/>
        </p:blipFill>
        <p:spPr>
          <a:xfrm>
            <a:off x="1601348" y="3871782"/>
            <a:ext cx="9368318" cy="3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Anchor 16 -&gt; 3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84" y="3918261"/>
            <a:ext cx="4026238" cy="26075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40" y="3842607"/>
            <a:ext cx="4259862" cy="27589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62" y="1588078"/>
            <a:ext cx="2976154" cy="22050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06" y="1588079"/>
            <a:ext cx="2976154" cy="22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Anchor 3 -&gt; 48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96" y="3852359"/>
            <a:ext cx="4070392" cy="26361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15" y="1522176"/>
            <a:ext cx="2976154" cy="22050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52" y="1454886"/>
            <a:ext cx="3066974" cy="2272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72" y="3838060"/>
            <a:ext cx="4070392" cy="26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2" t="32432" r="11351" b="35376"/>
          <a:stretch/>
        </p:blipFill>
        <p:spPr>
          <a:xfrm>
            <a:off x="2426043" y="2290118"/>
            <a:ext cx="7339913" cy="28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667" t="53626" r="73854" b="39313"/>
          <a:stretch/>
        </p:blipFill>
        <p:spPr>
          <a:xfrm>
            <a:off x="6315074" y="3243260"/>
            <a:ext cx="5343525" cy="1057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8" t="26272" r="38576" b="69009"/>
          <a:stretch/>
        </p:blipFill>
        <p:spPr>
          <a:xfrm>
            <a:off x="838200" y="3457574"/>
            <a:ext cx="4614866" cy="6286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63036" y="3905250"/>
            <a:ext cx="219075" cy="19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text-detection-ctpn</vt:lpstr>
      <vt:lpstr>Anchor</vt:lpstr>
      <vt:lpstr>Anchor – anchor_target_layer.py</vt:lpstr>
      <vt:lpstr>Anchor 16 -&gt; 3</vt:lpstr>
      <vt:lpstr>Anchor 3 -&gt; 48</vt:lpstr>
      <vt:lpstr>Korean datasets</vt:lpstr>
      <vt:lpstr>Korean datasets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text-detection-ctpn</dc:title>
  <dc:creator>Windows 사용자</dc:creator>
  <cp:lastModifiedBy>Windows 사용자</cp:lastModifiedBy>
  <cp:revision>17</cp:revision>
  <dcterms:created xsi:type="dcterms:W3CDTF">2019-03-21T07:17:08Z</dcterms:created>
  <dcterms:modified xsi:type="dcterms:W3CDTF">2019-03-21T07:47:12Z</dcterms:modified>
</cp:coreProperties>
</file>