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0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5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4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0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7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6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5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5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849D-63FD-4713-8709-BAE78AF45B58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D9B8-E284-49D7-8FB5-120D37D8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4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Sign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2019.05.23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2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9" y="673443"/>
            <a:ext cx="4236308" cy="2824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7" y="3876174"/>
            <a:ext cx="4318172" cy="2151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66" y="1757993"/>
            <a:ext cx="1122358" cy="3479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20929" y="1757993"/>
            <a:ext cx="3023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아이콘의 개수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아이콘 이미지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아이콘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아이콘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번 아이콘 이미지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번 아이콘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번 아이콘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3" y="2075933"/>
            <a:ext cx="5139069" cy="3160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31" y="2075934"/>
            <a:ext cx="5139069" cy="31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6" y="2191695"/>
            <a:ext cx="5139069" cy="3160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36" y="1087393"/>
            <a:ext cx="5039364" cy="47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Road Sign Generator</vt:lpstr>
      <vt:lpstr>PowerPoint 프레젠테이션</vt:lpstr>
      <vt:lpstr>템플릿 추가</vt:lpstr>
      <vt:lpstr>GT 검증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Generator</dc:title>
  <dc:creator>Windows 사용자</dc:creator>
  <cp:lastModifiedBy>Windows 사용자</cp:lastModifiedBy>
  <cp:revision>6</cp:revision>
  <dcterms:created xsi:type="dcterms:W3CDTF">2019-05-22T22:47:25Z</dcterms:created>
  <dcterms:modified xsi:type="dcterms:W3CDTF">2019-05-22T22:54:25Z</dcterms:modified>
</cp:coreProperties>
</file>