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8" r:id="rId33"/>
    <p:sldId id="28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71A-CF25-449F-9C6F-91A74E03749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03CE-58D0-4C66-947D-C4A2D06C3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9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71A-CF25-449F-9C6F-91A74E03749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03CE-58D0-4C66-947D-C4A2D06C3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3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71A-CF25-449F-9C6F-91A74E03749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03CE-58D0-4C66-947D-C4A2D06C3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4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71A-CF25-449F-9C6F-91A74E03749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03CE-58D0-4C66-947D-C4A2D06C3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7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71A-CF25-449F-9C6F-91A74E03749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03CE-58D0-4C66-947D-C4A2D06C3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3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71A-CF25-449F-9C6F-91A74E03749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03CE-58D0-4C66-947D-C4A2D06C3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1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71A-CF25-449F-9C6F-91A74E03749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03CE-58D0-4C66-947D-C4A2D06C3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2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71A-CF25-449F-9C6F-91A74E03749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03CE-58D0-4C66-947D-C4A2D06C3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55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71A-CF25-449F-9C6F-91A74E03749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03CE-58D0-4C66-947D-C4A2D06C3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8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71A-CF25-449F-9C6F-91A74E03749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03CE-58D0-4C66-947D-C4A2D06C3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99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71A-CF25-449F-9C6F-91A74E03749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03CE-58D0-4C66-947D-C4A2D06C3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9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A471A-CF25-449F-9C6F-91A74E03749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203CE-58D0-4C66-947D-C4A2D06C3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br>
              <a:rPr lang="en-US" altLang="ko-KR" dirty="0" smtClean="0"/>
            </a:b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튜토리얼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143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–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5953" t="30036" r="33730" b="13847"/>
          <a:stretch/>
        </p:blipFill>
        <p:spPr>
          <a:xfrm>
            <a:off x="2764971" y="1387928"/>
            <a:ext cx="6662058" cy="502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6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–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5694" t="21538" r="30417" b="20769"/>
          <a:stretch/>
        </p:blipFill>
        <p:spPr>
          <a:xfrm>
            <a:off x="2590800" y="1423988"/>
            <a:ext cx="7010400" cy="49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3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–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5833" t="23974" r="42292" b="31410"/>
          <a:stretch/>
        </p:blipFill>
        <p:spPr>
          <a:xfrm>
            <a:off x="3086100" y="1449388"/>
            <a:ext cx="6019800" cy="456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6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–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5903" t="20769" r="51597" b="43590"/>
          <a:stretch/>
        </p:blipFill>
        <p:spPr>
          <a:xfrm>
            <a:off x="838200" y="1968500"/>
            <a:ext cx="4499637" cy="3860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5695" t="57949" r="50069" b="1154"/>
          <a:stretch/>
        </p:blipFill>
        <p:spPr>
          <a:xfrm>
            <a:off x="6527800" y="1968500"/>
            <a:ext cx="44323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5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Numarray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Numeric</a:t>
            </a:r>
            <a:r>
              <a:rPr lang="ko-KR" altLang="en-US" dirty="0" smtClean="0"/>
              <a:t>이라는 오래된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패키지를 계승해서 나온 수학 및 과학 연산을 위한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패키지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자체는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되어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내부는 상당부분 </a:t>
            </a:r>
            <a:r>
              <a:rPr lang="en-US" altLang="ko-KR" dirty="0" smtClean="0"/>
              <a:t>C</a:t>
            </a:r>
            <a:r>
              <a:rPr lang="ko-KR" altLang="en-US" dirty="0" smtClean="0"/>
              <a:t>나 포트란으로 되어있어 실행 속도는 꽤 </a:t>
            </a:r>
            <a:r>
              <a:rPr lang="ko-KR" altLang="en-US" dirty="0" err="1" smtClean="0"/>
              <a:t>빠른편</a:t>
            </a:r>
            <a:endParaRPr lang="en-US" altLang="ko-KR" dirty="0" smtClean="0"/>
          </a:p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는 기본적으로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라는 자료를 생성하고 이를 바탕으로 색인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연산을 하는 기능을 수행한다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8678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ko-KR" altLang="en-US" dirty="0"/>
              <a:t>많은 숫자 데이터를 하나의 변수에 넣고 관리 할 때 리스트는 속도가 느리고 메모리를 많이 차지하는 단점이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위해</a:t>
            </a:r>
            <a:r>
              <a:rPr lang="en-US" altLang="ko-KR" dirty="0"/>
              <a:t> </a:t>
            </a:r>
            <a:r>
              <a:rPr lang="ko-KR" altLang="en-US" b="1" dirty="0" smtClean="0"/>
              <a:t>배열</a:t>
            </a:r>
            <a:r>
              <a:rPr lang="en-US" altLang="ko-KR" b="1" dirty="0" smtClean="0"/>
              <a:t>(Array)</a:t>
            </a:r>
            <a:r>
              <a:rPr lang="ko-KR" altLang="en-US" dirty="0" smtClean="0"/>
              <a:t>을 사용해야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자체적인 배열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제공하지 않기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배열을 구현한 다른 패키지를 </a:t>
            </a:r>
            <a:r>
              <a:rPr lang="ko-KR" altLang="en-US" dirty="0" err="1" smtClean="0"/>
              <a:t>임포트해서</a:t>
            </a:r>
            <a:r>
              <a:rPr lang="ko-KR" altLang="en-US" dirty="0" smtClean="0"/>
              <a:t> 사용해야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표준 패키지가 </a:t>
            </a:r>
            <a:r>
              <a:rPr lang="en-US" altLang="ko-KR" b="1" dirty="0" err="1" smtClean="0"/>
              <a:t>NumPy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687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5833" t="36282" r="52222" b="23461"/>
          <a:stretch/>
        </p:blipFill>
        <p:spPr>
          <a:xfrm>
            <a:off x="4089400" y="2007394"/>
            <a:ext cx="40132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57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5833" t="36282" r="52222" b="23461"/>
          <a:stretch/>
        </p:blipFill>
        <p:spPr>
          <a:xfrm>
            <a:off x="4089400" y="2007394"/>
            <a:ext cx="4013200" cy="3987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5972" t="35512" r="46111" b="17693"/>
          <a:stretch/>
        </p:blipFill>
        <p:spPr>
          <a:xfrm>
            <a:off x="3543300" y="1690688"/>
            <a:ext cx="5105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73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배열 인덱싱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 객체의 </a:t>
            </a:r>
            <a:r>
              <a:rPr lang="ko-KR" altLang="en-US" dirty="0" err="1"/>
              <a:t>또다른</a:t>
            </a:r>
            <a:r>
              <a:rPr lang="ko-KR" altLang="en-US" dirty="0"/>
              <a:t> 강력한 </a:t>
            </a:r>
            <a:r>
              <a:rPr lang="ko-KR" altLang="en-US" dirty="0" smtClean="0"/>
              <a:t>기능은</a:t>
            </a:r>
            <a:r>
              <a:rPr lang="ko-KR" altLang="en-US" dirty="0"/>
              <a:t> </a:t>
            </a:r>
            <a:r>
              <a:rPr lang="ko-KR" altLang="en-US" b="1" dirty="0" smtClean="0"/>
              <a:t>배열 </a:t>
            </a:r>
            <a:r>
              <a:rPr lang="ko-KR" altLang="en-US" b="1" dirty="0"/>
              <a:t>인덱싱</a:t>
            </a:r>
            <a:r>
              <a:rPr lang="en-US" altLang="ko-KR" dirty="0"/>
              <a:t>(array indexing) </a:t>
            </a:r>
            <a:r>
              <a:rPr lang="ko-KR" altLang="en-US" dirty="0"/>
              <a:t>방법이다</a:t>
            </a:r>
            <a:r>
              <a:rPr lang="en-US" altLang="ko-KR" dirty="0"/>
              <a:t>. </a:t>
            </a:r>
            <a:r>
              <a:rPr lang="en-US" altLang="ko-KR" dirty="0" smtClean="0"/>
              <a:t>(</a:t>
            </a:r>
            <a:r>
              <a:rPr lang="ko-KR" altLang="en-US" b="1" dirty="0" err="1"/>
              <a:t>팬시</a:t>
            </a:r>
            <a:r>
              <a:rPr lang="ko-KR" altLang="en-US" b="1" dirty="0"/>
              <a:t> 인덱싱</a:t>
            </a:r>
            <a:r>
              <a:rPr lang="en-US" altLang="ko-KR" dirty="0"/>
              <a:t>(fancy indexing)</a:t>
            </a:r>
            <a:r>
              <a:rPr lang="ko-KR" altLang="en-US" dirty="0" smtClean="0"/>
              <a:t>이라고도 함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배열 인덱싱은 데이터베이스의 </a:t>
            </a:r>
            <a:r>
              <a:rPr lang="ko-KR" altLang="en-US" dirty="0"/>
              <a:t>질의</a:t>
            </a:r>
            <a:r>
              <a:rPr lang="en-US" altLang="ko-KR" dirty="0"/>
              <a:t>(Query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기능을 수행하며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괄호</a:t>
            </a:r>
            <a:r>
              <a:rPr lang="en-US" altLang="ko-KR" dirty="0" smtClean="0"/>
              <a:t>(Bracket, [])</a:t>
            </a:r>
            <a:r>
              <a:rPr lang="ko-KR" altLang="en-US" dirty="0" smtClean="0"/>
              <a:t>안의 인덱스 정보로 숫자나 </a:t>
            </a:r>
            <a:r>
              <a:rPr lang="ko-KR" altLang="en-US" dirty="0" err="1" smtClean="0"/>
              <a:t>슬라이스가</a:t>
            </a:r>
            <a:r>
              <a:rPr lang="ko-KR" altLang="en-US" dirty="0" smtClean="0"/>
              <a:t> 아니라 위치 정보를 나타내는 또 다른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배열을 받을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배열 인덱싱의 방식으로는 정수 배열 인덱싱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배열 인덱싱이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89791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배열 인덱싱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5972" t="34872" r="36666" b="21410"/>
          <a:stretch/>
        </p:blipFill>
        <p:spPr>
          <a:xfrm>
            <a:off x="2679700" y="1690688"/>
            <a:ext cx="68326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0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튜토리얼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706" y="2610450"/>
            <a:ext cx="5820587" cy="2781688"/>
          </a:xfrm>
        </p:spPr>
      </p:pic>
      <p:sp>
        <p:nvSpPr>
          <p:cNvPr id="5" name="직사각형 4"/>
          <p:cNvSpPr/>
          <p:nvPr/>
        </p:nvSpPr>
        <p:spPr>
          <a:xfrm>
            <a:off x="4695568" y="5025081"/>
            <a:ext cx="1968843" cy="2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2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배열 인덱싱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5972" t="34872" r="36666" b="21410"/>
          <a:stretch/>
        </p:blipFill>
        <p:spPr>
          <a:xfrm>
            <a:off x="2679700" y="1690688"/>
            <a:ext cx="6832600" cy="4330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5764" t="35385" r="27083" b="21153"/>
          <a:stretch/>
        </p:blipFill>
        <p:spPr>
          <a:xfrm>
            <a:off x="1784350" y="1690688"/>
            <a:ext cx="8623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0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배열 인덱싱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6042" t="33846" r="32708" b="15513"/>
          <a:stretch/>
        </p:blipFill>
        <p:spPr>
          <a:xfrm>
            <a:off x="2501900" y="1690688"/>
            <a:ext cx="75438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41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배열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6180" t="29423" r="27500" b="38910"/>
          <a:stretch/>
        </p:blipFill>
        <p:spPr>
          <a:xfrm>
            <a:off x="1860550" y="2501899"/>
            <a:ext cx="8470900" cy="313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07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배열 연산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5972" t="24359" r="44584" b="12692"/>
          <a:stretch/>
        </p:blipFill>
        <p:spPr>
          <a:xfrm>
            <a:off x="1701800" y="1690688"/>
            <a:ext cx="4229100" cy="48973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7292" t="49104" r="63194" b="20897"/>
          <a:stretch/>
        </p:blipFill>
        <p:spPr>
          <a:xfrm>
            <a:off x="7061200" y="2653477"/>
            <a:ext cx="17399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38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브로드</a:t>
            </a:r>
            <a:r>
              <a:rPr lang="ko-KR" altLang="en-US" dirty="0" smtClean="0"/>
              <a:t> 캐스팅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브로드캐스팅은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가 다른 배열간에도 산술 연산이 가능하게 하도록 하는 </a:t>
            </a:r>
            <a:r>
              <a:rPr lang="ko-KR" altLang="en-US" dirty="0" err="1" smtClean="0"/>
              <a:t>매커니즘이다</a:t>
            </a:r>
            <a:r>
              <a:rPr lang="en-US" altLang="ko-KR" dirty="0" smtClean="0"/>
              <a:t>. </a:t>
            </a:r>
          </a:p>
        </p:txBody>
      </p:sp>
      <p:pic>
        <p:nvPicPr>
          <p:cNvPr id="8195" name="Picture 3" descr="Image result for numpy broadca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740025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074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브로드</a:t>
            </a:r>
            <a:r>
              <a:rPr lang="ko-KR" altLang="en-US" dirty="0" smtClean="0"/>
              <a:t> 캐스팅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6180" t="46923" r="47709" b="10257"/>
          <a:stretch/>
        </p:blipFill>
        <p:spPr>
          <a:xfrm>
            <a:off x="3708400" y="1690688"/>
            <a:ext cx="47752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14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브로드</a:t>
            </a:r>
            <a:r>
              <a:rPr lang="ko-KR" altLang="en-US" dirty="0" smtClean="0"/>
              <a:t> 캐스팅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5973" t="50641" r="51597" b="28077"/>
          <a:stretch/>
        </p:blipFill>
        <p:spPr>
          <a:xfrm>
            <a:off x="4044950" y="2757488"/>
            <a:ext cx="41021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58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SciP</a:t>
            </a:r>
            <a:r>
              <a:rPr lang="en-US" altLang="ko-KR" dirty="0" err="1"/>
              <a:t>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는 고성능의 다차원 배열 객체와 이를 다룰 도구를 제공한다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를 바탕으로 만들어진 </a:t>
            </a:r>
            <a:r>
              <a:rPr lang="en-US" altLang="ko-KR" dirty="0" err="1" smtClean="0"/>
              <a:t>SciPy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배열을 다루는 많은 과학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공학 함수를 제공한다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9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SciPy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이미지 분석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6112" t="28077" r="25277" b="21026"/>
          <a:stretch/>
        </p:blipFill>
        <p:spPr>
          <a:xfrm>
            <a:off x="1898650" y="1447800"/>
            <a:ext cx="8394700" cy="476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SciPy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이미지 분석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6112" t="28077" r="25277" b="21026"/>
          <a:stretch/>
        </p:blipFill>
        <p:spPr>
          <a:xfrm>
            <a:off x="1898650" y="1447800"/>
            <a:ext cx="8394700" cy="476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–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프로그래밍 언어들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불리언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같은 기본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갖고 있으며 형태 역시 유사하다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파이썬에는</a:t>
            </a:r>
            <a:r>
              <a:rPr lang="ko-KR" altLang="en-US" dirty="0" smtClean="0"/>
              <a:t> 증감 다항연산자 </a:t>
            </a:r>
            <a:r>
              <a:rPr lang="en-US" altLang="ko-KR" dirty="0" smtClean="0"/>
              <a:t>(++, --)</a:t>
            </a:r>
            <a:r>
              <a:rPr lang="ko-KR" altLang="en-US" dirty="0" smtClean="0"/>
              <a:t>가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041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Matplotlib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Matplotlib</a:t>
            </a:r>
            <a:r>
              <a:rPr lang="ko-KR" altLang="en-US" dirty="0"/>
              <a:t>는 </a:t>
            </a:r>
            <a:r>
              <a:rPr lang="ko-KR" altLang="en-US" dirty="0" err="1"/>
              <a:t>파이썬에서</a:t>
            </a:r>
            <a:r>
              <a:rPr lang="ko-KR" altLang="en-US" dirty="0"/>
              <a:t> 자료를 차트</a:t>
            </a:r>
            <a:r>
              <a:rPr lang="en-US" altLang="ko-KR" dirty="0"/>
              <a:t>(chart)</a:t>
            </a:r>
            <a:r>
              <a:rPr lang="ko-KR" altLang="en-US" dirty="0"/>
              <a:t>나 플롯</a:t>
            </a:r>
            <a:r>
              <a:rPr lang="en-US" altLang="ko-KR" dirty="0"/>
              <a:t>(plot)</a:t>
            </a:r>
            <a:r>
              <a:rPr lang="ko-KR" altLang="en-US" dirty="0"/>
              <a:t>으로 시각화</a:t>
            </a:r>
            <a:r>
              <a:rPr lang="en-US" altLang="ko-KR" dirty="0"/>
              <a:t>(</a:t>
            </a:r>
            <a:r>
              <a:rPr lang="en-US" altLang="ko-KR" dirty="0" err="1"/>
              <a:t>visulaization</a:t>
            </a:r>
            <a:r>
              <a:rPr lang="en-US" altLang="ko-KR" dirty="0"/>
              <a:t>)</a:t>
            </a:r>
            <a:r>
              <a:rPr lang="ko-KR" altLang="en-US" dirty="0"/>
              <a:t>하는 패키지이다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err="1" smtClean="0"/>
              <a:t>Matplotlib</a:t>
            </a:r>
            <a:r>
              <a:rPr lang="ko-KR" altLang="en-US" dirty="0"/>
              <a:t>는 다음과 같은 정형화된 차트나 플롯 이외에도 </a:t>
            </a:r>
            <a:r>
              <a:rPr lang="ko-KR" altLang="en-US" dirty="0" err="1"/>
              <a:t>저수준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를 사용한 다양한 시각화 기능을 제공한다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r>
              <a:rPr lang="ko-KR" altLang="en-US" dirty="0"/>
              <a:t>라인 플롯</a:t>
            </a:r>
            <a:r>
              <a:rPr lang="en-US" altLang="ko-KR" dirty="0"/>
              <a:t>(line plot)</a:t>
            </a:r>
          </a:p>
          <a:p>
            <a:pPr lvl="1"/>
            <a:r>
              <a:rPr lang="ko-KR" altLang="en-US" dirty="0" err="1"/>
              <a:t>스캐터</a:t>
            </a:r>
            <a:r>
              <a:rPr lang="ko-KR" altLang="en-US" dirty="0"/>
              <a:t> 플롯</a:t>
            </a:r>
            <a:r>
              <a:rPr lang="en-US" altLang="ko-KR" dirty="0"/>
              <a:t>(scatter plot)</a:t>
            </a:r>
          </a:p>
          <a:p>
            <a:pPr lvl="1"/>
            <a:r>
              <a:rPr lang="ko-KR" altLang="en-US" dirty="0" err="1"/>
              <a:t>컨투어</a:t>
            </a:r>
            <a:r>
              <a:rPr lang="ko-KR" altLang="en-US" dirty="0"/>
              <a:t> 플롯</a:t>
            </a:r>
            <a:r>
              <a:rPr lang="en-US" altLang="ko-KR" dirty="0"/>
              <a:t>(contour plot)</a:t>
            </a:r>
          </a:p>
          <a:p>
            <a:pPr lvl="1"/>
            <a:r>
              <a:rPr lang="ko-KR" altLang="en-US" dirty="0" err="1"/>
              <a:t>서피스</a:t>
            </a:r>
            <a:r>
              <a:rPr lang="ko-KR" altLang="en-US" dirty="0"/>
              <a:t> 플롯</a:t>
            </a:r>
            <a:r>
              <a:rPr lang="en-US" altLang="ko-KR" dirty="0"/>
              <a:t>(surface plot)</a:t>
            </a:r>
          </a:p>
          <a:p>
            <a:pPr lvl="1"/>
            <a:r>
              <a:rPr lang="ko-KR" altLang="en-US" dirty="0"/>
              <a:t>바 차트</a:t>
            </a:r>
            <a:r>
              <a:rPr lang="en-US" altLang="ko-KR" dirty="0"/>
              <a:t>(bar chart)</a:t>
            </a:r>
          </a:p>
          <a:p>
            <a:pPr lvl="1"/>
            <a:r>
              <a:rPr lang="ko-KR" altLang="en-US" dirty="0"/>
              <a:t>히스토그램</a:t>
            </a:r>
            <a:r>
              <a:rPr lang="en-US" altLang="ko-KR" dirty="0"/>
              <a:t>(histogram)</a:t>
            </a:r>
          </a:p>
          <a:p>
            <a:pPr lvl="1"/>
            <a:r>
              <a:rPr lang="ko-KR" altLang="en-US" dirty="0"/>
              <a:t>박스 플롯</a:t>
            </a:r>
            <a:r>
              <a:rPr lang="en-US" altLang="ko-KR" dirty="0"/>
              <a:t>(box plot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이미지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2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6180" t="28077" r="21805" b="30256"/>
          <a:stretch/>
        </p:blipFill>
        <p:spPr>
          <a:xfrm>
            <a:off x="1339850" y="1690688"/>
            <a:ext cx="9512300" cy="4127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7361" t="60256" r="52569" b="16283"/>
          <a:stretch/>
        </p:blipFill>
        <p:spPr>
          <a:xfrm>
            <a:off x="7181850" y="3016251"/>
            <a:ext cx="36703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5903" t="21282" r="43264" b="31666"/>
          <a:stretch/>
        </p:blipFill>
        <p:spPr>
          <a:xfrm>
            <a:off x="1485900" y="1690688"/>
            <a:ext cx="5638800" cy="4660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7570" t="50256" r="51528" b="22564"/>
          <a:stretch/>
        </p:blipFill>
        <p:spPr>
          <a:xfrm>
            <a:off x="7124700" y="3016251"/>
            <a:ext cx="38227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5972" t="22179" r="45000" b="35257"/>
          <a:stretch/>
        </p:blipFill>
        <p:spPr>
          <a:xfrm>
            <a:off x="1600200" y="1690688"/>
            <a:ext cx="5308600" cy="4216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7361" t="37308" r="53264" b="36795"/>
          <a:stretch/>
        </p:blipFill>
        <p:spPr>
          <a:xfrm>
            <a:off x="6908800" y="3016251"/>
            <a:ext cx="35433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–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5854" t="24303" r="52549" b="33902"/>
          <a:stretch/>
        </p:blipFill>
        <p:spPr>
          <a:xfrm>
            <a:off x="1733207" y="1690688"/>
            <a:ext cx="3949700" cy="414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5972" t="67180" r="59028" b="11025"/>
          <a:stretch/>
        </p:blipFill>
        <p:spPr>
          <a:xfrm>
            <a:off x="6166366" y="2681288"/>
            <a:ext cx="27432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4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–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5973" t="42307" r="41318" b="9359"/>
          <a:stretch/>
        </p:blipFill>
        <p:spPr>
          <a:xfrm>
            <a:off x="3105150" y="1690688"/>
            <a:ext cx="59817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8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–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파이썬에는</a:t>
            </a:r>
            <a:r>
              <a:rPr lang="ko-KR" altLang="en-US" dirty="0" smtClean="0"/>
              <a:t> 다음과 같은 컨테이너 타입이 구현되어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List</a:t>
            </a:r>
          </a:p>
          <a:p>
            <a:pPr lvl="1"/>
            <a:r>
              <a:rPr lang="en-US" altLang="ko-KR" dirty="0" smtClean="0"/>
              <a:t>Dictionary </a:t>
            </a:r>
            <a:r>
              <a:rPr lang="en-US" altLang="ko-KR" dirty="0"/>
              <a:t>(Associative </a:t>
            </a:r>
            <a:r>
              <a:rPr lang="en-US" altLang="ko-KR" dirty="0" smtClean="0"/>
              <a:t>array or Hash)</a:t>
            </a:r>
          </a:p>
          <a:p>
            <a:pPr lvl="1"/>
            <a:r>
              <a:rPr lang="en-US" altLang="ko-KR" dirty="0" smtClean="0"/>
              <a:t>Set</a:t>
            </a:r>
          </a:p>
          <a:p>
            <a:pPr lvl="1"/>
            <a:r>
              <a:rPr lang="en-US" altLang="ko-KR" dirty="0" smtClean="0"/>
              <a:t>Tuple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55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–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5902" t="53590" r="30764" b="9359"/>
          <a:stretch/>
        </p:blipFill>
        <p:spPr>
          <a:xfrm>
            <a:off x="2133600" y="2171700"/>
            <a:ext cx="79248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8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–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5902" t="53590" r="30764" b="9359"/>
          <a:stretch/>
        </p:blipFill>
        <p:spPr>
          <a:xfrm>
            <a:off x="2133600" y="2171700"/>
            <a:ext cx="7924800" cy="3670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5833" t="43846" r="23229" b="15193"/>
          <a:stretch/>
        </p:blipFill>
        <p:spPr>
          <a:xfrm>
            <a:off x="1438275" y="1978025"/>
            <a:ext cx="93154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3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–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5873" t="37801" r="44127" b="24396"/>
          <a:stretch/>
        </p:blipFill>
        <p:spPr>
          <a:xfrm>
            <a:off x="3145298" y="1690688"/>
            <a:ext cx="5901403" cy="402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8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379</Words>
  <Application>Microsoft Office PowerPoint</Application>
  <PresentationFormat>와이드스크린</PresentationFormat>
  <Paragraphs>63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파이썬 &amp;  NumPy 튜토리얼</vt:lpstr>
      <vt:lpstr>Pytorch 튜토리얼</vt:lpstr>
      <vt:lpstr>Python – 기본 자료형</vt:lpstr>
      <vt:lpstr>Python – 기본 자료형</vt:lpstr>
      <vt:lpstr>Python – 기본 자료형</vt:lpstr>
      <vt:lpstr>Python – 컨테이너</vt:lpstr>
      <vt:lpstr>Python – 컨테이너</vt:lpstr>
      <vt:lpstr>Python – 컨테이너</vt:lpstr>
      <vt:lpstr>Python – 컨테이너</vt:lpstr>
      <vt:lpstr>Python – 컨테이너</vt:lpstr>
      <vt:lpstr>Python – 컨테이너</vt:lpstr>
      <vt:lpstr>Python – 컨테이너</vt:lpstr>
      <vt:lpstr>Python – 함수 &amp; 클래스</vt:lpstr>
      <vt:lpstr>NumPy</vt:lpstr>
      <vt:lpstr>NumPy - 배열</vt:lpstr>
      <vt:lpstr>NumPy - 배열</vt:lpstr>
      <vt:lpstr>NumPy - 배열</vt:lpstr>
      <vt:lpstr>NumPy – 배열 인덱싱</vt:lpstr>
      <vt:lpstr>NumPy – 배열 인덱싱</vt:lpstr>
      <vt:lpstr>NumPy – 배열 인덱싱</vt:lpstr>
      <vt:lpstr>NumPy – 배열 인덱싱</vt:lpstr>
      <vt:lpstr>NumPy – 배열 자료형</vt:lpstr>
      <vt:lpstr>NumPy – 배열 연산</vt:lpstr>
      <vt:lpstr>NumPy - 브로드 캐스팅</vt:lpstr>
      <vt:lpstr>NumPy - 브로드 캐스팅</vt:lpstr>
      <vt:lpstr>NumPy - 브로드 캐스팅</vt:lpstr>
      <vt:lpstr>SciPy</vt:lpstr>
      <vt:lpstr>SciPy – 이미지 분석</vt:lpstr>
      <vt:lpstr>SciPy – 이미지 분석</vt:lpstr>
      <vt:lpstr>Matplotlib</vt:lpstr>
      <vt:lpstr>Matplotlib</vt:lpstr>
      <vt:lpstr>Matplotlib</vt:lpstr>
      <vt:lpstr>Matplotlib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&amp;  NumPy 튜토리얼</dc:title>
  <dc:creator>Windows 사용자</dc:creator>
  <cp:lastModifiedBy>Windows 사용자</cp:lastModifiedBy>
  <cp:revision>63</cp:revision>
  <dcterms:created xsi:type="dcterms:W3CDTF">2018-11-12T03:46:56Z</dcterms:created>
  <dcterms:modified xsi:type="dcterms:W3CDTF">2018-11-12T05:03:16Z</dcterms:modified>
</cp:coreProperties>
</file>