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1" r:id="rId6"/>
    <p:sldId id="264" r:id="rId7"/>
    <p:sldId id="257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5933-032A-4BD8-A41F-3BD43BB723B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EB1E-69BC-4F78-ADDA-BDB2A4C3A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7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Garnets/DeepLearning_Uti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 Debug + </a:t>
            </a:r>
            <a:br>
              <a:rPr lang="en-US" altLang="ko-KR" dirty="0" smtClean="0"/>
            </a:br>
            <a:r>
              <a:rPr lang="ko-KR" altLang="en-US" dirty="0" smtClean="0"/>
              <a:t>개발한 것들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 Log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980670" y="1825625"/>
            <a:ext cx="5618206" cy="4351338"/>
          </a:xfrm>
        </p:spPr>
        <p:txBody>
          <a:bodyPr>
            <a:normAutofit/>
          </a:bodyPr>
          <a:lstStyle/>
          <a:p>
            <a:r>
              <a:rPr lang="en-US" altLang="ko-KR" sz="2200" dirty="0" err="1" smtClean="0"/>
              <a:t>Gtbox</a:t>
            </a:r>
            <a:r>
              <a:rPr lang="en-US" altLang="ko-KR" sz="2200" dirty="0" smtClean="0"/>
              <a:t> : </a:t>
            </a:r>
            <a:r>
              <a:rPr lang="en-US" altLang="ko-KR" sz="2200" dirty="0" err="1" smtClean="0"/>
              <a:t>Gtbox</a:t>
            </a:r>
            <a:r>
              <a:rPr lang="en-US" altLang="ko-KR" sz="2200" dirty="0" smtClean="0"/>
              <a:t> anchor</a:t>
            </a:r>
            <a:r>
              <a:rPr lang="ko-KR" altLang="en-US" sz="2200" dirty="0" smtClean="0"/>
              <a:t>의 개수</a:t>
            </a:r>
            <a:endParaRPr lang="en-US" altLang="ko-KR" sz="2200" dirty="0" smtClean="0"/>
          </a:p>
          <a:p>
            <a:r>
              <a:rPr lang="en-US" altLang="ko-KR" sz="2200" dirty="0" smtClean="0"/>
              <a:t>Base Anchors  : </a:t>
            </a:r>
            <a:r>
              <a:rPr lang="ko-KR" altLang="en-US" sz="2200" dirty="0" smtClean="0"/>
              <a:t>이미지의 베이스 앵커의 개수</a:t>
            </a:r>
            <a:r>
              <a:rPr lang="en-US" altLang="ko-KR" sz="2200" dirty="0" smtClean="0"/>
              <a:t>, 600x767</a:t>
            </a:r>
            <a:r>
              <a:rPr lang="ko-KR" altLang="en-US" sz="2200" dirty="0" smtClean="0"/>
              <a:t>에 들어가는 </a:t>
            </a:r>
            <a:r>
              <a:rPr lang="en-US" altLang="ko-KR" sz="2200" dirty="0" smtClean="0"/>
              <a:t>16xn(</a:t>
            </a:r>
            <a:r>
              <a:rPr lang="ko-KR" altLang="en-US" sz="2200" dirty="0" smtClean="0"/>
              <a:t>앵커의 크기의 종류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Overlaps : </a:t>
            </a:r>
            <a:r>
              <a:rPr lang="ko-KR" altLang="en-US" sz="2200" dirty="0" smtClean="0"/>
              <a:t>베이스 앵커의 개수와 </a:t>
            </a:r>
            <a:r>
              <a:rPr lang="en-US" altLang="ko-KR" sz="2200" dirty="0" smtClean="0"/>
              <a:t>GT</a:t>
            </a:r>
            <a:r>
              <a:rPr lang="ko-KR" altLang="en-US" sz="2200" dirty="0" smtClean="0"/>
              <a:t>앵커의 개수</a:t>
            </a:r>
            <a:endParaRPr lang="en-US" altLang="ko-KR" sz="2200" dirty="0" smtClean="0"/>
          </a:p>
          <a:p>
            <a:r>
              <a:rPr lang="en-US" altLang="ko-KR" sz="2200" dirty="0" err="1" smtClean="0"/>
              <a:t>Regr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각 앵커의 스코어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71" y="3910215"/>
            <a:ext cx="2897660" cy="22667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33" y="1690688"/>
            <a:ext cx="4351937" cy="20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IOU </a:t>
            </a:r>
            <a:r>
              <a:rPr lang="en-US" altLang="ko-KR" dirty="0" err="1" smtClean="0"/>
              <a:t>callcuator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415"/>
            <a:ext cx="7735712" cy="435133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120" y="829318"/>
            <a:ext cx="1457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PredictSlicer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3" y="1977081"/>
            <a:ext cx="10530127" cy="40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PredictSlicer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3484123"/>
            <a:ext cx="4167021" cy="3134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8" y="1609262"/>
            <a:ext cx="3447533" cy="231051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24655" y="3133064"/>
            <a:ext cx="691978" cy="1227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666" y="3711306"/>
            <a:ext cx="3668559" cy="26799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93" y="1774295"/>
            <a:ext cx="4743707" cy="1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86" y="1891528"/>
            <a:ext cx="399761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575222"/>
            <a:ext cx="568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https://github.com/GreenGarnets/DeepLearning_Utill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3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77" y="3310882"/>
            <a:ext cx="2119761" cy="1405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258" y="2923541"/>
            <a:ext cx="93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SSD(?)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 rot="19653692">
            <a:off x="3492842" y="3043134"/>
            <a:ext cx="807308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459855" y="4215213"/>
            <a:ext cx="913213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68" y="2279596"/>
            <a:ext cx="1975408" cy="132390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577912" y="2739357"/>
            <a:ext cx="807308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180" y="3114252"/>
            <a:ext cx="1576264" cy="320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56" y="2967312"/>
            <a:ext cx="921714" cy="3072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39" y="2153680"/>
            <a:ext cx="788134" cy="2671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09" y="2536885"/>
            <a:ext cx="3419695" cy="293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91747" y="4023726"/>
            <a:ext cx="160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</a:t>
            </a:r>
            <a:r>
              <a:rPr lang="en-US" altLang="ko-KR" dirty="0" err="1" smtClean="0"/>
              <a:t>Classifie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1382909">
            <a:off x="6590953" y="4444044"/>
            <a:ext cx="1656550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8803526" y="3811559"/>
            <a:ext cx="807308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59641" y="1931954"/>
            <a:ext cx="16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28209" y="1937541"/>
            <a:ext cx="16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OCR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3303" y="5005290"/>
            <a:ext cx="2572137" cy="15717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28209" y="4498866"/>
            <a:ext cx="16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결과물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6811" y="5380956"/>
            <a:ext cx="589518" cy="49366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4471" y="5716990"/>
            <a:ext cx="487708" cy="3624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5683" y="5913536"/>
            <a:ext cx="657143" cy="71428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 rot="1749947">
            <a:off x="3439888" y="5345327"/>
            <a:ext cx="913213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16855" y="5588957"/>
            <a:ext cx="807308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91747" y="5011624"/>
            <a:ext cx="16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910651" y="3232161"/>
            <a:ext cx="373188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01158" y="1803728"/>
            <a:ext cx="16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30793" y="2125168"/>
            <a:ext cx="20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Text </a:t>
            </a:r>
            <a:r>
              <a:rPr lang="en-US" altLang="ko-KR" dirty="0" err="1" smtClean="0"/>
              <a:t>Classifie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구현할 효과 분류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027"/>
            <a:ext cx="1905000" cy="26289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33" y="2240980"/>
            <a:ext cx="1924319" cy="261021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273387" y="2523903"/>
            <a:ext cx="1614749" cy="1730797"/>
            <a:chOff x="5239340" y="2717929"/>
            <a:chExt cx="1614749" cy="1730797"/>
          </a:xfrm>
        </p:grpSpPr>
        <p:sp>
          <p:nvSpPr>
            <p:cNvPr id="18" name="TextBox 17"/>
            <p:cNvSpPr txBox="1"/>
            <p:nvPr/>
          </p:nvSpPr>
          <p:spPr>
            <a:xfrm>
              <a:off x="5239340" y="2717929"/>
              <a:ext cx="160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OCR</a:t>
              </a:r>
              <a:endParaRPr lang="ko-KR" altLang="en-US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226" y="3082508"/>
              <a:ext cx="257175" cy="3048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751" y="4166158"/>
              <a:ext cx="247650" cy="25717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339" y="3991853"/>
              <a:ext cx="1304925" cy="1143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39" y="4153451"/>
              <a:ext cx="247650" cy="29527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76" y="3455854"/>
              <a:ext cx="1162050" cy="23812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723" y="4174699"/>
              <a:ext cx="904875" cy="12382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365" y="3835402"/>
              <a:ext cx="904875" cy="123825"/>
            </a:xfrm>
            <a:prstGeom prst="rect">
              <a:avLst/>
            </a:prstGeom>
          </p:spPr>
        </p:pic>
      </p:grpSp>
      <p:sp>
        <p:nvSpPr>
          <p:cNvPr id="36" name="오른쪽 화살표 35"/>
          <p:cNvSpPr/>
          <p:nvPr/>
        </p:nvSpPr>
        <p:spPr>
          <a:xfrm>
            <a:off x="5608492" y="3235746"/>
            <a:ext cx="403290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20057665">
            <a:off x="8165678" y="2834401"/>
            <a:ext cx="740506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5400000">
            <a:off x="9860270" y="3036047"/>
            <a:ext cx="403290" cy="40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9940" y="4254700"/>
            <a:ext cx="2677025" cy="201097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38741" y="3704978"/>
            <a:ext cx="20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결과물</a:t>
            </a:r>
            <a:endParaRPr lang="ko-KR" altLang="en-US" dirty="0"/>
          </a:p>
        </p:txBody>
      </p:sp>
      <p:sp>
        <p:nvSpPr>
          <p:cNvPr id="44" name="포인트가 5개인 별 43"/>
          <p:cNvSpPr/>
          <p:nvPr/>
        </p:nvSpPr>
        <p:spPr>
          <a:xfrm>
            <a:off x="10812090" y="2006683"/>
            <a:ext cx="362465" cy="362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이번주</a:t>
            </a:r>
            <a:r>
              <a:rPr lang="ko-KR" altLang="en-US" dirty="0" smtClean="0"/>
              <a:t>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Ctpn</a:t>
            </a:r>
            <a:r>
              <a:rPr lang="en-US" altLang="ko-KR" dirty="0" smtClean="0"/>
              <a:t> -&gt; OCR</a:t>
            </a:r>
            <a:r>
              <a:rPr lang="ko-KR" altLang="en-US" dirty="0" smtClean="0"/>
              <a:t>로 넣기</a:t>
            </a:r>
            <a:endParaRPr lang="en-US" altLang="ko-KR" dirty="0" smtClean="0"/>
          </a:p>
          <a:p>
            <a:r>
              <a:rPr lang="ko-KR" altLang="en-US" dirty="0" smtClean="0"/>
              <a:t>도로 표지판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한글 학습용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RenderText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OCR </a:t>
            </a:r>
            <a:r>
              <a:rPr lang="ko-KR" altLang="en-US" dirty="0" smtClean="0"/>
              <a:t>학습용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3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100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CTPN Debug +  개발한 것들</vt:lpstr>
      <vt:lpstr>CTPN Log</vt:lpstr>
      <vt:lpstr>IOU callcuator </vt:lpstr>
      <vt:lpstr>PredictSlicer</vt:lpstr>
      <vt:lpstr>PredictSlicer</vt:lpstr>
      <vt:lpstr>Github에 업로드</vt:lpstr>
      <vt:lpstr>파이프라인</vt:lpstr>
      <vt:lpstr>파이프라인</vt:lpstr>
      <vt:lpstr>이번주 목표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2019-05-13T04:00:32Z</dcterms:created>
  <dcterms:modified xsi:type="dcterms:W3CDTF">2019-05-16T07:31:48Z</dcterms:modified>
</cp:coreProperties>
</file>