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1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1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9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1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4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1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7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D767-EE24-43BE-9FB1-DFAB26D3712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E8DD-77FE-4D31-9D90-36C31D54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1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Road Sign Generator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4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49" y="1809149"/>
            <a:ext cx="3841936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562" y="1531337"/>
            <a:ext cx="394506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2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312" y="2364707"/>
            <a:ext cx="3963721" cy="264248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5" y="2045975"/>
            <a:ext cx="2181225" cy="3362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95" y="2742958"/>
            <a:ext cx="2952535" cy="19683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684" y="1650686"/>
            <a:ext cx="1876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텍스트의 개수</a:t>
            </a:r>
            <a:endParaRPr lang="en-US" altLang="ko-KR" dirty="0" smtClean="0"/>
          </a:p>
          <a:p>
            <a:r>
              <a:rPr lang="ko-KR" altLang="en-US" dirty="0" smtClean="0"/>
              <a:t>폰트</a:t>
            </a:r>
            <a:endParaRPr lang="en-US" altLang="ko-KR" dirty="0" smtClean="0"/>
          </a:p>
          <a:p>
            <a:r>
              <a:rPr lang="ko-KR" altLang="en-US" dirty="0" smtClean="0"/>
              <a:t>가운데 정렬 유무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텍스트의 폰트 크기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텍스트의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텍스트의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번 텍스트의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r>
              <a:rPr lang="ko-KR" altLang="en-US" dirty="0" smtClean="0"/>
              <a:t>표지판 이미지 파일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8387" y="2320131"/>
            <a:ext cx="21812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7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추가 </a:t>
            </a:r>
            <a:r>
              <a:rPr lang="ko-KR" altLang="en-US" dirty="0" err="1" smtClean="0"/>
              <a:t>도로명</a:t>
            </a:r>
            <a:r>
              <a:rPr lang="ko-KR" altLang="en-US" dirty="0" smtClean="0"/>
              <a:t> 문자열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t="30995" r="68265" b="42599"/>
          <a:stretch/>
        </p:blipFill>
        <p:spPr>
          <a:xfrm>
            <a:off x="1701114" y="2150075"/>
            <a:ext cx="1705232" cy="135385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9" t="35027" r="45942" b="30929"/>
          <a:stretch/>
        </p:blipFill>
        <p:spPr>
          <a:xfrm>
            <a:off x="1408671" y="4146476"/>
            <a:ext cx="2290118" cy="13592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92" y="1690688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9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Road Sign Generator</vt:lpstr>
      <vt:lpstr>기능 정리</vt:lpstr>
      <vt:lpstr>기능 정리</vt:lpstr>
      <vt:lpstr>기능 정리</vt:lpstr>
      <vt:lpstr>기능 추가 도로명 문자열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Generator</dc:title>
  <dc:creator>Windows 사용자</dc:creator>
  <cp:lastModifiedBy>Windows 사용자</cp:lastModifiedBy>
  <cp:revision>9</cp:revision>
  <dcterms:created xsi:type="dcterms:W3CDTF">2019-05-16T07:31:54Z</dcterms:created>
  <dcterms:modified xsi:type="dcterms:W3CDTF">2019-05-16T07:54:19Z</dcterms:modified>
</cp:coreProperties>
</file>