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6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1C8-56C0-429F-BB34-3C5D33C480B0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ierkinhane/crnn_chinese_characters_re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Korean Dataset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222" t="19927" r="16746" b="12234"/>
          <a:stretch/>
        </p:blipFill>
        <p:spPr>
          <a:xfrm>
            <a:off x="1705428" y="1557983"/>
            <a:ext cx="8781143" cy="48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222" t="19927" r="38735" b="12234"/>
          <a:stretch/>
        </p:blipFill>
        <p:spPr>
          <a:xfrm>
            <a:off x="495694" y="1434417"/>
            <a:ext cx="5856906" cy="488662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6715065" y="3459892"/>
            <a:ext cx="815546" cy="68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41" y="1345161"/>
            <a:ext cx="3322938" cy="49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Dataset Generator -&gt; </a:t>
            </a:r>
            <a:r>
              <a:rPr lang="en-US" altLang="ko-KR" sz="1300" dirty="0" smtClean="0">
                <a:hlinkClick r:id="rId2"/>
              </a:rPr>
              <a:t>https://github.com/Sierkinhane/crnn_chinese_characters_rec</a:t>
            </a:r>
            <a:r>
              <a:rPr lang="en-US" altLang="ko-KR" sz="1300" dirty="0" smtClean="0"/>
              <a:t> </a:t>
            </a:r>
            <a:endParaRPr lang="ko-KR" altLang="en-US" sz="1300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6" y="1825625"/>
            <a:ext cx="7653848" cy="4351338"/>
          </a:xfrm>
        </p:spPr>
      </p:pic>
    </p:spTree>
    <p:extLst>
      <p:ext uri="{BB962C8B-B14F-4D97-AF65-F5344CB8AC3E}">
        <p14:creationId xmlns:p14="http://schemas.microsoft.com/office/powerpoint/2010/main" val="12962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Generator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53" t="20611" r="23541" b="6361"/>
          <a:stretch/>
        </p:blipFill>
        <p:spPr>
          <a:xfrm>
            <a:off x="1758950" y="1690688"/>
            <a:ext cx="8674100" cy="46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Generator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64" t="17685" r="5080" b="8016"/>
          <a:stretch/>
        </p:blipFill>
        <p:spPr>
          <a:xfrm>
            <a:off x="1103085" y="1690688"/>
            <a:ext cx="9985830" cy="46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Generator, 272783 words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0688"/>
            <a:ext cx="88011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445" t="17436" r="2302" b="12088"/>
          <a:stretch/>
        </p:blipFill>
        <p:spPr>
          <a:xfrm>
            <a:off x="965200" y="1690688"/>
            <a:ext cx="10261600" cy="44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445" t="17436" r="31730" b="12088"/>
          <a:stretch/>
        </p:blipFill>
        <p:spPr>
          <a:xfrm>
            <a:off x="469077" y="2742249"/>
            <a:ext cx="3195320" cy="2073592"/>
          </a:xfrm>
          <a:prstGeom prst="rect">
            <a:avLst/>
          </a:prstGeom>
        </p:spPr>
      </p:pic>
      <p:sp>
        <p:nvSpPr>
          <p:cNvPr id="3" name="십자형 2"/>
          <p:cNvSpPr/>
          <p:nvPr/>
        </p:nvSpPr>
        <p:spPr>
          <a:xfrm>
            <a:off x="3824416" y="3497580"/>
            <a:ext cx="449580" cy="449580"/>
          </a:xfrm>
          <a:prstGeom prst="plus">
            <a:avLst>
              <a:gd name="adj" fmla="val 4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2683" t="29422" r="41818" b="53864"/>
          <a:stretch/>
        </p:blipFill>
        <p:spPr>
          <a:xfrm>
            <a:off x="4550001" y="2293619"/>
            <a:ext cx="3390900" cy="1203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0914" t="56397" r="48802" b="19589"/>
          <a:stretch/>
        </p:blipFill>
        <p:spPr>
          <a:xfrm>
            <a:off x="4815016" y="3757136"/>
            <a:ext cx="2697480" cy="1729741"/>
          </a:xfrm>
          <a:prstGeom prst="rect">
            <a:avLst/>
          </a:prstGeom>
        </p:spPr>
      </p:pic>
      <p:sp>
        <p:nvSpPr>
          <p:cNvPr id="8" name="십자형 7"/>
          <p:cNvSpPr/>
          <p:nvPr/>
        </p:nvSpPr>
        <p:spPr>
          <a:xfrm>
            <a:off x="8053516" y="3497580"/>
            <a:ext cx="449580" cy="449580"/>
          </a:xfrm>
          <a:prstGeom prst="plus">
            <a:avLst>
              <a:gd name="adj" fmla="val 4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04086" y="466213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Text Position output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4116" y="3873885"/>
            <a:ext cx="19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표지판 생성 규칙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82" y="2650780"/>
            <a:ext cx="1066904" cy="500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7" t="47409" r="56487" b="43763"/>
          <a:stretch/>
        </p:blipFill>
        <p:spPr>
          <a:xfrm>
            <a:off x="10285971" y="2345382"/>
            <a:ext cx="494270" cy="5684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90808" r="79962" b="4202"/>
          <a:stretch/>
        </p:blipFill>
        <p:spPr>
          <a:xfrm>
            <a:off x="10417776" y="3213626"/>
            <a:ext cx="724930" cy="3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Korean Dataset</vt:lpstr>
      <vt:lpstr>Korean Dataset Generator</vt:lpstr>
      <vt:lpstr>Korean Dataset Generator</vt:lpstr>
      <vt:lpstr>Dataset Generator -&gt; https://github.com/Sierkinhane/crnn_chinese_characters_rec </vt:lpstr>
      <vt:lpstr>Word Generator</vt:lpstr>
      <vt:lpstr>Word Generator</vt:lpstr>
      <vt:lpstr>Word Generator, 272783 words</vt:lpstr>
      <vt:lpstr>Korean Dataset Generator</vt:lpstr>
      <vt:lpstr>Korean Dataset Generator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Dataset</dc:title>
  <dc:creator>Windows 사용자</dc:creator>
  <cp:lastModifiedBy>Windows 사용자</cp:lastModifiedBy>
  <cp:revision>30</cp:revision>
  <dcterms:created xsi:type="dcterms:W3CDTF">2019-03-07T07:04:11Z</dcterms:created>
  <dcterms:modified xsi:type="dcterms:W3CDTF">2019-03-09T04:42:17Z</dcterms:modified>
</cp:coreProperties>
</file>