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D72E-CA15-44EB-9128-80046342178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9833-4F4B-4B05-B186-AE7AA5EAB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Load Sign Generator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2019.06.03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1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노이즈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Blur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38" y="4097726"/>
            <a:ext cx="5743832" cy="212917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0" y="2339996"/>
            <a:ext cx="5134856" cy="1903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90688"/>
            <a:ext cx="5313406" cy="19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7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노이즈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오류들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24" y="2308240"/>
            <a:ext cx="4565822" cy="15703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31" y="4098105"/>
            <a:ext cx="3412396" cy="2041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88" y="1482810"/>
            <a:ext cx="3412396" cy="1839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477" y="3562645"/>
            <a:ext cx="3591955" cy="27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63" y="1420619"/>
            <a:ext cx="3394633" cy="251513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47" y="4157626"/>
            <a:ext cx="3079664" cy="231779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99" y="1476313"/>
            <a:ext cx="3319464" cy="245944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99" y="4157626"/>
            <a:ext cx="3079664" cy="23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순서를 교통표지판 </a:t>
            </a:r>
            <a:r>
              <a:rPr lang="en-US" altLang="ko-KR" dirty="0" smtClean="0"/>
              <a:t>-&gt; ICDAR </a:t>
            </a:r>
            <a:r>
              <a:rPr lang="ko-KR" altLang="en-US" dirty="0" smtClean="0"/>
              <a:t>순으로 </a:t>
            </a:r>
            <a:r>
              <a:rPr lang="ko-KR" altLang="en-US" dirty="0" err="1" smtClean="0"/>
              <a:t>바꿔야하는가</a:t>
            </a:r>
            <a:endParaRPr lang="en-US" altLang="ko-KR" dirty="0" smtClean="0"/>
          </a:p>
          <a:p>
            <a:r>
              <a:rPr lang="ko-KR" altLang="en-US" dirty="0" smtClean="0"/>
              <a:t>교통 표지판 데이터의 다양성이 부족한가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형식을 더 생성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교통 표지판의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부족한가</a:t>
            </a:r>
            <a:endParaRPr lang="en-US" altLang="ko-KR" dirty="0" smtClean="0"/>
          </a:p>
          <a:p>
            <a:r>
              <a:rPr lang="ko-KR" altLang="en-US" dirty="0" smtClean="0"/>
              <a:t>교통 표지판의 크기 변환 문제인가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8" t="27032" r="22923" b="53065"/>
          <a:stretch/>
        </p:blipFill>
        <p:spPr>
          <a:xfrm>
            <a:off x="8600301" y="4563763"/>
            <a:ext cx="1327465" cy="7743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8" t="64816" r="34922" b="6226"/>
          <a:stretch/>
        </p:blipFill>
        <p:spPr>
          <a:xfrm>
            <a:off x="5247503" y="4333104"/>
            <a:ext cx="2636108" cy="12356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45" y="3987679"/>
            <a:ext cx="3031265" cy="23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텐서보드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0" y="1825625"/>
            <a:ext cx="8410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E2E -&gt; OCR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1777"/>
            <a:ext cx="10515600" cy="35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E2E -&gt; OCR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32" y="1833863"/>
            <a:ext cx="8811459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6465" y="1869989"/>
            <a:ext cx="2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200825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r>
              <a:rPr lang="en-US" altLang="ko-KR" dirty="0" smtClean="0"/>
              <a:t>1.13GB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Load Sign Generator 5</vt:lpstr>
      <vt:lpstr>노이즈 추가 - Blur</vt:lpstr>
      <vt:lpstr>노이즈 추가 - 오류들</vt:lpstr>
      <vt:lpstr>CTPN으로 학습</vt:lpstr>
      <vt:lpstr>CTPN으로 학습</vt:lpstr>
      <vt:lpstr>텐서보드</vt:lpstr>
      <vt:lpstr>E2E -&gt; OCR</vt:lpstr>
      <vt:lpstr>E2E -&gt; OCR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Sign Generator 4</dc:title>
  <dc:creator>Windows 사용자</dc:creator>
  <cp:lastModifiedBy>Windows 사용자</cp:lastModifiedBy>
  <cp:revision>15</cp:revision>
  <dcterms:created xsi:type="dcterms:W3CDTF">2019-06-02T19:38:18Z</dcterms:created>
  <dcterms:modified xsi:type="dcterms:W3CDTF">2019-06-02T20:03:22Z</dcterms:modified>
</cp:coreProperties>
</file>