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6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3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1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Road Sign Generator3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2019.05.27</a:t>
            </a:r>
          </a:p>
          <a:p>
            <a:r>
              <a:rPr lang="ko-KR" altLang="en-US" dirty="0" smtClean="0"/>
              <a:t>권민섭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25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형식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192" y="2212803"/>
            <a:ext cx="3984596" cy="35948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01" y="2615002"/>
            <a:ext cx="2019048" cy="279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09" y="2438811"/>
            <a:ext cx="2028571" cy="314285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377513" y="3713677"/>
            <a:ext cx="527222" cy="5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72983" y="3713677"/>
            <a:ext cx="527222" cy="5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추가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88" y="1494619"/>
            <a:ext cx="2994131" cy="2411203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54" y="3112118"/>
            <a:ext cx="2533479" cy="13511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01" y="1221433"/>
            <a:ext cx="5336916" cy="16843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06" y="4458871"/>
            <a:ext cx="3739978" cy="13863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03" y="3787713"/>
            <a:ext cx="3041822" cy="18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 추가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1" y="1690688"/>
            <a:ext cx="5403309" cy="4351338"/>
          </a:xfrm>
        </p:spPr>
      </p:pic>
      <p:grpSp>
        <p:nvGrpSpPr>
          <p:cNvPr id="13" name="그룹 12"/>
          <p:cNvGrpSpPr/>
          <p:nvPr/>
        </p:nvGrpSpPr>
        <p:grpSpPr>
          <a:xfrm>
            <a:off x="7054435" y="2998218"/>
            <a:ext cx="2829255" cy="1543733"/>
            <a:chOff x="7054435" y="2998218"/>
            <a:chExt cx="2829255" cy="154373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211" y="3190762"/>
              <a:ext cx="2533479" cy="1351189"/>
            </a:xfrm>
            <a:prstGeom prst="rect">
              <a:avLst/>
            </a:prstGeom>
          </p:spPr>
        </p:pic>
        <p:sp>
          <p:nvSpPr>
            <p:cNvPr id="11" name="아래쪽 화살표 10"/>
            <p:cNvSpPr/>
            <p:nvPr/>
          </p:nvSpPr>
          <p:spPr>
            <a:xfrm rot="18978380">
              <a:off x="7054435" y="2998218"/>
              <a:ext cx="591553" cy="7705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아래쪽 화살표 11"/>
          <p:cNvSpPr/>
          <p:nvPr/>
        </p:nvSpPr>
        <p:spPr>
          <a:xfrm rot="18978380">
            <a:off x="4040961" y="2878769"/>
            <a:ext cx="591553" cy="770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수 제한 추가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01" y="2491435"/>
            <a:ext cx="2019048" cy="279047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6200000">
            <a:off x="872823" y="2648464"/>
            <a:ext cx="222421" cy="24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85" y="1858662"/>
            <a:ext cx="3008096" cy="16043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96" y="3886673"/>
            <a:ext cx="3889804" cy="19379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81" y="1888525"/>
            <a:ext cx="3008096" cy="16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66" y="1690688"/>
            <a:ext cx="7346867" cy="3912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568" y="5840627"/>
            <a:ext cx="108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4000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epoch 50000, model loss 0.0117, total loss 0.0567,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9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6" y="1845275"/>
            <a:ext cx="3587578" cy="1793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" y="4145349"/>
            <a:ext cx="5674056" cy="20904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1" y="1789669"/>
            <a:ext cx="3698789" cy="1849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03" y="4145349"/>
            <a:ext cx="5674056" cy="20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0" y="1451791"/>
            <a:ext cx="3280718" cy="2430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0" y="4021997"/>
            <a:ext cx="3280718" cy="2430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33" y="1451791"/>
            <a:ext cx="3079664" cy="23177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12" y="4134938"/>
            <a:ext cx="3079664" cy="231779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02519" y="1778859"/>
            <a:ext cx="3837545" cy="44862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표지판에 </a:t>
            </a:r>
            <a:r>
              <a:rPr lang="ko-KR" altLang="en-US" dirty="0" err="1" smtClean="0"/>
              <a:t>노이즈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로테이션을 추가하면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훨씬 더 학습을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잘해낼듯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6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42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Road Sign Generator3</vt:lpstr>
      <vt:lpstr>템플릿 형식 변경</vt:lpstr>
      <vt:lpstr>템플릿 추가</vt:lpstr>
      <vt:lpstr>아이콘 추가</vt:lpstr>
      <vt:lpstr>글자 수 제한 추가</vt:lpstr>
      <vt:lpstr>CTPN으로 학습</vt:lpstr>
      <vt:lpstr>CTPN으로 학습</vt:lpstr>
      <vt:lpstr>CTPN으로 학습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2019-05-26T19:21:31Z</dcterms:created>
  <dcterms:modified xsi:type="dcterms:W3CDTF">2019-05-29T19:38:45Z</dcterms:modified>
</cp:coreProperties>
</file>