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7550-136E-42E2-B06E-3FCEF835C4B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A9F0-9B77-483B-BDEB-6351983C4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37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7550-136E-42E2-B06E-3FCEF835C4B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A9F0-9B77-483B-BDEB-6351983C4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80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7550-136E-42E2-B06E-3FCEF835C4B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A9F0-9B77-483B-BDEB-6351983C4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25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7550-136E-42E2-B06E-3FCEF835C4B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A9F0-9B77-483B-BDEB-6351983C4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72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7550-136E-42E2-B06E-3FCEF835C4B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A9F0-9B77-483B-BDEB-6351983C4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327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7550-136E-42E2-B06E-3FCEF835C4B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A9F0-9B77-483B-BDEB-6351983C4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7550-136E-42E2-B06E-3FCEF835C4B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A9F0-9B77-483B-BDEB-6351983C4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84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7550-136E-42E2-B06E-3FCEF835C4B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A9F0-9B77-483B-BDEB-6351983C4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80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7550-136E-42E2-B06E-3FCEF835C4B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A9F0-9B77-483B-BDEB-6351983C4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19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7550-136E-42E2-B06E-3FCEF835C4B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A9F0-9B77-483B-BDEB-6351983C4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4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7550-136E-42E2-B06E-3FCEF835C4B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A9F0-9B77-483B-BDEB-6351983C4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6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37550-136E-42E2-B06E-3FCEF835C4B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2A9F0-9B77-483B-BDEB-6351983C4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8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Road Sign Generator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2019.05.30</a:t>
            </a:r>
          </a:p>
          <a:p>
            <a:r>
              <a:rPr lang="ko-KR" altLang="en-US" dirty="0" smtClean="0"/>
              <a:t>권민섭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4550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Rotation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37" y="4289357"/>
            <a:ext cx="4652963" cy="21015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017" y="2437411"/>
            <a:ext cx="5001816" cy="3324955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31" y="1788029"/>
            <a:ext cx="3289343" cy="2403987"/>
          </a:xfrm>
        </p:spPr>
      </p:pic>
    </p:spTree>
    <p:extLst>
      <p:ext uri="{BB962C8B-B14F-4D97-AF65-F5344CB8AC3E}">
        <p14:creationId xmlns:p14="http://schemas.microsoft.com/office/powerpoint/2010/main" val="241478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CTPN</a:t>
            </a:r>
            <a:r>
              <a:rPr lang="ko-KR" altLang="en-US" dirty="0" smtClean="0"/>
              <a:t>으로 학습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3624"/>
            <a:ext cx="3280718" cy="24307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641" y="1453625"/>
            <a:ext cx="3280718" cy="24307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336" y="1453625"/>
            <a:ext cx="3319464" cy="245944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236" y="4134938"/>
            <a:ext cx="3079664" cy="231779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27" y="4134938"/>
            <a:ext cx="3079664" cy="231779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68" y="4134938"/>
            <a:ext cx="3079664" cy="231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3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Office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Road Sign Generator</vt:lpstr>
      <vt:lpstr>Rotation 추가</vt:lpstr>
      <vt:lpstr>CTPN으로 학습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Sign Generator</dc:title>
  <dc:creator>Windows 사용자</dc:creator>
  <cp:lastModifiedBy>Windows 사용자</cp:lastModifiedBy>
  <cp:revision>5</cp:revision>
  <dcterms:created xsi:type="dcterms:W3CDTF">2019-05-29T22:28:50Z</dcterms:created>
  <dcterms:modified xsi:type="dcterms:W3CDTF">2019-05-29T22:34:56Z</dcterms:modified>
</cp:coreProperties>
</file>