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3"/>
  </p:notesMasterIdLst>
  <p:sldIdLst>
    <p:sldId id="257" r:id="rId3"/>
    <p:sldId id="258" r:id="rId4"/>
    <p:sldId id="259" r:id="rId5"/>
    <p:sldId id="260" r:id="rId6"/>
    <p:sldId id="261" r:id="rId7"/>
    <p:sldId id="262" r:id="rId8"/>
    <p:sldId id="263" r:id="rId9"/>
    <p:sldId id="264" r:id="rId10"/>
    <p:sldId id="281" r:id="rId11"/>
    <p:sldId id="266" r:id="rId12"/>
    <p:sldId id="283" r:id="rId13"/>
    <p:sldId id="285" r:id="rId14"/>
    <p:sldId id="284" r:id="rId15"/>
    <p:sldId id="286" r:id="rId16"/>
    <p:sldId id="287" r:id="rId17"/>
    <p:sldId id="288" r:id="rId18"/>
    <p:sldId id="289" r:id="rId19"/>
    <p:sldId id="290" r:id="rId20"/>
    <p:sldId id="269" r:id="rId21"/>
    <p:sldId id="291" r:id="rId22"/>
    <p:sldId id="292" r:id="rId23"/>
    <p:sldId id="293" r:id="rId24"/>
    <p:sldId id="295" r:id="rId25"/>
    <p:sldId id="296" r:id="rId26"/>
    <p:sldId id="275" r:id="rId27"/>
    <p:sldId id="276" r:id="rId28"/>
    <p:sldId id="297" r:id="rId29"/>
    <p:sldId id="298" r:id="rId30"/>
    <p:sldId id="279" r:id="rId31"/>
    <p:sldId id="28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24DE43-E1E5-49BB-A07C-69F36BFCF5D2}" type="datetimeFigureOut">
              <a:rPr lang="en-US" smtClean="0"/>
              <a:pPr/>
              <a:t>8/14/2017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EA5639-656C-420E-B1E4-C4F5B72AE682}" type="slidenum">
              <a:rPr lang="en-US" smtClean="0"/>
              <a:pPr/>
              <a:t>‹#›</a:t>
            </a:fld>
            <a:endParaRPr lang="en-US"/>
          </a:p>
        </p:txBody>
      </p:sp>
    </p:spTree>
    <p:extLst>
      <p:ext uri="{BB962C8B-B14F-4D97-AF65-F5344CB8AC3E}">
        <p14:creationId xmlns="" xmlns:p14="http://schemas.microsoft.com/office/powerpoint/2010/main" val="2464440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1"/>
          <p:cNvSpPr>
            <a:spLocks noGrp="1" noChangeArrowheads="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1012825" eaLnBrk="0" hangingPunct="0">
              <a:defRPr sz="4400">
                <a:solidFill>
                  <a:schemeClr val="folHlink"/>
                </a:solidFill>
                <a:latin typeface="Tahoma" pitchFamily="34" charset="0"/>
              </a:defRPr>
            </a:lvl1pPr>
            <a:lvl2pPr marL="742950" indent="-285750" defTabSz="1012825" eaLnBrk="0" hangingPunct="0">
              <a:defRPr sz="4400">
                <a:solidFill>
                  <a:schemeClr val="folHlink"/>
                </a:solidFill>
                <a:latin typeface="Tahoma" pitchFamily="34" charset="0"/>
              </a:defRPr>
            </a:lvl2pPr>
            <a:lvl3pPr marL="1143000" indent="-228600" defTabSz="1012825" eaLnBrk="0" hangingPunct="0">
              <a:defRPr sz="4400">
                <a:solidFill>
                  <a:schemeClr val="folHlink"/>
                </a:solidFill>
                <a:latin typeface="Tahoma" pitchFamily="34" charset="0"/>
              </a:defRPr>
            </a:lvl3pPr>
            <a:lvl4pPr marL="1600200" indent="-228600" defTabSz="1012825" eaLnBrk="0" hangingPunct="0">
              <a:defRPr sz="4400">
                <a:solidFill>
                  <a:schemeClr val="folHlink"/>
                </a:solidFill>
                <a:latin typeface="Tahoma" pitchFamily="34" charset="0"/>
              </a:defRPr>
            </a:lvl4pPr>
            <a:lvl5pPr marL="2057400" indent="-228600" defTabSz="1012825" eaLnBrk="0" hangingPunct="0">
              <a:defRPr sz="4400">
                <a:solidFill>
                  <a:schemeClr val="folHlink"/>
                </a:solidFill>
                <a:latin typeface="Tahoma" pitchFamily="34" charset="0"/>
              </a:defRPr>
            </a:lvl5pPr>
            <a:lvl6pPr marL="2514600" indent="-228600" defTabSz="1012825" eaLnBrk="0" fontAlgn="base" hangingPunct="0">
              <a:spcBef>
                <a:spcPct val="0"/>
              </a:spcBef>
              <a:spcAft>
                <a:spcPct val="0"/>
              </a:spcAft>
              <a:defRPr sz="4400">
                <a:solidFill>
                  <a:schemeClr val="folHlink"/>
                </a:solidFill>
                <a:latin typeface="Tahoma" pitchFamily="34" charset="0"/>
              </a:defRPr>
            </a:lvl6pPr>
            <a:lvl7pPr marL="2971800" indent="-228600" defTabSz="1012825" eaLnBrk="0" fontAlgn="base" hangingPunct="0">
              <a:spcBef>
                <a:spcPct val="0"/>
              </a:spcBef>
              <a:spcAft>
                <a:spcPct val="0"/>
              </a:spcAft>
              <a:defRPr sz="4400">
                <a:solidFill>
                  <a:schemeClr val="folHlink"/>
                </a:solidFill>
                <a:latin typeface="Tahoma" pitchFamily="34" charset="0"/>
              </a:defRPr>
            </a:lvl7pPr>
            <a:lvl8pPr marL="3429000" indent="-228600" defTabSz="1012825" eaLnBrk="0" fontAlgn="base" hangingPunct="0">
              <a:spcBef>
                <a:spcPct val="0"/>
              </a:spcBef>
              <a:spcAft>
                <a:spcPct val="0"/>
              </a:spcAft>
              <a:defRPr sz="4400">
                <a:solidFill>
                  <a:schemeClr val="folHlink"/>
                </a:solidFill>
                <a:latin typeface="Tahoma" pitchFamily="34" charset="0"/>
              </a:defRPr>
            </a:lvl8pPr>
            <a:lvl9pPr marL="3886200" indent="-228600" defTabSz="1012825" eaLnBrk="0" fontAlgn="base" hangingPunct="0">
              <a:spcBef>
                <a:spcPct val="0"/>
              </a:spcBef>
              <a:spcAft>
                <a:spcPct val="0"/>
              </a:spcAft>
              <a:defRPr sz="4400">
                <a:solidFill>
                  <a:schemeClr val="folHlink"/>
                </a:solidFill>
                <a:latin typeface="Tahoma" pitchFamily="34" charset="0"/>
              </a:defRPr>
            </a:lvl9pPr>
          </a:lstStyle>
          <a:p>
            <a:fld id="{FF4DD2A4-5313-4CE1-9C7A-CD517568388C}" type="datetime1">
              <a:rPr lang="en-US" sz="1100">
                <a:solidFill>
                  <a:prstClr val="black"/>
                </a:solidFill>
                <a:latin typeface="Times New Roman" pitchFamily="18" charset="0"/>
              </a:rPr>
              <a:pPr/>
              <a:t>8/14/2017</a:t>
            </a:fld>
            <a:endParaRPr lang="en-US" sz="1100">
              <a:solidFill>
                <a:prstClr val="black"/>
              </a:solidFill>
              <a:latin typeface="Times New Roman" pitchFamily="18" charset="0"/>
            </a:endParaRPr>
          </a:p>
        </p:txBody>
      </p:sp>
      <p:sp>
        <p:nvSpPr>
          <p:cNvPr id="106499" name="Rectangle 13"/>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1012825" eaLnBrk="0" hangingPunct="0">
              <a:defRPr sz="4400">
                <a:solidFill>
                  <a:schemeClr val="folHlink"/>
                </a:solidFill>
                <a:latin typeface="Tahoma" pitchFamily="34" charset="0"/>
              </a:defRPr>
            </a:lvl1pPr>
            <a:lvl2pPr marL="742950" indent="-285750" defTabSz="1012825" eaLnBrk="0" hangingPunct="0">
              <a:defRPr sz="4400">
                <a:solidFill>
                  <a:schemeClr val="folHlink"/>
                </a:solidFill>
                <a:latin typeface="Tahoma" pitchFamily="34" charset="0"/>
              </a:defRPr>
            </a:lvl2pPr>
            <a:lvl3pPr marL="1143000" indent="-228600" defTabSz="1012825" eaLnBrk="0" hangingPunct="0">
              <a:defRPr sz="4400">
                <a:solidFill>
                  <a:schemeClr val="folHlink"/>
                </a:solidFill>
                <a:latin typeface="Tahoma" pitchFamily="34" charset="0"/>
              </a:defRPr>
            </a:lvl3pPr>
            <a:lvl4pPr marL="1600200" indent="-228600" defTabSz="1012825" eaLnBrk="0" hangingPunct="0">
              <a:defRPr sz="4400">
                <a:solidFill>
                  <a:schemeClr val="folHlink"/>
                </a:solidFill>
                <a:latin typeface="Tahoma" pitchFamily="34" charset="0"/>
              </a:defRPr>
            </a:lvl4pPr>
            <a:lvl5pPr marL="2057400" indent="-228600" defTabSz="1012825" eaLnBrk="0" hangingPunct="0">
              <a:defRPr sz="4400">
                <a:solidFill>
                  <a:schemeClr val="folHlink"/>
                </a:solidFill>
                <a:latin typeface="Tahoma" pitchFamily="34" charset="0"/>
              </a:defRPr>
            </a:lvl5pPr>
            <a:lvl6pPr marL="2514600" indent="-228600" defTabSz="1012825" eaLnBrk="0" fontAlgn="base" hangingPunct="0">
              <a:spcBef>
                <a:spcPct val="0"/>
              </a:spcBef>
              <a:spcAft>
                <a:spcPct val="0"/>
              </a:spcAft>
              <a:defRPr sz="4400">
                <a:solidFill>
                  <a:schemeClr val="folHlink"/>
                </a:solidFill>
                <a:latin typeface="Tahoma" pitchFamily="34" charset="0"/>
              </a:defRPr>
            </a:lvl6pPr>
            <a:lvl7pPr marL="2971800" indent="-228600" defTabSz="1012825" eaLnBrk="0" fontAlgn="base" hangingPunct="0">
              <a:spcBef>
                <a:spcPct val="0"/>
              </a:spcBef>
              <a:spcAft>
                <a:spcPct val="0"/>
              </a:spcAft>
              <a:defRPr sz="4400">
                <a:solidFill>
                  <a:schemeClr val="folHlink"/>
                </a:solidFill>
                <a:latin typeface="Tahoma" pitchFamily="34" charset="0"/>
              </a:defRPr>
            </a:lvl7pPr>
            <a:lvl8pPr marL="3429000" indent="-228600" defTabSz="1012825" eaLnBrk="0" fontAlgn="base" hangingPunct="0">
              <a:spcBef>
                <a:spcPct val="0"/>
              </a:spcBef>
              <a:spcAft>
                <a:spcPct val="0"/>
              </a:spcAft>
              <a:defRPr sz="4400">
                <a:solidFill>
                  <a:schemeClr val="folHlink"/>
                </a:solidFill>
                <a:latin typeface="Tahoma" pitchFamily="34" charset="0"/>
              </a:defRPr>
            </a:lvl8pPr>
            <a:lvl9pPr marL="3886200" indent="-228600" defTabSz="1012825" eaLnBrk="0" fontAlgn="base" hangingPunct="0">
              <a:spcBef>
                <a:spcPct val="0"/>
              </a:spcBef>
              <a:spcAft>
                <a:spcPct val="0"/>
              </a:spcAft>
              <a:defRPr sz="4400">
                <a:solidFill>
                  <a:schemeClr val="folHlink"/>
                </a:solidFill>
                <a:latin typeface="Tahoma" pitchFamily="34" charset="0"/>
              </a:defRPr>
            </a:lvl9pPr>
          </a:lstStyle>
          <a:p>
            <a:fld id="{42EDC66E-94E7-4CFD-872B-01DBC3DBF26D}" type="slidenum">
              <a:rPr lang="en-US" sz="1100">
                <a:solidFill>
                  <a:prstClr val="black"/>
                </a:solidFill>
                <a:latin typeface="Times New Roman" pitchFamily="18" charset="0"/>
              </a:rPr>
              <a:pPr/>
              <a:t>1</a:t>
            </a:fld>
            <a:endParaRPr lang="en-US" sz="1100">
              <a:solidFill>
                <a:prstClr val="black"/>
              </a:solidFill>
              <a:latin typeface="Times New Roman" pitchFamily="18" charset="0"/>
            </a:endParaRPr>
          </a:p>
        </p:txBody>
      </p:sp>
      <p:sp>
        <p:nvSpPr>
          <p:cNvPr id="106500" name="Rectangle 2"/>
          <p:cNvSpPr>
            <a:spLocks noGrp="1" noRot="1" noChangeAspect="1" noChangeArrowheads="1" noTextEdit="1"/>
          </p:cNvSpPr>
          <p:nvPr>
            <p:ph type="sldImg"/>
          </p:nvPr>
        </p:nvSpPr>
        <p:spPr>
          <a:xfrm>
            <a:off x="1144588" y="684213"/>
            <a:ext cx="4570412" cy="3429000"/>
          </a:xfrm>
          <a:ln/>
        </p:spPr>
      </p:sp>
      <p:sp>
        <p:nvSpPr>
          <p:cNvPr id="10650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
        <p:nvSpPr>
          <p:cNvPr id="2" name="Footer Placeholder 1"/>
          <p:cNvSpPr>
            <a:spLocks noGrp="1"/>
          </p:cNvSpPr>
          <p:nvPr>
            <p:ph type="ftr" sz="quarter" idx="10"/>
          </p:nvPr>
        </p:nvSpPr>
        <p:spPr/>
        <p:txBody>
          <a:bodyPr/>
          <a:lstStyle/>
          <a:p>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xfrm>
            <a:off x="2141330" y="684984"/>
            <a:ext cx="2576404" cy="3428999"/>
          </a:xfrm>
          <a:ln/>
        </p:spPr>
      </p:sp>
      <p:sp>
        <p:nvSpPr>
          <p:cNvPr id="10957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mtClean="0"/>
          </a:p>
        </p:txBody>
      </p:sp>
      <p:sp>
        <p:nvSpPr>
          <p:cNvPr id="10957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1012825" eaLnBrk="0" hangingPunct="0">
              <a:defRPr sz="4400">
                <a:solidFill>
                  <a:schemeClr val="folHlink"/>
                </a:solidFill>
                <a:latin typeface="Tahoma" pitchFamily="34" charset="0"/>
              </a:defRPr>
            </a:lvl1pPr>
            <a:lvl2pPr marL="742950" indent="-285750" defTabSz="1012825" eaLnBrk="0" hangingPunct="0">
              <a:defRPr sz="4400">
                <a:solidFill>
                  <a:schemeClr val="folHlink"/>
                </a:solidFill>
                <a:latin typeface="Tahoma" pitchFamily="34" charset="0"/>
              </a:defRPr>
            </a:lvl2pPr>
            <a:lvl3pPr marL="1143000" indent="-228600" defTabSz="1012825" eaLnBrk="0" hangingPunct="0">
              <a:defRPr sz="4400">
                <a:solidFill>
                  <a:schemeClr val="folHlink"/>
                </a:solidFill>
                <a:latin typeface="Tahoma" pitchFamily="34" charset="0"/>
              </a:defRPr>
            </a:lvl3pPr>
            <a:lvl4pPr marL="1600200" indent="-228600" defTabSz="1012825" eaLnBrk="0" hangingPunct="0">
              <a:defRPr sz="4400">
                <a:solidFill>
                  <a:schemeClr val="folHlink"/>
                </a:solidFill>
                <a:latin typeface="Tahoma" pitchFamily="34" charset="0"/>
              </a:defRPr>
            </a:lvl4pPr>
            <a:lvl5pPr marL="2057400" indent="-228600" defTabSz="1012825" eaLnBrk="0" hangingPunct="0">
              <a:defRPr sz="4400">
                <a:solidFill>
                  <a:schemeClr val="folHlink"/>
                </a:solidFill>
                <a:latin typeface="Tahoma" pitchFamily="34" charset="0"/>
              </a:defRPr>
            </a:lvl5pPr>
            <a:lvl6pPr marL="2514600" indent="-228600" defTabSz="1012825" eaLnBrk="0" fontAlgn="base" hangingPunct="0">
              <a:spcBef>
                <a:spcPct val="0"/>
              </a:spcBef>
              <a:spcAft>
                <a:spcPct val="0"/>
              </a:spcAft>
              <a:defRPr sz="4400">
                <a:solidFill>
                  <a:schemeClr val="folHlink"/>
                </a:solidFill>
                <a:latin typeface="Tahoma" pitchFamily="34" charset="0"/>
              </a:defRPr>
            </a:lvl6pPr>
            <a:lvl7pPr marL="2971800" indent="-228600" defTabSz="1012825" eaLnBrk="0" fontAlgn="base" hangingPunct="0">
              <a:spcBef>
                <a:spcPct val="0"/>
              </a:spcBef>
              <a:spcAft>
                <a:spcPct val="0"/>
              </a:spcAft>
              <a:defRPr sz="4400">
                <a:solidFill>
                  <a:schemeClr val="folHlink"/>
                </a:solidFill>
                <a:latin typeface="Tahoma" pitchFamily="34" charset="0"/>
              </a:defRPr>
            </a:lvl7pPr>
            <a:lvl8pPr marL="3429000" indent="-228600" defTabSz="1012825" eaLnBrk="0" fontAlgn="base" hangingPunct="0">
              <a:spcBef>
                <a:spcPct val="0"/>
              </a:spcBef>
              <a:spcAft>
                <a:spcPct val="0"/>
              </a:spcAft>
              <a:defRPr sz="4400">
                <a:solidFill>
                  <a:schemeClr val="folHlink"/>
                </a:solidFill>
                <a:latin typeface="Tahoma" pitchFamily="34" charset="0"/>
              </a:defRPr>
            </a:lvl8pPr>
            <a:lvl9pPr marL="3886200" indent="-228600" defTabSz="1012825" eaLnBrk="0" fontAlgn="base" hangingPunct="0">
              <a:spcBef>
                <a:spcPct val="0"/>
              </a:spcBef>
              <a:spcAft>
                <a:spcPct val="0"/>
              </a:spcAft>
              <a:defRPr sz="4400">
                <a:solidFill>
                  <a:schemeClr val="folHlink"/>
                </a:solidFill>
                <a:latin typeface="Tahoma" pitchFamily="34" charset="0"/>
              </a:defRPr>
            </a:lvl9pPr>
          </a:lstStyle>
          <a:p>
            <a:fld id="{9051CB92-2FFC-49FA-8476-5623B2BAFFE4}" type="slidenum">
              <a:rPr lang="en-US" sz="1100">
                <a:solidFill>
                  <a:prstClr val="black"/>
                </a:solidFill>
                <a:latin typeface="Times New Roman" pitchFamily="18" charset="0"/>
              </a:rPr>
              <a:pPr/>
              <a:t>4</a:t>
            </a:fld>
            <a:endParaRPr lang="en-US" sz="1100">
              <a:solidFill>
                <a:prstClr val="black"/>
              </a:solidFill>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a function completes its execution, it can return a single value to the calling program.</a:t>
            </a:r>
          </a:p>
          <a:p>
            <a:r>
              <a:rPr lang="en-US" baseline="0" dirty="0" smtClean="0"/>
              <a:t>When a function returns a value, the data type of this value must </a:t>
            </a:r>
            <a:r>
              <a:rPr lang="en-US" baseline="0" smtClean="0"/>
              <a:t>be specified .</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0EA5639-656C-420E-B1E4-C4F5B72AE682}"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7C86EDCE-885A-4648-BCA5-914FC0865328}" type="datetime1">
              <a:rPr lang="en-US" smtClean="0">
                <a:solidFill>
                  <a:prstClr val="black">
                    <a:tint val="75000"/>
                  </a:prstClr>
                </a:solidFill>
              </a:rPr>
              <a:pPr/>
              <a:t>8/14/2017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t>*******Faculty of Computer Science*******</a:t>
            </a:r>
            <a:endParaRPr lang="en-US"/>
          </a:p>
        </p:txBody>
      </p:sp>
      <p:sp>
        <p:nvSpPr>
          <p:cNvPr id="6" name="Slide Number Placeholder 5"/>
          <p:cNvSpPr>
            <a:spLocks noGrp="1"/>
          </p:cNvSpPr>
          <p:nvPr>
            <p:ph type="sldNum" sz="quarter" idx="12"/>
          </p:nvPr>
        </p:nvSpPr>
        <p:spPr/>
        <p:txBody>
          <a:bodyPr/>
          <a:lstStyle/>
          <a:p>
            <a:fld id="{031D77BF-8D54-494A-95CF-F5563713F62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336935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9F0ECD-8045-423F-96AB-4B3DDE5B25F6}" type="datetime1">
              <a:rPr lang="en-US" smtClean="0">
                <a:solidFill>
                  <a:prstClr val="black">
                    <a:tint val="75000"/>
                  </a:prstClr>
                </a:solidFill>
              </a:rPr>
              <a:pPr/>
              <a:t>8/14/2017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t>*******Faculty of Computer Science*******</a:t>
            </a:r>
            <a:endParaRPr lang="en-US"/>
          </a:p>
        </p:txBody>
      </p:sp>
      <p:sp>
        <p:nvSpPr>
          <p:cNvPr id="6" name="Slide Number Placeholder 5"/>
          <p:cNvSpPr>
            <a:spLocks noGrp="1"/>
          </p:cNvSpPr>
          <p:nvPr>
            <p:ph type="sldNum" sz="quarter" idx="12"/>
          </p:nvPr>
        </p:nvSpPr>
        <p:spPr/>
        <p:txBody>
          <a:bodyPr/>
          <a:lstStyle/>
          <a:p>
            <a:fld id="{031D77BF-8D54-494A-95CF-F5563713F62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4224458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2889A1-EAA2-4C67-A3AF-D11B58CC5B2B}" type="datetime1">
              <a:rPr lang="en-US" smtClean="0">
                <a:solidFill>
                  <a:prstClr val="black">
                    <a:tint val="75000"/>
                  </a:prstClr>
                </a:solidFill>
              </a:rPr>
              <a:pPr/>
              <a:t>8/14/2017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t>*******Faculty of Computer Science*******</a:t>
            </a:r>
            <a:endParaRPr lang="en-US"/>
          </a:p>
        </p:txBody>
      </p:sp>
      <p:sp>
        <p:nvSpPr>
          <p:cNvPr id="6" name="Slide Number Placeholder 5"/>
          <p:cNvSpPr>
            <a:spLocks noGrp="1"/>
          </p:cNvSpPr>
          <p:nvPr>
            <p:ph type="sldNum" sz="quarter" idx="12"/>
          </p:nvPr>
        </p:nvSpPr>
        <p:spPr/>
        <p:txBody>
          <a:bodyPr/>
          <a:lstStyle/>
          <a:p>
            <a:fld id="{031D77BF-8D54-494A-95CF-F5563713F62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4148666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7C86EDCE-885A-4648-BCA5-914FC0865328}" type="datetime1">
              <a:rPr lang="en-US" smtClean="0">
                <a:solidFill>
                  <a:prstClr val="black">
                    <a:tint val="75000"/>
                  </a:prstClr>
                </a:solidFill>
              </a:rPr>
              <a:pPr/>
              <a:t>8/14/2017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t>*******Faculty of Computer Science*******</a:t>
            </a:r>
            <a:endParaRPr lang="en-US"/>
          </a:p>
        </p:txBody>
      </p:sp>
      <p:sp>
        <p:nvSpPr>
          <p:cNvPr id="6" name="Slide Number Placeholder 5"/>
          <p:cNvSpPr>
            <a:spLocks noGrp="1"/>
          </p:cNvSpPr>
          <p:nvPr>
            <p:ph type="sldNum" sz="quarter" idx="12"/>
          </p:nvPr>
        </p:nvSpPr>
        <p:spPr/>
        <p:txBody>
          <a:bodyPr/>
          <a:lstStyle/>
          <a:p>
            <a:fld id="{031D77BF-8D54-494A-95CF-F5563713F62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52358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1BDA58-4D5B-45F9-88D0-58D9691DE7F5}" type="datetime1">
              <a:rPr lang="en-US" smtClean="0">
                <a:solidFill>
                  <a:prstClr val="black">
                    <a:tint val="75000"/>
                  </a:prstClr>
                </a:solidFill>
              </a:rPr>
              <a:pPr/>
              <a:t>8/14/2017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t>*******Faculty of Computer Science*******</a:t>
            </a:r>
            <a:endParaRPr lang="en-US"/>
          </a:p>
        </p:txBody>
      </p:sp>
      <p:sp>
        <p:nvSpPr>
          <p:cNvPr id="6" name="Slide Number Placeholder 5"/>
          <p:cNvSpPr>
            <a:spLocks noGrp="1"/>
          </p:cNvSpPr>
          <p:nvPr>
            <p:ph type="sldNum" sz="quarter" idx="12"/>
          </p:nvPr>
        </p:nvSpPr>
        <p:spPr/>
        <p:txBody>
          <a:bodyPr/>
          <a:lstStyle/>
          <a:p>
            <a:fld id="{031D77BF-8D54-494A-95CF-F5563713F62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809881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04E359-EC2B-4307-960F-841CFE5D31DA}" type="datetime1">
              <a:rPr lang="en-US" smtClean="0">
                <a:solidFill>
                  <a:prstClr val="black">
                    <a:tint val="75000"/>
                  </a:prstClr>
                </a:solidFill>
              </a:rPr>
              <a:pPr/>
              <a:t>8/14/2017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t>*******Faculty of Computer Science*******</a:t>
            </a:r>
            <a:endParaRPr lang="en-US"/>
          </a:p>
        </p:txBody>
      </p:sp>
      <p:sp>
        <p:nvSpPr>
          <p:cNvPr id="6" name="Slide Number Placeholder 5"/>
          <p:cNvSpPr>
            <a:spLocks noGrp="1"/>
          </p:cNvSpPr>
          <p:nvPr>
            <p:ph type="sldNum" sz="quarter" idx="12"/>
          </p:nvPr>
        </p:nvSpPr>
        <p:spPr/>
        <p:txBody>
          <a:bodyPr/>
          <a:lstStyle/>
          <a:p>
            <a:fld id="{031D77BF-8D54-494A-95CF-F5563713F62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2915536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EFA926-65BA-4DF4-8693-C20A2CB16918}" type="datetime1">
              <a:rPr lang="en-US" smtClean="0">
                <a:solidFill>
                  <a:prstClr val="black">
                    <a:tint val="75000"/>
                  </a:prstClr>
                </a:solidFill>
              </a:rPr>
              <a:pPr/>
              <a:t>8/14/2017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t>*******Faculty of Computer Science*******</a:t>
            </a:r>
            <a:endParaRPr lang="en-US"/>
          </a:p>
        </p:txBody>
      </p:sp>
      <p:sp>
        <p:nvSpPr>
          <p:cNvPr id="7" name="Slide Number Placeholder 6"/>
          <p:cNvSpPr>
            <a:spLocks noGrp="1"/>
          </p:cNvSpPr>
          <p:nvPr>
            <p:ph type="sldNum" sz="quarter" idx="12"/>
          </p:nvPr>
        </p:nvSpPr>
        <p:spPr/>
        <p:txBody>
          <a:bodyPr/>
          <a:lstStyle/>
          <a:p>
            <a:fld id="{031D77BF-8D54-494A-95CF-F5563713F62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393080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87598E-B260-40AD-A521-6DB55E5ED891}" type="datetime1">
              <a:rPr lang="en-US" smtClean="0">
                <a:solidFill>
                  <a:prstClr val="black">
                    <a:tint val="75000"/>
                  </a:prstClr>
                </a:solidFill>
              </a:rPr>
              <a:pPr/>
              <a:t>8/14/2017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t>*******Faculty of Computer Science*******</a:t>
            </a:r>
            <a:endParaRPr lang="en-US"/>
          </a:p>
        </p:txBody>
      </p:sp>
      <p:sp>
        <p:nvSpPr>
          <p:cNvPr id="9" name="Slide Number Placeholder 8"/>
          <p:cNvSpPr>
            <a:spLocks noGrp="1"/>
          </p:cNvSpPr>
          <p:nvPr>
            <p:ph type="sldNum" sz="quarter" idx="12"/>
          </p:nvPr>
        </p:nvSpPr>
        <p:spPr/>
        <p:txBody>
          <a:bodyPr/>
          <a:lstStyle/>
          <a:p>
            <a:fld id="{031D77BF-8D54-494A-95CF-F5563713F62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29161544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AD4C4C-82C4-4AC4-BB16-0EAAE5A1C7E9}" type="datetime1">
              <a:rPr lang="en-US" smtClean="0">
                <a:solidFill>
                  <a:prstClr val="black">
                    <a:tint val="75000"/>
                  </a:prstClr>
                </a:solidFill>
              </a:rPr>
              <a:pPr/>
              <a:t>8/14/2017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t>*******Faculty of Computer Science*******</a:t>
            </a:r>
            <a:endParaRPr lang="en-US"/>
          </a:p>
        </p:txBody>
      </p:sp>
      <p:sp>
        <p:nvSpPr>
          <p:cNvPr id="5" name="Slide Number Placeholder 4"/>
          <p:cNvSpPr>
            <a:spLocks noGrp="1"/>
          </p:cNvSpPr>
          <p:nvPr>
            <p:ph type="sldNum" sz="quarter" idx="12"/>
          </p:nvPr>
        </p:nvSpPr>
        <p:spPr/>
        <p:txBody>
          <a:bodyPr/>
          <a:lstStyle/>
          <a:p>
            <a:fld id="{031D77BF-8D54-494A-95CF-F5563713F62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176079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18AB17-E16A-4421-BA9C-BBDDEF43BF9C}" type="datetime1">
              <a:rPr lang="en-US" smtClean="0">
                <a:solidFill>
                  <a:prstClr val="black">
                    <a:tint val="75000"/>
                  </a:prstClr>
                </a:solidFill>
              </a:rPr>
              <a:pPr/>
              <a:t>8/14/2017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t>*******Faculty of Computer Science*******</a:t>
            </a:r>
            <a:endParaRPr lang="en-US"/>
          </a:p>
        </p:txBody>
      </p:sp>
      <p:sp>
        <p:nvSpPr>
          <p:cNvPr id="4" name="Slide Number Placeholder 3"/>
          <p:cNvSpPr>
            <a:spLocks noGrp="1"/>
          </p:cNvSpPr>
          <p:nvPr>
            <p:ph type="sldNum" sz="quarter" idx="12"/>
          </p:nvPr>
        </p:nvSpPr>
        <p:spPr/>
        <p:txBody>
          <a:bodyPr/>
          <a:lstStyle/>
          <a:p>
            <a:fld id="{031D77BF-8D54-494A-95CF-F5563713F62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3674555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B451A6-F5A2-46D1-B2A1-7668CD53184D}" type="datetime1">
              <a:rPr lang="en-US" smtClean="0">
                <a:solidFill>
                  <a:prstClr val="black">
                    <a:tint val="75000"/>
                  </a:prstClr>
                </a:solidFill>
              </a:rPr>
              <a:pPr/>
              <a:t>8/14/2017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t>*******Faculty of Computer Science*******</a:t>
            </a:r>
            <a:endParaRPr lang="en-US"/>
          </a:p>
        </p:txBody>
      </p:sp>
      <p:sp>
        <p:nvSpPr>
          <p:cNvPr id="7" name="Slide Number Placeholder 6"/>
          <p:cNvSpPr>
            <a:spLocks noGrp="1"/>
          </p:cNvSpPr>
          <p:nvPr>
            <p:ph type="sldNum" sz="quarter" idx="12"/>
          </p:nvPr>
        </p:nvSpPr>
        <p:spPr/>
        <p:txBody>
          <a:bodyPr/>
          <a:lstStyle/>
          <a:p>
            <a:fld id="{031D77BF-8D54-494A-95CF-F5563713F62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36381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1BDA58-4D5B-45F9-88D0-58D9691DE7F5}" type="datetime1">
              <a:rPr lang="en-US" smtClean="0">
                <a:solidFill>
                  <a:prstClr val="black">
                    <a:tint val="75000"/>
                  </a:prstClr>
                </a:solidFill>
              </a:rPr>
              <a:pPr/>
              <a:t>8/14/2017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t>*******Faculty of Computer Science*******</a:t>
            </a:r>
            <a:endParaRPr lang="en-US"/>
          </a:p>
        </p:txBody>
      </p:sp>
      <p:sp>
        <p:nvSpPr>
          <p:cNvPr id="6" name="Slide Number Placeholder 5"/>
          <p:cNvSpPr>
            <a:spLocks noGrp="1"/>
          </p:cNvSpPr>
          <p:nvPr>
            <p:ph type="sldNum" sz="quarter" idx="12"/>
          </p:nvPr>
        </p:nvSpPr>
        <p:spPr/>
        <p:txBody>
          <a:bodyPr/>
          <a:lstStyle/>
          <a:p>
            <a:fld id="{031D77BF-8D54-494A-95CF-F5563713F62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8619216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FE3E47-737F-44AE-8466-9DEF71A6B555}" type="datetime1">
              <a:rPr lang="en-US" smtClean="0">
                <a:solidFill>
                  <a:prstClr val="black">
                    <a:tint val="75000"/>
                  </a:prstClr>
                </a:solidFill>
              </a:rPr>
              <a:pPr/>
              <a:t>8/14/2017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t>*******Faculty of Computer Science*******</a:t>
            </a:r>
            <a:endParaRPr lang="en-US"/>
          </a:p>
        </p:txBody>
      </p:sp>
      <p:sp>
        <p:nvSpPr>
          <p:cNvPr id="7" name="Slide Number Placeholder 6"/>
          <p:cNvSpPr>
            <a:spLocks noGrp="1"/>
          </p:cNvSpPr>
          <p:nvPr>
            <p:ph type="sldNum" sz="quarter" idx="12"/>
          </p:nvPr>
        </p:nvSpPr>
        <p:spPr/>
        <p:txBody>
          <a:bodyPr/>
          <a:lstStyle/>
          <a:p>
            <a:fld id="{031D77BF-8D54-494A-95CF-F5563713F62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7649109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9F0ECD-8045-423F-96AB-4B3DDE5B25F6}" type="datetime1">
              <a:rPr lang="en-US" smtClean="0">
                <a:solidFill>
                  <a:prstClr val="black">
                    <a:tint val="75000"/>
                  </a:prstClr>
                </a:solidFill>
              </a:rPr>
              <a:pPr/>
              <a:t>8/14/2017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t>*******Faculty of Computer Science*******</a:t>
            </a:r>
            <a:endParaRPr lang="en-US"/>
          </a:p>
        </p:txBody>
      </p:sp>
      <p:sp>
        <p:nvSpPr>
          <p:cNvPr id="6" name="Slide Number Placeholder 5"/>
          <p:cNvSpPr>
            <a:spLocks noGrp="1"/>
          </p:cNvSpPr>
          <p:nvPr>
            <p:ph type="sldNum" sz="quarter" idx="12"/>
          </p:nvPr>
        </p:nvSpPr>
        <p:spPr/>
        <p:txBody>
          <a:bodyPr/>
          <a:lstStyle/>
          <a:p>
            <a:fld id="{031D77BF-8D54-494A-95CF-F5563713F62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42339284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2889A1-EAA2-4C67-A3AF-D11B58CC5B2B}" type="datetime1">
              <a:rPr lang="en-US" smtClean="0">
                <a:solidFill>
                  <a:prstClr val="black">
                    <a:tint val="75000"/>
                  </a:prstClr>
                </a:solidFill>
              </a:rPr>
              <a:pPr/>
              <a:t>8/14/2017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t>*******Faculty of Computer Science*******</a:t>
            </a:r>
            <a:endParaRPr lang="en-US"/>
          </a:p>
        </p:txBody>
      </p:sp>
      <p:sp>
        <p:nvSpPr>
          <p:cNvPr id="6" name="Slide Number Placeholder 5"/>
          <p:cNvSpPr>
            <a:spLocks noGrp="1"/>
          </p:cNvSpPr>
          <p:nvPr>
            <p:ph type="sldNum" sz="quarter" idx="12"/>
          </p:nvPr>
        </p:nvSpPr>
        <p:spPr/>
        <p:txBody>
          <a:bodyPr/>
          <a:lstStyle/>
          <a:p>
            <a:fld id="{031D77BF-8D54-494A-95CF-F5563713F62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2802935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04E359-EC2B-4307-960F-841CFE5D31DA}" type="datetime1">
              <a:rPr lang="en-US" smtClean="0">
                <a:solidFill>
                  <a:prstClr val="black">
                    <a:tint val="75000"/>
                  </a:prstClr>
                </a:solidFill>
              </a:rPr>
              <a:pPr/>
              <a:t>8/14/2017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t>*******Faculty of Computer Science*******</a:t>
            </a:r>
            <a:endParaRPr lang="en-US"/>
          </a:p>
        </p:txBody>
      </p:sp>
      <p:sp>
        <p:nvSpPr>
          <p:cNvPr id="6" name="Slide Number Placeholder 5"/>
          <p:cNvSpPr>
            <a:spLocks noGrp="1"/>
          </p:cNvSpPr>
          <p:nvPr>
            <p:ph type="sldNum" sz="quarter" idx="12"/>
          </p:nvPr>
        </p:nvSpPr>
        <p:spPr/>
        <p:txBody>
          <a:bodyPr/>
          <a:lstStyle/>
          <a:p>
            <a:fld id="{031D77BF-8D54-494A-95CF-F5563713F62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76921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EFA926-65BA-4DF4-8693-C20A2CB16918}" type="datetime1">
              <a:rPr lang="en-US" smtClean="0">
                <a:solidFill>
                  <a:prstClr val="black">
                    <a:tint val="75000"/>
                  </a:prstClr>
                </a:solidFill>
              </a:rPr>
              <a:pPr/>
              <a:t>8/14/2017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t>*******Faculty of Computer Science*******</a:t>
            </a:r>
            <a:endParaRPr lang="en-US"/>
          </a:p>
        </p:txBody>
      </p:sp>
      <p:sp>
        <p:nvSpPr>
          <p:cNvPr id="7" name="Slide Number Placeholder 6"/>
          <p:cNvSpPr>
            <a:spLocks noGrp="1"/>
          </p:cNvSpPr>
          <p:nvPr>
            <p:ph type="sldNum" sz="quarter" idx="12"/>
          </p:nvPr>
        </p:nvSpPr>
        <p:spPr/>
        <p:txBody>
          <a:bodyPr/>
          <a:lstStyle/>
          <a:p>
            <a:fld id="{031D77BF-8D54-494A-95CF-F5563713F62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642669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87598E-B260-40AD-A521-6DB55E5ED891}" type="datetime1">
              <a:rPr lang="en-US" smtClean="0">
                <a:solidFill>
                  <a:prstClr val="black">
                    <a:tint val="75000"/>
                  </a:prstClr>
                </a:solidFill>
              </a:rPr>
              <a:pPr/>
              <a:t>8/14/2017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t>*******Faculty of Computer Science*******</a:t>
            </a:r>
            <a:endParaRPr lang="en-US"/>
          </a:p>
        </p:txBody>
      </p:sp>
      <p:sp>
        <p:nvSpPr>
          <p:cNvPr id="9" name="Slide Number Placeholder 8"/>
          <p:cNvSpPr>
            <a:spLocks noGrp="1"/>
          </p:cNvSpPr>
          <p:nvPr>
            <p:ph type="sldNum" sz="quarter" idx="12"/>
          </p:nvPr>
        </p:nvSpPr>
        <p:spPr/>
        <p:txBody>
          <a:bodyPr/>
          <a:lstStyle/>
          <a:p>
            <a:fld id="{031D77BF-8D54-494A-95CF-F5563713F62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424679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AD4C4C-82C4-4AC4-BB16-0EAAE5A1C7E9}" type="datetime1">
              <a:rPr lang="en-US" smtClean="0">
                <a:solidFill>
                  <a:prstClr val="black">
                    <a:tint val="75000"/>
                  </a:prstClr>
                </a:solidFill>
              </a:rPr>
              <a:pPr/>
              <a:t>8/14/2017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t>*******Faculty of Computer Science*******</a:t>
            </a:r>
            <a:endParaRPr lang="en-US"/>
          </a:p>
        </p:txBody>
      </p:sp>
      <p:sp>
        <p:nvSpPr>
          <p:cNvPr id="5" name="Slide Number Placeholder 4"/>
          <p:cNvSpPr>
            <a:spLocks noGrp="1"/>
          </p:cNvSpPr>
          <p:nvPr>
            <p:ph type="sldNum" sz="quarter" idx="12"/>
          </p:nvPr>
        </p:nvSpPr>
        <p:spPr/>
        <p:txBody>
          <a:bodyPr/>
          <a:lstStyle/>
          <a:p>
            <a:fld id="{031D77BF-8D54-494A-95CF-F5563713F62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1348887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18AB17-E16A-4421-BA9C-BBDDEF43BF9C}" type="datetime1">
              <a:rPr lang="en-US" smtClean="0">
                <a:solidFill>
                  <a:prstClr val="black">
                    <a:tint val="75000"/>
                  </a:prstClr>
                </a:solidFill>
              </a:rPr>
              <a:pPr/>
              <a:t>8/14/2017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t>*******Faculty of Computer Science*******</a:t>
            </a:r>
            <a:endParaRPr lang="en-US"/>
          </a:p>
        </p:txBody>
      </p:sp>
      <p:sp>
        <p:nvSpPr>
          <p:cNvPr id="4" name="Slide Number Placeholder 3"/>
          <p:cNvSpPr>
            <a:spLocks noGrp="1"/>
          </p:cNvSpPr>
          <p:nvPr>
            <p:ph type="sldNum" sz="quarter" idx="12"/>
          </p:nvPr>
        </p:nvSpPr>
        <p:spPr/>
        <p:txBody>
          <a:bodyPr/>
          <a:lstStyle/>
          <a:p>
            <a:fld id="{031D77BF-8D54-494A-95CF-F5563713F62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3684179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B451A6-F5A2-46D1-B2A1-7668CD53184D}" type="datetime1">
              <a:rPr lang="en-US" smtClean="0">
                <a:solidFill>
                  <a:prstClr val="black">
                    <a:tint val="75000"/>
                  </a:prstClr>
                </a:solidFill>
              </a:rPr>
              <a:pPr/>
              <a:t>8/14/2017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t>*******Faculty of Computer Science*******</a:t>
            </a:r>
            <a:endParaRPr lang="en-US"/>
          </a:p>
        </p:txBody>
      </p:sp>
      <p:sp>
        <p:nvSpPr>
          <p:cNvPr id="7" name="Slide Number Placeholder 6"/>
          <p:cNvSpPr>
            <a:spLocks noGrp="1"/>
          </p:cNvSpPr>
          <p:nvPr>
            <p:ph type="sldNum" sz="quarter" idx="12"/>
          </p:nvPr>
        </p:nvSpPr>
        <p:spPr/>
        <p:txBody>
          <a:bodyPr/>
          <a:lstStyle/>
          <a:p>
            <a:fld id="{031D77BF-8D54-494A-95CF-F5563713F62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4003952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FE3E47-737F-44AE-8466-9DEF71A6B555}" type="datetime1">
              <a:rPr lang="en-US" smtClean="0">
                <a:solidFill>
                  <a:prstClr val="black">
                    <a:tint val="75000"/>
                  </a:prstClr>
                </a:solidFill>
              </a:rPr>
              <a:pPr/>
              <a:t>8/14/2017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t>*******Faculty of Computer Science*******</a:t>
            </a:r>
            <a:endParaRPr lang="en-US"/>
          </a:p>
        </p:txBody>
      </p:sp>
      <p:sp>
        <p:nvSpPr>
          <p:cNvPr id="7" name="Slide Number Placeholder 6"/>
          <p:cNvSpPr>
            <a:spLocks noGrp="1"/>
          </p:cNvSpPr>
          <p:nvPr>
            <p:ph type="sldNum" sz="quarter" idx="12"/>
          </p:nvPr>
        </p:nvSpPr>
        <p:spPr/>
        <p:txBody>
          <a:bodyPr/>
          <a:lstStyle/>
          <a:p>
            <a:fld id="{031D77BF-8D54-494A-95CF-F5563713F62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 xmlns:p14="http://schemas.microsoft.com/office/powerpoint/2010/main" val="648945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28600"/>
            <a:ext cx="62611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600200"/>
            <a:ext cx="83820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9C01BA-D734-41F0-820D-CE7D3A0717C6}" type="datetime1">
              <a:rPr lang="en-US" smtClean="0">
                <a:solidFill>
                  <a:prstClr val="black">
                    <a:tint val="75000"/>
                  </a:prstClr>
                </a:solidFill>
              </a:rPr>
              <a:pPr/>
              <a:t>8/14/2017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400">
                <a:solidFill>
                  <a:srgbClr val="38BBDA"/>
                </a:solidFill>
                <a:latin typeface="Times New Roman" pitchFamily="18" charset="0"/>
                <a:cs typeface="Times New Roman" pitchFamily="18" charset="0"/>
              </a:defRPr>
            </a:lvl1pPr>
          </a:lstStyle>
          <a:p>
            <a:r>
              <a:rPr lang="en-US" smtClean="0"/>
              <a:t>*******Faculty of Computer Science*******</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1D77BF-8D54-494A-95CF-F5563713F62C}" type="slidenum">
              <a:rPr lang="en-US" smtClean="0">
                <a:solidFill>
                  <a:prstClr val="black">
                    <a:tint val="75000"/>
                  </a:prstClr>
                </a:solidFill>
              </a:rPr>
              <a:pPr/>
              <a:t>‹#›</a:t>
            </a:fld>
            <a:endParaRPr lang="en-US">
              <a:solidFill>
                <a:prstClr val="black">
                  <a:tint val="75000"/>
                </a:prstClr>
              </a:solidFill>
            </a:endParaRPr>
          </a:p>
        </p:txBody>
      </p:sp>
      <p:pic>
        <p:nvPicPr>
          <p:cNvPr id="7" name="Picture 6"/>
          <p:cNvPicPr>
            <a:picLocks noChangeAspect="1"/>
          </p:cNvPicPr>
          <p:nvPr userDrawn="1"/>
        </p:nvPicPr>
        <p:blipFill rotWithShape="1">
          <a:blip r:embed="rId13" cstate="print">
            <a:extLst>
              <a:ext uri="{28A0092B-C50C-407E-A947-70E740481C1C}">
                <a14:useLocalDpi xmlns="" xmlns:a14="http://schemas.microsoft.com/office/drawing/2010/main" val="0"/>
              </a:ext>
            </a:extLst>
          </a:blip>
          <a:srcRect l="7407" r="15185" b="26471"/>
          <a:stretch/>
        </p:blipFill>
        <p:spPr>
          <a:xfrm>
            <a:off x="6324600" y="44449"/>
            <a:ext cx="2806700" cy="952498"/>
          </a:xfrm>
          <a:prstGeom prst="rect">
            <a:avLst/>
          </a:prstGeom>
        </p:spPr>
      </p:pic>
    </p:spTree>
    <p:extLst>
      <p:ext uri="{BB962C8B-B14F-4D97-AF65-F5344CB8AC3E}">
        <p14:creationId xmlns="" xmlns:p14="http://schemas.microsoft.com/office/powerpoint/2010/main" val="945073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914400" rtl="0" eaLnBrk="1" latinLnBrk="0" hangingPunct="1">
        <a:spcBef>
          <a:spcPct val="0"/>
        </a:spcBef>
        <a:buNone/>
        <a:defRPr sz="3600" b="0" i="0" u="none" kern="1200">
          <a:solidFill>
            <a:schemeClr val="tx1"/>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b="0" i="0" u="none"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28600"/>
            <a:ext cx="62611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600200"/>
            <a:ext cx="83820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9C01BA-D734-41F0-820D-CE7D3A0717C6}" type="datetime1">
              <a:rPr lang="en-US" smtClean="0">
                <a:solidFill>
                  <a:prstClr val="black">
                    <a:tint val="75000"/>
                  </a:prstClr>
                </a:solidFill>
              </a:rPr>
              <a:pPr/>
              <a:t>8/14/2017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400">
                <a:solidFill>
                  <a:srgbClr val="38BBDA"/>
                </a:solidFill>
                <a:latin typeface="Times New Roman" pitchFamily="18" charset="0"/>
                <a:cs typeface="Times New Roman" pitchFamily="18" charset="0"/>
              </a:defRPr>
            </a:lvl1pPr>
          </a:lstStyle>
          <a:p>
            <a:r>
              <a:rPr lang="en-US" smtClean="0"/>
              <a:t>*******Faculty of Computer Science*******</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1D77BF-8D54-494A-95CF-F5563713F62C}" type="slidenum">
              <a:rPr lang="en-US" smtClean="0">
                <a:solidFill>
                  <a:prstClr val="black">
                    <a:tint val="75000"/>
                  </a:prstClr>
                </a:solidFill>
              </a:rPr>
              <a:pPr/>
              <a:t>‹#›</a:t>
            </a:fld>
            <a:endParaRPr lang="en-US">
              <a:solidFill>
                <a:prstClr val="black">
                  <a:tint val="75000"/>
                </a:prstClr>
              </a:solidFill>
            </a:endParaRPr>
          </a:p>
        </p:txBody>
      </p:sp>
      <p:pic>
        <p:nvPicPr>
          <p:cNvPr id="7" name="Picture 6"/>
          <p:cNvPicPr>
            <a:picLocks noChangeAspect="1"/>
          </p:cNvPicPr>
          <p:nvPr userDrawn="1"/>
        </p:nvPicPr>
        <p:blipFill rotWithShape="1">
          <a:blip r:embed="rId13" cstate="print">
            <a:extLst>
              <a:ext uri="{28A0092B-C50C-407E-A947-70E740481C1C}">
                <a14:useLocalDpi xmlns="" xmlns:a14="http://schemas.microsoft.com/office/drawing/2010/main" val="0"/>
              </a:ext>
            </a:extLst>
          </a:blip>
          <a:srcRect l="7407" r="15185" b="26471"/>
          <a:stretch/>
        </p:blipFill>
        <p:spPr>
          <a:xfrm>
            <a:off x="6324600" y="44449"/>
            <a:ext cx="2806700" cy="952498"/>
          </a:xfrm>
          <a:prstGeom prst="rect">
            <a:avLst/>
          </a:prstGeom>
        </p:spPr>
      </p:pic>
    </p:spTree>
    <p:extLst>
      <p:ext uri="{BB962C8B-B14F-4D97-AF65-F5344CB8AC3E}">
        <p14:creationId xmlns="" xmlns:p14="http://schemas.microsoft.com/office/powerpoint/2010/main" val="39402989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ctr" defTabSz="914400" rtl="0" eaLnBrk="1" latinLnBrk="0" hangingPunct="1">
        <a:spcBef>
          <a:spcPct val="0"/>
        </a:spcBef>
        <a:buNone/>
        <a:defRPr sz="3600" b="0" i="0" u="none" kern="1200">
          <a:solidFill>
            <a:schemeClr val="tx1"/>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b="0" i="0" u="none"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457200"/>
            <a:ext cx="9144000" cy="1524000"/>
          </a:xfrm>
        </p:spPr>
        <p:txBody>
          <a:bodyPr/>
          <a:lstStyle/>
          <a:p>
            <a:pPr algn="ctr" eaLnBrk="1" hangingPunct="1"/>
            <a:r>
              <a:rPr lang="en-US" sz="8000" smtClean="0"/>
              <a:t>CST-104</a:t>
            </a:r>
          </a:p>
        </p:txBody>
      </p:sp>
      <p:sp>
        <p:nvSpPr>
          <p:cNvPr id="5123" name="Rectangle 3" descr="Rectangle: Click to edit Master text styles&#10;Second level&#10;Third level&#10;Fourth level&#10;Fifth level"/>
          <p:cNvSpPr>
            <a:spLocks noGrp="1" noChangeArrowheads="1"/>
          </p:cNvSpPr>
          <p:nvPr>
            <p:ph type="subTitle" idx="1"/>
          </p:nvPr>
        </p:nvSpPr>
        <p:spPr>
          <a:xfrm>
            <a:off x="0" y="2133600"/>
            <a:ext cx="9144000" cy="2362200"/>
          </a:xfrm>
        </p:spPr>
        <p:txBody>
          <a:bodyPr/>
          <a:lstStyle/>
          <a:p>
            <a:pPr algn="ctr" eaLnBrk="1" hangingPunct="1"/>
            <a:r>
              <a:rPr lang="en-US" sz="4800" b="1" dirty="0" smtClean="0"/>
              <a:t>Object Oriented</a:t>
            </a:r>
          </a:p>
          <a:p>
            <a:pPr algn="ctr" eaLnBrk="1" hangingPunct="1"/>
            <a:r>
              <a:rPr lang="en-US" sz="4800" b="1" dirty="0" smtClean="0"/>
              <a:t> Programming In  C++</a:t>
            </a:r>
          </a:p>
        </p:txBody>
      </p:sp>
      <p:sp>
        <p:nvSpPr>
          <p:cNvPr id="4" name="Content Placeholder 2"/>
          <p:cNvSpPr txBox="1">
            <a:spLocks/>
          </p:cNvSpPr>
          <p:nvPr/>
        </p:nvSpPr>
        <p:spPr bwMode="auto">
          <a:xfrm>
            <a:off x="703385" y="4191000"/>
            <a:ext cx="7772400" cy="914400"/>
          </a:xfrm>
          <a:prstGeom prst="rect">
            <a:avLst/>
          </a:prstGeom>
          <a:noFill/>
          <a:ln w="9525">
            <a:noFill/>
            <a:miter lim="800000"/>
            <a:headEnd/>
            <a:tailEnd/>
          </a:ln>
        </p:spPr>
        <p:txBody>
          <a:bodyPr/>
          <a:lstStyle/>
          <a:p>
            <a:pPr algn="ctr" eaLnBrk="0" hangingPunct="0">
              <a:spcBef>
                <a:spcPct val="20000"/>
              </a:spcBef>
              <a:buClr>
                <a:srgbClr val="0000FF"/>
              </a:buClr>
              <a:buSzPct val="110000"/>
              <a:buFont typeface="Wingdings" pitchFamily="2" charset="2"/>
              <a:buNone/>
              <a:defRPr/>
            </a:pPr>
            <a:r>
              <a:rPr lang="en-US" sz="2600" kern="0" dirty="0">
                <a:solidFill>
                  <a:prstClr val="black"/>
                </a:solidFill>
              </a:rPr>
              <a:t>Fourth Edition</a:t>
            </a:r>
          </a:p>
          <a:p>
            <a:pPr algn="ctr" eaLnBrk="0" hangingPunct="0">
              <a:spcBef>
                <a:spcPct val="20000"/>
              </a:spcBef>
              <a:buClr>
                <a:srgbClr val="0000FF"/>
              </a:buClr>
              <a:buSzPct val="110000"/>
              <a:buFont typeface="Wingdings" pitchFamily="2" charset="2"/>
              <a:buNone/>
              <a:defRPr/>
            </a:pPr>
            <a:r>
              <a:rPr lang="en-US" sz="2600" kern="0" dirty="0">
                <a:solidFill>
                  <a:prstClr val="black"/>
                </a:solidFill>
              </a:rPr>
              <a:t>Robert </a:t>
            </a:r>
            <a:r>
              <a:rPr lang="en-US" sz="2600" kern="0" dirty="0" err="1">
                <a:solidFill>
                  <a:prstClr val="black"/>
                </a:solidFill>
              </a:rPr>
              <a:t>Lafore</a:t>
            </a:r>
            <a:endParaRPr lang="en-US" sz="2600" kern="0" dirty="0">
              <a:solidFill>
                <a:prstClr val="black"/>
              </a:solidFill>
            </a:endParaRPr>
          </a:p>
        </p:txBody>
      </p:sp>
      <p:sp>
        <p:nvSpPr>
          <p:cNvPr id="2" name="Footer Placeholder 1"/>
          <p:cNvSpPr>
            <a:spLocks noGrp="1"/>
          </p:cNvSpPr>
          <p:nvPr>
            <p:ph type="ftr" sz="quarter" idx="11"/>
          </p:nvPr>
        </p:nvSpPr>
        <p:spPr>
          <a:xfrm>
            <a:off x="3124200" y="6356350"/>
            <a:ext cx="4038600" cy="365125"/>
          </a:xfrm>
        </p:spPr>
        <p:txBody>
          <a:bodyPr/>
          <a:lstStyle/>
          <a:p>
            <a:r>
              <a:rPr lang="en-US" dirty="0" smtClean="0"/>
              <a:t>*******Faculty of Computer Science*******</a:t>
            </a:r>
            <a:endParaRPr lang="en-US" dirty="0"/>
          </a:p>
        </p:txBody>
      </p:sp>
    </p:spTree>
    <p:extLst>
      <p:ext uri="{BB962C8B-B14F-4D97-AF65-F5344CB8AC3E}">
        <p14:creationId xmlns="" xmlns:p14="http://schemas.microsoft.com/office/powerpoint/2010/main" val="3129165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0-#ppt_w/2"/>
                                          </p:val>
                                        </p:tav>
                                        <p:tav tm="100000">
                                          <p:val>
                                            <p:strVal val="#ppt_x"/>
                                          </p:val>
                                        </p:tav>
                                      </p:tavLst>
                                    </p:anim>
                                    <p:anim calcmode="lin" valueType="num">
                                      <p:cBhvr additive="base">
                                        <p:cTn id="8" dur="500" fill="hold"/>
                                        <p:tgtEl>
                                          <p:spTgt spid="512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123">
                                            <p:txEl>
                                              <p:pRg st="0" end="0"/>
                                            </p:txEl>
                                          </p:spTgt>
                                        </p:tgtEl>
                                        <p:attrNameLst>
                                          <p:attrName>style.visibility</p:attrName>
                                        </p:attrNameLst>
                                      </p:cBhvr>
                                      <p:to>
                                        <p:strVal val="visible"/>
                                      </p:to>
                                    </p:set>
                                    <p:anim calcmode="lin" valueType="num">
                                      <p:cBhvr additive="base">
                                        <p:cTn id="11" dur="500" fill="hold"/>
                                        <p:tgtEl>
                                          <p:spTgt spid="512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123">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123">
                                            <p:txEl>
                                              <p:pRg st="1" end="1"/>
                                            </p:txEl>
                                          </p:spTgt>
                                        </p:tgtEl>
                                        <p:attrNameLst>
                                          <p:attrName>style.visibility</p:attrName>
                                        </p:attrNameLst>
                                      </p:cBhvr>
                                      <p:to>
                                        <p:strVal val="visible"/>
                                      </p:to>
                                    </p:set>
                                    <p:anim calcmode="lin" valueType="num">
                                      <p:cBhvr additive="base">
                                        <p:cTn id="15" dur="500" fill="hold"/>
                                        <p:tgtEl>
                                          <p:spTgt spid="5123">
                                            <p:txEl>
                                              <p:pRg st="1" end="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12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idx="4294967295"/>
          </p:nvPr>
        </p:nvSpPr>
        <p:spPr>
          <a:xfrm>
            <a:off x="76200" y="-152400"/>
            <a:ext cx="6324600" cy="914400"/>
          </a:xfrm>
        </p:spPr>
        <p:txBody>
          <a:bodyPr/>
          <a:lstStyle/>
          <a:p>
            <a:pPr algn="l" eaLnBrk="1" hangingPunct="1"/>
            <a:r>
              <a:rPr lang="en-US" dirty="0" smtClean="0"/>
              <a:t>Passing Variables </a:t>
            </a:r>
          </a:p>
        </p:txBody>
      </p:sp>
      <p:sp>
        <p:nvSpPr>
          <p:cNvPr id="5" name="Content Placeholder 2" descr="Rectangle: Click to edit Master text styles&#10;Second level&#10;Third level&#10;Fourth level&#10;Fifth level"/>
          <p:cNvSpPr txBox="1">
            <a:spLocks/>
          </p:cNvSpPr>
          <p:nvPr/>
        </p:nvSpPr>
        <p:spPr bwMode="auto">
          <a:xfrm>
            <a:off x="111368" y="1295400"/>
            <a:ext cx="9032631" cy="5562600"/>
          </a:xfrm>
          <a:prstGeom prst="rect">
            <a:avLst/>
          </a:prstGeom>
          <a:noFill/>
          <a:ln w="9525">
            <a:noFill/>
            <a:miter lim="800000"/>
            <a:headEnd/>
            <a:tailEnd/>
          </a:ln>
        </p:spPr>
        <p:txBody>
          <a:bodyPr/>
          <a:lstStyle/>
          <a:p>
            <a:pPr marL="342900" indent="-342900">
              <a:spcBef>
                <a:spcPct val="20000"/>
              </a:spcBef>
              <a:buClr>
                <a:srgbClr val="0000FF"/>
              </a:buClr>
              <a:buSzPct val="110000"/>
              <a:defRPr/>
            </a:pPr>
            <a:endParaRPr lang="en-US" sz="2400" kern="0" dirty="0">
              <a:solidFill>
                <a:prstClr val="black"/>
              </a:solidFill>
            </a:endParaRPr>
          </a:p>
        </p:txBody>
      </p:sp>
      <p:pic>
        <p:nvPicPr>
          <p:cNvPr id="5530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876800" y="1685925"/>
            <a:ext cx="4267200" cy="4943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5301" name="Rectangle 5"/>
          <p:cNvSpPr>
            <a:spLocks noChangeArrowheads="1"/>
          </p:cNvSpPr>
          <p:nvPr/>
        </p:nvSpPr>
        <p:spPr bwMode="auto">
          <a:xfrm>
            <a:off x="4849934" y="939225"/>
            <a:ext cx="3074866"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3200" dirty="0">
                <a:solidFill>
                  <a:srgbClr val="FF0000"/>
                </a:solidFill>
              </a:rPr>
              <a:t>Passing by Value </a:t>
            </a:r>
            <a:endParaRPr lang="en-US" sz="3200" dirty="0">
              <a:solidFill>
                <a:prstClr val="black"/>
              </a:solidFill>
            </a:endParaRPr>
          </a:p>
        </p:txBody>
      </p:sp>
      <p:sp>
        <p:nvSpPr>
          <p:cNvPr id="6" name="Rectangle 5"/>
          <p:cNvSpPr/>
          <p:nvPr/>
        </p:nvSpPr>
        <p:spPr>
          <a:xfrm>
            <a:off x="228600" y="685800"/>
            <a:ext cx="4572000" cy="6247864"/>
          </a:xfrm>
          <a:prstGeom prst="rect">
            <a:avLst/>
          </a:prstGeom>
        </p:spPr>
        <p:txBody>
          <a:bodyPr wrap="square">
            <a:spAutoFit/>
          </a:bodyPr>
          <a:lstStyle/>
          <a:p>
            <a:r>
              <a:rPr lang="en-US" sz="2000" dirty="0" smtClean="0"/>
              <a:t>#include&lt;</a:t>
            </a:r>
            <a:r>
              <a:rPr lang="en-US" sz="2000" dirty="0" err="1" smtClean="0"/>
              <a:t>iostream.h</a:t>
            </a:r>
            <a:r>
              <a:rPr lang="en-US" sz="2000" dirty="0" smtClean="0"/>
              <a:t>&gt;</a:t>
            </a:r>
          </a:p>
          <a:p>
            <a:r>
              <a:rPr lang="en-US" sz="2000" dirty="0" smtClean="0"/>
              <a:t>void </a:t>
            </a:r>
            <a:r>
              <a:rPr lang="en-US" sz="2000" dirty="0" err="1" smtClean="0"/>
              <a:t>repchar</a:t>
            </a:r>
            <a:r>
              <a:rPr lang="en-US" sz="2000" dirty="0" smtClean="0"/>
              <a:t>(</a:t>
            </a:r>
            <a:r>
              <a:rPr lang="en-US" sz="2000" dirty="0" err="1" smtClean="0"/>
              <a:t>char,int</a:t>
            </a:r>
            <a:r>
              <a:rPr lang="en-US" sz="2000" dirty="0" smtClean="0"/>
              <a:t>);</a:t>
            </a:r>
          </a:p>
          <a:p>
            <a:r>
              <a:rPr lang="en-US" sz="2000" dirty="0" err="1" smtClean="0"/>
              <a:t>int</a:t>
            </a:r>
            <a:r>
              <a:rPr lang="en-US" sz="2000" dirty="0" smtClean="0"/>
              <a:t> main()</a:t>
            </a:r>
          </a:p>
          <a:p>
            <a:r>
              <a:rPr lang="en-US" sz="2000" dirty="0" smtClean="0"/>
              <a:t>{</a:t>
            </a:r>
          </a:p>
          <a:p>
            <a:r>
              <a:rPr lang="en-US" sz="2000" dirty="0" smtClean="0"/>
              <a:t>	char chin;</a:t>
            </a:r>
          </a:p>
          <a:p>
            <a:r>
              <a:rPr lang="en-US" sz="2000" dirty="0" smtClean="0"/>
              <a:t>	</a:t>
            </a:r>
            <a:r>
              <a:rPr lang="en-US" sz="2000" dirty="0" err="1" smtClean="0"/>
              <a:t>int</a:t>
            </a:r>
            <a:r>
              <a:rPr lang="en-US" sz="2000" dirty="0" smtClean="0"/>
              <a:t> </a:t>
            </a:r>
            <a:r>
              <a:rPr lang="en-US" sz="2000" dirty="0" err="1" smtClean="0"/>
              <a:t>nin</a:t>
            </a:r>
            <a:r>
              <a:rPr lang="en-US" sz="2000" dirty="0" smtClean="0"/>
              <a:t>;</a:t>
            </a:r>
          </a:p>
          <a:p>
            <a:r>
              <a:rPr lang="en-US" sz="2000" dirty="0" smtClean="0"/>
              <a:t>	</a:t>
            </a:r>
            <a:r>
              <a:rPr lang="en-US" sz="2000" dirty="0" err="1" smtClean="0"/>
              <a:t>cout</a:t>
            </a:r>
            <a:r>
              <a:rPr lang="en-US" sz="2000" dirty="0" smtClean="0"/>
              <a:t>&lt;&lt;"Enter a character:";</a:t>
            </a:r>
          </a:p>
          <a:p>
            <a:r>
              <a:rPr lang="en-US" sz="2000" dirty="0" smtClean="0"/>
              <a:t>	</a:t>
            </a:r>
            <a:r>
              <a:rPr lang="en-US" sz="2000" dirty="0" err="1" smtClean="0"/>
              <a:t>cin</a:t>
            </a:r>
            <a:r>
              <a:rPr lang="en-US" sz="2000" dirty="0" smtClean="0"/>
              <a:t>&gt;&gt;chin;</a:t>
            </a:r>
          </a:p>
          <a:p>
            <a:r>
              <a:rPr lang="en-US" sz="2000" dirty="0" smtClean="0"/>
              <a:t>	</a:t>
            </a:r>
            <a:r>
              <a:rPr lang="en-US" sz="2000" dirty="0" err="1" smtClean="0"/>
              <a:t>cout</a:t>
            </a:r>
            <a:r>
              <a:rPr lang="en-US" sz="2000" dirty="0" smtClean="0"/>
              <a:t>&lt;&lt;"Enter number of times to </a:t>
            </a:r>
            <a:r>
              <a:rPr lang="en-US" sz="2000" dirty="0" smtClean="0"/>
              <a:t>     	repeat </a:t>
            </a:r>
            <a:r>
              <a:rPr lang="en-US" sz="2000" dirty="0" smtClean="0"/>
              <a:t>it:";</a:t>
            </a:r>
          </a:p>
          <a:p>
            <a:r>
              <a:rPr lang="en-US" sz="2000" dirty="0" smtClean="0"/>
              <a:t>	</a:t>
            </a:r>
            <a:r>
              <a:rPr lang="en-US" sz="2000" dirty="0" err="1" smtClean="0"/>
              <a:t>cin</a:t>
            </a:r>
            <a:r>
              <a:rPr lang="en-US" sz="2000" dirty="0" smtClean="0"/>
              <a:t>&gt;&gt;</a:t>
            </a:r>
            <a:r>
              <a:rPr lang="en-US" sz="2000" dirty="0" err="1" smtClean="0"/>
              <a:t>nin</a:t>
            </a:r>
            <a:r>
              <a:rPr lang="en-US" sz="2000" dirty="0" smtClean="0"/>
              <a:t>;</a:t>
            </a:r>
          </a:p>
          <a:p>
            <a:r>
              <a:rPr lang="en-US" sz="2000" dirty="0" smtClean="0"/>
              <a:t>	</a:t>
            </a:r>
            <a:r>
              <a:rPr lang="en-US" sz="2000" dirty="0" err="1" smtClean="0"/>
              <a:t>repchar</a:t>
            </a:r>
            <a:r>
              <a:rPr lang="en-US" sz="2000" dirty="0" smtClean="0"/>
              <a:t>(</a:t>
            </a:r>
            <a:r>
              <a:rPr lang="en-US" sz="2000" dirty="0" err="1" smtClean="0"/>
              <a:t>chin,nin</a:t>
            </a:r>
            <a:r>
              <a:rPr lang="en-US" sz="2000" dirty="0" smtClean="0"/>
              <a:t>);</a:t>
            </a:r>
          </a:p>
          <a:p>
            <a:r>
              <a:rPr lang="en-US" sz="2000" dirty="0" smtClean="0"/>
              <a:t>	return 0;</a:t>
            </a:r>
          </a:p>
          <a:p>
            <a:r>
              <a:rPr lang="en-US" sz="2000" dirty="0" smtClean="0"/>
              <a:t>} </a:t>
            </a:r>
          </a:p>
          <a:p>
            <a:r>
              <a:rPr lang="en-US" sz="2000" dirty="0" smtClean="0"/>
              <a:t>void </a:t>
            </a:r>
            <a:r>
              <a:rPr lang="en-US" sz="2000" dirty="0" err="1" smtClean="0"/>
              <a:t>repchar</a:t>
            </a:r>
            <a:r>
              <a:rPr lang="en-US" sz="2000" dirty="0" smtClean="0"/>
              <a:t>(char </a:t>
            </a:r>
            <a:r>
              <a:rPr lang="en-US" sz="2000" dirty="0" err="1" smtClean="0"/>
              <a:t>ch,int</a:t>
            </a:r>
            <a:r>
              <a:rPr lang="en-US" sz="2000" dirty="0" smtClean="0"/>
              <a:t> n )</a:t>
            </a:r>
          </a:p>
          <a:p>
            <a:r>
              <a:rPr lang="en-US" sz="2000" dirty="0" smtClean="0"/>
              <a:t>{</a:t>
            </a:r>
          </a:p>
          <a:p>
            <a:r>
              <a:rPr lang="en-US" sz="2000" dirty="0" smtClean="0"/>
              <a:t>for(</a:t>
            </a:r>
            <a:r>
              <a:rPr lang="en-US" sz="2000" dirty="0" err="1" smtClean="0"/>
              <a:t>int</a:t>
            </a:r>
            <a:r>
              <a:rPr lang="en-US" sz="2000" dirty="0" smtClean="0"/>
              <a:t> j=0;j&lt;</a:t>
            </a:r>
            <a:r>
              <a:rPr lang="en-US" sz="2000" dirty="0" err="1" smtClean="0"/>
              <a:t>n;j</a:t>
            </a:r>
            <a:r>
              <a:rPr lang="en-US" sz="2000" dirty="0" smtClean="0"/>
              <a:t>++)</a:t>
            </a:r>
          </a:p>
          <a:p>
            <a:r>
              <a:rPr lang="en-US" sz="2000" dirty="0" smtClean="0"/>
              <a:t>   </a:t>
            </a:r>
            <a:r>
              <a:rPr lang="en-US" sz="2000" dirty="0" err="1" smtClean="0"/>
              <a:t>cout</a:t>
            </a:r>
            <a:r>
              <a:rPr lang="en-US" sz="2000" dirty="0" smtClean="0"/>
              <a:t>&lt;&lt;</a:t>
            </a:r>
            <a:r>
              <a:rPr lang="en-US" sz="2000" dirty="0" err="1" smtClean="0"/>
              <a:t>ch</a:t>
            </a:r>
            <a:r>
              <a:rPr lang="en-US" sz="2000" dirty="0" smtClean="0"/>
              <a:t>;</a:t>
            </a:r>
          </a:p>
          <a:p>
            <a:r>
              <a:rPr lang="en-US" sz="2000" dirty="0" smtClean="0"/>
              <a:t>   </a:t>
            </a:r>
            <a:r>
              <a:rPr lang="en-US" sz="2000" dirty="0" err="1" smtClean="0"/>
              <a:t>cout</a:t>
            </a:r>
            <a:r>
              <a:rPr lang="en-US" sz="2000" dirty="0" smtClean="0"/>
              <a:t>&lt;&lt;</a:t>
            </a:r>
            <a:r>
              <a:rPr lang="en-US" sz="2000" dirty="0" err="1" smtClean="0"/>
              <a:t>endl</a:t>
            </a:r>
            <a:r>
              <a:rPr lang="en-US" sz="2000" dirty="0" smtClean="0"/>
              <a:t>;</a:t>
            </a:r>
          </a:p>
          <a:p>
            <a:r>
              <a:rPr lang="en-US" sz="2000" dirty="0" smtClean="0"/>
              <a:t>}</a:t>
            </a:r>
            <a:endParaRPr lang="en-US" sz="2000" dirty="0"/>
          </a:p>
        </p:txBody>
      </p:sp>
    </p:spTree>
    <p:extLst>
      <p:ext uri="{BB962C8B-B14F-4D97-AF65-F5344CB8AC3E}">
        <p14:creationId xmlns="" xmlns:p14="http://schemas.microsoft.com/office/powerpoint/2010/main" val="3965665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76200"/>
            <a:ext cx="6261100" cy="838200"/>
          </a:xfrm>
        </p:spPr>
        <p:txBody>
          <a:bodyPr/>
          <a:lstStyle/>
          <a:p>
            <a:r>
              <a:rPr lang="en-US" dirty="0" smtClean="0"/>
              <a:t>Returning Values from Functions</a:t>
            </a:r>
            <a:endParaRPr lang="en-US" dirty="0"/>
          </a:p>
        </p:txBody>
      </p:sp>
      <p:sp>
        <p:nvSpPr>
          <p:cNvPr id="4" name="Content Placeholder 3"/>
          <p:cNvSpPr>
            <a:spLocks noGrp="1"/>
          </p:cNvSpPr>
          <p:nvPr>
            <p:ph sz="half" idx="1"/>
          </p:nvPr>
        </p:nvSpPr>
        <p:spPr>
          <a:xfrm>
            <a:off x="0" y="1066800"/>
            <a:ext cx="4876800" cy="5791200"/>
          </a:xfrm>
          <a:solidFill>
            <a:srgbClr val="EAF7FA"/>
          </a:solidFill>
          <a:ln>
            <a:solidFill>
              <a:srgbClr val="0070C0"/>
            </a:solidFill>
          </a:ln>
        </p:spPr>
        <p:txBody>
          <a:bodyPr>
            <a:noAutofit/>
          </a:bodyPr>
          <a:lstStyle/>
          <a:p>
            <a:pPr>
              <a:buClr>
                <a:srgbClr val="0000FF"/>
              </a:buClr>
              <a:buSzPct val="110000"/>
              <a:buNone/>
              <a:defRPr/>
            </a:pPr>
            <a:r>
              <a:rPr lang="en-US" sz="2400" kern="0" dirty="0" smtClean="0">
                <a:solidFill>
                  <a:prstClr val="black"/>
                </a:solidFill>
              </a:rPr>
              <a:t>#include&lt;</a:t>
            </a:r>
            <a:r>
              <a:rPr lang="en-US" sz="2400" kern="0" dirty="0" err="1" smtClean="0">
                <a:solidFill>
                  <a:prstClr val="black"/>
                </a:solidFill>
              </a:rPr>
              <a:t>iostream.h</a:t>
            </a:r>
            <a:r>
              <a:rPr lang="en-US" sz="2400" kern="0" dirty="0" smtClean="0">
                <a:solidFill>
                  <a:prstClr val="black"/>
                </a:solidFill>
              </a:rPr>
              <a:t>&gt;</a:t>
            </a:r>
          </a:p>
          <a:p>
            <a:pPr>
              <a:buClr>
                <a:srgbClr val="0000FF"/>
              </a:buClr>
              <a:buSzPct val="110000"/>
              <a:buNone/>
              <a:defRPr/>
            </a:pPr>
            <a:r>
              <a:rPr lang="en-US" sz="2400" kern="0" dirty="0" smtClean="0">
                <a:solidFill>
                  <a:prstClr val="black"/>
                </a:solidFill>
              </a:rPr>
              <a:t>float </a:t>
            </a:r>
            <a:r>
              <a:rPr lang="en-US" sz="2400" kern="0" dirty="0" err="1" smtClean="0">
                <a:solidFill>
                  <a:prstClr val="black"/>
                </a:solidFill>
              </a:rPr>
              <a:t>lbstokg</a:t>
            </a:r>
            <a:r>
              <a:rPr lang="en-US" sz="2400" kern="0" dirty="0" smtClean="0">
                <a:solidFill>
                  <a:prstClr val="black"/>
                </a:solidFill>
              </a:rPr>
              <a:t>(float);</a:t>
            </a:r>
          </a:p>
          <a:p>
            <a:pPr>
              <a:buClr>
                <a:srgbClr val="0000FF"/>
              </a:buClr>
              <a:buSzPct val="110000"/>
              <a:buNone/>
              <a:defRPr/>
            </a:pPr>
            <a:r>
              <a:rPr lang="en-US" sz="2400" kern="0" dirty="0" err="1" smtClean="0">
                <a:solidFill>
                  <a:prstClr val="black"/>
                </a:solidFill>
              </a:rPr>
              <a:t>int</a:t>
            </a:r>
            <a:r>
              <a:rPr lang="en-US" sz="2400" kern="0" dirty="0" smtClean="0">
                <a:solidFill>
                  <a:prstClr val="black"/>
                </a:solidFill>
              </a:rPr>
              <a:t> main()</a:t>
            </a:r>
          </a:p>
          <a:p>
            <a:pPr>
              <a:buClr>
                <a:srgbClr val="0000FF"/>
              </a:buClr>
              <a:buSzPct val="110000"/>
              <a:buNone/>
              <a:defRPr/>
            </a:pPr>
            <a:r>
              <a:rPr lang="en-US" sz="2400" kern="0" dirty="0" smtClean="0">
                <a:solidFill>
                  <a:prstClr val="black"/>
                </a:solidFill>
              </a:rPr>
              <a:t>{</a:t>
            </a:r>
          </a:p>
          <a:p>
            <a:pPr>
              <a:buClr>
                <a:srgbClr val="0000FF"/>
              </a:buClr>
              <a:buSzPct val="110000"/>
              <a:buNone/>
              <a:defRPr/>
            </a:pPr>
            <a:r>
              <a:rPr lang="en-US" sz="2400" kern="0" dirty="0" smtClean="0">
                <a:solidFill>
                  <a:prstClr val="black"/>
                </a:solidFill>
              </a:rPr>
              <a:t>	float </a:t>
            </a:r>
            <a:r>
              <a:rPr lang="en-US" sz="2400" kern="0" dirty="0" err="1" smtClean="0">
                <a:solidFill>
                  <a:prstClr val="black"/>
                </a:solidFill>
              </a:rPr>
              <a:t>lbs,kgs</a:t>
            </a:r>
            <a:r>
              <a:rPr lang="en-US" sz="2400" kern="0" dirty="0" smtClean="0">
                <a:solidFill>
                  <a:prstClr val="black"/>
                </a:solidFill>
              </a:rPr>
              <a:t>;</a:t>
            </a:r>
          </a:p>
          <a:p>
            <a:pPr>
              <a:buClr>
                <a:srgbClr val="0000FF"/>
              </a:buClr>
              <a:buSzPct val="110000"/>
              <a:buNone/>
              <a:defRPr/>
            </a:pPr>
            <a:r>
              <a:rPr lang="en-US" sz="2400" kern="0" dirty="0" smtClean="0">
                <a:solidFill>
                  <a:prstClr val="black"/>
                </a:solidFill>
              </a:rPr>
              <a:t>	</a:t>
            </a:r>
            <a:r>
              <a:rPr lang="en-US" sz="2400" kern="0" dirty="0" err="1" smtClean="0">
                <a:solidFill>
                  <a:prstClr val="black"/>
                </a:solidFill>
              </a:rPr>
              <a:t>cout</a:t>
            </a:r>
            <a:r>
              <a:rPr lang="en-US" sz="2400" kern="0" dirty="0" smtClean="0">
                <a:solidFill>
                  <a:prstClr val="black"/>
                </a:solidFill>
              </a:rPr>
              <a:t>&lt;&lt;"Enter your weight in pounds:";</a:t>
            </a:r>
          </a:p>
          <a:p>
            <a:pPr>
              <a:buClr>
                <a:srgbClr val="0000FF"/>
              </a:buClr>
              <a:buSzPct val="110000"/>
              <a:buNone/>
              <a:defRPr/>
            </a:pPr>
            <a:r>
              <a:rPr lang="en-US" sz="2400" kern="0" dirty="0" smtClean="0">
                <a:solidFill>
                  <a:prstClr val="black"/>
                </a:solidFill>
              </a:rPr>
              <a:t>   </a:t>
            </a:r>
            <a:r>
              <a:rPr lang="en-US" sz="2400" kern="0" dirty="0" smtClean="0">
                <a:solidFill>
                  <a:prstClr val="black"/>
                </a:solidFill>
              </a:rPr>
              <a:t>   </a:t>
            </a:r>
            <a:r>
              <a:rPr lang="en-US" sz="2400" kern="0" dirty="0" err="1" smtClean="0">
                <a:solidFill>
                  <a:prstClr val="black"/>
                </a:solidFill>
              </a:rPr>
              <a:t>cin</a:t>
            </a:r>
            <a:r>
              <a:rPr lang="en-US" sz="2400" kern="0" dirty="0" smtClean="0">
                <a:solidFill>
                  <a:prstClr val="black"/>
                </a:solidFill>
              </a:rPr>
              <a:t>&gt;&gt;lbs;</a:t>
            </a:r>
          </a:p>
          <a:p>
            <a:pPr>
              <a:buClr>
                <a:srgbClr val="0000FF"/>
              </a:buClr>
              <a:buSzPct val="110000"/>
              <a:buNone/>
              <a:defRPr/>
            </a:pPr>
            <a:r>
              <a:rPr lang="en-US" sz="2400" kern="0" dirty="0" smtClean="0">
                <a:solidFill>
                  <a:prstClr val="black"/>
                </a:solidFill>
              </a:rPr>
              <a:t>	</a:t>
            </a:r>
            <a:r>
              <a:rPr lang="en-US" sz="2400" kern="0" dirty="0" err="1" smtClean="0">
                <a:solidFill>
                  <a:prstClr val="black"/>
                </a:solidFill>
              </a:rPr>
              <a:t>kgs</a:t>
            </a:r>
            <a:r>
              <a:rPr lang="en-US" sz="2400" kern="0" dirty="0" smtClean="0">
                <a:solidFill>
                  <a:prstClr val="black"/>
                </a:solidFill>
              </a:rPr>
              <a:t>=</a:t>
            </a:r>
            <a:r>
              <a:rPr lang="en-US" sz="2400" kern="0" dirty="0" err="1" smtClean="0">
                <a:solidFill>
                  <a:prstClr val="black"/>
                </a:solidFill>
              </a:rPr>
              <a:t>lbstokg</a:t>
            </a:r>
            <a:r>
              <a:rPr lang="en-US" sz="2400" kern="0" dirty="0" smtClean="0">
                <a:solidFill>
                  <a:prstClr val="black"/>
                </a:solidFill>
              </a:rPr>
              <a:t>(lbs); 	</a:t>
            </a:r>
          </a:p>
          <a:p>
            <a:pPr>
              <a:buClr>
                <a:srgbClr val="0000FF"/>
              </a:buClr>
              <a:buSzPct val="110000"/>
              <a:buNone/>
              <a:defRPr/>
            </a:pPr>
            <a:r>
              <a:rPr lang="en-US" sz="2400" kern="0" dirty="0" smtClean="0">
                <a:solidFill>
                  <a:prstClr val="black"/>
                </a:solidFill>
              </a:rPr>
              <a:t>	</a:t>
            </a:r>
            <a:r>
              <a:rPr lang="en-US" sz="2400" kern="0" dirty="0" err="1" smtClean="0">
                <a:solidFill>
                  <a:prstClr val="black"/>
                </a:solidFill>
              </a:rPr>
              <a:t>cout</a:t>
            </a:r>
            <a:r>
              <a:rPr lang="en-US" sz="2400" kern="0" dirty="0" smtClean="0">
                <a:solidFill>
                  <a:prstClr val="black"/>
                </a:solidFill>
              </a:rPr>
              <a:t>&lt;&lt;"Your weight in </a:t>
            </a:r>
            <a:r>
              <a:rPr lang="en-US" sz="2400" kern="0" dirty="0" smtClean="0">
                <a:solidFill>
                  <a:prstClr val="black"/>
                </a:solidFill>
              </a:rPr>
              <a:t>kilograms   	  </a:t>
            </a:r>
            <a:r>
              <a:rPr lang="en-US" sz="2400" kern="0" dirty="0" smtClean="0">
                <a:solidFill>
                  <a:prstClr val="black"/>
                </a:solidFill>
              </a:rPr>
              <a:t> </a:t>
            </a:r>
            <a:r>
              <a:rPr lang="en-US" sz="2400" kern="0" dirty="0" smtClean="0">
                <a:solidFill>
                  <a:prstClr val="black"/>
                </a:solidFill>
              </a:rPr>
              <a:t>    is</a:t>
            </a:r>
            <a:r>
              <a:rPr lang="en-US" sz="2400" kern="0" dirty="0" smtClean="0">
                <a:solidFill>
                  <a:prstClr val="black"/>
                </a:solidFill>
              </a:rPr>
              <a:t>"&lt;&lt;</a:t>
            </a:r>
            <a:r>
              <a:rPr lang="en-US" sz="2400" kern="0" dirty="0" err="1" smtClean="0">
                <a:solidFill>
                  <a:prstClr val="black"/>
                </a:solidFill>
              </a:rPr>
              <a:t>kgs</a:t>
            </a:r>
            <a:r>
              <a:rPr lang="en-US" sz="2400" kern="0" dirty="0" smtClean="0">
                <a:solidFill>
                  <a:prstClr val="black"/>
                </a:solidFill>
              </a:rPr>
              <a:t>&lt;&lt;</a:t>
            </a:r>
            <a:r>
              <a:rPr lang="en-US" sz="2400" kern="0" dirty="0" err="1" smtClean="0">
                <a:solidFill>
                  <a:prstClr val="black"/>
                </a:solidFill>
              </a:rPr>
              <a:t>endl</a:t>
            </a:r>
            <a:r>
              <a:rPr lang="en-US" sz="2400" kern="0" dirty="0" smtClean="0">
                <a:solidFill>
                  <a:prstClr val="black"/>
                </a:solidFill>
              </a:rPr>
              <a:t>;</a:t>
            </a:r>
          </a:p>
          <a:p>
            <a:pPr>
              <a:buClr>
                <a:srgbClr val="0000FF"/>
              </a:buClr>
              <a:buSzPct val="110000"/>
              <a:buNone/>
              <a:defRPr/>
            </a:pPr>
            <a:r>
              <a:rPr lang="en-US" sz="2400" kern="0" dirty="0" smtClean="0">
                <a:solidFill>
                  <a:prstClr val="black"/>
                </a:solidFill>
              </a:rPr>
              <a:t>	</a:t>
            </a:r>
            <a:r>
              <a:rPr lang="en-US" sz="2400" kern="0" dirty="0" smtClean="0">
                <a:solidFill>
                  <a:prstClr val="black"/>
                </a:solidFill>
              </a:rPr>
              <a:t>return </a:t>
            </a:r>
            <a:r>
              <a:rPr lang="en-US" sz="2400" kern="0" dirty="0" smtClean="0">
                <a:solidFill>
                  <a:prstClr val="black"/>
                </a:solidFill>
              </a:rPr>
              <a:t>0;</a:t>
            </a:r>
          </a:p>
          <a:p>
            <a:pPr>
              <a:buClr>
                <a:srgbClr val="0000FF"/>
              </a:buClr>
              <a:buSzPct val="110000"/>
              <a:buNone/>
              <a:defRPr/>
            </a:pPr>
            <a:r>
              <a:rPr lang="en-US" sz="2400" kern="0" dirty="0" smtClean="0">
                <a:solidFill>
                  <a:prstClr val="black"/>
                </a:solidFill>
              </a:rPr>
              <a:t>}</a:t>
            </a:r>
          </a:p>
          <a:p>
            <a:pPr>
              <a:buClr>
                <a:srgbClr val="0000FF"/>
              </a:buClr>
              <a:buSzPct val="110000"/>
              <a:buNone/>
              <a:defRPr/>
            </a:pPr>
            <a:endParaRPr lang="en-US" sz="2000" kern="0" dirty="0" smtClean="0">
              <a:solidFill>
                <a:prstClr val="black"/>
              </a:solidFill>
            </a:endParaRPr>
          </a:p>
        </p:txBody>
      </p:sp>
      <p:sp>
        <p:nvSpPr>
          <p:cNvPr id="5" name="Content Placeholder 4"/>
          <p:cNvSpPr>
            <a:spLocks noGrp="1"/>
          </p:cNvSpPr>
          <p:nvPr>
            <p:ph sz="half" idx="2"/>
          </p:nvPr>
        </p:nvSpPr>
        <p:spPr>
          <a:xfrm>
            <a:off x="4953000" y="1066800"/>
            <a:ext cx="4191000" cy="5791200"/>
          </a:xfrm>
          <a:solidFill>
            <a:srgbClr val="EAF7FA"/>
          </a:solidFill>
          <a:ln>
            <a:solidFill>
              <a:srgbClr val="0070C0"/>
            </a:solidFill>
          </a:ln>
        </p:spPr>
        <p:txBody>
          <a:bodyPr>
            <a:noAutofit/>
          </a:bodyPr>
          <a:lstStyle/>
          <a:p>
            <a:pPr>
              <a:buClr>
                <a:srgbClr val="0000FF"/>
              </a:buClr>
              <a:buSzPct val="110000"/>
              <a:buNone/>
              <a:defRPr/>
            </a:pPr>
            <a:r>
              <a:rPr lang="en-US" sz="2400" kern="0" dirty="0" smtClean="0">
                <a:solidFill>
                  <a:prstClr val="black"/>
                </a:solidFill>
              </a:rPr>
              <a:t>float </a:t>
            </a:r>
            <a:r>
              <a:rPr lang="en-US" sz="2400" kern="0" dirty="0" err="1" smtClean="0">
                <a:solidFill>
                  <a:prstClr val="black"/>
                </a:solidFill>
              </a:rPr>
              <a:t>lbstokg</a:t>
            </a:r>
            <a:r>
              <a:rPr lang="en-US" sz="2400" kern="0" dirty="0" smtClean="0">
                <a:solidFill>
                  <a:prstClr val="black"/>
                </a:solidFill>
              </a:rPr>
              <a:t>(float pounds)</a:t>
            </a:r>
          </a:p>
          <a:p>
            <a:pPr>
              <a:buClr>
                <a:srgbClr val="0000FF"/>
              </a:buClr>
              <a:buSzPct val="110000"/>
              <a:buNone/>
              <a:defRPr/>
            </a:pPr>
            <a:r>
              <a:rPr lang="en-US" sz="2000" kern="0" dirty="0" smtClean="0">
                <a:solidFill>
                  <a:prstClr val="black"/>
                </a:solidFill>
              </a:rPr>
              <a:t>{</a:t>
            </a:r>
          </a:p>
          <a:p>
            <a:pPr>
              <a:buClr>
                <a:srgbClr val="0000FF"/>
              </a:buClr>
              <a:buSzPct val="110000"/>
              <a:buNone/>
              <a:defRPr/>
            </a:pPr>
            <a:r>
              <a:rPr lang="en-US" sz="2000" kern="0" dirty="0" smtClean="0">
                <a:solidFill>
                  <a:prstClr val="black"/>
                </a:solidFill>
              </a:rPr>
              <a:t>	float </a:t>
            </a:r>
            <a:r>
              <a:rPr lang="en-US" sz="2000" kern="0" dirty="0" smtClean="0">
                <a:solidFill>
                  <a:prstClr val="black"/>
                </a:solidFill>
              </a:rPr>
              <a:t>kilograms=0.453592*pounds</a:t>
            </a:r>
            <a:r>
              <a:rPr lang="en-US" sz="2000" kern="0" dirty="0" smtClean="0">
                <a:solidFill>
                  <a:prstClr val="black"/>
                </a:solidFill>
              </a:rPr>
              <a:t>;</a:t>
            </a:r>
          </a:p>
          <a:p>
            <a:pPr>
              <a:buClr>
                <a:srgbClr val="0000FF"/>
              </a:buClr>
              <a:buSzPct val="110000"/>
              <a:buNone/>
              <a:defRPr/>
            </a:pPr>
            <a:r>
              <a:rPr lang="en-US" sz="2000" kern="0" dirty="0" smtClean="0">
                <a:solidFill>
                  <a:prstClr val="black"/>
                </a:solidFill>
              </a:rPr>
              <a:t>	return kilograms;</a:t>
            </a:r>
          </a:p>
          <a:p>
            <a:pPr>
              <a:buClr>
                <a:srgbClr val="0000FF"/>
              </a:buClr>
              <a:buSzPct val="110000"/>
              <a:buNone/>
              <a:defRPr/>
            </a:pPr>
            <a:r>
              <a:rPr lang="en-US" sz="2000" kern="0" dirty="0" smtClean="0">
                <a:solidFill>
                  <a:prstClr val="black"/>
                </a:solidFill>
              </a:rPr>
              <a:t>}</a:t>
            </a:r>
            <a:endParaRPr lang="en-US" sz="2000" kern="0" dirty="0">
              <a:solidFill>
                <a:prstClr val="black"/>
              </a:solidFill>
            </a:endParaRPr>
          </a:p>
        </p:txBody>
      </p:sp>
      <p:sp>
        <p:nvSpPr>
          <p:cNvPr id="2" name="Footer Placeholder 1"/>
          <p:cNvSpPr>
            <a:spLocks noGrp="1"/>
          </p:cNvSpPr>
          <p:nvPr>
            <p:ph type="ftr" sz="quarter" idx="11"/>
          </p:nvPr>
        </p:nvSpPr>
        <p:spPr/>
        <p:txBody>
          <a:bodyPr/>
          <a:lstStyle/>
          <a:p>
            <a:r>
              <a:rPr lang="en-US" smtClean="0"/>
              <a:t>*******Faculty of Computer Science*******</a:t>
            </a:r>
            <a:endParaRPr lang="en-US"/>
          </a:p>
        </p:txBody>
      </p:sp>
    </p:spTree>
    <p:extLst>
      <p:ext uri="{BB962C8B-B14F-4D97-AF65-F5344CB8AC3E}">
        <p14:creationId xmlns:p14="http://schemas.microsoft.com/office/powerpoint/2010/main" xmlns="" val="13335141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idx="4294967295"/>
          </p:nvPr>
        </p:nvSpPr>
        <p:spPr>
          <a:xfrm>
            <a:off x="140677" y="152400"/>
            <a:ext cx="8792308" cy="990600"/>
          </a:xfrm>
        </p:spPr>
        <p:txBody>
          <a:bodyPr/>
          <a:lstStyle/>
          <a:p>
            <a:pPr algn="l" eaLnBrk="1" hangingPunct="1"/>
            <a:r>
              <a:rPr lang="en-US" dirty="0" smtClean="0"/>
              <a:t>Returning Values from Functions</a:t>
            </a:r>
          </a:p>
        </p:txBody>
      </p:sp>
      <p:sp>
        <p:nvSpPr>
          <p:cNvPr id="59395" name="Content Placeholder 2" descr="Rectangle: Click to edit Master text styles&#10;Second level&#10;Third level&#10;Fourth level&#10;Fifth level"/>
          <p:cNvSpPr txBox="1">
            <a:spLocks/>
          </p:cNvSpPr>
          <p:nvPr/>
        </p:nvSpPr>
        <p:spPr bwMode="auto">
          <a:xfrm>
            <a:off x="111369" y="1295400"/>
            <a:ext cx="8610600" cy="464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eaLnBrk="0" hangingPunct="0">
              <a:defRPr sz="4400">
                <a:solidFill>
                  <a:schemeClr val="folHlink"/>
                </a:solidFill>
                <a:latin typeface="Tahoma" pitchFamily="34" charset="0"/>
              </a:defRPr>
            </a:lvl1pPr>
            <a:lvl2pPr marL="742950" indent="-285750" eaLnBrk="0" hangingPunct="0">
              <a:defRPr sz="4400">
                <a:solidFill>
                  <a:schemeClr val="folHlink"/>
                </a:solidFill>
                <a:latin typeface="Tahoma" pitchFamily="34" charset="0"/>
              </a:defRPr>
            </a:lvl2pPr>
            <a:lvl3pPr marL="1143000" indent="-228600" eaLnBrk="0" hangingPunct="0">
              <a:defRPr sz="4400">
                <a:solidFill>
                  <a:schemeClr val="folHlink"/>
                </a:solidFill>
                <a:latin typeface="Tahoma" pitchFamily="34" charset="0"/>
              </a:defRPr>
            </a:lvl3pPr>
            <a:lvl4pPr marL="1600200" indent="-228600" eaLnBrk="0" hangingPunct="0">
              <a:defRPr sz="4400">
                <a:solidFill>
                  <a:schemeClr val="folHlink"/>
                </a:solidFill>
                <a:latin typeface="Tahoma" pitchFamily="34" charset="0"/>
              </a:defRPr>
            </a:lvl4pPr>
            <a:lvl5pPr marL="2057400" indent="-228600" eaLnBrk="0" hangingPunct="0">
              <a:defRPr sz="4400">
                <a:solidFill>
                  <a:schemeClr val="folHlink"/>
                </a:solidFill>
                <a:latin typeface="Tahoma" pitchFamily="34" charset="0"/>
              </a:defRPr>
            </a:lvl5pPr>
            <a:lvl6pPr marL="2514600" indent="-228600" eaLnBrk="0" fontAlgn="base" hangingPunct="0">
              <a:spcBef>
                <a:spcPct val="0"/>
              </a:spcBef>
              <a:spcAft>
                <a:spcPct val="0"/>
              </a:spcAft>
              <a:defRPr sz="4400">
                <a:solidFill>
                  <a:schemeClr val="folHlink"/>
                </a:solidFill>
                <a:latin typeface="Tahoma" pitchFamily="34" charset="0"/>
              </a:defRPr>
            </a:lvl6pPr>
            <a:lvl7pPr marL="2971800" indent="-228600" eaLnBrk="0" fontAlgn="base" hangingPunct="0">
              <a:spcBef>
                <a:spcPct val="0"/>
              </a:spcBef>
              <a:spcAft>
                <a:spcPct val="0"/>
              </a:spcAft>
              <a:defRPr sz="4400">
                <a:solidFill>
                  <a:schemeClr val="folHlink"/>
                </a:solidFill>
                <a:latin typeface="Tahoma" pitchFamily="34" charset="0"/>
              </a:defRPr>
            </a:lvl7pPr>
            <a:lvl8pPr marL="3429000" indent="-228600" eaLnBrk="0" fontAlgn="base" hangingPunct="0">
              <a:spcBef>
                <a:spcPct val="0"/>
              </a:spcBef>
              <a:spcAft>
                <a:spcPct val="0"/>
              </a:spcAft>
              <a:defRPr sz="4400">
                <a:solidFill>
                  <a:schemeClr val="folHlink"/>
                </a:solidFill>
                <a:latin typeface="Tahoma" pitchFamily="34" charset="0"/>
              </a:defRPr>
            </a:lvl8pPr>
            <a:lvl9pPr marL="3886200" indent="-228600" eaLnBrk="0" fontAlgn="base" hangingPunct="0">
              <a:spcBef>
                <a:spcPct val="0"/>
              </a:spcBef>
              <a:spcAft>
                <a:spcPct val="0"/>
              </a:spcAft>
              <a:defRPr sz="4400">
                <a:solidFill>
                  <a:schemeClr val="folHlink"/>
                </a:solidFill>
                <a:latin typeface="Tahoma" pitchFamily="34" charset="0"/>
              </a:defRPr>
            </a:lvl9pPr>
          </a:lstStyle>
          <a:p>
            <a:pPr eaLnBrk="1" hangingPunct="1">
              <a:spcBef>
                <a:spcPct val="20000"/>
              </a:spcBef>
              <a:buClr>
                <a:srgbClr val="0000FF"/>
              </a:buClr>
              <a:buSzPct val="110000"/>
            </a:pPr>
            <a:endParaRPr lang="en-US" sz="2400" dirty="0">
              <a:solidFill>
                <a:prstClr val="black"/>
              </a:solidFill>
            </a:endParaRPr>
          </a:p>
          <a:p>
            <a:pPr eaLnBrk="1" hangingPunct="1">
              <a:spcBef>
                <a:spcPct val="20000"/>
              </a:spcBef>
              <a:buClr>
                <a:srgbClr val="0000FF"/>
              </a:buClr>
              <a:buSzPct val="110000"/>
            </a:pPr>
            <a:endParaRPr lang="en-US" sz="2400" dirty="0">
              <a:solidFill>
                <a:prstClr val="black"/>
              </a:solidFill>
            </a:endParaRPr>
          </a:p>
          <a:p>
            <a:pPr eaLnBrk="1" hangingPunct="1">
              <a:spcBef>
                <a:spcPct val="20000"/>
              </a:spcBef>
              <a:buClr>
                <a:srgbClr val="0000FF"/>
              </a:buClr>
              <a:buSzPct val="110000"/>
            </a:pPr>
            <a:endParaRPr lang="en-US" sz="2400" dirty="0">
              <a:solidFill>
                <a:prstClr val="black"/>
              </a:solidFill>
            </a:endParaRPr>
          </a:p>
        </p:txBody>
      </p:sp>
      <p:pic>
        <p:nvPicPr>
          <p:cNvPr id="5939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33400" y="1295400"/>
            <a:ext cx="7315200" cy="51053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3044231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0"/>
            <a:ext cx="6261100" cy="838200"/>
          </a:xfrm>
        </p:spPr>
        <p:txBody>
          <a:bodyPr/>
          <a:lstStyle/>
          <a:p>
            <a:r>
              <a:rPr lang="en-US" dirty="0" smtClean="0"/>
              <a:t>Structures as Arguments </a:t>
            </a:r>
            <a:endParaRPr lang="en-US" dirty="0"/>
          </a:p>
        </p:txBody>
      </p:sp>
      <p:sp>
        <p:nvSpPr>
          <p:cNvPr id="4" name="Content Placeholder 3"/>
          <p:cNvSpPr>
            <a:spLocks noGrp="1"/>
          </p:cNvSpPr>
          <p:nvPr>
            <p:ph sz="half" idx="1"/>
          </p:nvPr>
        </p:nvSpPr>
        <p:spPr>
          <a:xfrm>
            <a:off x="0" y="762000"/>
            <a:ext cx="4419600" cy="6096000"/>
          </a:xfrm>
          <a:solidFill>
            <a:srgbClr val="EAF7FA"/>
          </a:solidFill>
          <a:ln>
            <a:solidFill>
              <a:srgbClr val="0070C0"/>
            </a:solidFill>
          </a:ln>
        </p:spPr>
        <p:txBody>
          <a:bodyPr>
            <a:noAutofit/>
          </a:bodyPr>
          <a:lstStyle/>
          <a:p>
            <a:pPr>
              <a:buClr>
                <a:srgbClr val="0000FF"/>
              </a:buClr>
              <a:buSzPct val="110000"/>
              <a:buNone/>
              <a:defRPr/>
            </a:pPr>
            <a:r>
              <a:rPr lang="en-US" sz="2400" kern="0" dirty="0" smtClean="0">
                <a:solidFill>
                  <a:prstClr val="black"/>
                </a:solidFill>
              </a:rPr>
              <a:t>#include&lt;</a:t>
            </a:r>
            <a:r>
              <a:rPr lang="en-US" sz="2400" kern="0" dirty="0" err="1" smtClean="0">
                <a:solidFill>
                  <a:prstClr val="black"/>
                </a:solidFill>
              </a:rPr>
              <a:t>iostream.h</a:t>
            </a:r>
            <a:r>
              <a:rPr lang="en-US" sz="2400" kern="0" dirty="0" smtClean="0">
                <a:solidFill>
                  <a:prstClr val="black"/>
                </a:solidFill>
              </a:rPr>
              <a:t>&gt;</a:t>
            </a:r>
          </a:p>
          <a:p>
            <a:pPr>
              <a:buClr>
                <a:srgbClr val="0000FF"/>
              </a:buClr>
              <a:buSzPct val="110000"/>
              <a:buNone/>
              <a:defRPr/>
            </a:pPr>
            <a:r>
              <a:rPr lang="en-US" sz="2400" kern="0" dirty="0" err="1" smtClean="0">
                <a:solidFill>
                  <a:prstClr val="black"/>
                </a:solidFill>
              </a:rPr>
              <a:t>struct</a:t>
            </a:r>
            <a:r>
              <a:rPr lang="en-US" sz="2400" kern="0" dirty="0" smtClean="0">
                <a:solidFill>
                  <a:prstClr val="black"/>
                </a:solidFill>
              </a:rPr>
              <a:t> Distance</a:t>
            </a:r>
          </a:p>
          <a:p>
            <a:pPr>
              <a:buClr>
                <a:srgbClr val="0000FF"/>
              </a:buClr>
              <a:buSzPct val="110000"/>
              <a:buNone/>
              <a:defRPr/>
            </a:pPr>
            <a:r>
              <a:rPr lang="en-US" sz="2400" kern="0" dirty="0" smtClean="0">
                <a:solidFill>
                  <a:prstClr val="black"/>
                </a:solidFill>
              </a:rPr>
              <a:t>{  </a:t>
            </a:r>
            <a:r>
              <a:rPr lang="en-US" sz="2400" kern="0" dirty="0" err="1" smtClean="0">
                <a:solidFill>
                  <a:prstClr val="black"/>
                </a:solidFill>
              </a:rPr>
              <a:t>int</a:t>
            </a:r>
            <a:r>
              <a:rPr lang="en-US" sz="2400" kern="0" dirty="0" smtClean="0">
                <a:solidFill>
                  <a:prstClr val="black"/>
                </a:solidFill>
              </a:rPr>
              <a:t> </a:t>
            </a:r>
            <a:r>
              <a:rPr lang="en-US" sz="2400" kern="0" dirty="0" smtClean="0">
                <a:solidFill>
                  <a:prstClr val="black"/>
                </a:solidFill>
              </a:rPr>
              <a:t>feet;</a:t>
            </a:r>
          </a:p>
          <a:p>
            <a:pPr>
              <a:buClr>
                <a:srgbClr val="0000FF"/>
              </a:buClr>
              <a:buSzPct val="110000"/>
              <a:buNone/>
              <a:defRPr/>
            </a:pPr>
            <a:r>
              <a:rPr lang="en-US" sz="2400" kern="0" dirty="0" smtClean="0">
                <a:solidFill>
                  <a:prstClr val="black"/>
                </a:solidFill>
              </a:rPr>
              <a:t>	float inches;</a:t>
            </a:r>
          </a:p>
          <a:p>
            <a:pPr>
              <a:buClr>
                <a:srgbClr val="0000FF"/>
              </a:buClr>
              <a:buSzPct val="110000"/>
              <a:buNone/>
              <a:defRPr/>
            </a:pPr>
            <a:r>
              <a:rPr lang="en-US" sz="2400" kern="0" dirty="0" smtClean="0">
                <a:solidFill>
                  <a:prstClr val="black"/>
                </a:solidFill>
              </a:rPr>
              <a:t>};</a:t>
            </a:r>
          </a:p>
          <a:p>
            <a:pPr>
              <a:buClr>
                <a:srgbClr val="0000FF"/>
              </a:buClr>
              <a:buSzPct val="110000"/>
              <a:buNone/>
              <a:defRPr/>
            </a:pPr>
            <a:r>
              <a:rPr lang="en-US" sz="2400" kern="0" dirty="0" smtClean="0">
                <a:solidFill>
                  <a:prstClr val="black"/>
                </a:solidFill>
              </a:rPr>
              <a:t>void </a:t>
            </a:r>
            <a:r>
              <a:rPr lang="en-US" sz="2400" kern="0" dirty="0" err="1" smtClean="0">
                <a:solidFill>
                  <a:prstClr val="black"/>
                </a:solidFill>
              </a:rPr>
              <a:t>engldisp</a:t>
            </a:r>
            <a:r>
              <a:rPr lang="en-US" sz="2400" kern="0" dirty="0" smtClean="0">
                <a:solidFill>
                  <a:prstClr val="black"/>
                </a:solidFill>
              </a:rPr>
              <a:t>(Distance);</a:t>
            </a:r>
          </a:p>
          <a:p>
            <a:pPr>
              <a:buClr>
                <a:srgbClr val="0000FF"/>
              </a:buClr>
              <a:buSzPct val="110000"/>
              <a:buNone/>
              <a:defRPr/>
            </a:pPr>
            <a:r>
              <a:rPr lang="en-US" sz="2400" kern="0" dirty="0" err="1" smtClean="0">
                <a:solidFill>
                  <a:prstClr val="black"/>
                </a:solidFill>
              </a:rPr>
              <a:t>int</a:t>
            </a:r>
            <a:r>
              <a:rPr lang="en-US" sz="2400" kern="0" dirty="0" smtClean="0">
                <a:solidFill>
                  <a:prstClr val="black"/>
                </a:solidFill>
              </a:rPr>
              <a:t> main()</a:t>
            </a:r>
          </a:p>
          <a:p>
            <a:pPr>
              <a:buClr>
                <a:srgbClr val="0000FF"/>
              </a:buClr>
              <a:buSzPct val="110000"/>
              <a:buNone/>
              <a:defRPr/>
            </a:pPr>
            <a:r>
              <a:rPr lang="en-US" sz="2400" kern="0" dirty="0" smtClean="0">
                <a:solidFill>
                  <a:prstClr val="black"/>
                </a:solidFill>
              </a:rPr>
              <a:t>{   Distance </a:t>
            </a:r>
            <a:r>
              <a:rPr lang="en-US" sz="2400" kern="0" dirty="0" smtClean="0">
                <a:solidFill>
                  <a:prstClr val="black"/>
                </a:solidFill>
              </a:rPr>
              <a:t>d1,d2;</a:t>
            </a:r>
          </a:p>
          <a:p>
            <a:pPr>
              <a:buClr>
                <a:srgbClr val="0000FF"/>
              </a:buClr>
              <a:buSzPct val="110000"/>
              <a:buNone/>
              <a:defRPr/>
            </a:pPr>
            <a:r>
              <a:rPr lang="en-US" sz="2400" kern="0" dirty="0" smtClean="0">
                <a:solidFill>
                  <a:prstClr val="black"/>
                </a:solidFill>
              </a:rPr>
              <a:t>	</a:t>
            </a:r>
            <a:r>
              <a:rPr lang="en-US" sz="2400" kern="0" dirty="0" err="1" smtClean="0">
                <a:solidFill>
                  <a:prstClr val="black"/>
                </a:solidFill>
              </a:rPr>
              <a:t>cout</a:t>
            </a:r>
            <a:r>
              <a:rPr lang="en-US" sz="2400" kern="0" dirty="0" smtClean="0">
                <a:solidFill>
                  <a:prstClr val="black"/>
                </a:solidFill>
              </a:rPr>
              <a:t>&lt;&lt;"Enter feet:";</a:t>
            </a:r>
          </a:p>
          <a:p>
            <a:pPr>
              <a:buClr>
                <a:srgbClr val="0000FF"/>
              </a:buClr>
              <a:buSzPct val="110000"/>
              <a:buNone/>
              <a:defRPr/>
            </a:pPr>
            <a:r>
              <a:rPr lang="en-US" sz="2400" kern="0" dirty="0" smtClean="0">
                <a:solidFill>
                  <a:prstClr val="black"/>
                </a:solidFill>
              </a:rPr>
              <a:t>	</a:t>
            </a:r>
            <a:r>
              <a:rPr lang="en-US" sz="2400" kern="0" dirty="0" err="1" smtClean="0">
                <a:solidFill>
                  <a:prstClr val="black"/>
                </a:solidFill>
              </a:rPr>
              <a:t>cin</a:t>
            </a:r>
            <a:r>
              <a:rPr lang="en-US" sz="2400" kern="0" dirty="0" smtClean="0">
                <a:solidFill>
                  <a:prstClr val="black"/>
                </a:solidFill>
              </a:rPr>
              <a:t>&gt;&gt;d1.feet;</a:t>
            </a:r>
          </a:p>
          <a:p>
            <a:pPr>
              <a:buClr>
                <a:srgbClr val="0000FF"/>
              </a:buClr>
              <a:buSzPct val="110000"/>
              <a:buNone/>
              <a:defRPr/>
            </a:pPr>
            <a:r>
              <a:rPr lang="en-US" sz="2400" kern="0" dirty="0" smtClean="0">
                <a:solidFill>
                  <a:prstClr val="black"/>
                </a:solidFill>
              </a:rPr>
              <a:t>	</a:t>
            </a:r>
            <a:r>
              <a:rPr lang="en-US" sz="2400" kern="0" dirty="0" err="1" smtClean="0">
                <a:solidFill>
                  <a:prstClr val="black"/>
                </a:solidFill>
              </a:rPr>
              <a:t>cout</a:t>
            </a:r>
            <a:r>
              <a:rPr lang="en-US" sz="2400" kern="0" dirty="0" smtClean="0">
                <a:solidFill>
                  <a:prstClr val="black"/>
                </a:solidFill>
              </a:rPr>
              <a:t>&lt;&lt;"Enter inches:";</a:t>
            </a:r>
          </a:p>
          <a:p>
            <a:pPr>
              <a:buClr>
                <a:srgbClr val="0000FF"/>
              </a:buClr>
              <a:buSzPct val="110000"/>
              <a:buNone/>
              <a:defRPr/>
            </a:pPr>
            <a:r>
              <a:rPr lang="en-US" sz="2400" kern="0" dirty="0" smtClean="0">
                <a:solidFill>
                  <a:prstClr val="black"/>
                </a:solidFill>
              </a:rPr>
              <a:t>	</a:t>
            </a:r>
            <a:r>
              <a:rPr lang="en-US" sz="2400" kern="0" dirty="0" err="1" smtClean="0">
                <a:solidFill>
                  <a:prstClr val="black"/>
                </a:solidFill>
              </a:rPr>
              <a:t>cin</a:t>
            </a:r>
            <a:r>
              <a:rPr lang="en-US" sz="2400" kern="0" dirty="0" smtClean="0">
                <a:solidFill>
                  <a:prstClr val="black"/>
                </a:solidFill>
              </a:rPr>
              <a:t>&gt;&gt;</a:t>
            </a:r>
            <a:r>
              <a:rPr lang="en-US" sz="2400" kern="0" dirty="0" smtClean="0">
                <a:solidFill>
                  <a:prstClr val="black"/>
                </a:solidFill>
              </a:rPr>
              <a:t>d1.inches;</a:t>
            </a:r>
          </a:p>
          <a:p>
            <a:pPr>
              <a:buClr>
                <a:srgbClr val="0000FF"/>
              </a:buClr>
              <a:buSzPct val="110000"/>
              <a:buNone/>
              <a:defRPr/>
            </a:pPr>
            <a:r>
              <a:rPr lang="en-US" sz="2400" kern="0" dirty="0" smtClean="0">
                <a:solidFill>
                  <a:prstClr val="black"/>
                </a:solidFill>
              </a:rPr>
              <a:t> </a:t>
            </a:r>
            <a:r>
              <a:rPr lang="en-US" sz="2400" kern="0" dirty="0" smtClean="0">
                <a:solidFill>
                  <a:prstClr val="black"/>
                </a:solidFill>
              </a:rPr>
              <a:t>    </a:t>
            </a:r>
            <a:r>
              <a:rPr lang="en-US" sz="2400" kern="0" dirty="0" err="1" smtClean="0">
                <a:solidFill>
                  <a:prstClr val="black"/>
                </a:solidFill>
              </a:rPr>
              <a:t>cout</a:t>
            </a:r>
            <a:r>
              <a:rPr lang="en-US" sz="2400" kern="0" dirty="0" smtClean="0">
                <a:solidFill>
                  <a:prstClr val="black"/>
                </a:solidFill>
              </a:rPr>
              <a:t>&lt;&lt;"\</a:t>
            </a:r>
            <a:r>
              <a:rPr lang="en-US" sz="2400" kern="0" dirty="0" err="1" smtClean="0">
                <a:solidFill>
                  <a:prstClr val="black"/>
                </a:solidFill>
              </a:rPr>
              <a:t>nEnter</a:t>
            </a:r>
            <a:r>
              <a:rPr lang="en-US" sz="2400" kern="0" dirty="0" smtClean="0">
                <a:solidFill>
                  <a:prstClr val="black"/>
                </a:solidFill>
              </a:rPr>
              <a:t> feet:";</a:t>
            </a:r>
          </a:p>
          <a:p>
            <a:pPr>
              <a:buClr>
                <a:srgbClr val="0000FF"/>
              </a:buClr>
              <a:buSzPct val="110000"/>
              <a:buNone/>
              <a:defRPr/>
            </a:pPr>
            <a:r>
              <a:rPr lang="en-US" sz="2400" kern="0" dirty="0" smtClean="0">
                <a:solidFill>
                  <a:prstClr val="black"/>
                </a:solidFill>
              </a:rPr>
              <a:t>     </a:t>
            </a:r>
            <a:r>
              <a:rPr lang="en-US" sz="2400" kern="0" dirty="0" err="1" smtClean="0">
                <a:solidFill>
                  <a:prstClr val="black"/>
                </a:solidFill>
              </a:rPr>
              <a:t>cin</a:t>
            </a:r>
            <a:r>
              <a:rPr lang="en-US" sz="2400" kern="0" dirty="0" smtClean="0">
                <a:solidFill>
                  <a:prstClr val="black"/>
                </a:solidFill>
              </a:rPr>
              <a:t>&gt;&gt;d2.feet;</a:t>
            </a:r>
          </a:p>
        </p:txBody>
      </p:sp>
      <p:sp>
        <p:nvSpPr>
          <p:cNvPr id="5" name="Content Placeholder 4"/>
          <p:cNvSpPr>
            <a:spLocks noGrp="1"/>
          </p:cNvSpPr>
          <p:nvPr>
            <p:ph sz="half" idx="2"/>
          </p:nvPr>
        </p:nvSpPr>
        <p:spPr>
          <a:xfrm>
            <a:off x="4648200" y="838200"/>
            <a:ext cx="4495800" cy="6019800"/>
          </a:xfrm>
          <a:solidFill>
            <a:srgbClr val="EAF7FA"/>
          </a:solidFill>
          <a:ln>
            <a:solidFill>
              <a:srgbClr val="0070C0"/>
            </a:solidFill>
          </a:ln>
        </p:spPr>
        <p:txBody>
          <a:bodyPr>
            <a:noAutofit/>
          </a:bodyPr>
          <a:lstStyle/>
          <a:p>
            <a:pPr>
              <a:buClr>
                <a:srgbClr val="0000FF"/>
              </a:buClr>
              <a:buSzPct val="110000"/>
              <a:buNone/>
              <a:defRPr/>
            </a:pPr>
            <a:r>
              <a:rPr lang="en-US" sz="2000" kern="0" dirty="0" smtClean="0">
                <a:solidFill>
                  <a:prstClr val="black"/>
                </a:solidFill>
              </a:rPr>
              <a:t>	</a:t>
            </a:r>
            <a:r>
              <a:rPr lang="en-US" sz="2400" kern="0" dirty="0" err="1" smtClean="0">
                <a:solidFill>
                  <a:prstClr val="black"/>
                </a:solidFill>
              </a:rPr>
              <a:t>cout</a:t>
            </a:r>
            <a:r>
              <a:rPr lang="en-US" sz="2400" kern="0" dirty="0" smtClean="0">
                <a:solidFill>
                  <a:prstClr val="black"/>
                </a:solidFill>
              </a:rPr>
              <a:t>&lt;&lt;"Enter inches:";</a:t>
            </a:r>
          </a:p>
          <a:p>
            <a:pPr>
              <a:buClr>
                <a:srgbClr val="0000FF"/>
              </a:buClr>
              <a:buSzPct val="110000"/>
              <a:buNone/>
              <a:defRPr/>
            </a:pPr>
            <a:r>
              <a:rPr lang="en-US" sz="2400" kern="0" dirty="0" smtClean="0">
                <a:solidFill>
                  <a:prstClr val="black"/>
                </a:solidFill>
              </a:rPr>
              <a:t>	</a:t>
            </a:r>
            <a:r>
              <a:rPr lang="en-US" sz="2400" kern="0" dirty="0" err="1" smtClean="0">
                <a:solidFill>
                  <a:prstClr val="black"/>
                </a:solidFill>
              </a:rPr>
              <a:t>cin</a:t>
            </a:r>
            <a:r>
              <a:rPr lang="en-US" sz="2400" kern="0" dirty="0" smtClean="0">
                <a:solidFill>
                  <a:prstClr val="black"/>
                </a:solidFill>
              </a:rPr>
              <a:t>&gt;&gt;d2.inches;</a:t>
            </a:r>
          </a:p>
          <a:p>
            <a:pPr>
              <a:buClr>
                <a:srgbClr val="0000FF"/>
              </a:buClr>
              <a:buSzPct val="110000"/>
              <a:buNone/>
              <a:defRPr/>
            </a:pPr>
            <a:r>
              <a:rPr lang="en-US" sz="2400" kern="0" dirty="0" smtClean="0">
                <a:solidFill>
                  <a:prstClr val="black"/>
                </a:solidFill>
              </a:rPr>
              <a:t>	</a:t>
            </a:r>
            <a:r>
              <a:rPr lang="en-US" sz="2400" kern="0" dirty="0" err="1" smtClean="0">
                <a:solidFill>
                  <a:prstClr val="black"/>
                </a:solidFill>
              </a:rPr>
              <a:t>cout</a:t>
            </a:r>
            <a:r>
              <a:rPr lang="en-US" sz="2400" kern="0" dirty="0" smtClean="0">
                <a:solidFill>
                  <a:prstClr val="black"/>
                </a:solidFill>
              </a:rPr>
              <a:t>&lt;&lt;"\nd1= ";</a:t>
            </a:r>
          </a:p>
          <a:p>
            <a:pPr>
              <a:buClr>
                <a:srgbClr val="0000FF"/>
              </a:buClr>
              <a:buSzPct val="110000"/>
              <a:buNone/>
              <a:defRPr/>
            </a:pPr>
            <a:r>
              <a:rPr lang="en-US" sz="2400" kern="0" dirty="0" smtClean="0">
                <a:solidFill>
                  <a:prstClr val="black"/>
                </a:solidFill>
              </a:rPr>
              <a:t>	</a:t>
            </a:r>
            <a:r>
              <a:rPr lang="en-US" sz="2400" kern="0" dirty="0" err="1" smtClean="0">
                <a:solidFill>
                  <a:prstClr val="black"/>
                </a:solidFill>
              </a:rPr>
              <a:t>engldisp</a:t>
            </a:r>
            <a:r>
              <a:rPr lang="en-US" sz="2400" kern="0" dirty="0" smtClean="0">
                <a:solidFill>
                  <a:prstClr val="black"/>
                </a:solidFill>
              </a:rPr>
              <a:t>(d1);</a:t>
            </a:r>
          </a:p>
          <a:p>
            <a:pPr>
              <a:buClr>
                <a:srgbClr val="0000FF"/>
              </a:buClr>
              <a:buSzPct val="110000"/>
              <a:buNone/>
              <a:defRPr/>
            </a:pPr>
            <a:r>
              <a:rPr lang="en-US" sz="2400" kern="0" dirty="0" smtClean="0">
                <a:solidFill>
                  <a:prstClr val="black"/>
                </a:solidFill>
              </a:rPr>
              <a:t>	</a:t>
            </a:r>
            <a:r>
              <a:rPr lang="en-US" sz="2400" kern="0" dirty="0" err="1" smtClean="0">
                <a:solidFill>
                  <a:prstClr val="black"/>
                </a:solidFill>
              </a:rPr>
              <a:t>cout</a:t>
            </a:r>
            <a:r>
              <a:rPr lang="en-US" sz="2400" kern="0" dirty="0" smtClean="0">
                <a:solidFill>
                  <a:prstClr val="black"/>
                </a:solidFill>
              </a:rPr>
              <a:t>&lt;&lt;"\nd2= ";</a:t>
            </a:r>
          </a:p>
          <a:p>
            <a:pPr>
              <a:buClr>
                <a:srgbClr val="0000FF"/>
              </a:buClr>
              <a:buSzPct val="110000"/>
              <a:buNone/>
              <a:defRPr/>
            </a:pPr>
            <a:r>
              <a:rPr lang="en-US" sz="2400" kern="0" dirty="0" smtClean="0">
                <a:solidFill>
                  <a:prstClr val="black"/>
                </a:solidFill>
              </a:rPr>
              <a:t>	</a:t>
            </a:r>
            <a:r>
              <a:rPr lang="en-US" sz="2400" kern="0" dirty="0" err="1" smtClean="0">
                <a:solidFill>
                  <a:prstClr val="black"/>
                </a:solidFill>
              </a:rPr>
              <a:t>engldisp</a:t>
            </a:r>
            <a:r>
              <a:rPr lang="en-US" sz="2400" kern="0" dirty="0" smtClean="0">
                <a:solidFill>
                  <a:prstClr val="black"/>
                </a:solidFill>
              </a:rPr>
              <a:t>(d2);</a:t>
            </a:r>
          </a:p>
          <a:p>
            <a:pPr>
              <a:buClr>
                <a:srgbClr val="0000FF"/>
              </a:buClr>
              <a:buSzPct val="110000"/>
              <a:buNone/>
              <a:defRPr/>
            </a:pPr>
            <a:r>
              <a:rPr lang="en-US" sz="2400" kern="0" dirty="0" smtClean="0">
                <a:solidFill>
                  <a:prstClr val="black"/>
                </a:solidFill>
              </a:rPr>
              <a:t>	</a:t>
            </a:r>
            <a:r>
              <a:rPr lang="en-US" sz="2400" kern="0" dirty="0" err="1" smtClean="0">
                <a:solidFill>
                  <a:prstClr val="black"/>
                </a:solidFill>
              </a:rPr>
              <a:t>cout</a:t>
            </a:r>
            <a:r>
              <a:rPr lang="en-US" sz="2400" kern="0" dirty="0" smtClean="0">
                <a:solidFill>
                  <a:prstClr val="black"/>
                </a:solidFill>
              </a:rPr>
              <a:t>&lt;&lt;</a:t>
            </a:r>
            <a:r>
              <a:rPr lang="en-US" sz="2400" kern="0" dirty="0" err="1" smtClean="0">
                <a:solidFill>
                  <a:prstClr val="black"/>
                </a:solidFill>
              </a:rPr>
              <a:t>endl</a:t>
            </a:r>
            <a:r>
              <a:rPr lang="en-US" sz="2400" kern="0" dirty="0" smtClean="0">
                <a:solidFill>
                  <a:prstClr val="black"/>
                </a:solidFill>
              </a:rPr>
              <a:t>;</a:t>
            </a:r>
          </a:p>
          <a:p>
            <a:pPr>
              <a:buClr>
                <a:srgbClr val="0000FF"/>
              </a:buClr>
              <a:buSzPct val="110000"/>
              <a:buNone/>
              <a:defRPr/>
            </a:pPr>
            <a:r>
              <a:rPr lang="en-US" sz="2400" kern="0" dirty="0" smtClean="0">
                <a:solidFill>
                  <a:prstClr val="black"/>
                </a:solidFill>
              </a:rPr>
              <a:t>	return 0;</a:t>
            </a:r>
          </a:p>
          <a:p>
            <a:pPr>
              <a:buClr>
                <a:srgbClr val="0000FF"/>
              </a:buClr>
              <a:buSzPct val="110000"/>
              <a:buNone/>
              <a:defRPr/>
            </a:pPr>
            <a:r>
              <a:rPr lang="en-US" sz="2400" kern="0" dirty="0" smtClean="0">
                <a:solidFill>
                  <a:prstClr val="black"/>
                </a:solidFill>
              </a:rPr>
              <a:t>}</a:t>
            </a:r>
          </a:p>
          <a:p>
            <a:pPr>
              <a:buClr>
                <a:srgbClr val="0000FF"/>
              </a:buClr>
              <a:buSzPct val="110000"/>
              <a:buNone/>
              <a:defRPr/>
            </a:pPr>
            <a:r>
              <a:rPr lang="en-US" sz="2400" kern="0" dirty="0" smtClean="0">
                <a:solidFill>
                  <a:prstClr val="black"/>
                </a:solidFill>
              </a:rPr>
              <a:t>void </a:t>
            </a:r>
            <a:r>
              <a:rPr lang="en-US" sz="2400" kern="0" dirty="0" err="1" smtClean="0">
                <a:solidFill>
                  <a:prstClr val="black"/>
                </a:solidFill>
              </a:rPr>
              <a:t>engldisp</a:t>
            </a:r>
            <a:r>
              <a:rPr lang="en-US" sz="2400" kern="0" dirty="0" smtClean="0">
                <a:solidFill>
                  <a:prstClr val="black"/>
                </a:solidFill>
              </a:rPr>
              <a:t>(Distance </a:t>
            </a:r>
            <a:r>
              <a:rPr lang="en-US" sz="2400" kern="0" dirty="0" err="1" smtClean="0">
                <a:solidFill>
                  <a:prstClr val="black"/>
                </a:solidFill>
              </a:rPr>
              <a:t>dd</a:t>
            </a:r>
            <a:r>
              <a:rPr lang="en-US" sz="2400" kern="0" dirty="0" smtClean="0">
                <a:solidFill>
                  <a:prstClr val="black"/>
                </a:solidFill>
              </a:rPr>
              <a:t>)</a:t>
            </a:r>
          </a:p>
          <a:p>
            <a:pPr>
              <a:buClr>
                <a:srgbClr val="0000FF"/>
              </a:buClr>
              <a:buSzPct val="110000"/>
              <a:buNone/>
              <a:defRPr/>
            </a:pPr>
            <a:r>
              <a:rPr lang="en-US" sz="2400" kern="0" dirty="0" smtClean="0">
                <a:solidFill>
                  <a:prstClr val="black"/>
                </a:solidFill>
              </a:rPr>
              <a:t>{</a:t>
            </a:r>
          </a:p>
          <a:p>
            <a:pPr>
              <a:buClr>
                <a:srgbClr val="0000FF"/>
              </a:buClr>
              <a:buSzPct val="110000"/>
              <a:buNone/>
              <a:defRPr/>
            </a:pPr>
            <a:r>
              <a:rPr lang="en-US" sz="2400" kern="0" dirty="0" smtClean="0">
                <a:solidFill>
                  <a:prstClr val="black"/>
                </a:solidFill>
              </a:rPr>
              <a:t>	</a:t>
            </a:r>
            <a:r>
              <a:rPr lang="en-US" sz="2400" kern="0" dirty="0" err="1" smtClean="0">
                <a:solidFill>
                  <a:prstClr val="black"/>
                </a:solidFill>
              </a:rPr>
              <a:t>cout</a:t>
            </a:r>
            <a:r>
              <a:rPr lang="en-US" sz="2400" kern="0" dirty="0" smtClean="0">
                <a:solidFill>
                  <a:prstClr val="black"/>
                </a:solidFill>
              </a:rPr>
              <a:t>&lt;&lt;</a:t>
            </a:r>
            <a:r>
              <a:rPr lang="en-US" sz="2400" kern="0" dirty="0" err="1" smtClean="0">
                <a:solidFill>
                  <a:prstClr val="black"/>
                </a:solidFill>
              </a:rPr>
              <a:t>dd.feet</a:t>
            </a:r>
            <a:r>
              <a:rPr lang="en-US" sz="2400" kern="0" dirty="0" smtClean="0">
                <a:solidFill>
                  <a:prstClr val="black"/>
                </a:solidFill>
              </a:rPr>
              <a:t>&lt;&lt;"\'“</a:t>
            </a:r>
          </a:p>
          <a:p>
            <a:pPr>
              <a:buClr>
                <a:srgbClr val="0000FF"/>
              </a:buClr>
              <a:buSzPct val="110000"/>
              <a:buNone/>
              <a:defRPr/>
            </a:pPr>
            <a:r>
              <a:rPr lang="en-US" sz="2400" kern="0" dirty="0" smtClean="0">
                <a:solidFill>
                  <a:prstClr val="black"/>
                </a:solidFill>
              </a:rPr>
              <a:t> </a:t>
            </a:r>
            <a:r>
              <a:rPr lang="en-US" sz="2400" kern="0" dirty="0" smtClean="0">
                <a:solidFill>
                  <a:prstClr val="black"/>
                </a:solidFill>
              </a:rPr>
              <a:t>          &lt;&lt;</a:t>
            </a:r>
            <a:r>
              <a:rPr lang="en-US" sz="2400" kern="0" dirty="0" err="1" smtClean="0">
                <a:solidFill>
                  <a:prstClr val="black"/>
                </a:solidFill>
              </a:rPr>
              <a:t>dd.inches</a:t>
            </a:r>
            <a:r>
              <a:rPr lang="en-US" sz="2400" kern="0" dirty="0" smtClean="0">
                <a:solidFill>
                  <a:prstClr val="black"/>
                </a:solidFill>
              </a:rPr>
              <a:t>&lt;&lt;"\"";</a:t>
            </a:r>
          </a:p>
          <a:p>
            <a:pPr>
              <a:buClr>
                <a:srgbClr val="0000FF"/>
              </a:buClr>
              <a:buSzPct val="110000"/>
              <a:buNone/>
              <a:defRPr/>
            </a:pPr>
            <a:r>
              <a:rPr lang="en-US" sz="2400" kern="0" dirty="0" smtClean="0">
                <a:solidFill>
                  <a:prstClr val="black"/>
                </a:solidFill>
              </a:rPr>
              <a:t>}</a:t>
            </a:r>
            <a:endParaRPr lang="en-US" sz="2400" kern="0" dirty="0" smtClean="0">
              <a:solidFill>
                <a:prstClr val="black"/>
              </a:solidFill>
            </a:endParaRPr>
          </a:p>
          <a:p>
            <a:pPr>
              <a:buClr>
                <a:srgbClr val="0000FF"/>
              </a:buClr>
              <a:buSzPct val="110000"/>
              <a:buNone/>
              <a:defRPr/>
            </a:pPr>
            <a:r>
              <a:rPr lang="en-US" sz="2000" kern="0" dirty="0" smtClean="0">
                <a:solidFill>
                  <a:prstClr val="black"/>
                </a:solidFill>
              </a:rPr>
              <a:t>	</a:t>
            </a:r>
            <a:endParaRPr lang="en-US" sz="2000" kern="0" dirty="0">
              <a:solidFill>
                <a:prstClr val="black"/>
              </a:solidFill>
            </a:endParaRPr>
          </a:p>
        </p:txBody>
      </p:sp>
      <p:sp>
        <p:nvSpPr>
          <p:cNvPr id="2" name="Footer Placeholder 1"/>
          <p:cNvSpPr>
            <a:spLocks noGrp="1"/>
          </p:cNvSpPr>
          <p:nvPr>
            <p:ph type="ftr" sz="quarter" idx="11"/>
          </p:nvPr>
        </p:nvSpPr>
        <p:spPr/>
        <p:txBody>
          <a:bodyPr/>
          <a:lstStyle/>
          <a:p>
            <a:r>
              <a:rPr lang="en-US" smtClean="0"/>
              <a:t>*******Faculty of Computer Science*******</a:t>
            </a:r>
            <a:endParaRPr lang="en-US"/>
          </a:p>
        </p:txBody>
      </p:sp>
    </p:spTree>
    <p:extLst>
      <p:ext uri="{BB962C8B-B14F-4D97-AF65-F5344CB8AC3E}">
        <p14:creationId xmlns:p14="http://schemas.microsoft.com/office/powerpoint/2010/main" xmlns="" val="13335141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6489700" cy="838200"/>
          </a:xfrm>
        </p:spPr>
        <p:txBody>
          <a:bodyPr>
            <a:normAutofit/>
          </a:bodyPr>
          <a:lstStyle/>
          <a:p>
            <a:r>
              <a:rPr lang="en-US" dirty="0" smtClean="0"/>
              <a:t>Returning Structure Variables</a:t>
            </a:r>
            <a:endParaRPr lang="en-US" dirty="0"/>
          </a:p>
        </p:txBody>
      </p:sp>
      <p:sp>
        <p:nvSpPr>
          <p:cNvPr id="4" name="Content Placeholder 3"/>
          <p:cNvSpPr>
            <a:spLocks noGrp="1"/>
          </p:cNvSpPr>
          <p:nvPr>
            <p:ph sz="half" idx="1"/>
          </p:nvPr>
        </p:nvSpPr>
        <p:spPr>
          <a:xfrm>
            <a:off x="0" y="838200"/>
            <a:ext cx="4800600" cy="6019800"/>
          </a:xfrm>
          <a:solidFill>
            <a:srgbClr val="EAF7FA"/>
          </a:solidFill>
          <a:ln>
            <a:solidFill>
              <a:srgbClr val="0070C0"/>
            </a:solidFill>
          </a:ln>
        </p:spPr>
        <p:txBody>
          <a:bodyPr>
            <a:noAutofit/>
          </a:bodyPr>
          <a:lstStyle/>
          <a:p>
            <a:pPr>
              <a:buClr>
                <a:srgbClr val="0000FF"/>
              </a:buClr>
              <a:buSzPct val="110000"/>
              <a:buNone/>
              <a:defRPr/>
            </a:pPr>
            <a:r>
              <a:rPr lang="en-US" sz="2400" kern="0" dirty="0" smtClean="0">
                <a:solidFill>
                  <a:prstClr val="black"/>
                </a:solidFill>
              </a:rPr>
              <a:t>#include&lt;</a:t>
            </a:r>
            <a:r>
              <a:rPr lang="en-US" sz="2400" kern="0" dirty="0" err="1" smtClean="0">
                <a:solidFill>
                  <a:prstClr val="black"/>
                </a:solidFill>
              </a:rPr>
              <a:t>iostream.h</a:t>
            </a:r>
            <a:r>
              <a:rPr lang="en-US" sz="2400" kern="0" dirty="0" smtClean="0">
                <a:solidFill>
                  <a:prstClr val="black"/>
                </a:solidFill>
              </a:rPr>
              <a:t>&gt;</a:t>
            </a:r>
          </a:p>
          <a:p>
            <a:pPr>
              <a:buClr>
                <a:srgbClr val="0000FF"/>
              </a:buClr>
              <a:buSzPct val="110000"/>
              <a:buNone/>
              <a:defRPr/>
            </a:pPr>
            <a:r>
              <a:rPr lang="en-US" sz="2400" kern="0" dirty="0" err="1" smtClean="0">
                <a:solidFill>
                  <a:prstClr val="black"/>
                </a:solidFill>
              </a:rPr>
              <a:t>struct</a:t>
            </a:r>
            <a:r>
              <a:rPr lang="en-US" sz="2400" kern="0" dirty="0" smtClean="0">
                <a:solidFill>
                  <a:prstClr val="black"/>
                </a:solidFill>
              </a:rPr>
              <a:t> Distance</a:t>
            </a:r>
          </a:p>
          <a:p>
            <a:pPr>
              <a:buClr>
                <a:srgbClr val="0000FF"/>
              </a:buClr>
              <a:buSzPct val="110000"/>
              <a:buNone/>
              <a:defRPr/>
            </a:pPr>
            <a:r>
              <a:rPr lang="en-US" sz="2400" kern="0" dirty="0" smtClean="0">
                <a:solidFill>
                  <a:prstClr val="black"/>
                </a:solidFill>
              </a:rPr>
              <a:t>{   </a:t>
            </a:r>
            <a:r>
              <a:rPr lang="en-US" sz="2400" kern="0" dirty="0" err="1" smtClean="0">
                <a:solidFill>
                  <a:prstClr val="black"/>
                </a:solidFill>
              </a:rPr>
              <a:t>int</a:t>
            </a:r>
            <a:r>
              <a:rPr lang="en-US" sz="2400" kern="0" dirty="0" smtClean="0">
                <a:solidFill>
                  <a:prstClr val="black"/>
                </a:solidFill>
              </a:rPr>
              <a:t> </a:t>
            </a:r>
            <a:r>
              <a:rPr lang="en-US" sz="2400" kern="0" dirty="0" smtClean="0">
                <a:solidFill>
                  <a:prstClr val="black"/>
                </a:solidFill>
              </a:rPr>
              <a:t>feet;</a:t>
            </a:r>
          </a:p>
          <a:p>
            <a:pPr>
              <a:buClr>
                <a:srgbClr val="0000FF"/>
              </a:buClr>
              <a:buSzPct val="110000"/>
              <a:buNone/>
              <a:defRPr/>
            </a:pPr>
            <a:r>
              <a:rPr lang="en-US" sz="2400" kern="0" dirty="0" smtClean="0">
                <a:solidFill>
                  <a:prstClr val="black"/>
                </a:solidFill>
              </a:rPr>
              <a:t>	float inches</a:t>
            </a:r>
            <a:r>
              <a:rPr lang="en-US" sz="2400" kern="0" dirty="0" smtClean="0">
                <a:solidFill>
                  <a:prstClr val="black"/>
                </a:solidFill>
              </a:rPr>
              <a:t>; };</a:t>
            </a:r>
          </a:p>
          <a:p>
            <a:pPr>
              <a:buClr>
                <a:srgbClr val="0000FF"/>
              </a:buClr>
              <a:buSzPct val="110000"/>
              <a:buNone/>
              <a:defRPr/>
            </a:pPr>
            <a:r>
              <a:rPr lang="en-US" sz="2400" kern="0" dirty="0" smtClean="0">
                <a:solidFill>
                  <a:prstClr val="black"/>
                </a:solidFill>
              </a:rPr>
              <a:t>Distance </a:t>
            </a:r>
            <a:r>
              <a:rPr lang="en-US" sz="2400" kern="0" dirty="0" err="1" smtClean="0">
                <a:solidFill>
                  <a:prstClr val="black"/>
                </a:solidFill>
              </a:rPr>
              <a:t>addengl</a:t>
            </a:r>
            <a:r>
              <a:rPr lang="en-US" sz="2400" kern="0" dirty="0" smtClean="0">
                <a:solidFill>
                  <a:prstClr val="black"/>
                </a:solidFill>
              </a:rPr>
              <a:t>(</a:t>
            </a:r>
            <a:r>
              <a:rPr lang="en-US" sz="2400" kern="0" dirty="0" err="1" smtClean="0">
                <a:solidFill>
                  <a:prstClr val="black"/>
                </a:solidFill>
              </a:rPr>
              <a:t>Distance,Distance</a:t>
            </a:r>
            <a:r>
              <a:rPr lang="en-US" sz="2400" kern="0" dirty="0" smtClean="0">
                <a:solidFill>
                  <a:prstClr val="black"/>
                </a:solidFill>
              </a:rPr>
              <a:t>);</a:t>
            </a:r>
            <a:endParaRPr lang="en-US" sz="2400" kern="0" dirty="0" smtClean="0">
              <a:solidFill>
                <a:prstClr val="black"/>
              </a:solidFill>
            </a:endParaRPr>
          </a:p>
          <a:p>
            <a:pPr>
              <a:buClr>
                <a:srgbClr val="0000FF"/>
              </a:buClr>
              <a:buSzPct val="110000"/>
              <a:buNone/>
              <a:defRPr/>
            </a:pPr>
            <a:r>
              <a:rPr lang="en-US" sz="2400" kern="0" dirty="0" smtClean="0">
                <a:solidFill>
                  <a:prstClr val="black"/>
                </a:solidFill>
              </a:rPr>
              <a:t>void </a:t>
            </a:r>
            <a:r>
              <a:rPr lang="en-US" sz="2400" kern="0" dirty="0" err="1" smtClean="0">
                <a:solidFill>
                  <a:prstClr val="black"/>
                </a:solidFill>
              </a:rPr>
              <a:t>engldisp</a:t>
            </a:r>
            <a:r>
              <a:rPr lang="en-US" sz="2400" kern="0" dirty="0" smtClean="0">
                <a:solidFill>
                  <a:prstClr val="black"/>
                </a:solidFill>
              </a:rPr>
              <a:t>(Distance);</a:t>
            </a:r>
          </a:p>
          <a:p>
            <a:pPr>
              <a:buClr>
                <a:srgbClr val="0000FF"/>
              </a:buClr>
              <a:buSzPct val="110000"/>
              <a:buNone/>
              <a:defRPr/>
            </a:pPr>
            <a:r>
              <a:rPr lang="en-US" sz="2400" kern="0" dirty="0" err="1" smtClean="0">
                <a:solidFill>
                  <a:prstClr val="black"/>
                </a:solidFill>
              </a:rPr>
              <a:t>int</a:t>
            </a:r>
            <a:r>
              <a:rPr lang="en-US" sz="2400" kern="0" dirty="0" smtClean="0">
                <a:solidFill>
                  <a:prstClr val="black"/>
                </a:solidFill>
              </a:rPr>
              <a:t> main()</a:t>
            </a:r>
          </a:p>
          <a:p>
            <a:pPr>
              <a:buClr>
                <a:srgbClr val="0000FF"/>
              </a:buClr>
              <a:buSzPct val="110000"/>
              <a:buNone/>
              <a:defRPr/>
            </a:pPr>
            <a:r>
              <a:rPr lang="en-US" sz="2400" kern="0" dirty="0" smtClean="0">
                <a:solidFill>
                  <a:prstClr val="black"/>
                </a:solidFill>
              </a:rPr>
              <a:t>{   Distance </a:t>
            </a:r>
            <a:r>
              <a:rPr lang="en-US" sz="2400" kern="0" dirty="0" smtClean="0">
                <a:solidFill>
                  <a:prstClr val="black"/>
                </a:solidFill>
              </a:rPr>
              <a:t>d1,d2,d3;</a:t>
            </a:r>
          </a:p>
          <a:p>
            <a:pPr>
              <a:buClr>
                <a:srgbClr val="0000FF"/>
              </a:buClr>
              <a:buSzPct val="110000"/>
              <a:buNone/>
              <a:defRPr/>
            </a:pPr>
            <a:r>
              <a:rPr lang="en-US" sz="2400" kern="0" dirty="0" smtClean="0">
                <a:solidFill>
                  <a:prstClr val="black"/>
                </a:solidFill>
              </a:rPr>
              <a:t>	</a:t>
            </a:r>
            <a:r>
              <a:rPr lang="en-US" sz="2400" kern="0" dirty="0" err="1" smtClean="0">
                <a:solidFill>
                  <a:prstClr val="black"/>
                </a:solidFill>
              </a:rPr>
              <a:t>cout</a:t>
            </a:r>
            <a:r>
              <a:rPr lang="en-US" sz="2400" kern="0" dirty="0" smtClean="0">
                <a:solidFill>
                  <a:prstClr val="black"/>
                </a:solidFill>
              </a:rPr>
              <a:t>&lt;&lt;"Enter feet:";</a:t>
            </a:r>
          </a:p>
          <a:p>
            <a:pPr>
              <a:buClr>
                <a:srgbClr val="0000FF"/>
              </a:buClr>
              <a:buSzPct val="110000"/>
              <a:buNone/>
              <a:defRPr/>
            </a:pPr>
            <a:r>
              <a:rPr lang="en-US" sz="2400" kern="0" dirty="0" smtClean="0">
                <a:solidFill>
                  <a:prstClr val="black"/>
                </a:solidFill>
              </a:rPr>
              <a:t>	</a:t>
            </a:r>
            <a:r>
              <a:rPr lang="en-US" sz="2400" kern="0" dirty="0" err="1" smtClean="0">
                <a:solidFill>
                  <a:prstClr val="black"/>
                </a:solidFill>
              </a:rPr>
              <a:t>cin</a:t>
            </a:r>
            <a:r>
              <a:rPr lang="en-US" sz="2400" kern="0" dirty="0" smtClean="0">
                <a:solidFill>
                  <a:prstClr val="black"/>
                </a:solidFill>
              </a:rPr>
              <a:t>&gt;&gt;d1.feet;</a:t>
            </a:r>
          </a:p>
          <a:p>
            <a:pPr>
              <a:buClr>
                <a:srgbClr val="0000FF"/>
              </a:buClr>
              <a:buSzPct val="110000"/>
              <a:buNone/>
              <a:defRPr/>
            </a:pPr>
            <a:r>
              <a:rPr lang="en-US" sz="2400" kern="0" dirty="0" smtClean="0">
                <a:solidFill>
                  <a:prstClr val="black"/>
                </a:solidFill>
              </a:rPr>
              <a:t>	</a:t>
            </a:r>
            <a:r>
              <a:rPr lang="en-US" sz="2400" kern="0" dirty="0" err="1" smtClean="0">
                <a:solidFill>
                  <a:prstClr val="black"/>
                </a:solidFill>
              </a:rPr>
              <a:t>cout</a:t>
            </a:r>
            <a:r>
              <a:rPr lang="en-US" sz="2400" kern="0" dirty="0" smtClean="0">
                <a:solidFill>
                  <a:prstClr val="black"/>
                </a:solidFill>
              </a:rPr>
              <a:t>&lt;&lt;"Enter inches:";</a:t>
            </a:r>
          </a:p>
          <a:p>
            <a:pPr>
              <a:buClr>
                <a:srgbClr val="0000FF"/>
              </a:buClr>
              <a:buSzPct val="110000"/>
              <a:buNone/>
              <a:defRPr/>
            </a:pPr>
            <a:r>
              <a:rPr lang="en-US" sz="2400" kern="0" dirty="0" smtClean="0">
                <a:solidFill>
                  <a:prstClr val="black"/>
                </a:solidFill>
              </a:rPr>
              <a:t>	</a:t>
            </a:r>
            <a:r>
              <a:rPr lang="en-US" sz="2400" kern="0" dirty="0" err="1" smtClean="0">
                <a:solidFill>
                  <a:prstClr val="black"/>
                </a:solidFill>
              </a:rPr>
              <a:t>cin</a:t>
            </a:r>
            <a:r>
              <a:rPr lang="en-US" sz="2400" kern="0" dirty="0" smtClean="0">
                <a:solidFill>
                  <a:prstClr val="black"/>
                </a:solidFill>
              </a:rPr>
              <a:t>&gt;&gt;d1.inches;</a:t>
            </a:r>
          </a:p>
          <a:p>
            <a:pPr>
              <a:buClr>
                <a:srgbClr val="0000FF"/>
              </a:buClr>
              <a:buSzPct val="110000"/>
              <a:buNone/>
              <a:defRPr/>
            </a:pPr>
            <a:r>
              <a:rPr lang="en-US" sz="2400" kern="0" dirty="0" smtClean="0">
                <a:solidFill>
                  <a:prstClr val="black"/>
                </a:solidFill>
              </a:rPr>
              <a:t>	</a:t>
            </a:r>
          </a:p>
        </p:txBody>
      </p:sp>
      <p:sp>
        <p:nvSpPr>
          <p:cNvPr id="5" name="Content Placeholder 4"/>
          <p:cNvSpPr>
            <a:spLocks noGrp="1"/>
          </p:cNvSpPr>
          <p:nvPr>
            <p:ph sz="half" idx="2"/>
          </p:nvPr>
        </p:nvSpPr>
        <p:spPr>
          <a:xfrm>
            <a:off x="4876800" y="838200"/>
            <a:ext cx="4267200" cy="6019800"/>
          </a:xfrm>
          <a:solidFill>
            <a:srgbClr val="EAF7FA"/>
          </a:solidFill>
          <a:ln>
            <a:solidFill>
              <a:srgbClr val="0070C0"/>
            </a:solidFill>
          </a:ln>
        </p:spPr>
        <p:txBody>
          <a:bodyPr>
            <a:noAutofit/>
          </a:bodyPr>
          <a:lstStyle/>
          <a:p>
            <a:pPr>
              <a:buClr>
                <a:srgbClr val="0000FF"/>
              </a:buClr>
              <a:buSzPct val="110000"/>
              <a:buNone/>
              <a:defRPr/>
            </a:pPr>
            <a:r>
              <a:rPr lang="en-US" sz="2400" kern="0" dirty="0" smtClean="0">
                <a:solidFill>
                  <a:prstClr val="black"/>
                </a:solidFill>
              </a:rPr>
              <a:t>     </a:t>
            </a:r>
            <a:r>
              <a:rPr lang="en-US" sz="2400" kern="0" dirty="0" err="1" smtClean="0">
                <a:solidFill>
                  <a:prstClr val="black"/>
                </a:solidFill>
              </a:rPr>
              <a:t>cout</a:t>
            </a:r>
            <a:r>
              <a:rPr lang="en-US" sz="2400" kern="0" dirty="0" smtClean="0">
                <a:solidFill>
                  <a:prstClr val="black"/>
                </a:solidFill>
              </a:rPr>
              <a:t>&lt;&lt;"Enter feet:";</a:t>
            </a:r>
          </a:p>
          <a:p>
            <a:pPr>
              <a:buClr>
                <a:srgbClr val="0000FF"/>
              </a:buClr>
              <a:buSzPct val="110000"/>
              <a:buNone/>
              <a:defRPr/>
            </a:pPr>
            <a:r>
              <a:rPr lang="en-US" sz="2400" kern="0" dirty="0" smtClean="0">
                <a:solidFill>
                  <a:prstClr val="black"/>
                </a:solidFill>
              </a:rPr>
              <a:t>	</a:t>
            </a:r>
            <a:r>
              <a:rPr lang="en-US" sz="2400" kern="0" dirty="0" err="1" smtClean="0">
                <a:solidFill>
                  <a:prstClr val="black"/>
                </a:solidFill>
              </a:rPr>
              <a:t>cin</a:t>
            </a:r>
            <a:r>
              <a:rPr lang="en-US" sz="2400" kern="0" dirty="0" smtClean="0">
                <a:solidFill>
                  <a:prstClr val="black"/>
                </a:solidFill>
              </a:rPr>
              <a:t>&gt;&gt;d2.feet;</a:t>
            </a:r>
          </a:p>
          <a:p>
            <a:pPr>
              <a:buClr>
                <a:srgbClr val="0000FF"/>
              </a:buClr>
              <a:buSzPct val="110000"/>
              <a:buNone/>
              <a:defRPr/>
            </a:pPr>
            <a:r>
              <a:rPr lang="en-US" sz="2400" kern="0" dirty="0" smtClean="0">
                <a:solidFill>
                  <a:prstClr val="black"/>
                </a:solidFill>
              </a:rPr>
              <a:t>	</a:t>
            </a:r>
            <a:r>
              <a:rPr lang="en-US" sz="2400" kern="0" dirty="0" err="1" smtClean="0">
                <a:solidFill>
                  <a:prstClr val="black"/>
                </a:solidFill>
              </a:rPr>
              <a:t>cout</a:t>
            </a:r>
            <a:r>
              <a:rPr lang="en-US" sz="2400" kern="0" dirty="0" smtClean="0">
                <a:solidFill>
                  <a:prstClr val="black"/>
                </a:solidFill>
              </a:rPr>
              <a:t>&lt;&lt;"Enter inches:";</a:t>
            </a:r>
          </a:p>
          <a:p>
            <a:pPr>
              <a:buClr>
                <a:srgbClr val="0000FF"/>
              </a:buClr>
              <a:buSzPct val="110000"/>
              <a:buNone/>
              <a:defRPr/>
            </a:pPr>
            <a:r>
              <a:rPr lang="en-US" sz="2400" kern="0" dirty="0" smtClean="0">
                <a:solidFill>
                  <a:prstClr val="black"/>
                </a:solidFill>
              </a:rPr>
              <a:t>	</a:t>
            </a:r>
            <a:r>
              <a:rPr lang="en-US" sz="2400" kern="0" dirty="0" err="1" smtClean="0">
                <a:solidFill>
                  <a:prstClr val="black"/>
                </a:solidFill>
              </a:rPr>
              <a:t>cin</a:t>
            </a:r>
            <a:r>
              <a:rPr lang="en-US" sz="2400" kern="0" dirty="0" smtClean="0">
                <a:solidFill>
                  <a:prstClr val="black"/>
                </a:solidFill>
              </a:rPr>
              <a:t>&gt;&gt;d2.inches;</a:t>
            </a:r>
          </a:p>
          <a:p>
            <a:pPr>
              <a:buClr>
                <a:srgbClr val="0000FF"/>
              </a:buClr>
              <a:buSzPct val="110000"/>
              <a:buNone/>
              <a:defRPr/>
            </a:pPr>
            <a:r>
              <a:rPr lang="en-US" sz="2400" kern="0" dirty="0" smtClean="0">
                <a:solidFill>
                  <a:prstClr val="black"/>
                </a:solidFill>
              </a:rPr>
              <a:t>     d3=</a:t>
            </a:r>
            <a:r>
              <a:rPr lang="en-US" sz="2400" kern="0" dirty="0" err="1" smtClean="0">
                <a:solidFill>
                  <a:prstClr val="black"/>
                </a:solidFill>
              </a:rPr>
              <a:t>addengl</a:t>
            </a:r>
            <a:r>
              <a:rPr lang="en-US" sz="2400" kern="0" dirty="0" smtClean="0">
                <a:solidFill>
                  <a:prstClr val="black"/>
                </a:solidFill>
              </a:rPr>
              <a:t>(d1,d2</a:t>
            </a:r>
            <a:r>
              <a:rPr lang="en-US" sz="2400" kern="0" dirty="0" smtClean="0">
                <a:solidFill>
                  <a:prstClr val="black"/>
                </a:solidFill>
              </a:rPr>
              <a:t>);</a:t>
            </a:r>
          </a:p>
          <a:p>
            <a:pPr>
              <a:buClr>
                <a:srgbClr val="0000FF"/>
              </a:buClr>
              <a:buSzPct val="110000"/>
              <a:buNone/>
              <a:defRPr/>
            </a:pPr>
            <a:r>
              <a:rPr lang="en-US" sz="2400" kern="0" dirty="0" smtClean="0">
                <a:solidFill>
                  <a:prstClr val="black"/>
                </a:solidFill>
              </a:rPr>
              <a:t>	</a:t>
            </a:r>
            <a:r>
              <a:rPr lang="en-US" sz="2400" kern="0" dirty="0" err="1" smtClean="0">
                <a:solidFill>
                  <a:prstClr val="black"/>
                </a:solidFill>
              </a:rPr>
              <a:t>cout</a:t>
            </a:r>
            <a:r>
              <a:rPr lang="en-US" sz="2400" kern="0" dirty="0" smtClean="0">
                <a:solidFill>
                  <a:prstClr val="black"/>
                </a:solidFill>
              </a:rPr>
              <a:t>&lt;&lt;</a:t>
            </a:r>
            <a:r>
              <a:rPr lang="en-US" sz="2400" kern="0" dirty="0" err="1" smtClean="0">
                <a:solidFill>
                  <a:prstClr val="black"/>
                </a:solidFill>
              </a:rPr>
              <a:t>endl</a:t>
            </a:r>
            <a:r>
              <a:rPr lang="en-US" sz="2400" kern="0" dirty="0" smtClean="0">
                <a:solidFill>
                  <a:prstClr val="black"/>
                </a:solidFill>
              </a:rPr>
              <a:t>;</a:t>
            </a:r>
          </a:p>
          <a:p>
            <a:pPr>
              <a:buClr>
                <a:srgbClr val="0000FF"/>
              </a:buClr>
              <a:buSzPct val="110000"/>
              <a:buNone/>
              <a:defRPr/>
            </a:pPr>
            <a:r>
              <a:rPr lang="en-US" sz="2400" kern="0" dirty="0" smtClean="0">
                <a:solidFill>
                  <a:prstClr val="black"/>
                </a:solidFill>
              </a:rPr>
              <a:t>	</a:t>
            </a:r>
            <a:r>
              <a:rPr lang="en-US" sz="2400" kern="0" dirty="0" err="1" smtClean="0">
                <a:solidFill>
                  <a:prstClr val="black"/>
                </a:solidFill>
              </a:rPr>
              <a:t>engldisp</a:t>
            </a:r>
            <a:r>
              <a:rPr lang="en-US" sz="2400" kern="0" dirty="0" smtClean="0">
                <a:solidFill>
                  <a:prstClr val="black"/>
                </a:solidFill>
              </a:rPr>
              <a:t>(d1);</a:t>
            </a:r>
          </a:p>
          <a:p>
            <a:pPr>
              <a:buClr>
                <a:srgbClr val="0000FF"/>
              </a:buClr>
              <a:buSzPct val="110000"/>
              <a:buNone/>
              <a:defRPr/>
            </a:pPr>
            <a:r>
              <a:rPr lang="en-US" sz="2400" kern="0" dirty="0" smtClean="0">
                <a:solidFill>
                  <a:prstClr val="black"/>
                </a:solidFill>
              </a:rPr>
              <a:t>	</a:t>
            </a:r>
            <a:r>
              <a:rPr lang="en-US" sz="2400" kern="0" dirty="0" err="1" smtClean="0">
                <a:solidFill>
                  <a:prstClr val="black"/>
                </a:solidFill>
              </a:rPr>
              <a:t>cout</a:t>
            </a:r>
            <a:r>
              <a:rPr lang="en-US" sz="2400" kern="0" dirty="0" smtClean="0">
                <a:solidFill>
                  <a:prstClr val="black"/>
                </a:solidFill>
              </a:rPr>
              <a:t>&lt;&lt;"+";</a:t>
            </a:r>
          </a:p>
          <a:p>
            <a:pPr>
              <a:buClr>
                <a:srgbClr val="0000FF"/>
              </a:buClr>
              <a:buSzPct val="110000"/>
              <a:buNone/>
              <a:defRPr/>
            </a:pPr>
            <a:r>
              <a:rPr lang="en-US" sz="2400" kern="0" dirty="0" smtClean="0">
                <a:solidFill>
                  <a:prstClr val="black"/>
                </a:solidFill>
              </a:rPr>
              <a:t>	</a:t>
            </a:r>
            <a:r>
              <a:rPr lang="en-US" sz="2400" kern="0" dirty="0" err="1" smtClean="0">
                <a:solidFill>
                  <a:prstClr val="black"/>
                </a:solidFill>
              </a:rPr>
              <a:t>engldisp</a:t>
            </a:r>
            <a:r>
              <a:rPr lang="en-US" sz="2400" kern="0" dirty="0" smtClean="0">
                <a:solidFill>
                  <a:prstClr val="black"/>
                </a:solidFill>
              </a:rPr>
              <a:t>(d2);</a:t>
            </a:r>
          </a:p>
          <a:p>
            <a:pPr>
              <a:buClr>
                <a:srgbClr val="0000FF"/>
              </a:buClr>
              <a:buSzPct val="110000"/>
              <a:buNone/>
              <a:defRPr/>
            </a:pPr>
            <a:r>
              <a:rPr lang="en-US" sz="2400" kern="0" dirty="0" smtClean="0">
                <a:solidFill>
                  <a:prstClr val="black"/>
                </a:solidFill>
              </a:rPr>
              <a:t>	</a:t>
            </a:r>
            <a:r>
              <a:rPr lang="en-US" sz="2400" kern="0" dirty="0" err="1" smtClean="0">
                <a:solidFill>
                  <a:prstClr val="black"/>
                </a:solidFill>
              </a:rPr>
              <a:t>cout</a:t>
            </a:r>
            <a:r>
              <a:rPr lang="en-US" sz="2400" kern="0" dirty="0" smtClean="0">
                <a:solidFill>
                  <a:prstClr val="black"/>
                </a:solidFill>
              </a:rPr>
              <a:t>&lt;&lt;"=";</a:t>
            </a:r>
          </a:p>
          <a:p>
            <a:pPr>
              <a:buClr>
                <a:srgbClr val="0000FF"/>
              </a:buClr>
              <a:buSzPct val="110000"/>
              <a:buNone/>
              <a:defRPr/>
            </a:pPr>
            <a:r>
              <a:rPr lang="en-US" sz="2400" kern="0" dirty="0" smtClean="0">
                <a:solidFill>
                  <a:prstClr val="black"/>
                </a:solidFill>
              </a:rPr>
              <a:t>	</a:t>
            </a:r>
            <a:r>
              <a:rPr lang="en-US" sz="2400" kern="0" dirty="0" err="1" smtClean="0">
                <a:solidFill>
                  <a:prstClr val="black"/>
                </a:solidFill>
              </a:rPr>
              <a:t>engldisp</a:t>
            </a:r>
            <a:r>
              <a:rPr lang="en-US" sz="2400" kern="0" dirty="0" smtClean="0">
                <a:solidFill>
                  <a:prstClr val="black"/>
                </a:solidFill>
              </a:rPr>
              <a:t>(d3);</a:t>
            </a:r>
          </a:p>
          <a:p>
            <a:pPr>
              <a:buClr>
                <a:srgbClr val="0000FF"/>
              </a:buClr>
              <a:buSzPct val="110000"/>
              <a:buNone/>
              <a:defRPr/>
            </a:pPr>
            <a:r>
              <a:rPr lang="en-US" sz="2400" kern="0" dirty="0" smtClean="0">
                <a:solidFill>
                  <a:prstClr val="black"/>
                </a:solidFill>
              </a:rPr>
              <a:t>	</a:t>
            </a:r>
            <a:r>
              <a:rPr lang="en-US" sz="2400" kern="0" dirty="0" err="1" smtClean="0">
                <a:solidFill>
                  <a:prstClr val="black"/>
                </a:solidFill>
              </a:rPr>
              <a:t>cout</a:t>
            </a:r>
            <a:r>
              <a:rPr lang="en-US" sz="2400" kern="0" dirty="0" smtClean="0">
                <a:solidFill>
                  <a:prstClr val="black"/>
                </a:solidFill>
              </a:rPr>
              <a:t>&lt;&lt;</a:t>
            </a:r>
            <a:r>
              <a:rPr lang="en-US" sz="2400" kern="0" dirty="0" err="1" smtClean="0">
                <a:solidFill>
                  <a:prstClr val="black"/>
                </a:solidFill>
              </a:rPr>
              <a:t>endl</a:t>
            </a:r>
            <a:r>
              <a:rPr lang="en-US" sz="2400" kern="0" dirty="0" smtClean="0">
                <a:solidFill>
                  <a:prstClr val="black"/>
                </a:solidFill>
              </a:rPr>
              <a:t>;</a:t>
            </a:r>
          </a:p>
          <a:p>
            <a:pPr>
              <a:buClr>
                <a:srgbClr val="0000FF"/>
              </a:buClr>
              <a:buSzPct val="110000"/>
              <a:buNone/>
              <a:defRPr/>
            </a:pPr>
            <a:r>
              <a:rPr lang="en-US" sz="2400" kern="0" dirty="0" smtClean="0">
                <a:solidFill>
                  <a:prstClr val="black"/>
                </a:solidFill>
              </a:rPr>
              <a:t>	return 0;</a:t>
            </a:r>
          </a:p>
          <a:p>
            <a:pPr>
              <a:buClr>
                <a:srgbClr val="0000FF"/>
              </a:buClr>
              <a:buSzPct val="110000"/>
              <a:buNone/>
              <a:defRPr/>
            </a:pPr>
            <a:r>
              <a:rPr lang="en-US" sz="2400" kern="0" dirty="0" smtClean="0">
                <a:solidFill>
                  <a:prstClr val="black"/>
                </a:solidFill>
              </a:rPr>
              <a:t>}</a:t>
            </a:r>
          </a:p>
          <a:p>
            <a:pPr>
              <a:buClr>
                <a:srgbClr val="0000FF"/>
              </a:buClr>
              <a:buSzPct val="110000"/>
              <a:buNone/>
              <a:defRPr/>
            </a:pPr>
            <a:r>
              <a:rPr lang="en-US" sz="2000" kern="0" dirty="0" smtClean="0">
                <a:solidFill>
                  <a:prstClr val="black"/>
                </a:solidFill>
              </a:rPr>
              <a:t>	</a:t>
            </a:r>
          </a:p>
        </p:txBody>
      </p:sp>
      <p:sp>
        <p:nvSpPr>
          <p:cNvPr id="2" name="Footer Placeholder 1"/>
          <p:cNvSpPr>
            <a:spLocks noGrp="1"/>
          </p:cNvSpPr>
          <p:nvPr>
            <p:ph type="ftr" sz="quarter" idx="11"/>
          </p:nvPr>
        </p:nvSpPr>
        <p:spPr/>
        <p:txBody>
          <a:bodyPr/>
          <a:lstStyle/>
          <a:p>
            <a:r>
              <a:rPr lang="en-US" dirty="0" smtClean="0"/>
              <a:t>*******Faculty of Computer Science*******</a:t>
            </a:r>
            <a:endParaRPr lang="en-US" dirty="0"/>
          </a:p>
        </p:txBody>
      </p:sp>
    </p:spTree>
    <p:extLst>
      <p:ext uri="{BB962C8B-B14F-4D97-AF65-F5344CB8AC3E}">
        <p14:creationId xmlns:p14="http://schemas.microsoft.com/office/powerpoint/2010/main" xmlns="" val="13335141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6489700" cy="838200"/>
          </a:xfrm>
        </p:spPr>
        <p:txBody>
          <a:bodyPr>
            <a:normAutofit/>
          </a:bodyPr>
          <a:lstStyle/>
          <a:p>
            <a:r>
              <a:rPr lang="en-US" dirty="0" smtClean="0"/>
              <a:t>Returning Structure Variables</a:t>
            </a:r>
            <a:endParaRPr lang="en-US" dirty="0"/>
          </a:p>
        </p:txBody>
      </p:sp>
      <p:sp>
        <p:nvSpPr>
          <p:cNvPr id="4" name="Content Placeholder 3"/>
          <p:cNvSpPr>
            <a:spLocks noGrp="1"/>
          </p:cNvSpPr>
          <p:nvPr>
            <p:ph sz="half" idx="1"/>
          </p:nvPr>
        </p:nvSpPr>
        <p:spPr>
          <a:xfrm>
            <a:off x="228600" y="1066800"/>
            <a:ext cx="8763000" cy="5791200"/>
          </a:xfrm>
          <a:solidFill>
            <a:srgbClr val="EAF7FA"/>
          </a:solidFill>
          <a:ln>
            <a:solidFill>
              <a:srgbClr val="0070C0"/>
            </a:solidFill>
          </a:ln>
        </p:spPr>
        <p:txBody>
          <a:bodyPr>
            <a:noAutofit/>
          </a:bodyPr>
          <a:lstStyle/>
          <a:p>
            <a:pPr>
              <a:buClr>
                <a:srgbClr val="0000FF"/>
              </a:buClr>
              <a:buSzPct val="110000"/>
              <a:buNone/>
              <a:defRPr/>
            </a:pPr>
            <a:r>
              <a:rPr lang="en-US" sz="2000" kern="0" dirty="0" smtClean="0">
                <a:solidFill>
                  <a:prstClr val="black"/>
                </a:solidFill>
              </a:rPr>
              <a:t>Distance </a:t>
            </a:r>
            <a:r>
              <a:rPr lang="en-US" sz="2000" kern="0" dirty="0" err="1" smtClean="0">
                <a:solidFill>
                  <a:prstClr val="black"/>
                </a:solidFill>
              </a:rPr>
              <a:t>addengl</a:t>
            </a:r>
            <a:r>
              <a:rPr lang="en-US" sz="2000" kern="0" dirty="0" smtClean="0">
                <a:solidFill>
                  <a:prstClr val="black"/>
                </a:solidFill>
              </a:rPr>
              <a:t>(Distance dd1,Distance dd2)</a:t>
            </a:r>
          </a:p>
          <a:p>
            <a:pPr>
              <a:buClr>
                <a:srgbClr val="0000FF"/>
              </a:buClr>
              <a:buSzPct val="110000"/>
              <a:buNone/>
              <a:defRPr/>
            </a:pPr>
            <a:r>
              <a:rPr lang="en-US" sz="2000" kern="0" dirty="0" smtClean="0">
                <a:solidFill>
                  <a:prstClr val="black"/>
                </a:solidFill>
              </a:rPr>
              <a:t>{</a:t>
            </a:r>
          </a:p>
          <a:p>
            <a:pPr>
              <a:buClr>
                <a:srgbClr val="0000FF"/>
              </a:buClr>
              <a:buSzPct val="110000"/>
              <a:buNone/>
              <a:defRPr/>
            </a:pPr>
            <a:r>
              <a:rPr lang="en-US" sz="2000" kern="0" dirty="0" smtClean="0">
                <a:solidFill>
                  <a:prstClr val="black"/>
                </a:solidFill>
              </a:rPr>
              <a:t>	Distance dd3;</a:t>
            </a:r>
          </a:p>
          <a:p>
            <a:pPr>
              <a:buClr>
                <a:srgbClr val="0000FF"/>
              </a:buClr>
              <a:buSzPct val="110000"/>
              <a:buNone/>
              <a:defRPr/>
            </a:pPr>
            <a:r>
              <a:rPr lang="en-US" sz="2000" kern="0" dirty="0" smtClean="0">
                <a:solidFill>
                  <a:prstClr val="black"/>
                </a:solidFill>
              </a:rPr>
              <a:t>	dd3.inches=dd1.inches+dd2.inches;</a:t>
            </a:r>
          </a:p>
          <a:p>
            <a:pPr>
              <a:buClr>
                <a:srgbClr val="0000FF"/>
              </a:buClr>
              <a:buSzPct val="110000"/>
              <a:buNone/>
              <a:defRPr/>
            </a:pPr>
            <a:r>
              <a:rPr lang="en-US" sz="2000" kern="0" dirty="0" smtClean="0">
                <a:solidFill>
                  <a:prstClr val="black"/>
                </a:solidFill>
              </a:rPr>
              <a:t>	dd3.feet=0; </a:t>
            </a:r>
            <a:r>
              <a:rPr lang="en-US" sz="2000" kern="0" dirty="0" smtClean="0">
                <a:solidFill>
                  <a:prstClr val="black"/>
                </a:solidFill>
              </a:rPr>
              <a:t>if(dd3.inches</a:t>
            </a:r>
            <a:r>
              <a:rPr lang="en-US" sz="2000" kern="0" dirty="0" smtClean="0">
                <a:solidFill>
                  <a:prstClr val="black"/>
                </a:solidFill>
              </a:rPr>
              <a:t>&gt;=12.0)</a:t>
            </a:r>
          </a:p>
          <a:p>
            <a:pPr>
              <a:buClr>
                <a:srgbClr val="0000FF"/>
              </a:buClr>
              <a:buSzPct val="110000"/>
              <a:buNone/>
              <a:defRPr/>
            </a:pPr>
            <a:r>
              <a:rPr lang="en-US" sz="2000" kern="0" dirty="0" smtClean="0">
                <a:solidFill>
                  <a:prstClr val="black"/>
                </a:solidFill>
              </a:rPr>
              <a:t>	{</a:t>
            </a:r>
          </a:p>
          <a:p>
            <a:pPr>
              <a:buClr>
                <a:srgbClr val="0000FF"/>
              </a:buClr>
              <a:buSzPct val="110000"/>
              <a:buNone/>
              <a:defRPr/>
            </a:pPr>
            <a:r>
              <a:rPr lang="en-US" sz="2000" kern="0" dirty="0" smtClean="0">
                <a:solidFill>
                  <a:prstClr val="black"/>
                </a:solidFill>
              </a:rPr>
              <a:t>	   dd3.inches-=12.0;</a:t>
            </a:r>
          </a:p>
          <a:p>
            <a:pPr>
              <a:buClr>
                <a:srgbClr val="0000FF"/>
              </a:buClr>
              <a:buSzPct val="110000"/>
              <a:buNone/>
              <a:defRPr/>
            </a:pPr>
            <a:r>
              <a:rPr lang="en-US" sz="2000" kern="0" dirty="0" smtClean="0">
                <a:solidFill>
                  <a:prstClr val="black"/>
                </a:solidFill>
              </a:rPr>
              <a:t>   	   dd3.feet++;</a:t>
            </a:r>
          </a:p>
          <a:p>
            <a:pPr>
              <a:buClr>
                <a:srgbClr val="0000FF"/>
              </a:buClr>
              <a:buSzPct val="110000"/>
              <a:buNone/>
              <a:defRPr/>
            </a:pPr>
            <a:r>
              <a:rPr lang="en-US" sz="2000" kern="0" dirty="0" smtClean="0">
                <a:solidFill>
                  <a:prstClr val="black"/>
                </a:solidFill>
              </a:rPr>
              <a:t>	}</a:t>
            </a:r>
          </a:p>
          <a:p>
            <a:pPr>
              <a:buClr>
                <a:srgbClr val="0000FF"/>
              </a:buClr>
              <a:buSzPct val="110000"/>
              <a:buNone/>
              <a:defRPr/>
            </a:pPr>
            <a:r>
              <a:rPr lang="en-US" sz="2000" kern="0" dirty="0" smtClean="0">
                <a:solidFill>
                  <a:prstClr val="black"/>
                </a:solidFill>
              </a:rPr>
              <a:t>	dd3.feet+=dd1.feet+dd2.feet;</a:t>
            </a:r>
          </a:p>
          <a:p>
            <a:pPr>
              <a:buClr>
                <a:srgbClr val="0000FF"/>
              </a:buClr>
              <a:buSzPct val="110000"/>
              <a:buNone/>
              <a:defRPr/>
            </a:pPr>
            <a:r>
              <a:rPr lang="en-US" sz="2000" kern="0" dirty="0" smtClean="0">
                <a:solidFill>
                  <a:prstClr val="black"/>
                </a:solidFill>
              </a:rPr>
              <a:t>	return dd3;</a:t>
            </a:r>
          </a:p>
          <a:p>
            <a:pPr>
              <a:buClr>
                <a:srgbClr val="0000FF"/>
              </a:buClr>
              <a:buSzPct val="110000"/>
              <a:buNone/>
              <a:defRPr/>
            </a:pPr>
            <a:r>
              <a:rPr lang="en-US" sz="2000" kern="0" dirty="0" smtClean="0">
                <a:solidFill>
                  <a:prstClr val="black"/>
                </a:solidFill>
              </a:rPr>
              <a:t>}</a:t>
            </a:r>
          </a:p>
          <a:p>
            <a:pPr>
              <a:buClr>
                <a:srgbClr val="0000FF"/>
              </a:buClr>
              <a:buSzPct val="110000"/>
              <a:buNone/>
              <a:defRPr/>
            </a:pPr>
            <a:r>
              <a:rPr lang="en-US" sz="2000" kern="0" dirty="0" smtClean="0">
                <a:solidFill>
                  <a:prstClr val="black"/>
                </a:solidFill>
              </a:rPr>
              <a:t>void </a:t>
            </a:r>
            <a:r>
              <a:rPr lang="en-US" sz="2000" kern="0" dirty="0" err="1" smtClean="0">
                <a:solidFill>
                  <a:prstClr val="black"/>
                </a:solidFill>
              </a:rPr>
              <a:t>engldisp</a:t>
            </a:r>
            <a:r>
              <a:rPr lang="en-US" sz="2000" kern="0" dirty="0" smtClean="0">
                <a:solidFill>
                  <a:prstClr val="black"/>
                </a:solidFill>
              </a:rPr>
              <a:t>(Distance </a:t>
            </a:r>
            <a:r>
              <a:rPr lang="en-US" sz="2000" kern="0" dirty="0" err="1" smtClean="0">
                <a:solidFill>
                  <a:prstClr val="black"/>
                </a:solidFill>
              </a:rPr>
              <a:t>dd</a:t>
            </a:r>
            <a:r>
              <a:rPr lang="en-US" sz="2000" kern="0" dirty="0" smtClean="0">
                <a:solidFill>
                  <a:prstClr val="black"/>
                </a:solidFill>
              </a:rPr>
              <a:t>)</a:t>
            </a:r>
          </a:p>
          <a:p>
            <a:pPr>
              <a:buClr>
                <a:srgbClr val="0000FF"/>
              </a:buClr>
              <a:buSzPct val="110000"/>
              <a:buNone/>
              <a:defRPr/>
            </a:pPr>
            <a:r>
              <a:rPr lang="en-US" sz="2000" kern="0" dirty="0" smtClean="0">
                <a:solidFill>
                  <a:prstClr val="black"/>
                </a:solidFill>
              </a:rPr>
              <a:t>{</a:t>
            </a:r>
          </a:p>
          <a:p>
            <a:pPr>
              <a:buClr>
                <a:srgbClr val="0000FF"/>
              </a:buClr>
              <a:buSzPct val="110000"/>
              <a:buNone/>
              <a:defRPr/>
            </a:pPr>
            <a:r>
              <a:rPr lang="en-US" sz="2000" kern="0" dirty="0" smtClean="0">
                <a:solidFill>
                  <a:prstClr val="black"/>
                </a:solidFill>
              </a:rPr>
              <a:t>	</a:t>
            </a:r>
            <a:r>
              <a:rPr lang="en-US" sz="2000" kern="0" dirty="0" err="1" smtClean="0">
                <a:solidFill>
                  <a:prstClr val="black"/>
                </a:solidFill>
              </a:rPr>
              <a:t>cout</a:t>
            </a:r>
            <a:r>
              <a:rPr lang="en-US" sz="2000" kern="0" dirty="0" smtClean="0">
                <a:solidFill>
                  <a:prstClr val="black"/>
                </a:solidFill>
              </a:rPr>
              <a:t>&lt;&lt;</a:t>
            </a:r>
            <a:r>
              <a:rPr lang="en-US" sz="2000" kern="0" dirty="0" err="1" smtClean="0">
                <a:solidFill>
                  <a:prstClr val="black"/>
                </a:solidFill>
              </a:rPr>
              <a:t>dd.feet</a:t>
            </a:r>
            <a:r>
              <a:rPr lang="en-US" sz="2000" kern="0" dirty="0" smtClean="0">
                <a:solidFill>
                  <a:prstClr val="black"/>
                </a:solidFill>
              </a:rPr>
              <a:t>&lt;&lt;"\'-"&lt;&lt;</a:t>
            </a:r>
            <a:r>
              <a:rPr lang="en-US" sz="2000" kern="0" dirty="0" err="1" smtClean="0">
                <a:solidFill>
                  <a:prstClr val="black"/>
                </a:solidFill>
              </a:rPr>
              <a:t>dd.inches</a:t>
            </a:r>
            <a:r>
              <a:rPr lang="en-US" sz="2000" kern="0" dirty="0" smtClean="0">
                <a:solidFill>
                  <a:prstClr val="black"/>
                </a:solidFill>
              </a:rPr>
              <a:t>&lt;&lt;"\"";</a:t>
            </a:r>
          </a:p>
          <a:p>
            <a:pPr>
              <a:buClr>
                <a:srgbClr val="0000FF"/>
              </a:buClr>
              <a:buSzPct val="110000"/>
              <a:buNone/>
              <a:defRPr/>
            </a:pPr>
            <a:r>
              <a:rPr lang="en-US" sz="2000" kern="0" dirty="0" smtClean="0">
                <a:solidFill>
                  <a:prstClr val="black"/>
                </a:solidFill>
              </a:rPr>
              <a:t>}</a:t>
            </a:r>
          </a:p>
        </p:txBody>
      </p:sp>
      <p:sp>
        <p:nvSpPr>
          <p:cNvPr id="2" name="Footer Placeholder 1"/>
          <p:cNvSpPr>
            <a:spLocks noGrp="1"/>
          </p:cNvSpPr>
          <p:nvPr>
            <p:ph type="ftr" sz="quarter" idx="11"/>
          </p:nvPr>
        </p:nvSpPr>
        <p:spPr>
          <a:xfrm>
            <a:off x="4648200" y="6477000"/>
            <a:ext cx="2895600" cy="365125"/>
          </a:xfrm>
        </p:spPr>
        <p:txBody>
          <a:bodyPr/>
          <a:lstStyle/>
          <a:p>
            <a:r>
              <a:rPr lang="en-US" dirty="0" smtClean="0"/>
              <a:t>*******Faculty of Computer Science*******</a:t>
            </a:r>
            <a:endParaRPr lang="en-US" dirty="0"/>
          </a:p>
        </p:txBody>
      </p:sp>
    </p:spTree>
    <p:extLst>
      <p:ext uri="{BB962C8B-B14F-4D97-AF65-F5344CB8AC3E}">
        <p14:creationId xmlns:p14="http://schemas.microsoft.com/office/powerpoint/2010/main" xmlns="" val="13335141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6489700" cy="838200"/>
          </a:xfrm>
        </p:spPr>
        <p:txBody>
          <a:bodyPr>
            <a:normAutofit/>
          </a:bodyPr>
          <a:lstStyle/>
          <a:p>
            <a:r>
              <a:rPr lang="en-US" dirty="0" smtClean="0"/>
              <a:t>Passing by </a:t>
            </a:r>
            <a:r>
              <a:rPr lang="en-US" dirty="0" smtClean="0"/>
              <a:t>Reference</a:t>
            </a:r>
            <a:endParaRPr lang="en-US" dirty="0"/>
          </a:p>
        </p:txBody>
      </p:sp>
      <p:sp>
        <p:nvSpPr>
          <p:cNvPr id="4" name="Content Placeholder 3"/>
          <p:cNvSpPr>
            <a:spLocks noGrp="1"/>
          </p:cNvSpPr>
          <p:nvPr>
            <p:ph sz="half" idx="1"/>
          </p:nvPr>
        </p:nvSpPr>
        <p:spPr>
          <a:xfrm>
            <a:off x="0" y="838200"/>
            <a:ext cx="4800600" cy="6019800"/>
          </a:xfrm>
          <a:solidFill>
            <a:srgbClr val="EAF7FA"/>
          </a:solidFill>
          <a:ln>
            <a:solidFill>
              <a:srgbClr val="0070C0"/>
            </a:solidFill>
          </a:ln>
        </p:spPr>
        <p:txBody>
          <a:bodyPr>
            <a:noAutofit/>
          </a:bodyPr>
          <a:lstStyle/>
          <a:p>
            <a:pPr>
              <a:buClr>
                <a:srgbClr val="0000FF"/>
              </a:buClr>
              <a:buSzPct val="110000"/>
              <a:buNone/>
              <a:defRPr/>
            </a:pPr>
            <a:r>
              <a:rPr lang="en-US" sz="2000" dirty="0" smtClean="0">
                <a:solidFill>
                  <a:prstClr val="black"/>
                </a:solidFill>
              </a:rPr>
              <a:t>A reference provides an </a:t>
            </a:r>
            <a:r>
              <a:rPr lang="en-US" sz="2000" dirty="0" smtClean="0">
                <a:solidFill>
                  <a:prstClr val="black"/>
                </a:solidFill>
              </a:rPr>
              <a:t>alias—a different </a:t>
            </a:r>
            <a:r>
              <a:rPr lang="en-US" sz="2000" dirty="0" smtClean="0">
                <a:solidFill>
                  <a:prstClr val="black"/>
                </a:solidFill>
              </a:rPr>
              <a:t>name—for a variable.</a:t>
            </a:r>
          </a:p>
          <a:p>
            <a:pPr>
              <a:buClr>
                <a:srgbClr val="0000FF"/>
              </a:buClr>
              <a:buSzPct val="110000"/>
              <a:buNone/>
              <a:defRPr/>
            </a:pPr>
            <a:r>
              <a:rPr lang="en-US" sz="2000" kern="0" dirty="0" smtClean="0">
                <a:solidFill>
                  <a:prstClr val="black"/>
                </a:solidFill>
              </a:rPr>
              <a:t>#</a:t>
            </a:r>
            <a:r>
              <a:rPr lang="en-US" sz="2000" kern="0" dirty="0" smtClean="0">
                <a:solidFill>
                  <a:prstClr val="black"/>
                </a:solidFill>
              </a:rPr>
              <a:t>include&lt;</a:t>
            </a:r>
            <a:r>
              <a:rPr lang="en-US" sz="2000" kern="0" dirty="0" err="1" smtClean="0">
                <a:solidFill>
                  <a:prstClr val="black"/>
                </a:solidFill>
              </a:rPr>
              <a:t>iostream.h</a:t>
            </a:r>
            <a:r>
              <a:rPr lang="en-US" sz="2000" kern="0" dirty="0" smtClean="0">
                <a:solidFill>
                  <a:prstClr val="black"/>
                </a:solidFill>
              </a:rPr>
              <a:t>&gt;</a:t>
            </a:r>
          </a:p>
          <a:p>
            <a:pPr>
              <a:buClr>
                <a:srgbClr val="0000FF"/>
              </a:buClr>
              <a:buSzPct val="110000"/>
              <a:buNone/>
              <a:defRPr/>
            </a:pPr>
            <a:r>
              <a:rPr lang="en-US" sz="2000" kern="0" dirty="0" err="1" smtClean="0">
                <a:solidFill>
                  <a:prstClr val="black"/>
                </a:solidFill>
              </a:rPr>
              <a:t>int</a:t>
            </a:r>
            <a:r>
              <a:rPr lang="en-US" sz="2000" kern="0" dirty="0" smtClean="0">
                <a:solidFill>
                  <a:prstClr val="black"/>
                </a:solidFill>
              </a:rPr>
              <a:t> main()</a:t>
            </a:r>
          </a:p>
          <a:p>
            <a:pPr>
              <a:buClr>
                <a:srgbClr val="0000FF"/>
              </a:buClr>
              <a:buSzPct val="110000"/>
              <a:buNone/>
              <a:defRPr/>
            </a:pPr>
            <a:r>
              <a:rPr lang="en-US" sz="2000" kern="0" dirty="0" smtClean="0">
                <a:solidFill>
                  <a:prstClr val="black"/>
                </a:solidFill>
              </a:rPr>
              <a:t>{</a:t>
            </a:r>
          </a:p>
          <a:p>
            <a:pPr>
              <a:buClr>
                <a:srgbClr val="0000FF"/>
              </a:buClr>
              <a:buSzPct val="110000"/>
              <a:buNone/>
              <a:defRPr/>
            </a:pPr>
            <a:r>
              <a:rPr lang="en-US" sz="2000" kern="0" dirty="0" smtClean="0">
                <a:solidFill>
                  <a:prstClr val="black"/>
                </a:solidFill>
              </a:rPr>
              <a:t>	void </a:t>
            </a:r>
            <a:r>
              <a:rPr lang="en-US" sz="2000" kern="0" dirty="0" err="1" smtClean="0">
                <a:solidFill>
                  <a:prstClr val="black"/>
                </a:solidFill>
              </a:rPr>
              <a:t>intfrac</a:t>
            </a:r>
            <a:r>
              <a:rPr lang="en-US" sz="2000" kern="0" dirty="0" smtClean="0">
                <a:solidFill>
                  <a:prstClr val="black"/>
                </a:solidFill>
              </a:rPr>
              <a:t>(</a:t>
            </a:r>
            <a:r>
              <a:rPr lang="en-US" sz="2000" kern="0" dirty="0" err="1" smtClean="0">
                <a:solidFill>
                  <a:prstClr val="black"/>
                </a:solidFill>
              </a:rPr>
              <a:t>float,f</a:t>
            </a:r>
            <a:r>
              <a:rPr lang="en-US" sz="2000" kern="0" dirty="0" smtClean="0">
                <a:solidFill>
                  <a:prstClr val="black"/>
                </a:solidFill>
              </a:rPr>
              <a:t> </a:t>
            </a:r>
            <a:r>
              <a:rPr lang="en-US" sz="2000" kern="0" dirty="0" err="1" smtClean="0">
                <a:solidFill>
                  <a:prstClr val="black"/>
                </a:solidFill>
              </a:rPr>
              <a:t>loat</a:t>
            </a:r>
            <a:r>
              <a:rPr lang="en-US" sz="2000" kern="0" dirty="0" smtClean="0">
                <a:solidFill>
                  <a:prstClr val="black"/>
                </a:solidFill>
              </a:rPr>
              <a:t>&amp;, float</a:t>
            </a:r>
            <a:r>
              <a:rPr lang="en-US" sz="2000" kern="0" dirty="0" smtClean="0">
                <a:solidFill>
                  <a:prstClr val="black"/>
                </a:solidFill>
              </a:rPr>
              <a:t>&amp;);</a:t>
            </a:r>
          </a:p>
          <a:p>
            <a:pPr>
              <a:buClr>
                <a:srgbClr val="0000FF"/>
              </a:buClr>
              <a:buSzPct val="110000"/>
              <a:buNone/>
              <a:defRPr/>
            </a:pPr>
            <a:r>
              <a:rPr lang="en-US" sz="2000" kern="0" dirty="0" smtClean="0">
                <a:solidFill>
                  <a:prstClr val="black"/>
                </a:solidFill>
              </a:rPr>
              <a:t>	float </a:t>
            </a:r>
            <a:r>
              <a:rPr lang="en-US" sz="2000" kern="0" dirty="0" err="1" smtClean="0">
                <a:solidFill>
                  <a:prstClr val="black"/>
                </a:solidFill>
              </a:rPr>
              <a:t>number,intpart,fracpart</a:t>
            </a:r>
            <a:r>
              <a:rPr lang="en-US" sz="2000" kern="0" dirty="0" smtClean="0">
                <a:solidFill>
                  <a:prstClr val="black"/>
                </a:solidFill>
              </a:rPr>
              <a:t>;</a:t>
            </a:r>
          </a:p>
          <a:p>
            <a:pPr>
              <a:buClr>
                <a:srgbClr val="0000FF"/>
              </a:buClr>
              <a:buSzPct val="110000"/>
              <a:buNone/>
              <a:defRPr/>
            </a:pPr>
            <a:r>
              <a:rPr lang="en-US" sz="2000" kern="0" dirty="0" smtClean="0">
                <a:solidFill>
                  <a:prstClr val="black"/>
                </a:solidFill>
              </a:rPr>
              <a:t>	do{</a:t>
            </a:r>
          </a:p>
          <a:p>
            <a:pPr>
              <a:buClr>
                <a:srgbClr val="0000FF"/>
              </a:buClr>
              <a:buSzPct val="110000"/>
              <a:buNone/>
              <a:defRPr/>
            </a:pPr>
            <a:r>
              <a:rPr lang="en-US" sz="2000" kern="0" dirty="0" smtClean="0">
                <a:solidFill>
                  <a:prstClr val="black"/>
                </a:solidFill>
              </a:rPr>
              <a:t>		</a:t>
            </a:r>
            <a:r>
              <a:rPr lang="en-US" sz="2000" kern="0" dirty="0" err="1" smtClean="0">
                <a:solidFill>
                  <a:prstClr val="black"/>
                </a:solidFill>
              </a:rPr>
              <a:t>cout</a:t>
            </a:r>
            <a:r>
              <a:rPr lang="en-US" sz="2000" kern="0" dirty="0" smtClean="0">
                <a:solidFill>
                  <a:prstClr val="black"/>
                </a:solidFill>
              </a:rPr>
              <a:t>&lt;&lt;"\</a:t>
            </a:r>
            <a:r>
              <a:rPr lang="en-US" sz="2000" kern="0" dirty="0" err="1" smtClean="0">
                <a:solidFill>
                  <a:prstClr val="black"/>
                </a:solidFill>
              </a:rPr>
              <a:t>nEnter</a:t>
            </a:r>
            <a:r>
              <a:rPr lang="en-US" sz="2000" kern="0" dirty="0" smtClean="0">
                <a:solidFill>
                  <a:prstClr val="black"/>
                </a:solidFill>
              </a:rPr>
              <a:t> a real </a:t>
            </a:r>
            <a:r>
              <a:rPr lang="en-US" sz="2000" kern="0" dirty="0" err="1" smtClean="0">
                <a:solidFill>
                  <a:prstClr val="black"/>
                </a:solidFill>
              </a:rPr>
              <a:t>nmber</a:t>
            </a:r>
            <a:r>
              <a:rPr lang="en-US" sz="2000" kern="0" dirty="0" smtClean="0">
                <a:solidFill>
                  <a:prstClr val="black"/>
                </a:solidFill>
              </a:rPr>
              <a:t>:";</a:t>
            </a:r>
          </a:p>
          <a:p>
            <a:pPr>
              <a:buClr>
                <a:srgbClr val="0000FF"/>
              </a:buClr>
              <a:buSzPct val="110000"/>
              <a:buNone/>
              <a:defRPr/>
            </a:pPr>
            <a:r>
              <a:rPr lang="en-US" sz="2000" kern="0" dirty="0" smtClean="0">
                <a:solidFill>
                  <a:prstClr val="black"/>
                </a:solidFill>
              </a:rPr>
              <a:t>		</a:t>
            </a:r>
            <a:r>
              <a:rPr lang="en-US" sz="2000" kern="0" dirty="0" err="1" smtClean="0">
                <a:solidFill>
                  <a:prstClr val="black"/>
                </a:solidFill>
              </a:rPr>
              <a:t>cin</a:t>
            </a:r>
            <a:r>
              <a:rPr lang="en-US" sz="2000" kern="0" dirty="0" smtClean="0">
                <a:solidFill>
                  <a:prstClr val="black"/>
                </a:solidFill>
              </a:rPr>
              <a:t>&gt;&gt;number;</a:t>
            </a:r>
          </a:p>
          <a:p>
            <a:pPr>
              <a:buClr>
                <a:srgbClr val="0000FF"/>
              </a:buClr>
              <a:buSzPct val="110000"/>
              <a:buNone/>
              <a:defRPr/>
            </a:pPr>
            <a:r>
              <a:rPr lang="en-US" sz="2000" kern="0" dirty="0" smtClean="0">
                <a:solidFill>
                  <a:prstClr val="black"/>
                </a:solidFill>
              </a:rPr>
              <a:t>		</a:t>
            </a:r>
            <a:r>
              <a:rPr lang="en-US" sz="2000" kern="0" dirty="0" err="1" smtClean="0">
                <a:solidFill>
                  <a:prstClr val="black"/>
                </a:solidFill>
              </a:rPr>
              <a:t>intfrac</a:t>
            </a:r>
            <a:r>
              <a:rPr lang="en-US" sz="2000" kern="0" dirty="0" smtClean="0">
                <a:solidFill>
                  <a:prstClr val="black"/>
                </a:solidFill>
              </a:rPr>
              <a:t>(number</a:t>
            </a:r>
            <a:r>
              <a:rPr lang="en-US" sz="2000" kern="0" dirty="0" smtClean="0">
                <a:solidFill>
                  <a:prstClr val="black"/>
                </a:solidFill>
              </a:rPr>
              <a:t>, </a:t>
            </a:r>
            <a:r>
              <a:rPr lang="en-US" sz="2000" kern="0" dirty="0" err="1" smtClean="0">
                <a:solidFill>
                  <a:prstClr val="black"/>
                </a:solidFill>
              </a:rPr>
              <a:t>intpart</a:t>
            </a:r>
            <a:r>
              <a:rPr lang="en-US" sz="2000" kern="0" dirty="0" smtClean="0">
                <a:solidFill>
                  <a:prstClr val="black"/>
                </a:solidFill>
              </a:rPr>
              <a:t>, </a:t>
            </a:r>
            <a:r>
              <a:rPr lang="en-US" sz="2000" kern="0" dirty="0" err="1" smtClean="0">
                <a:solidFill>
                  <a:prstClr val="black"/>
                </a:solidFill>
              </a:rPr>
              <a:t>fracpart</a:t>
            </a:r>
            <a:r>
              <a:rPr lang="en-US" sz="2000" kern="0" dirty="0" smtClean="0">
                <a:solidFill>
                  <a:prstClr val="black"/>
                </a:solidFill>
              </a:rPr>
              <a:t>);</a:t>
            </a:r>
          </a:p>
          <a:p>
            <a:pPr>
              <a:buClr>
                <a:srgbClr val="0000FF"/>
              </a:buClr>
              <a:buSzPct val="110000"/>
              <a:buNone/>
              <a:defRPr/>
            </a:pPr>
            <a:r>
              <a:rPr lang="en-US" sz="2000" kern="0" dirty="0" smtClean="0">
                <a:solidFill>
                  <a:prstClr val="black"/>
                </a:solidFill>
              </a:rPr>
              <a:t>		</a:t>
            </a:r>
            <a:r>
              <a:rPr lang="en-US" sz="2000" kern="0" dirty="0" err="1" smtClean="0">
                <a:solidFill>
                  <a:prstClr val="black"/>
                </a:solidFill>
              </a:rPr>
              <a:t>cout</a:t>
            </a:r>
            <a:r>
              <a:rPr lang="en-US" sz="2000" kern="0" dirty="0" smtClean="0">
                <a:solidFill>
                  <a:prstClr val="black"/>
                </a:solidFill>
              </a:rPr>
              <a:t>&lt;&lt;"Integer part is"&lt;&lt;</a:t>
            </a:r>
            <a:r>
              <a:rPr lang="en-US" sz="2000" kern="0" dirty="0" err="1" smtClean="0">
                <a:solidFill>
                  <a:prstClr val="black"/>
                </a:solidFill>
              </a:rPr>
              <a:t>intpart</a:t>
            </a:r>
            <a:endParaRPr lang="en-US" sz="2000" kern="0" dirty="0" smtClean="0">
              <a:solidFill>
                <a:prstClr val="black"/>
              </a:solidFill>
            </a:endParaRPr>
          </a:p>
          <a:p>
            <a:pPr>
              <a:buClr>
                <a:srgbClr val="0000FF"/>
              </a:buClr>
              <a:buSzPct val="110000"/>
              <a:buNone/>
              <a:defRPr/>
            </a:pPr>
            <a:r>
              <a:rPr lang="en-US" sz="2000" kern="0" dirty="0" smtClean="0">
                <a:solidFill>
                  <a:prstClr val="black"/>
                </a:solidFill>
              </a:rPr>
              <a:t>          </a:t>
            </a:r>
            <a:r>
              <a:rPr lang="en-US" sz="2000" kern="0" dirty="0" smtClean="0">
                <a:solidFill>
                  <a:prstClr val="black"/>
                </a:solidFill>
              </a:rPr>
              <a:t>&lt;&lt;", </a:t>
            </a:r>
            <a:r>
              <a:rPr lang="en-US" sz="2000" kern="0" dirty="0" smtClean="0">
                <a:solidFill>
                  <a:prstClr val="black"/>
                </a:solidFill>
              </a:rPr>
              <a:t>fraction part </a:t>
            </a:r>
            <a:r>
              <a:rPr lang="en-US" sz="2000" kern="0" dirty="0" smtClean="0">
                <a:solidFill>
                  <a:prstClr val="black"/>
                </a:solidFill>
              </a:rPr>
              <a:t>is &lt;&lt;</a:t>
            </a:r>
            <a:r>
              <a:rPr lang="en-US" sz="2000" kern="0" dirty="0" err="1" smtClean="0">
                <a:solidFill>
                  <a:prstClr val="black"/>
                </a:solidFill>
              </a:rPr>
              <a:t>fracpart</a:t>
            </a:r>
            <a:r>
              <a:rPr lang="en-US" sz="2000" kern="0" dirty="0" smtClean="0">
                <a:solidFill>
                  <a:prstClr val="black"/>
                </a:solidFill>
              </a:rPr>
              <a:t>&lt;&lt;</a:t>
            </a:r>
            <a:r>
              <a:rPr lang="en-US" sz="2000" kern="0" dirty="0" err="1" smtClean="0">
                <a:solidFill>
                  <a:prstClr val="black"/>
                </a:solidFill>
              </a:rPr>
              <a:t>endl</a:t>
            </a:r>
            <a:r>
              <a:rPr lang="en-US" sz="2000" kern="0" dirty="0" smtClean="0">
                <a:solidFill>
                  <a:prstClr val="black"/>
                </a:solidFill>
              </a:rPr>
              <a:t>;</a:t>
            </a:r>
          </a:p>
          <a:p>
            <a:pPr>
              <a:buClr>
                <a:srgbClr val="0000FF"/>
              </a:buClr>
              <a:buSzPct val="110000"/>
              <a:buNone/>
              <a:defRPr/>
            </a:pPr>
            <a:r>
              <a:rPr lang="en-US" sz="2000" kern="0" dirty="0" smtClean="0">
                <a:solidFill>
                  <a:prstClr val="black"/>
                </a:solidFill>
              </a:rPr>
              <a:t>	}while(number!=0.0);</a:t>
            </a:r>
          </a:p>
          <a:p>
            <a:pPr>
              <a:buClr>
                <a:srgbClr val="0000FF"/>
              </a:buClr>
              <a:buSzPct val="110000"/>
              <a:buNone/>
              <a:defRPr/>
            </a:pPr>
            <a:r>
              <a:rPr lang="en-US" sz="2000" kern="0" dirty="0" smtClean="0">
                <a:solidFill>
                  <a:prstClr val="black"/>
                </a:solidFill>
              </a:rPr>
              <a:t>	return 0;</a:t>
            </a:r>
          </a:p>
          <a:p>
            <a:pPr>
              <a:buClr>
                <a:srgbClr val="0000FF"/>
              </a:buClr>
              <a:buSzPct val="110000"/>
              <a:buNone/>
              <a:defRPr/>
            </a:pPr>
            <a:r>
              <a:rPr lang="en-US" sz="2000" kern="0" dirty="0" smtClean="0">
                <a:solidFill>
                  <a:prstClr val="black"/>
                </a:solidFill>
              </a:rPr>
              <a:t>}</a:t>
            </a:r>
          </a:p>
        </p:txBody>
      </p:sp>
      <p:sp>
        <p:nvSpPr>
          <p:cNvPr id="5" name="Content Placeholder 4"/>
          <p:cNvSpPr>
            <a:spLocks noGrp="1"/>
          </p:cNvSpPr>
          <p:nvPr>
            <p:ph sz="half" idx="2"/>
          </p:nvPr>
        </p:nvSpPr>
        <p:spPr>
          <a:xfrm>
            <a:off x="4876800" y="838200"/>
            <a:ext cx="4267200" cy="6019800"/>
          </a:xfrm>
          <a:solidFill>
            <a:srgbClr val="EAF7FA"/>
          </a:solidFill>
          <a:ln>
            <a:solidFill>
              <a:srgbClr val="0070C0"/>
            </a:solidFill>
          </a:ln>
        </p:spPr>
        <p:txBody>
          <a:bodyPr>
            <a:noAutofit/>
          </a:bodyPr>
          <a:lstStyle/>
          <a:p>
            <a:pPr>
              <a:buClr>
                <a:srgbClr val="0000FF"/>
              </a:buClr>
              <a:buSzPct val="110000"/>
              <a:buNone/>
              <a:defRPr/>
            </a:pPr>
            <a:r>
              <a:rPr lang="en-US" sz="2400" kern="0" dirty="0" smtClean="0">
                <a:solidFill>
                  <a:prstClr val="black"/>
                </a:solidFill>
              </a:rPr>
              <a:t>void </a:t>
            </a:r>
            <a:r>
              <a:rPr lang="en-US" sz="2400" kern="0" dirty="0" err="1" smtClean="0">
                <a:solidFill>
                  <a:prstClr val="black"/>
                </a:solidFill>
              </a:rPr>
              <a:t>intfrac</a:t>
            </a:r>
            <a:r>
              <a:rPr lang="en-US" sz="2400" kern="0" dirty="0" smtClean="0">
                <a:solidFill>
                  <a:prstClr val="black"/>
                </a:solidFill>
              </a:rPr>
              <a:t>(float </a:t>
            </a:r>
            <a:r>
              <a:rPr lang="en-US" sz="2400" kern="0" dirty="0" smtClean="0">
                <a:solidFill>
                  <a:prstClr val="black"/>
                </a:solidFill>
              </a:rPr>
              <a:t>n, float&amp;  </a:t>
            </a:r>
            <a:r>
              <a:rPr lang="en-US" sz="2400" kern="0" dirty="0" err="1" smtClean="0">
                <a:solidFill>
                  <a:prstClr val="black"/>
                </a:solidFill>
              </a:rPr>
              <a:t>intp</a:t>
            </a:r>
            <a:r>
              <a:rPr lang="en-US" sz="2400" kern="0" dirty="0" smtClean="0">
                <a:solidFill>
                  <a:prstClr val="black"/>
                </a:solidFill>
              </a:rPr>
              <a:t>,	       float</a:t>
            </a:r>
            <a:r>
              <a:rPr lang="en-US" sz="2400" kern="0" dirty="0" smtClean="0">
                <a:solidFill>
                  <a:prstClr val="black"/>
                </a:solidFill>
              </a:rPr>
              <a:t>&amp; </a:t>
            </a:r>
            <a:r>
              <a:rPr lang="en-US" sz="2400" kern="0" dirty="0" err="1" smtClean="0">
                <a:solidFill>
                  <a:prstClr val="black"/>
                </a:solidFill>
              </a:rPr>
              <a:t>fracp</a:t>
            </a:r>
            <a:r>
              <a:rPr lang="en-US" sz="2400" kern="0" dirty="0" smtClean="0">
                <a:solidFill>
                  <a:prstClr val="black"/>
                </a:solidFill>
              </a:rPr>
              <a:t>)</a:t>
            </a:r>
          </a:p>
          <a:p>
            <a:pPr>
              <a:buClr>
                <a:srgbClr val="0000FF"/>
              </a:buClr>
              <a:buSzPct val="110000"/>
              <a:buNone/>
              <a:defRPr/>
            </a:pPr>
            <a:r>
              <a:rPr lang="en-US" sz="2400" kern="0" dirty="0" smtClean="0">
                <a:solidFill>
                  <a:prstClr val="black"/>
                </a:solidFill>
              </a:rPr>
              <a:t>{</a:t>
            </a:r>
          </a:p>
          <a:p>
            <a:pPr>
              <a:buClr>
                <a:srgbClr val="0000FF"/>
              </a:buClr>
              <a:buSzPct val="110000"/>
              <a:buNone/>
              <a:defRPr/>
            </a:pPr>
            <a:r>
              <a:rPr lang="en-US" sz="2400" kern="0" dirty="0" smtClean="0">
                <a:solidFill>
                  <a:prstClr val="black"/>
                </a:solidFill>
              </a:rPr>
              <a:t>l</a:t>
            </a:r>
            <a:r>
              <a:rPr lang="en-US" sz="2400" kern="0" dirty="0" smtClean="0">
                <a:solidFill>
                  <a:prstClr val="black"/>
                </a:solidFill>
              </a:rPr>
              <a:t>ong temp=</a:t>
            </a:r>
            <a:r>
              <a:rPr lang="en-US" sz="2400" kern="0" dirty="0" err="1" smtClean="0">
                <a:solidFill>
                  <a:prstClr val="black"/>
                </a:solidFill>
              </a:rPr>
              <a:t>static_cast</a:t>
            </a:r>
            <a:r>
              <a:rPr lang="en-US" sz="2400" kern="0" dirty="0" smtClean="0">
                <a:solidFill>
                  <a:prstClr val="black"/>
                </a:solidFill>
              </a:rPr>
              <a:t>&lt;long</a:t>
            </a:r>
            <a:r>
              <a:rPr lang="en-US" sz="2400" kern="0" dirty="0" smtClean="0">
                <a:solidFill>
                  <a:prstClr val="black"/>
                </a:solidFill>
              </a:rPr>
              <a:t>&gt;(n);</a:t>
            </a:r>
          </a:p>
          <a:p>
            <a:pPr>
              <a:buClr>
                <a:srgbClr val="0000FF"/>
              </a:buClr>
              <a:buSzPct val="110000"/>
              <a:buNone/>
              <a:defRPr/>
            </a:pPr>
            <a:r>
              <a:rPr lang="en-US" sz="2400" kern="0" dirty="0" err="1" smtClean="0">
                <a:solidFill>
                  <a:prstClr val="black"/>
                </a:solidFill>
              </a:rPr>
              <a:t>intp</a:t>
            </a:r>
            <a:r>
              <a:rPr lang="en-US" sz="2400" kern="0" dirty="0" smtClean="0">
                <a:solidFill>
                  <a:prstClr val="black"/>
                </a:solidFill>
              </a:rPr>
              <a:t>=</a:t>
            </a:r>
            <a:r>
              <a:rPr lang="en-US" sz="2400" kern="0" dirty="0" err="1" smtClean="0">
                <a:solidFill>
                  <a:prstClr val="black"/>
                </a:solidFill>
              </a:rPr>
              <a:t>static_cast</a:t>
            </a:r>
            <a:r>
              <a:rPr lang="en-US" sz="2400" kern="0" dirty="0" smtClean="0">
                <a:solidFill>
                  <a:prstClr val="black"/>
                </a:solidFill>
              </a:rPr>
              <a:t>&lt;float</a:t>
            </a:r>
            <a:r>
              <a:rPr lang="en-US" sz="2400" kern="0" dirty="0" smtClean="0">
                <a:solidFill>
                  <a:prstClr val="black"/>
                </a:solidFill>
              </a:rPr>
              <a:t>&gt;(temp);</a:t>
            </a:r>
          </a:p>
          <a:p>
            <a:pPr>
              <a:buClr>
                <a:srgbClr val="0000FF"/>
              </a:buClr>
              <a:buSzPct val="110000"/>
              <a:buNone/>
              <a:defRPr/>
            </a:pPr>
            <a:r>
              <a:rPr lang="en-US" sz="2400" kern="0" dirty="0" err="1" smtClean="0">
                <a:solidFill>
                  <a:prstClr val="black"/>
                </a:solidFill>
              </a:rPr>
              <a:t>fracp</a:t>
            </a:r>
            <a:r>
              <a:rPr lang="en-US" sz="2400" kern="0" dirty="0" smtClean="0">
                <a:solidFill>
                  <a:prstClr val="black"/>
                </a:solidFill>
              </a:rPr>
              <a:t>=n-</a:t>
            </a:r>
            <a:r>
              <a:rPr lang="en-US" sz="2400" kern="0" dirty="0" err="1" smtClean="0">
                <a:solidFill>
                  <a:prstClr val="black"/>
                </a:solidFill>
              </a:rPr>
              <a:t>intp</a:t>
            </a:r>
            <a:r>
              <a:rPr lang="en-US" sz="2400" kern="0" dirty="0" smtClean="0">
                <a:solidFill>
                  <a:prstClr val="black"/>
                </a:solidFill>
              </a:rPr>
              <a:t>;</a:t>
            </a:r>
          </a:p>
          <a:p>
            <a:pPr>
              <a:buClr>
                <a:srgbClr val="0000FF"/>
              </a:buClr>
              <a:buSzPct val="110000"/>
              <a:buNone/>
              <a:defRPr/>
            </a:pPr>
            <a:r>
              <a:rPr lang="en-US" sz="2400" kern="0" dirty="0" smtClean="0">
                <a:solidFill>
                  <a:prstClr val="black"/>
                </a:solidFill>
              </a:rPr>
              <a:t>}</a:t>
            </a:r>
            <a:endParaRPr lang="en-US" sz="2400" kern="0" dirty="0" smtClean="0">
              <a:solidFill>
                <a:prstClr val="black"/>
              </a:solidFill>
            </a:endParaRPr>
          </a:p>
          <a:p>
            <a:pPr>
              <a:buClr>
                <a:srgbClr val="0000FF"/>
              </a:buClr>
              <a:buSzPct val="110000"/>
              <a:buNone/>
              <a:defRPr/>
            </a:pPr>
            <a:endParaRPr lang="en-US" sz="2400" kern="0" dirty="0" smtClean="0">
              <a:solidFill>
                <a:prstClr val="black"/>
              </a:solidFill>
            </a:endParaRPr>
          </a:p>
          <a:p>
            <a:pPr>
              <a:buClr>
                <a:srgbClr val="0000FF"/>
              </a:buClr>
              <a:buSzPct val="110000"/>
              <a:buNone/>
              <a:defRPr/>
            </a:pPr>
            <a:r>
              <a:rPr lang="en-US" sz="2000" kern="0" dirty="0" smtClean="0">
                <a:solidFill>
                  <a:prstClr val="black"/>
                </a:solidFill>
              </a:rPr>
              <a:t>	</a:t>
            </a:r>
          </a:p>
        </p:txBody>
      </p:sp>
      <p:sp>
        <p:nvSpPr>
          <p:cNvPr id="2" name="Footer Placeholder 1"/>
          <p:cNvSpPr>
            <a:spLocks noGrp="1"/>
          </p:cNvSpPr>
          <p:nvPr>
            <p:ph type="ftr" sz="quarter" idx="11"/>
          </p:nvPr>
        </p:nvSpPr>
        <p:spPr/>
        <p:txBody>
          <a:bodyPr/>
          <a:lstStyle/>
          <a:p>
            <a:r>
              <a:rPr lang="en-US" dirty="0" smtClean="0"/>
              <a:t>*******Faculty of Computer Science*******</a:t>
            </a:r>
            <a:endParaRPr lang="en-US" dirty="0"/>
          </a:p>
        </p:txBody>
      </p:sp>
    </p:spTree>
    <p:extLst>
      <p:ext uri="{BB962C8B-B14F-4D97-AF65-F5344CB8AC3E}">
        <p14:creationId xmlns:p14="http://schemas.microsoft.com/office/powerpoint/2010/main" xmlns="" val="13335141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6489700" cy="838200"/>
          </a:xfrm>
        </p:spPr>
        <p:txBody>
          <a:bodyPr>
            <a:normAutofit/>
          </a:bodyPr>
          <a:lstStyle/>
          <a:p>
            <a:r>
              <a:rPr lang="en-US" dirty="0" smtClean="0"/>
              <a:t>Passing by </a:t>
            </a:r>
            <a:r>
              <a:rPr lang="en-US" dirty="0" smtClean="0"/>
              <a:t>Reference</a:t>
            </a:r>
            <a:endParaRPr lang="en-US" dirty="0"/>
          </a:p>
        </p:txBody>
      </p:sp>
      <p:sp>
        <p:nvSpPr>
          <p:cNvPr id="4" name="Content Placeholder 3"/>
          <p:cNvSpPr>
            <a:spLocks noGrp="1"/>
          </p:cNvSpPr>
          <p:nvPr>
            <p:ph sz="half" idx="1"/>
          </p:nvPr>
        </p:nvSpPr>
        <p:spPr>
          <a:xfrm>
            <a:off x="0" y="838200"/>
            <a:ext cx="4495800" cy="6019800"/>
          </a:xfrm>
          <a:solidFill>
            <a:srgbClr val="EAF7FA"/>
          </a:solidFill>
          <a:ln>
            <a:solidFill>
              <a:srgbClr val="0070C0"/>
            </a:solidFill>
          </a:ln>
        </p:spPr>
        <p:txBody>
          <a:bodyPr>
            <a:noAutofit/>
          </a:bodyPr>
          <a:lstStyle/>
          <a:p>
            <a:pPr>
              <a:buClr>
                <a:srgbClr val="0000FF"/>
              </a:buClr>
              <a:buSzPct val="110000"/>
              <a:buNone/>
              <a:defRPr/>
            </a:pPr>
            <a:r>
              <a:rPr lang="en-US" sz="2200" dirty="0" smtClean="0">
                <a:solidFill>
                  <a:prstClr val="black"/>
                </a:solidFill>
              </a:rPr>
              <a:t>#include&lt;</a:t>
            </a:r>
            <a:r>
              <a:rPr lang="en-US" sz="2200" dirty="0" err="1" smtClean="0">
                <a:solidFill>
                  <a:prstClr val="black"/>
                </a:solidFill>
              </a:rPr>
              <a:t>iostream.h</a:t>
            </a:r>
            <a:r>
              <a:rPr lang="en-US" sz="2200" dirty="0" smtClean="0">
                <a:solidFill>
                  <a:prstClr val="black"/>
                </a:solidFill>
              </a:rPr>
              <a:t>&gt;</a:t>
            </a:r>
          </a:p>
          <a:p>
            <a:pPr>
              <a:buClr>
                <a:srgbClr val="0000FF"/>
              </a:buClr>
              <a:buSzPct val="110000"/>
              <a:buNone/>
              <a:defRPr/>
            </a:pPr>
            <a:r>
              <a:rPr lang="en-US" sz="2200" dirty="0" smtClean="0">
                <a:solidFill>
                  <a:prstClr val="black"/>
                </a:solidFill>
              </a:rPr>
              <a:t>void order(</a:t>
            </a:r>
            <a:r>
              <a:rPr lang="en-US" sz="2200" dirty="0" err="1" smtClean="0">
                <a:solidFill>
                  <a:prstClr val="black"/>
                </a:solidFill>
              </a:rPr>
              <a:t>int&amp;,int</a:t>
            </a:r>
            <a:r>
              <a:rPr lang="en-US" sz="2200" dirty="0" smtClean="0">
                <a:solidFill>
                  <a:prstClr val="black"/>
                </a:solidFill>
              </a:rPr>
              <a:t>&amp;);</a:t>
            </a:r>
          </a:p>
          <a:p>
            <a:pPr>
              <a:buClr>
                <a:srgbClr val="0000FF"/>
              </a:buClr>
              <a:buSzPct val="110000"/>
              <a:buNone/>
              <a:defRPr/>
            </a:pPr>
            <a:r>
              <a:rPr lang="en-US" sz="2200" dirty="0" err="1" smtClean="0">
                <a:solidFill>
                  <a:prstClr val="black"/>
                </a:solidFill>
              </a:rPr>
              <a:t>int</a:t>
            </a:r>
            <a:r>
              <a:rPr lang="en-US" sz="2200" dirty="0" smtClean="0">
                <a:solidFill>
                  <a:prstClr val="black"/>
                </a:solidFill>
              </a:rPr>
              <a:t> main()</a:t>
            </a:r>
          </a:p>
          <a:p>
            <a:pPr>
              <a:buClr>
                <a:srgbClr val="0000FF"/>
              </a:buClr>
              <a:buSzPct val="110000"/>
              <a:buNone/>
              <a:defRPr/>
            </a:pPr>
            <a:r>
              <a:rPr lang="en-US" sz="2200" dirty="0" smtClean="0">
                <a:solidFill>
                  <a:prstClr val="black"/>
                </a:solidFill>
              </a:rPr>
              <a:t>{</a:t>
            </a:r>
          </a:p>
          <a:p>
            <a:pPr>
              <a:buClr>
                <a:srgbClr val="0000FF"/>
              </a:buClr>
              <a:buSzPct val="110000"/>
              <a:buNone/>
              <a:defRPr/>
            </a:pPr>
            <a:r>
              <a:rPr lang="en-US" sz="2200" dirty="0" smtClean="0">
                <a:solidFill>
                  <a:prstClr val="black"/>
                </a:solidFill>
              </a:rPr>
              <a:t>	//void order(</a:t>
            </a:r>
            <a:r>
              <a:rPr lang="en-US" sz="2200" dirty="0" err="1" smtClean="0">
                <a:solidFill>
                  <a:prstClr val="black"/>
                </a:solidFill>
              </a:rPr>
              <a:t>int&amp;,int</a:t>
            </a:r>
            <a:r>
              <a:rPr lang="en-US" sz="2200" dirty="0" smtClean="0">
                <a:solidFill>
                  <a:prstClr val="black"/>
                </a:solidFill>
              </a:rPr>
              <a:t>&amp;);</a:t>
            </a:r>
          </a:p>
          <a:p>
            <a:pPr>
              <a:buClr>
                <a:srgbClr val="0000FF"/>
              </a:buClr>
              <a:buSzPct val="110000"/>
              <a:buNone/>
              <a:defRPr/>
            </a:pPr>
            <a:r>
              <a:rPr lang="en-US" sz="2200" dirty="0" smtClean="0">
                <a:solidFill>
                  <a:prstClr val="black"/>
                </a:solidFill>
              </a:rPr>
              <a:t>	</a:t>
            </a:r>
            <a:r>
              <a:rPr lang="en-US" sz="2200" dirty="0" err="1" smtClean="0">
                <a:solidFill>
                  <a:prstClr val="black"/>
                </a:solidFill>
              </a:rPr>
              <a:t>int</a:t>
            </a:r>
            <a:r>
              <a:rPr lang="en-US" sz="2200" dirty="0" smtClean="0">
                <a:solidFill>
                  <a:prstClr val="black"/>
                </a:solidFill>
              </a:rPr>
              <a:t> n1=99,n2=11;</a:t>
            </a:r>
          </a:p>
          <a:p>
            <a:pPr>
              <a:buClr>
                <a:srgbClr val="0000FF"/>
              </a:buClr>
              <a:buSzPct val="110000"/>
              <a:buNone/>
              <a:defRPr/>
            </a:pPr>
            <a:r>
              <a:rPr lang="en-US" sz="2200" dirty="0" smtClean="0">
                <a:solidFill>
                  <a:prstClr val="black"/>
                </a:solidFill>
              </a:rPr>
              <a:t>	</a:t>
            </a:r>
            <a:r>
              <a:rPr lang="en-US" sz="2200" dirty="0" err="1" smtClean="0">
                <a:solidFill>
                  <a:prstClr val="black"/>
                </a:solidFill>
              </a:rPr>
              <a:t>int</a:t>
            </a:r>
            <a:r>
              <a:rPr lang="en-US" sz="2200" dirty="0" smtClean="0">
                <a:solidFill>
                  <a:prstClr val="black"/>
                </a:solidFill>
              </a:rPr>
              <a:t> n3=22,n4=88;</a:t>
            </a:r>
          </a:p>
          <a:p>
            <a:pPr>
              <a:buClr>
                <a:srgbClr val="0000FF"/>
              </a:buClr>
              <a:buSzPct val="110000"/>
              <a:buNone/>
              <a:defRPr/>
            </a:pPr>
            <a:r>
              <a:rPr lang="en-US" sz="2200" dirty="0" smtClean="0">
                <a:solidFill>
                  <a:prstClr val="black"/>
                </a:solidFill>
              </a:rPr>
              <a:t>	order(n1,n2);</a:t>
            </a:r>
          </a:p>
          <a:p>
            <a:pPr>
              <a:buClr>
                <a:srgbClr val="0000FF"/>
              </a:buClr>
              <a:buSzPct val="110000"/>
              <a:buNone/>
              <a:defRPr/>
            </a:pPr>
            <a:r>
              <a:rPr lang="en-US" sz="2200" dirty="0" smtClean="0">
                <a:solidFill>
                  <a:prstClr val="black"/>
                </a:solidFill>
              </a:rPr>
              <a:t>	order(n3,n4);</a:t>
            </a:r>
          </a:p>
          <a:p>
            <a:pPr>
              <a:buClr>
                <a:srgbClr val="0000FF"/>
              </a:buClr>
              <a:buSzPct val="110000"/>
              <a:buNone/>
              <a:defRPr/>
            </a:pPr>
            <a:r>
              <a:rPr lang="en-US" sz="2200" dirty="0" smtClean="0">
                <a:solidFill>
                  <a:prstClr val="black"/>
                </a:solidFill>
              </a:rPr>
              <a:t>	</a:t>
            </a:r>
            <a:r>
              <a:rPr lang="en-US" sz="2200" dirty="0" err="1" smtClean="0">
                <a:solidFill>
                  <a:prstClr val="black"/>
                </a:solidFill>
              </a:rPr>
              <a:t>cout</a:t>
            </a:r>
            <a:r>
              <a:rPr lang="en-US" sz="2200" dirty="0" smtClean="0">
                <a:solidFill>
                  <a:prstClr val="black"/>
                </a:solidFill>
              </a:rPr>
              <a:t>&lt;&lt;"n1="&lt;&lt;n1&lt;&lt;</a:t>
            </a:r>
            <a:r>
              <a:rPr lang="en-US" sz="2200" dirty="0" err="1" smtClean="0">
                <a:solidFill>
                  <a:prstClr val="black"/>
                </a:solidFill>
              </a:rPr>
              <a:t>endl</a:t>
            </a:r>
            <a:r>
              <a:rPr lang="en-US" sz="2200" dirty="0" smtClean="0">
                <a:solidFill>
                  <a:prstClr val="black"/>
                </a:solidFill>
              </a:rPr>
              <a:t>;</a:t>
            </a:r>
          </a:p>
          <a:p>
            <a:pPr>
              <a:buClr>
                <a:srgbClr val="0000FF"/>
              </a:buClr>
              <a:buSzPct val="110000"/>
              <a:buNone/>
              <a:defRPr/>
            </a:pPr>
            <a:r>
              <a:rPr lang="en-US" sz="2200" dirty="0" smtClean="0">
                <a:solidFill>
                  <a:prstClr val="black"/>
                </a:solidFill>
              </a:rPr>
              <a:t>	</a:t>
            </a:r>
            <a:r>
              <a:rPr lang="en-US" sz="2200" dirty="0" err="1" smtClean="0">
                <a:solidFill>
                  <a:prstClr val="black"/>
                </a:solidFill>
              </a:rPr>
              <a:t>cout</a:t>
            </a:r>
            <a:r>
              <a:rPr lang="en-US" sz="2200" dirty="0" smtClean="0">
                <a:solidFill>
                  <a:prstClr val="black"/>
                </a:solidFill>
              </a:rPr>
              <a:t>&lt;&lt;"n2="&lt;&lt;n2&lt;&lt;</a:t>
            </a:r>
            <a:r>
              <a:rPr lang="en-US" sz="2200" dirty="0" err="1" smtClean="0">
                <a:solidFill>
                  <a:prstClr val="black"/>
                </a:solidFill>
              </a:rPr>
              <a:t>endl</a:t>
            </a:r>
            <a:r>
              <a:rPr lang="en-US" sz="2200" dirty="0" smtClean="0">
                <a:solidFill>
                  <a:prstClr val="black"/>
                </a:solidFill>
              </a:rPr>
              <a:t>;</a:t>
            </a:r>
          </a:p>
          <a:p>
            <a:pPr>
              <a:buClr>
                <a:srgbClr val="0000FF"/>
              </a:buClr>
              <a:buSzPct val="110000"/>
              <a:buNone/>
              <a:defRPr/>
            </a:pPr>
            <a:r>
              <a:rPr lang="en-US" sz="2200" dirty="0" smtClean="0">
                <a:solidFill>
                  <a:prstClr val="black"/>
                </a:solidFill>
              </a:rPr>
              <a:t>	</a:t>
            </a:r>
            <a:r>
              <a:rPr lang="en-US" sz="2200" dirty="0" err="1" smtClean="0">
                <a:solidFill>
                  <a:prstClr val="black"/>
                </a:solidFill>
              </a:rPr>
              <a:t>cout</a:t>
            </a:r>
            <a:r>
              <a:rPr lang="en-US" sz="2200" dirty="0" smtClean="0">
                <a:solidFill>
                  <a:prstClr val="black"/>
                </a:solidFill>
              </a:rPr>
              <a:t>&lt;&lt;"n3="&lt;&lt;n3&lt;&lt;</a:t>
            </a:r>
            <a:r>
              <a:rPr lang="en-US" sz="2200" dirty="0" err="1" smtClean="0">
                <a:solidFill>
                  <a:prstClr val="black"/>
                </a:solidFill>
              </a:rPr>
              <a:t>endl</a:t>
            </a:r>
            <a:r>
              <a:rPr lang="en-US" sz="2200" dirty="0" smtClean="0">
                <a:solidFill>
                  <a:prstClr val="black"/>
                </a:solidFill>
              </a:rPr>
              <a:t>;</a:t>
            </a:r>
          </a:p>
          <a:p>
            <a:pPr>
              <a:buClr>
                <a:srgbClr val="0000FF"/>
              </a:buClr>
              <a:buSzPct val="110000"/>
              <a:buNone/>
              <a:defRPr/>
            </a:pPr>
            <a:r>
              <a:rPr lang="en-US" sz="2200" dirty="0" smtClean="0">
                <a:solidFill>
                  <a:prstClr val="black"/>
                </a:solidFill>
              </a:rPr>
              <a:t>	</a:t>
            </a:r>
            <a:r>
              <a:rPr lang="en-US" sz="2200" dirty="0" err="1" smtClean="0">
                <a:solidFill>
                  <a:prstClr val="black"/>
                </a:solidFill>
              </a:rPr>
              <a:t>cout</a:t>
            </a:r>
            <a:r>
              <a:rPr lang="en-US" sz="2200" dirty="0" smtClean="0">
                <a:solidFill>
                  <a:prstClr val="black"/>
                </a:solidFill>
              </a:rPr>
              <a:t>&lt;&lt;"n4="&lt;&lt;n4&lt;&lt;</a:t>
            </a:r>
            <a:r>
              <a:rPr lang="en-US" sz="2200" dirty="0" err="1" smtClean="0">
                <a:solidFill>
                  <a:prstClr val="black"/>
                </a:solidFill>
              </a:rPr>
              <a:t>endl</a:t>
            </a:r>
            <a:r>
              <a:rPr lang="en-US" sz="2200" dirty="0" smtClean="0">
                <a:solidFill>
                  <a:prstClr val="black"/>
                </a:solidFill>
              </a:rPr>
              <a:t>;</a:t>
            </a:r>
          </a:p>
          <a:p>
            <a:pPr>
              <a:buClr>
                <a:srgbClr val="0000FF"/>
              </a:buClr>
              <a:buSzPct val="110000"/>
              <a:buNone/>
              <a:defRPr/>
            </a:pPr>
            <a:r>
              <a:rPr lang="en-US" sz="2200" dirty="0" smtClean="0">
                <a:solidFill>
                  <a:prstClr val="black"/>
                </a:solidFill>
              </a:rPr>
              <a:t>	return 0;</a:t>
            </a:r>
          </a:p>
          <a:p>
            <a:pPr>
              <a:buClr>
                <a:srgbClr val="0000FF"/>
              </a:buClr>
              <a:buSzPct val="110000"/>
              <a:buNone/>
              <a:defRPr/>
            </a:pPr>
            <a:r>
              <a:rPr lang="en-US" sz="2200" dirty="0" smtClean="0">
                <a:solidFill>
                  <a:prstClr val="black"/>
                </a:solidFill>
              </a:rPr>
              <a:t>}</a:t>
            </a:r>
            <a:endParaRPr lang="en-US" sz="2200" kern="0" dirty="0" smtClean="0">
              <a:solidFill>
                <a:prstClr val="black"/>
              </a:solidFill>
            </a:endParaRPr>
          </a:p>
        </p:txBody>
      </p:sp>
      <p:sp>
        <p:nvSpPr>
          <p:cNvPr id="5" name="Content Placeholder 4"/>
          <p:cNvSpPr>
            <a:spLocks noGrp="1"/>
          </p:cNvSpPr>
          <p:nvPr>
            <p:ph sz="half" idx="2"/>
          </p:nvPr>
        </p:nvSpPr>
        <p:spPr>
          <a:xfrm>
            <a:off x="4572000" y="838200"/>
            <a:ext cx="4572000" cy="6019800"/>
          </a:xfrm>
          <a:solidFill>
            <a:srgbClr val="EAF7FA"/>
          </a:solidFill>
          <a:ln>
            <a:solidFill>
              <a:srgbClr val="0070C0"/>
            </a:solidFill>
          </a:ln>
        </p:spPr>
        <p:txBody>
          <a:bodyPr>
            <a:noAutofit/>
          </a:bodyPr>
          <a:lstStyle/>
          <a:p>
            <a:pPr>
              <a:buClr>
                <a:srgbClr val="0000FF"/>
              </a:buClr>
              <a:buSzPct val="110000"/>
              <a:buNone/>
              <a:defRPr/>
            </a:pPr>
            <a:r>
              <a:rPr lang="pt-BR" sz="2400" kern="0" dirty="0" smtClean="0">
                <a:solidFill>
                  <a:prstClr val="black"/>
                </a:solidFill>
              </a:rPr>
              <a:t>void </a:t>
            </a:r>
            <a:r>
              <a:rPr lang="pt-BR" sz="2400" kern="0" dirty="0" smtClean="0">
                <a:solidFill>
                  <a:prstClr val="black"/>
                </a:solidFill>
              </a:rPr>
              <a:t>order(int &amp; num1,int&amp; num2</a:t>
            </a:r>
            <a:r>
              <a:rPr lang="pt-BR" sz="2400" kern="0" dirty="0" smtClean="0">
                <a:solidFill>
                  <a:prstClr val="black"/>
                </a:solidFill>
              </a:rPr>
              <a:t>)</a:t>
            </a:r>
          </a:p>
          <a:p>
            <a:pPr>
              <a:buClr>
                <a:srgbClr val="0000FF"/>
              </a:buClr>
              <a:buSzPct val="110000"/>
              <a:buNone/>
              <a:defRPr/>
            </a:pPr>
            <a:r>
              <a:rPr lang="pt-BR" sz="2400" kern="0" dirty="0" smtClean="0">
                <a:solidFill>
                  <a:prstClr val="black"/>
                </a:solidFill>
              </a:rPr>
              <a:t>{</a:t>
            </a:r>
          </a:p>
          <a:p>
            <a:pPr>
              <a:buClr>
                <a:srgbClr val="0000FF"/>
              </a:buClr>
              <a:buSzPct val="110000"/>
              <a:buNone/>
              <a:defRPr/>
            </a:pPr>
            <a:r>
              <a:rPr lang="pt-BR" sz="2400" kern="0" dirty="0" smtClean="0">
                <a:solidFill>
                  <a:prstClr val="black"/>
                </a:solidFill>
              </a:rPr>
              <a:t>	if(num1&gt;num2)</a:t>
            </a:r>
          </a:p>
          <a:p>
            <a:pPr>
              <a:buClr>
                <a:srgbClr val="0000FF"/>
              </a:buClr>
              <a:buSzPct val="110000"/>
              <a:buNone/>
              <a:defRPr/>
            </a:pPr>
            <a:r>
              <a:rPr lang="pt-BR" sz="2400" kern="0" dirty="0" smtClean="0">
                <a:solidFill>
                  <a:prstClr val="black"/>
                </a:solidFill>
              </a:rPr>
              <a:t>	{</a:t>
            </a:r>
          </a:p>
          <a:p>
            <a:pPr>
              <a:buClr>
                <a:srgbClr val="0000FF"/>
              </a:buClr>
              <a:buSzPct val="110000"/>
              <a:buNone/>
              <a:defRPr/>
            </a:pPr>
            <a:r>
              <a:rPr lang="pt-BR" sz="2400" kern="0" dirty="0" smtClean="0">
                <a:solidFill>
                  <a:prstClr val="black"/>
                </a:solidFill>
              </a:rPr>
              <a:t>		int temp=num1;</a:t>
            </a:r>
          </a:p>
          <a:p>
            <a:pPr>
              <a:buClr>
                <a:srgbClr val="0000FF"/>
              </a:buClr>
              <a:buSzPct val="110000"/>
              <a:buNone/>
              <a:defRPr/>
            </a:pPr>
            <a:r>
              <a:rPr lang="pt-BR" sz="2400" kern="0" dirty="0" smtClean="0">
                <a:solidFill>
                  <a:prstClr val="black"/>
                </a:solidFill>
              </a:rPr>
              <a:t>		num1=num2;</a:t>
            </a:r>
          </a:p>
          <a:p>
            <a:pPr>
              <a:buClr>
                <a:srgbClr val="0000FF"/>
              </a:buClr>
              <a:buSzPct val="110000"/>
              <a:buNone/>
              <a:defRPr/>
            </a:pPr>
            <a:r>
              <a:rPr lang="pt-BR" sz="2400" kern="0" dirty="0" smtClean="0">
                <a:solidFill>
                  <a:prstClr val="black"/>
                </a:solidFill>
              </a:rPr>
              <a:t>		num2=temp;</a:t>
            </a:r>
          </a:p>
          <a:p>
            <a:pPr>
              <a:buClr>
                <a:srgbClr val="0000FF"/>
              </a:buClr>
              <a:buSzPct val="110000"/>
              <a:buNone/>
              <a:defRPr/>
            </a:pPr>
            <a:r>
              <a:rPr lang="pt-BR" sz="2400" kern="0" dirty="0" smtClean="0">
                <a:solidFill>
                  <a:prstClr val="black"/>
                </a:solidFill>
              </a:rPr>
              <a:t>	}</a:t>
            </a:r>
          </a:p>
          <a:p>
            <a:pPr>
              <a:buClr>
                <a:srgbClr val="0000FF"/>
              </a:buClr>
              <a:buSzPct val="110000"/>
              <a:buNone/>
              <a:defRPr/>
            </a:pPr>
            <a:r>
              <a:rPr lang="pt-BR" sz="2400" kern="0" dirty="0" smtClean="0">
                <a:solidFill>
                  <a:prstClr val="black"/>
                </a:solidFill>
              </a:rPr>
              <a:t>}</a:t>
            </a:r>
            <a:endParaRPr lang="en-US" sz="2400" kern="0" dirty="0" smtClean="0">
              <a:solidFill>
                <a:prstClr val="black"/>
              </a:solidFill>
            </a:endParaRPr>
          </a:p>
          <a:p>
            <a:pPr>
              <a:buClr>
                <a:srgbClr val="0000FF"/>
              </a:buClr>
              <a:buSzPct val="110000"/>
              <a:buNone/>
              <a:defRPr/>
            </a:pPr>
            <a:endParaRPr lang="en-US" sz="2400" kern="0" dirty="0" smtClean="0">
              <a:solidFill>
                <a:prstClr val="black"/>
              </a:solidFill>
            </a:endParaRPr>
          </a:p>
          <a:p>
            <a:pPr>
              <a:buClr>
                <a:srgbClr val="0000FF"/>
              </a:buClr>
              <a:buSzPct val="110000"/>
              <a:buNone/>
              <a:defRPr/>
            </a:pPr>
            <a:r>
              <a:rPr lang="en-US" sz="2000" kern="0" dirty="0" smtClean="0">
                <a:solidFill>
                  <a:prstClr val="black"/>
                </a:solidFill>
              </a:rPr>
              <a:t>	</a:t>
            </a:r>
          </a:p>
        </p:txBody>
      </p:sp>
      <p:sp>
        <p:nvSpPr>
          <p:cNvPr id="2" name="Footer Placeholder 1"/>
          <p:cNvSpPr>
            <a:spLocks noGrp="1"/>
          </p:cNvSpPr>
          <p:nvPr>
            <p:ph type="ftr" sz="quarter" idx="11"/>
          </p:nvPr>
        </p:nvSpPr>
        <p:spPr/>
        <p:txBody>
          <a:bodyPr/>
          <a:lstStyle/>
          <a:p>
            <a:r>
              <a:rPr lang="en-US" dirty="0" smtClean="0"/>
              <a:t>*******Faculty of Computer Science*******</a:t>
            </a:r>
            <a:endParaRPr lang="en-US" dirty="0"/>
          </a:p>
        </p:txBody>
      </p:sp>
    </p:spTree>
    <p:extLst>
      <p:ext uri="{BB962C8B-B14F-4D97-AF65-F5344CB8AC3E}">
        <p14:creationId xmlns:p14="http://schemas.microsoft.com/office/powerpoint/2010/main" xmlns="" val="13335141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6489700" cy="838200"/>
          </a:xfrm>
        </p:spPr>
        <p:txBody>
          <a:bodyPr>
            <a:normAutofit/>
          </a:bodyPr>
          <a:lstStyle/>
          <a:p>
            <a:r>
              <a:rPr lang="en-US" dirty="0" smtClean="0"/>
              <a:t>Passing Structures </a:t>
            </a:r>
            <a:r>
              <a:rPr lang="en-US" dirty="0" smtClean="0"/>
              <a:t>by </a:t>
            </a:r>
            <a:r>
              <a:rPr lang="en-US" dirty="0" smtClean="0"/>
              <a:t>Reference</a:t>
            </a:r>
            <a:endParaRPr lang="en-US" dirty="0"/>
          </a:p>
        </p:txBody>
      </p:sp>
      <p:sp>
        <p:nvSpPr>
          <p:cNvPr id="4" name="Content Placeholder 3"/>
          <p:cNvSpPr>
            <a:spLocks noGrp="1"/>
          </p:cNvSpPr>
          <p:nvPr>
            <p:ph sz="half" idx="1"/>
          </p:nvPr>
        </p:nvSpPr>
        <p:spPr>
          <a:xfrm>
            <a:off x="0" y="838200"/>
            <a:ext cx="4038600" cy="6019800"/>
          </a:xfrm>
          <a:solidFill>
            <a:srgbClr val="EAF7FA"/>
          </a:solidFill>
          <a:ln>
            <a:solidFill>
              <a:srgbClr val="0070C0"/>
            </a:solidFill>
          </a:ln>
        </p:spPr>
        <p:txBody>
          <a:bodyPr>
            <a:noAutofit/>
          </a:bodyPr>
          <a:lstStyle/>
          <a:p>
            <a:pPr>
              <a:buClr>
                <a:srgbClr val="0000FF"/>
              </a:buClr>
              <a:buSzPct val="110000"/>
              <a:buNone/>
              <a:defRPr/>
            </a:pPr>
            <a:r>
              <a:rPr lang="en-US" sz="2000" dirty="0" smtClean="0">
                <a:solidFill>
                  <a:prstClr val="black"/>
                </a:solidFill>
              </a:rPr>
              <a:t>#include&lt;</a:t>
            </a:r>
            <a:r>
              <a:rPr lang="en-US" sz="2000" dirty="0" err="1" smtClean="0">
                <a:solidFill>
                  <a:prstClr val="black"/>
                </a:solidFill>
              </a:rPr>
              <a:t>iostream.h</a:t>
            </a:r>
            <a:r>
              <a:rPr lang="en-US" sz="2000" dirty="0" smtClean="0">
                <a:solidFill>
                  <a:prstClr val="black"/>
                </a:solidFill>
              </a:rPr>
              <a:t>&gt;</a:t>
            </a:r>
          </a:p>
          <a:p>
            <a:pPr>
              <a:buClr>
                <a:srgbClr val="0000FF"/>
              </a:buClr>
              <a:buSzPct val="110000"/>
              <a:buNone/>
              <a:defRPr/>
            </a:pPr>
            <a:r>
              <a:rPr lang="en-US" sz="2000" dirty="0" err="1" smtClean="0">
                <a:solidFill>
                  <a:prstClr val="black"/>
                </a:solidFill>
              </a:rPr>
              <a:t>struct</a:t>
            </a:r>
            <a:r>
              <a:rPr lang="en-US" sz="2000" dirty="0" smtClean="0">
                <a:solidFill>
                  <a:prstClr val="black"/>
                </a:solidFill>
              </a:rPr>
              <a:t> Distance</a:t>
            </a:r>
          </a:p>
          <a:p>
            <a:pPr>
              <a:buClr>
                <a:srgbClr val="0000FF"/>
              </a:buClr>
              <a:buSzPct val="110000"/>
              <a:buNone/>
              <a:defRPr/>
            </a:pPr>
            <a:r>
              <a:rPr lang="en-US" sz="2000" dirty="0" smtClean="0">
                <a:solidFill>
                  <a:prstClr val="black"/>
                </a:solidFill>
              </a:rPr>
              <a:t>{    </a:t>
            </a:r>
            <a:r>
              <a:rPr lang="en-US" sz="2000" dirty="0" err="1" smtClean="0">
                <a:solidFill>
                  <a:prstClr val="black"/>
                </a:solidFill>
              </a:rPr>
              <a:t>int</a:t>
            </a:r>
            <a:r>
              <a:rPr lang="en-US" sz="2000" dirty="0" smtClean="0">
                <a:solidFill>
                  <a:prstClr val="black"/>
                </a:solidFill>
              </a:rPr>
              <a:t> </a:t>
            </a:r>
            <a:r>
              <a:rPr lang="en-US" sz="2000" dirty="0" smtClean="0">
                <a:solidFill>
                  <a:prstClr val="black"/>
                </a:solidFill>
              </a:rPr>
              <a:t>feet;</a:t>
            </a:r>
          </a:p>
          <a:p>
            <a:pPr>
              <a:buClr>
                <a:srgbClr val="0000FF"/>
              </a:buClr>
              <a:buSzPct val="110000"/>
              <a:buNone/>
              <a:defRPr/>
            </a:pPr>
            <a:r>
              <a:rPr lang="en-US" sz="2000" dirty="0" smtClean="0">
                <a:solidFill>
                  <a:prstClr val="black"/>
                </a:solidFill>
              </a:rPr>
              <a:t>	float inches</a:t>
            </a:r>
            <a:r>
              <a:rPr lang="en-US" sz="2000" dirty="0" smtClean="0">
                <a:solidFill>
                  <a:prstClr val="black"/>
                </a:solidFill>
              </a:rPr>
              <a:t>; };</a:t>
            </a:r>
            <a:endParaRPr lang="en-US" sz="2000" dirty="0" smtClean="0">
              <a:solidFill>
                <a:prstClr val="black"/>
              </a:solidFill>
            </a:endParaRPr>
          </a:p>
          <a:p>
            <a:pPr>
              <a:buClr>
                <a:srgbClr val="0000FF"/>
              </a:buClr>
              <a:buSzPct val="110000"/>
              <a:buNone/>
              <a:defRPr/>
            </a:pPr>
            <a:r>
              <a:rPr lang="en-US" sz="2000" dirty="0" smtClean="0">
                <a:solidFill>
                  <a:prstClr val="black"/>
                </a:solidFill>
              </a:rPr>
              <a:t>void scale(Distance</a:t>
            </a:r>
            <a:r>
              <a:rPr lang="en-US" sz="2000" dirty="0" smtClean="0">
                <a:solidFill>
                  <a:prstClr val="black"/>
                </a:solidFill>
              </a:rPr>
              <a:t>&amp;, float</a:t>
            </a:r>
            <a:r>
              <a:rPr lang="en-US" sz="2000" dirty="0" smtClean="0">
                <a:solidFill>
                  <a:prstClr val="black"/>
                </a:solidFill>
              </a:rPr>
              <a:t>);</a:t>
            </a:r>
          </a:p>
          <a:p>
            <a:pPr>
              <a:buClr>
                <a:srgbClr val="0000FF"/>
              </a:buClr>
              <a:buSzPct val="110000"/>
              <a:buNone/>
              <a:defRPr/>
            </a:pPr>
            <a:r>
              <a:rPr lang="en-US" sz="2000" dirty="0" smtClean="0">
                <a:solidFill>
                  <a:prstClr val="black"/>
                </a:solidFill>
              </a:rPr>
              <a:t>void </a:t>
            </a:r>
            <a:r>
              <a:rPr lang="en-US" sz="2000" dirty="0" err="1" smtClean="0">
                <a:solidFill>
                  <a:prstClr val="black"/>
                </a:solidFill>
              </a:rPr>
              <a:t>engldisp</a:t>
            </a:r>
            <a:r>
              <a:rPr lang="en-US" sz="2000" dirty="0" smtClean="0">
                <a:solidFill>
                  <a:prstClr val="black"/>
                </a:solidFill>
              </a:rPr>
              <a:t> (</a:t>
            </a:r>
            <a:r>
              <a:rPr lang="en-US" sz="2000" dirty="0" smtClean="0">
                <a:solidFill>
                  <a:prstClr val="black"/>
                </a:solidFill>
              </a:rPr>
              <a:t>Distance);</a:t>
            </a:r>
          </a:p>
          <a:p>
            <a:pPr>
              <a:buClr>
                <a:srgbClr val="0000FF"/>
              </a:buClr>
              <a:buSzPct val="110000"/>
              <a:buNone/>
              <a:defRPr/>
            </a:pPr>
            <a:r>
              <a:rPr lang="en-US" sz="2000" dirty="0" err="1" smtClean="0">
                <a:solidFill>
                  <a:prstClr val="black"/>
                </a:solidFill>
              </a:rPr>
              <a:t>int</a:t>
            </a:r>
            <a:r>
              <a:rPr lang="en-US" sz="2000" dirty="0" smtClean="0">
                <a:solidFill>
                  <a:prstClr val="black"/>
                </a:solidFill>
              </a:rPr>
              <a:t> main()</a:t>
            </a:r>
          </a:p>
          <a:p>
            <a:pPr>
              <a:buClr>
                <a:srgbClr val="0000FF"/>
              </a:buClr>
              <a:buSzPct val="110000"/>
              <a:buNone/>
              <a:defRPr/>
            </a:pPr>
            <a:r>
              <a:rPr lang="en-US" sz="2000" dirty="0" smtClean="0">
                <a:solidFill>
                  <a:prstClr val="black"/>
                </a:solidFill>
              </a:rPr>
              <a:t>{   Distance </a:t>
            </a:r>
            <a:r>
              <a:rPr lang="en-US" sz="2000" dirty="0" smtClean="0">
                <a:solidFill>
                  <a:prstClr val="black"/>
                </a:solidFill>
              </a:rPr>
              <a:t>d1={12,6.5};</a:t>
            </a:r>
          </a:p>
          <a:p>
            <a:pPr>
              <a:buClr>
                <a:srgbClr val="0000FF"/>
              </a:buClr>
              <a:buSzPct val="110000"/>
              <a:buNone/>
              <a:defRPr/>
            </a:pPr>
            <a:r>
              <a:rPr lang="en-US" sz="2000" dirty="0" smtClean="0">
                <a:solidFill>
                  <a:prstClr val="black"/>
                </a:solidFill>
              </a:rPr>
              <a:t>	Distance d2={10,5.5};</a:t>
            </a:r>
          </a:p>
          <a:p>
            <a:pPr>
              <a:buClr>
                <a:srgbClr val="0000FF"/>
              </a:buClr>
              <a:buSzPct val="110000"/>
              <a:buNone/>
              <a:defRPr/>
            </a:pPr>
            <a:r>
              <a:rPr lang="en-US" sz="2000" dirty="0" smtClean="0">
                <a:solidFill>
                  <a:prstClr val="black"/>
                </a:solidFill>
              </a:rPr>
              <a:t>	</a:t>
            </a:r>
            <a:r>
              <a:rPr lang="en-US" sz="2000" dirty="0" err="1" smtClean="0">
                <a:solidFill>
                  <a:prstClr val="black"/>
                </a:solidFill>
              </a:rPr>
              <a:t>cout</a:t>
            </a:r>
            <a:r>
              <a:rPr lang="en-US" sz="2000" dirty="0" smtClean="0">
                <a:solidFill>
                  <a:prstClr val="black"/>
                </a:solidFill>
              </a:rPr>
              <a:t>&lt;&lt;"d1= ";</a:t>
            </a:r>
          </a:p>
          <a:p>
            <a:pPr>
              <a:buClr>
                <a:srgbClr val="0000FF"/>
              </a:buClr>
              <a:buSzPct val="110000"/>
              <a:buNone/>
              <a:defRPr/>
            </a:pPr>
            <a:r>
              <a:rPr lang="en-US" sz="2000" dirty="0" smtClean="0">
                <a:solidFill>
                  <a:prstClr val="black"/>
                </a:solidFill>
              </a:rPr>
              <a:t>	</a:t>
            </a:r>
            <a:r>
              <a:rPr lang="en-US" sz="2000" dirty="0" err="1" smtClean="0">
                <a:solidFill>
                  <a:prstClr val="black"/>
                </a:solidFill>
              </a:rPr>
              <a:t>engldisp</a:t>
            </a:r>
            <a:r>
              <a:rPr lang="en-US" sz="2000" dirty="0" smtClean="0">
                <a:solidFill>
                  <a:prstClr val="black"/>
                </a:solidFill>
              </a:rPr>
              <a:t>(d1);</a:t>
            </a:r>
          </a:p>
          <a:p>
            <a:pPr>
              <a:buClr>
                <a:srgbClr val="0000FF"/>
              </a:buClr>
              <a:buSzPct val="110000"/>
              <a:buNone/>
              <a:defRPr/>
            </a:pPr>
            <a:r>
              <a:rPr lang="en-US" sz="2000" dirty="0" smtClean="0">
                <a:solidFill>
                  <a:prstClr val="black"/>
                </a:solidFill>
              </a:rPr>
              <a:t>	</a:t>
            </a:r>
            <a:r>
              <a:rPr lang="en-US" sz="2000" dirty="0" err="1" smtClean="0">
                <a:solidFill>
                  <a:prstClr val="black"/>
                </a:solidFill>
              </a:rPr>
              <a:t>cout</a:t>
            </a:r>
            <a:r>
              <a:rPr lang="en-US" sz="2000" dirty="0" smtClean="0">
                <a:solidFill>
                  <a:prstClr val="black"/>
                </a:solidFill>
              </a:rPr>
              <a:t>&lt;&lt;"\nd2= ";</a:t>
            </a:r>
          </a:p>
          <a:p>
            <a:pPr>
              <a:buClr>
                <a:srgbClr val="0000FF"/>
              </a:buClr>
              <a:buSzPct val="110000"/>
              <a:buNone/>
              <a:defRPr/>
            </a:pPr>
            <a:r>
              <a:rPr lang="en-US" sz="2000" dirty="0" smtClean="0">
                <a:solidFill>
                  <a:prstClr val="black"/>
                </a:solidFill>
              </a:rPr>
              <a:t>	</a:t>
            </a:r>
            <a:r>
              <a:rPr lang="en-US" sz="2000" dirty="0" err="1" smtClean="0">
                <a:solidFill>
                  <a:prstClr val="black"/>
                </a:solidFill>
              </a:rPr>
              <a:t>engldisp</a:t>
            </a:r>
            <a:r>
              <a:rPr lang="en-US" sz="2000" dirty="0" smtClean="0">
                <a:solidFill>
                  <a:prstClr val="black"/>
                </a:solidFill>
              </a:rPr>
              <a:t>(d2);</a:t>
            </a:r>
          </a:p>
          <a:p>
            <a:pPr>
              <a:buClr>
                <a:srgbClr val="0000FF"/>
              </a:buClr>
              <a:buSzPct val="110000"/>
              <a:buNone/>
              <a:defRPr/>
            </a:pPr>
            <a:r>
              <a:rPr lang="en-US" sz="2000" dirty="0" smtClean="0">
                <a:solidFill>
                  <a:prstClr val="black"/>
                </a:solidFill>
              </a:rPr>
              <a:t>	scale(d1,0.5);</a:t>
            </a:r>
          </a:p>
          <a:p>
            <a:pPr>
              <a:buClr>
                <a:srgbClr val="0000FF"/>
              </a:buClr>
              <a:buSzPct val="110000"/>
              <a:buNone/>
              <a:defRPr/>
            </a:pPr>
            <a:r>
              <a:rPr lang="en-US" sz="2000" dirty="0" smtClean="0">
                <a:solidFill>
                  <a:prstClr val="black"/>
                </a:solidFill>
              </a:rPr>
              <a:t>	scale(d2,0.25);</a:t>
            </a:r>
          </a:p>
          <a:p>
            <a:pPr>
              <a:buClr>
                <a:srgbClr val="0000FF"/>
              </a:buClr>
              <a:buSzPct val="110000"/>
              <a:buNone/>
              <a:defRPr/>
            </a:pPr>
            <a:r>
              <a:rPr lang="en-US" sz="2000" dirty="0" smtClean="0">
                <a:solidFill>
                  <a:prstClr val="black"/>
                </a:solidFill>
              </a:rPr>
              <a:t>	</a:t>
            </a:r>
            <a:endParaRPr lang="en-US" sz="2000" kern="0" dirty="0" smtClean="0">
              <a:solidFill>
                <a:prstClr val="black"/>
              </a:solidFill>
            </a:endParaRPr>
          </a:p>
        </p:txBody>
      </p:sp>
      <p:sp>
        <p:nvSpPr>
          <p:cNvPr id="5" name="Content Placeholder 4"/>
          <p:cNvSpPr>
            <a:spLocks noGrp="1"/>
          </p:cNvSpPr>
          <p:nvPr>
            <p:ph sz="half" idx="2"/>
          </p:nvPr>
        </p:nvSpPr>
        <p:spPr>
          <a:xfrm>
            <a:off x="4114800" y="838200"/>
            <a:ext cx="5029200" cy="6019800"/>
          </a:xfrm>
          <a:solidFill>
            <a:srgbClr val="EAF7FA"/>
          </a:solidFill>
          <a:ln>
            <a:solidFill>
              <a:srgbClr val="0070C0"/>
            </a:solidFill>
          </a:ln>
        </p:spPr>
        <p:txBody>
          <a:bodyPr>
            <a:noAutofit/>
          </a:bodyPr>
          <a:lstStyle/>
          <a:p>
            <a:pPr>
              <a:buClr>
                <a:srgbClr val="0000FF"/>
              </a:buClr>
              <a:buSzPct val="110000"/>
              <a:buNone/>
              <a:defRPr/>
            </a:pPr>
            <a:r>
              <a:rPr lang="en-US" sz="2000" dirty="0" smtClean="0">
                <a:solidFill>
                  <a:prstClr val="black"/>
                </a:solidFill>
              </a:rPr>
              <a:t>      </a:t>
            </a:r>
            <a:r>
              <a:rPr lang="en-US" sz="2000" dirty="0" err="1" smtClean="0">
                <a:solidFill>
                  <a:prstClr val="black"/>
                </a:solidFill>
              </a:rPr>
              <a:t>cout</a:t>
            </a:r>
            <a:r>
              <a:rPr lang="en-US" sz="2000" dirty="0" smtClean="0">
                <a:solidFill>
                  <a:prstClr val="black"/>
                </a:solidFill>
              </a:rPr>
              <a:t>&lt;&lt;"\nd1= ";</a:t>
            </a:r>
          </a:p>
          <a:p>
            <a:pPr>
              <a:buClr>
                <a:srgbClr val="0000FF"/>
              </a:buClr>
              <a:buSzPct val="110000"/>
              <a:buNone/>
              <a:defRPr/>
            </a:pPr>
            <a:r>
              <a:rPr lang="en-US" sz="2000" dirty="0" smtClean="0">
                <a:solidFill>
                  <a:prstClr val="black"/>
                </a:solidFill>
              </a:rPr>
              <a:t>	</a:t>
            </a:r>
            <a:r>
              <a:rPr lang="en-US" sz="2000" dirty="0" err="1" smtClean="0">
                <a:solidFill>
                  <a:prstClr val="black"/>
                </a:solidFill>
              </a:rPr>
              <a:t>engldisp</a:t>
            </a:r>
            <a:r>
              <a:rPr lang="en-US" sz="2000" dirty="0" smtClean="0">
                <a:solidFill>
                  <a:prstClr val="black"/>
                </a:solidFill>
              </a:rPr>
              <a:t>(d1);</a:t>
            </a:r>
          </a:p>
          <a:p>
            <a:pPr>
              <a:buClr>
                <a:srgbClr val="0000FF"/>
              </a:buClr>
              <a:buSzPct val="110000"/>
              <a:buNone/>
              <a:defRPr/>
            </a:pPr>
            <a:r>
              <a:rPr lang="en-US" sz="2000" dirty="0" smtClean="0">
                <a:solidFill>
                  <a:prstClr val="black"/>
                </a:solidFill>
              </a:rPr>
              <a:t>	</a:t>
            </a:r>
            <a:r>
              <a:rPr lang="en-US" sz="2000" dirty="0" err="1" smtClean="0">
                <a:solidFill>
                  <a:prstClr val="black"/>
                </a:solidFill>
              </a:rPr>
              <a:t>cout</a:t>
            </a:r>
            <a:r>
              <a:rPr lang="en-US" sz="2000" dirty="0" smtClean="0">
                <a:solidFill>
                  <a:prstClr val="black"/>
                </a:solidFill>
              </a:rPr>
              <a:t>&lt;&lt;"\nd2= ";</a:t>
            </a:r>
          </a:p>
          <a:p>
            <a:pPr>
              <a:buClr>
                <a:srgbClr val="0000FF"/>
              </a:buClr>
              <a:buSzPct val="110000"/>
              <a:buNone/>
              <a:defRPr/>
            </a:pPr>
            <a:r>
              <a:rPr lang="en-US" sz="2000" dirty="0" smtClean="0">
                <a:solidFill>
                  <a:prstClr val="black"/>
                </a:solidFill>
              </a:rPr>
              <a:t>	</a:t>
            </a:r>
            <a:r>
              <a:rPr lang="en-US" sz="2000" dirty="0" err="1" smtClean="0">
                <a:solidFill>
                  <a:prstClr val="black"/>
                </a:solidFill>
              </a:rPr>
              <a:t>engldisp</a:t>
            </a:r>
            <a:r>
              <a:rPr lang="en-US" sz="2000" dirty="0" smtClean="0">
                <a:solidFill>
                  <a:prstClr val="black"/>
                </a:solidFill>
              </a:rPr>
              <a:t>(d2);</a:t>
            </a:r>
          </a:p>
          <a:p>
            <a:pPr>
              <a:buClr>
                <a:srgbClr val="0000FF"/>
              </a:buClr>
              <a:buSzPct val="110000"/>
              <a:buNone/>
              <a:defRPr/>
            </a:pPr>
            <a:r>
              <a:rPr lang="en-US" sz="2000" dirty="0" smtClean="0">
                <a:solidFill>
                  <a:prstClr val="black"/>
                </a:solidFill>
              </a:rPr>
              <a:t>	</a:t>
            </a:r>
            <a:r>
              <a:rPr lang="en-US" sz="2000" dirty="0" err="1" smtClean="0">
                <a:solidFill>
                  <a:prstClr val="black"/>
                </a:solidFill>
              </a:rPr>
              <a:t>cout</a:t>
            </a:r>
            <a:r>
              <a:rPr lang="en-US" sz="2000" dirty="0" smtClean="0">
                <a:solidFill>
                  <a:prstClr val="black"/>
                </a:solidFill>
              </a:rPr>
              <a:t>&lt;&lt;</a:t>
            </a:r>
            <a:r>
              <a:rPr lang="en-US" sz="2000" dirty="0" err="1" smtClean="0">
                <a:solidFill>
                  <a:prstClr val="black"/>
                </a:solidFill>
              </a:rPr>
              <a:t>endl</a:t>
            </a:r>
            <a:r>
              <a:rPr lang="en-US" sz="2000" dirty="0" smtClean="0">
                <a:solidFill>
                  <a:prstClr val="black"/>
                </a:solidFill>
              </a:rPr>
              <a:t>;</a:t>
            </a:r>
          </a:p>
          <a:p>
            <a:pPr>
              <a:buClr>
                <a:srgbClr val="0000FF"/>
              </a:buClr>
              <a:buSzPct val="110000"/>
              <a:buNone/>
              <a:defRPr/>
            </a:pPr>
            <a:r>
              <a:rPr lang="en-US" sz="2000" dirty="0" smtClean="0">
                <a:solidFill>
                  <a:prstClr val="black"/>
                </a:solidFill>
              </a:rPr>
              <a:t>	return 0</a:t>
            </a:r>
            <a:r>
              <a:rPr lang="en-US" sz="2000" dirty="0" smtClean="0">
                <a:solidFill>
                  <a:prstClr val="black"/>
                </a:solidFill>
              </a:rPr>
              <a:t>; </a:t>
            </a:r>
          </a:p>
          <a:p>
            <a:pPr>
              <a:buClr>
                <a:srgbClr val="0000FF"/>
              </a:buClr>
              <a:buSzPct val="110000"/>
              <a:buNone/>
              <a:defRPr/>
            </a:pPr>
            <a:r>
              <a:rPr lang="en-US" sz="2000" dirty="0" smtClean="0">
                <a:solidFill>
                  <a:prstClr val="black"/>
                </a:solidFill>
              </a:rPr>
              <a:t>}</a:t>
            </a:r>
            <a:endParaRPr lang="en-US" sz="2000" kern="0" dirty="0" smtClean="0">
              <a:solidFill>
                <a:prstClr val="black"/>
              </a:solidFill>
            </a:endParaRPr>
          </a:p>
          <a:p>
            <a:pPr>
              <a:buClr>
                <a:srgbClr val="0000FF"/>
              </a:buClr>
              <a:buSzPct val="110000"/>
              <a:buNone/>
              <a:defRPr/>
            </a:pPr>
            <a:r>
              <a:rPr lang="en-US" sz="2000" kern="0" dirty="0" smtClean="0">
                <a:solidFill>
                  <a:prstClr val="black"/>
                </a:solidFill>
              </a:rPr>
              <a:t>void scale(Distance&amp; </a:t>
            </a:r>
            <a:r>
              <a:rPr lang="en-US" sz="2000" kern="0" dirty="0" err="1" smtClean="0">
                <a:solidFill>
                  <a:prstClr val="black"/>
                </a:solidFill>
              </a:rPr>
              <a:t>dd</a:t>
            </a:r>
            <a:r>
              <a:rPr lang="en-US" sz="2000" kern="0" dirty="0" smtClean="0">
                <a:solidFill>
                  <a:prstClr val="black"/>
                </a:solidFill>
              </a:rPr>
              <a:t> , float </a:t>
            </a:r>
            <a:r>
              <a:rPr lang="en-US" sz="2000" kern="0" dirty="0" smtClean="0">
                <a:solidFill>
                  <a:prstClr val="black"/>
                </a:solidFill>
              </a:rPr>
              <a:t>factor)</a:t>
            </a:r>
          </a:p>
          <a:p>
            <a:pPr>
              <a:buClr>
                <a:srgbClr val="0000FF"/>
              </a:buClr>
              <a:buSzPct val="110000"/>
              <a:buNone/>
              <a:defRPr/>
            </a:pPr>
            <a:r>
              <a:rPr lang="en-US" sz="2000" kern="0" dirty="0" smtClean="0">
                <a:solidFill>
                  <a:prstClr val="black"/>
                </a:solidFill>
              </a:rPr>
              <a:t>{</a:t>
            </a:r>
          </a:p>
          <a:p>
            <a:pPr>
              <a:buClr>
                <a:srgbClr val="0000FF"/>
              </a:buClr>
              <a:buSzPct val="110000"/>
              <a:buNone/>
              <a:defRPr/>
            </a:pPr>
            <a:r>
              <a:rPr lang="en-US" sz="2000" kern="0" dirty="0" smtClean="0">
                <a:solidFill>
                  <a:prstClr val="black"/>
                </a:solidFill>
              </a:rPr>
              <a:t>	float inches=(</a:t>
            </a:r>
            <a:r>
              <a:rPr lang="en-US" sz="2000" kern="0" dirty="0" err="1" smtClean="0">
                <a:solidFill>
                  <a:prstClr val="black"/>
                </a:solidFill>
              </a:rPr>
              <a:t>dd.feet</a:t>
            </a:r>
            <a:r>
              <a:rPr lang="en-US" sz="2000" kern="0" dirty="0" smtClean="0">
                <a:solidFill>
                  <a:prstClr val="black"/>
                </a:solidFill>
              </a:rPr>
              <a:t>*12+dd.inches)*factor;</a:t>
            </a:r>
          </a:p>
          <a:p>
            <a:pPr>
              <a:buClr>
                <a:srgbClr val="0000FF"/>
              </a:buClr>
              <a:buSzPct val="110000"/>
              <a:buNone/>
              <a:defRPr/>
            </a:pPr>
            <a:r>
              <a:rPr lang="en-US" sz="2000" kern="0" dirty="0" smtClean="0">
                <a:solidFill>
                  <a:prstClr val="black"/>
                </a:solidFill>
              </a:rPr>
              <a:t>	</a:t>
            </a:r>
            <a:r>
              <a:rPr lang="en-US" sz="2000" kern="0" dirty="0" err="1" smtClean="0">
                <a:solidFill>
                  <a:prstClr val="black"/>
                </a:solidFill>
              </a:rPr>
              <a:t>dd.feet</a:t>
            </a:r>
            <a:r>
              <a:rPr lang="en-US" sz="2000" kern="0" dirty="0" smtClean="0">
                <a:solidFill>
                  <a:prstClr val="black"/>
                </a:solidFill>
              </a:rPr>
              <a:t>=</a:t>
            </a:r>
            <a:r>
              <a:rPr lang="en-US" sz="2000" kern="0" dirty="0" err="1" smtClean="0">
                <a:solidFill>
                  <a:prstClr val="black"/>
                </a:solidFill>
              </a:rPr>
              <a:t>static_cast</a:t>
            </a:r>
            <a:r>
              <a:rPr lang="en-US" sz="2000" kern="0" dirty="0" smtClean="0">
                <a:solidFill>
                  <a:prstClr val="black"/>
                </a:solidFill>
              </a:rPr>
              <a:t>&lt;</a:t>
            </a:r>
            <a:r>
              <a:rPr lang="en-US" sz="2000" kern="0" dirty="0" err="1" smtClean="0">
                <a:solidFill>
                  <a:prstClr val="black"/>
                </a:solidFill>
              </a:rPr>
              <a:t>int</a:t>
            </a:r>
            <a:r>
              <a:rPr lang="en-US" sz="2000" kern="0" dirty="0" smtClean="0">
                <a:solidFill>
                  <a:prstClr val="black"/>
                </a:solidFill>
              </a:rPr>
              <a:t>&gt;(inches/12);</a:t>
            </a:r>
          </a:p>
          <a:p>
            <a:pPr>
              <a:buClr>
                <a:srgbClr val="0000FF"/>
              </a:buClr>
              <a:buSzPct val="110000"/>
              <a:buNone/>
              <a:defRPr/>
            </a:pPr>
            <a:r>
              <a:rPr lang="en-US" sz="2000" kern="0" dirty="0" smtClean="0">
                <a:solidFill>
                  <a:prstClr val="black"/>
                </a:solidFill>
              </a:rPr>
              <a:t>	</a:t>
            </a:r>
            <a:r>
              <a:rPr lang="en-US" sz="2000" kern="0" dirty="0" err="1" smtClean="0">
                <a:solidFill>
                  <a:prstClr val="black"/>
                </a:solidFill>
              </a:rPr>
              <a:t>dd.inches</a:t>
            </a:r>
            <a:r>
              <a:rPr lang="en-US" sz="2000" kern="0" dirty="0" smtClean="0">
                <a:solidFill>
                  <a:prstClr val="black"/>
                </a:solidFill>
              </a:rPr>
              <a:t>=inches-</a:t>
            </a:r>
            <a:r>
              <a:rPr lang="en-US" sz="2000" kern="0" dirty="0" err="1" smtClean="0">
                <a:solidFill>
                  <a:prstClr val="black"/>
                </a:solidFill>
              </a:rPr>
              <a:t>dd.feet</a:t>
            </a:r>
            <a:r>
              <a:rPr lang="en-US" sz="2000" kern="0" dirty="0" smtClean="0">
                <a:solidFill>
                  <a:prstClr val="black"/>
                </a:solidFill>
              </a:rPr>
              <a:t>*12;</a:t>
            </a:r>
          </a:p>
          <a:p>
            <a:pPr>
              <a:buClr>
                <a:srgbClr val="0000FF"/>
              </a:buClr>
              <a:buSzPct val="110000"/>
              <a:buNone/>
              <a:defRPr/>
            </a:pPr>
            <a:r>
              <a:rPr lang="en-US" sz="2000" kern="0" dirty="0" smtClean="0">
                <a:solidFill>
                  <a:prstClr val="black"/>
                </a:solidFill>
              </a:rPr>
              <a:t>}</a:t>
            </a:r>
            <a:endParaRPr lang="en-US" sz="2000" kern="0" dirty="0" smtClean="0">
              <a:solidFill>
                <a:prstClr val="black"/>
              </a:solidFill>
            </a:endParaRPr>
          </a:p>
          <a:p>
            <a:pPr>
              <a:buClr>
                <a:srgbClr val="0000FF"/>
              </a:buClr>
              <a:buSzPct val="110000"/>
              <a:buNone/>
              <a:defRPr/>
            </a:pPr>
            <a:r>
              <a:rPr lang="en-US" sz="2000" kern="0" dirty="0" smtClean="0">
                <a:solidFill>
                  <a:prstClr val="black"/>
                </a:solidFill>
              </a:rPr>
              <a:t>void </a:t>
            </a:r>
            <a:r>
              <a:rPr lang="en-US" sz="2000" kern="0" dirty="0" err="1" smtClean="0">
                <a:solidFill>
                  <a:prstClr val="black"/>
                </a:solidFill>
              </a:rPr>
              <a:t>engldisp</a:t>
            </a:r>
            <a:r>
              <a:rPr lang="en-US" sz="2000" kern="0" dirty="0" smtClean="0">
                <a:solidFill>
                  <a:prstClr val="black"/>
                </a:solidFill>
              </a:rPr>
              <a:t>(Distance </a:t>
            </a:r>
            <a:r>
              <a:rPr lang="en-US" sz="2000" kern="0" dirty="0" err="1" smtClean="0">
                <a:solidFill>
                  <a:prstClr val="black"/>
                </a:solidFill>
              </a:rPr>
              <a:t>dd</a:t>
            </a:r>
            <a:r>
              <a:rPr lang="en-US" sz="2000" kern="0" dirty="0" smtClean="0">
                <a:solidFill>
                  <a:prstClr val="black"/>
                </a:solidFill>
              </a:rPr>
              <a:t>)</a:t>
            </a:r>
          </a:p>
          <a:p>
            <a:pPr>
              <a:buClr>
                <a:srgbClr val="0000FF"/>
              </a:buClr>
              <a:buSzPct val="110000"/>
              <a:buNone/>
              <a:defRPr/>
            </a:pPr>
            <a:r>
              <a:rPr lang="en-US" sz="2000" kern="0" dirty="0" smtClean="0">
                <a:solidFill>
                  <a:prstClr val="black"/>
                </a:solidFill>
              </a:rPr>
              <a:t>{ </a:t>
            </a:r>
            <a:r>
              <a:rPr lang="en-US" sz="2000" kern="0" dirty="0" err="1" smtClean="0">
                <a:solidFill>
                  <a:prstClr val="black"/>
                </a:solidFill>
              </a:rPr>
              <a:t>cout</a:t>
            </a:r>
            <a:r>
              <a:rPr lang="en-US" sz="2000" kern="0" dirty="0" smtClean="0">
                <a:solidFill>
                  <a:prstClr val="black"/>
                </a:solidFill>
              </a:rPr>
              <a:t>&lt;&lt;</a:t>
            </a:r>
            <a:r>
              <a:rPr lang="en-US" sz="2000" kern="0" dirty="0" err="1" smtClean="0">
                <a:solidFill>
                  <a:prstClr val="black"/>
                </a:solidFill>
              </a:rPr>
              <a:t>dd.feet</a:t>
            </a:r>
            <a:r>
              <a:rPr lang="en-US" sz="2000" kern="0" dirty="0" smtClean="0">
                <a:solidFill>
                  <a:prstClr val="black"/>
                </a:solidFill>
              </a:rPr>
              <a:t>&lt;&lt;"\'-"&lt;&lt;</a:t>
            </a:r>
            <a:r>
              <a:rPr lang="en-US" sz="2000" kern="0" dirty="0" err="1" smtClean="0">
                <a:solidFill>
                  <a:prstClr val="black"/>
                </a:solidFill>
              </a:rPr>
              <a:t>dd.inches</a:t>
            </a:r>
            <a:r>
              <a:rPr lang="en-US" sz="2000" kern="0" dirty="0" smtClean="0">
                <a:solidFill>
                  <a:prstClr val="black"/>
                </a:solidFill>
              </a:rPr>
              <a:t>&lt;&lt;"\""; }</a:t>
            </a:r>
            <a:endParaRPr lang="en-US" sz="2000" kern="0" dirty="0" smtClean="0">
              <a:solidFill>
                <a:prstClr val="black"/>
              </a:solidFill>
            </a:endParaRPr>
          </a:p>
        </p:txBody>
      </p:sp>
      <p:sp>
        <p:nvSpPr>
          <p:cNvPr id="2" name="Footer Placeholder 1"/>
          <p:cNvSpPr>
            <a:spLocks noGrp="1"/>
          </p:cNvSpPr>
          <p:nvPr>
            <p:ph type="ftr" sz="quarter" idx="11"/>
          </p:nvPr>
        </p:nvSpPr>
        <p:spPr/>
        <p:txBody>
          <a:bodyPr/>
          <a:lstStyle/>
          <a:p>
            <a:r>
              <a:rPr lang="en-US" dirty="0" smtClean="0"/>
              <a:t>*******Faculty of Computer Science*******</a:t>
            </a:r>
            <a:endParaRPr lang="en-US" dirty="0"/>
          </a:p>
        </p:txBody>
      </p:sp>
    </p:spTree>
    <p:extLst>
      <p:ext uri="{BB962C8B-B14F-4D97-AF65-F5344CB8AC3E}">
        <p14:creationId xmlns:p14="http://schemas.microsoft.com/office/powerpoint/2010/main" xmlns="" val="13335141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140677" y="76200"/>
            <a:ext cx="8792308" cy="685800"/>
          </a:xfrm>
        </p:spPr>
        <p:txBody>
          <a:bodyPr/>
          <a:lstStyle/>
          <a:p>
            <a:pPr eaLnBrk="1" hangingPunct="1"/>
            <a:r>
              <a:rPr lang="en-US" sz="3600" smtClean="0"/>
              <a:t>Functions</a:t>
            </a:r>
          </a:p>
        </p:txBody>
      </p:sp>
      <p:sp>
        <p:nvSpPr>
          <p:cNvPr id="58371" name="Content Placeholder 2" descr="Rectangle: Click to edit Master text styles&#10;Second level&#10;Third level&#10;Fourth level&#10;Fifth level"/>
          <p:cNvSpPr>
            <a:spLocks noGrp="1"/>
          </p:cNvSpPr>
          <p:nvPr>
            <p:ph idx="4294967295"/>
          </p:nvPr>
        </p:nvSpPr>
        <p:spPr>
          <a:xfrm>
            <a:off x="211015" y="838200"/>
            <a:ext cx="8610600" cy="6019800"/>
          </a:xfrm>
        </p:spPr>
        <p:txBody>
          <a:bodyPr/>
          <a:lstStyle/>
          <a:p>
            <a:pPr algn="just" eaLnBrk="1" hangingPunct="1"/>
            <a:r>
              <a:rPr lang="en-US" sz="2400" dirty="0" smtClean="0"/>
              <a:t>Functions can return only one value. Functions ordinarily return by value, but they can also return by reference</a:t>
            </a:r>
          </a:p>
          <a:p>
            <a:pPr algn="just" eaLnBrk="1" hangingPunct="1"/>
            <a:r>
              <a:rPr lang="en-US" sz="2400" dirty="0" smtClean="0"/>
              <a:t>An </a:t>
            </a:r>
            <a:r>
              <a:rPr 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overloaded function </a:t>
            </a:r>
            <a:r>
              <a:rPr lang="en-US" sz="2400" dirty="0" smtClean="0"/>
              <a:t>is actually a group of functions with the same name. Which of them is executed when the function is called depends on the type and number of arguments supplied in the call.</a:t>
            </a:r>
          </a:p>
          <a:p>
            <a:pPr algn="just" eaLnBrk="1" hangingPunct="1"/>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Recursion </a:t>
            </a:r>
            <a:r>
              <a:rPr lang="en-US" sz="2400" dirty="0" smtClean="0"/>
              <a:t>involves a function calling itself</a:t>
            </a:r>
          </a:p>
          <a:p>
            <a:pPr algn="just" eaLnBrk="1" hangingPunct="1"/>
            <a:r>
              <a:rPr lang="en-US" sz="2400" dirty="0" smtClean="0"/>
              <a:t>An </a:t>
            </a:r>
            <a:r>
              <a:rPr lang="en-US" sz="2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inline function </a:t>
            </a:r>
            <a:r>
              <a:rPr lang="en-US" sz="2400" dirty="0" smtClean="0"/>
              <a:t>looks like a normal function in the source file but inserts the function’s code directly into the calling program. Inline functions execute faster but may require more memory than normal functions unless they are very small. Functions that are very short, say one or two statements, are candidates to be </a:t>
            </a:r>
            <a:r>
              <a:rPr lang="en-US" sz="2400" dirty="0" err="1" smtClean="0"/>
              <a:t>inlined</a:t>
            </a:r>
            <a:r>
              <a:rPr lang="en-US" sz="2400" dirty="0" smtClean="0"/>
              <a:t>.</a:t>
            </a:r>
          </a:p>
          <a:p>
            <a:pPr algn="just" eaLnBrk="1" hangingPunct="1"/>
            <a:endParaRPr lang="en-US" sz="2400" dirty="0" smtClean="0"/>
          </a:p>
        </p:txBody>
      </p:sp>
    </p:spTree>
    <p:extLst>
      <p:ext uri="{BB962C8B-B14F-4D97-AF65-F5344CB8AC3E}">
        <p14:creationId xmlns="" xmlns:p14="http://schemas.microsoft.com/office/powerpoint/2010/main" val="2856905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281355" y="2133600"/>
            <a:ext cx="8651631" cy="1752600"/>
          </a:xfrm>
        </p:spPr>
        <p:txBody>
          <a:bodyPr/>
          <a:lstStyle/>
          <a:p>
            <a:pPr algn="ctr"/>
            <a:r>
              <a:rPr lang="en-US" b="1" dirty="0" smtClean="0"/>
              <a:t>CHAPTET - </a:t>
            </a:r>
            <a:r>
              <a:rPr lang="en-US" b="1" dirty="0" smtClean="0"/>
              <a:t>5 </a:t>
            </a:r>
            <a:r>
              <a:rPr lang="en-US" b="1" dirty="0" smtClean="0"/>
              <a:t/>
            </a:r>
            <a:br>
              <a:rPr lang="en-US" b="1" dirty="0" smtClean="0"/>
            </a:br>
            <a:r>
              <a:rPr lang="en-US" b="1" dirty="0" smtClean="0"/>
              <a:t>FUNCTIONS</a:t>
            </a:r>
            <a:endParaRPr lang="en-US" dirty="0" smtClean="0"/>
          </a:p>
        </p:txBody>
      </p:sp>
    </p:spTree>
    <p:extLst>
      <p:ext uri="{BB962C8B-B14F-4D97-AF65-F5344CB8AC3E}">
        <p14:creationId xmlns="" xmlns:p14="http://schemas.microsoft.com/office/powerpoint/2010/main" val="15424440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6489700" cy="838200"/>
          </a:xfrm>
        </p:spPr>
        <p:txBody>
          <a:bodyPr>
            <a:normAutofit/>
          </a:bodyPr>
          <a:lstStyle/>
          <a:p>
            <a:r>
              <a:rPr lang="en-US" dirty="0" smtClean="0"/>
              <a:t>Overloaded </a:t>
            </a:r>
            <a:r>
              <a:rPr lang="en-US" dirty="0" smtClean="0"/>
              <a:t>Function</a:t>
            </a:r>
            <a:endParaRPr lang="en-US" dirty="0"/>
          </a:p>
        </p:txBody>
      </p:sp>
      <p:sp>
        <p:nvSpPr>
          <p:cNvPr id="4" name="Content Placeholder 3"/>
          <p:cNvSpPr>
            <a:spLocks noGrp="1"/>
          </p:cNvSpPr>
          <p:nvPr>
            <p:ph sz="half" idx="1"/>
          </p:nvPr>
        </p:nvSpPr>
        <p:spPr>
          <a:xfrm>
            <a:off x="0" y="838200"/>
            <a:ext cx="4419600" cy="6019800"/>
          </a:xfrm>
          <a:solidFill>
            <a:srgbClr val="EAF7FA"/>
          </a:solidFill>
          <a:ln>
            <a:solidFill>
              <a:srgbClr val="0070C0"/>
            </a:solidFill>
          </a:ln>
        </p:spPr>
        <p:txBody>
          <a:bodyPr>
            <a:noAutofit/>
          </a:bodyPr>
          <a:lstStyle/>
          <a:p>
            <a:pPr>
              <a:buClr>
                <a:srgbClr val="0000FF"/>
              </a:buClr>
              <a:buSzPct val="110000"/>
              <a:buNone/>
              <a:defRPr/>
            </a:pPr>
            <a:r>
              <a:rPr lang="en-US" sz="2200" dirty="0" smtClean="0">
                <a:solidFill>
                  <a:prstClr val="black"/>
                </a:solidFill>
              </a:rPr>
              <a:t>#include&lt;</a:t>
            </a:r>
            <a:r>
              <a:rPr lang="en-US" sz="2200" dirty="0" err="1" smtClean="0">
                <a:solidFill>
                  <a:prstClr val="black"/>
                </a:solidFill>
              </a:rPr>
              <a:t>iostream.h</a:t>
            </a:r>
            <a:r>
              <a:rPr lang="en-US" sz="2200" dirty="0" smtClean="0">
                <a:solidFill>
                  <a:prstClr val="black"/>
                </a:solidFill>
              </a:rPr>
              <a:t>&gt;</a:t>
            </a:r>
          </a:p>
          <a:p>
            <a:pPr>
              <a:buClr>
                <a:srgbClr val="0000FF"/>
              </a:buClr>
              <a:buSzPct val="110000"/>
              <a:buNone/>
              <a:defRPr/>
            </a:pPr>
            <a:r>
              <a:rPr lang="en-US" sz="2200" dirty="0" smtClean="0">
                <a:solidFill>
                  <a:prstClr val="black"/>
                </a:solidFill>
              </a:rPr>
              <a:t>void </a:t>
            </a:r>
            <a:r>
              <a:rPr lang="en-US" sz="2200" dirty="0" err="1" smtClean="0">
                <a:solidFill>
                  <a:prstClr val="black"/>
                </a:solidFill>
              </a:rPr>
              <a:t>repchar</a:t>
            </a:r>
            <a:r>
              <a:rPr lang="en-US" sz="2200" dirty="0" smtClean="0">
                <a:solidFill>
                  <a:prstClr val="black"/>
                </a:solidFill>
              </a:rPr>
              <a:t>();</a:t>
            </a:r>
          </a:p>
          <a:p>
            <a:pPr>
              <a:buClr>
                <a:srgbClr val="0000FF"/>
              </a:buClr>
              <a:buSzPct val="110000"/>
              <a:buNone/>
              <a:defRPr/>
            </a:pPr>
            <a:r>
              <a:rPr lang="en-US" sz="2200" dirty="0" smtClean="0">
                <a:solidFill>
                  <a:prstClr val="black"/>
                </a:solidFill>
              </a:rPr>
              <a:t>void </a:t>
            </a:r>
            <a:r>
              <a:rPr lang="en-US" sz="2200" dirty="0" err="1" smtClean="0">
                <a:solidFill>
                  <a:prstClr val="black"/>
                </a:solidFill>
              </a:rPr>
              <a:t>repchar</a:t>
            </a:r>
            <a:r>
              <a:rPr lang="en-US" sz="2200" dirty="0" smtClean="0">
                <a:solidFill>
                  <a:prstClr val="black"/>
                </a:solidFill>
              </a:rPr>
              <a:t>(char);</a:t>
            </a:r>
          </a:p>
          <a:p>
            <a:pPr>
              <a:buClr>
                <a:srgbClr val="0000FF"/>
              </a:buClr>
              <a:buSzPct val="110000"/>
              <a:buNone/>
              <a:defRPr/>
            </a:pPr>
            <a:r>
              <a:rPr lang="en-US" sz="2200" dirty="0" smtClean="0">
                <a:solidFill>
                  <a:prstClr val="black"/>
                </a:solidFill>
              </a:rPr>
              <a:t>void </a:t>
            </a:r>
            <a:r>
              <a:rPr lang="en-US" sz="2200" dirty="0" err="1" smtClean="0">
                <a:solidFill>
                  <a:prstClr val="black"/>
                </a:solidFill>
              </a:rPr>
              <a:t>repchar</a:t>
            </a:r>
            <a:r>
              <a:rPr lang="en-US" sz="2200" dirty="0" smtClean="0">
                <a:solidFill>
                  <a:prstClr val="black"/>
                </a:solidFill>
              </a:rPr>
              <a:t>(</a:t>
            </a:r>
            <a:r>
              <a:rPr lang="en-US" sz="2200" dirty="0" err="1" smtClean="0">
                <a:solidFill>
                  <a:prstClr val="black"/>
                </a:solidFill>
              </a:rPr>
              <a:t>char,int</a:t>
            </a:r>
            <a:r>
              <a:rPr lang="en-US" sz="2200" dirty="0" smtClean="0">
                <a:solidFill>
                  <a:prstClr val="black"/>
                </a:solidFill>
              </a:rPr>
              <a:t>);   </a:t>
            </a:r>
          </a:p>
          <a:p>
            <a:pPr>
              <a:buClr>
                <a:srgbClr val="0000FF"/>
              </a:buClr>
              <a:buSzPct val="110000"/>
              <a:buNone/>
              <a:defRPr/>
            </a:pPr>
            <a:r>
              <a:rPr lang="en-US" sz="2200" dirty="0" err="1" smtClean="0">
                <a:solidFill>
                  <a:prstClr val="black"/>
                </a:solidFill>
              </a:rPr>
              <a:t>int</a:t>
            </a:r>
            <a:r>
              <a:rPr lang="en-US" sz="2200" dirty="0" smtClean="0">
                <a:solidFill>
                  <a:prstClr val="black"/>
                </a:solidFill>
              </a:rPr>
              <a:t> main()</a:t>
            </a:r>
          </a:p>
          <a:p>
            <a:pPr>
              <a:buClr>
                <a:srgbClr val="0000FF"/>
              </a:buClr>
              <a:buSzPct val="110000"/>
              <a:buNone/>
              <a:defRPr/>
            </a:pPr>
            <a:r>
              <a:rPr lang="en-US" sz="2200" dirty="0" smtClean="0">
                <a:solidFill>
                  <a:prstClr val="black"/>
                </a:solidFill>
              </a:rPr>
              <a:t>{  </a:t>
            </a:r>
            <a:r>
              <a:rPr lang="en-US" sz="2200" dirty="0" err="1" smtClean="0">
                <a:solidFill>
                  <a:prstClr val="black"/>
                </a:solidFill>
              </a:rPr>
              <a:t>repchar</a:t>
            </a:r>
            <a:r>
              <a:rPr lang="en-US" sz="2200" dirty="0" smtClean="0">
                <a:solidFill>
                  <a:prstClr val="black"/>
                </a:solidFill>
              </a:rPr>
              <a:t>();</a:t>
            </a:r>
          </a:p>
          <a:p>
            <a:pPr>
              <a:buClr>
                <a:srgbClr val="0000FF"/>
              </a:buClr>
              <a:buSzPct val="110000"/>
              <a:buNone/>
              <a:defRPr/>
            </a:pPr>
            <a:r>
              <a:rPr lang="en-US" sz="2200" dirty="0" smtClean="0">
                <a:solidFill>
                  <a:prstClr val="black"/>
                </a:solidFill>
              </a:rPr>
              <a:t>    </a:t>
            </a:r>
            <a:r>
              <a:rPr lang="en-US" sz="2200" dirty="0" err="1" smtClean="0">
                <a:solidFill>
                  <a:prstClr val="black"/>
                </a:solidFill>
              </a:rPr>
              <a:t>repchar</a:t>
            </a:r>
            <a:r>
              <a:rPr lang="en-US" sz="2200" dirty="0" smtClean="0">
                <a:solidFill>
                  <a:prstClr val="black"/>
                </a:solidFill>
              </a:rPr>
              <a:t>('=');</a:t>
            </a:r>
          </a:p>
          <a:p>
            <a:pPr>
              <a:buClr>
                <a:srgbClr val="0000FF"/>
              </a:buClr>
              <a:buSzPct val="110000"/>
              <a:buNone/>
              <a:defRPr/>
            </a:pPr>
            <a:r>
              <a:rPr lang="en-US" sz="2200" dirty="0" smtClean="0">
                <a:solidFill>
                  <a:prstClr val="black"/>
                </a:solidFill>
              </a:rPr>
              <a:t>    </a:t>
            </a:r>
            <a:r>
              <a:rPr lang="en-US" sz="2200" dirty="0" err="1" smtClean="0">
                <a:solidFill>
                  <a:prstClr val="black"/>
                </a:solidFill>
              </a:rPr>
              <a:t>repchar</a:t>
            </a:r>
            <a:r>
              <a:rPr lang="en-US" sz="2200" dirty="0" smtClean="0">
                <a:solidFill>
                  <a:prstClr val="black"/>
                </a:solidFill>
              </a:rPr>
              <a:t>('+',30);</a:t>
            </a:r>
          </a:p>
          <a:p>
            <a:pPr>
              <a:buClr>
                <a:srgbClr val="0000FF"/>
              </a:buClr>
              <a:buSzPct val="110000"/>
              <a:buNone/>
              <a:defRPr/>
            </a:pPr>
            <a:r>
              <a:rPr lang="en-US" sz="2200" dirty="0" smtClean="0">
                <a:solidFill>
                  <a:prstClr val="black"/>
                </a:solidFill>
              </a:rPr>
              <a:t>    return 0;</a:t>
            </a:r>
          </a:p>
          <a:p>
            <a:pPr>
              <a:buClr>
                <a:srgbClr val="0000FF"/>
              </a:buClr>
              <a:buSzPct val="110000"/>
              <a:buNone/>
              <a:defRPr/>
            </a:pPr>
            <a:r>
              <a:rPr lang="en-US" sz="2200" dirty="0" smtClean="0">
                <a:solidFill>
                  <a:prstClr val="black"/>
                </a:solidFill>
              </a:rPr>
              <a:t>}</a:t>
            </a:r>
          </a:p>
          <a:p>
            <a:pPr>
              <a:buClr>
                <a:srgbClr val="0000FF"/>
              </a:buClr>
              <a:buSzPct val="110000"/>
              <a:buNone/>
              <a:defRPr/>
            </a:pPr>
            <a:r>
              <a:rPr lang="en-US" sz="2200" dirty="0" smtClean="0">
                <a:solidFill>
                  <a:prstClr val="black"/>
                </a:solidFill>
              </a:rPr>
              <a:t>void </a:t>
            </a:r>
            <a:r>
              <a:rPr lang="en-US" sz="2200" dirty="0" err="1" smtClean="0">
                <a:solidFill>
                  <a:prstClr val="black"/>
                </a:solidFill>
              </a:rPr>
              <a:t>repchar</a:t>
            </a:r>
            <a:r>
              <a:rPr lang="en-US" sz="2200" dirty="0" smtClean="0">
                <a:solidFill>
                  <a:prstClr val="black"/>
                </a:solidFill>
              </a:rPr>
              <a:t>()</a:t>
            </a:r>
          </a:p>
          <a:p>
            <a:pPr>
              <a:buClr>
                <a:srgbClr val="0000FF"/>
              </a:buClr>
              <a:buSzPct val="110000"/>
              <a:buNone/>
              <a:defRPr/>
            </a:pPr>
            <a:r>
              <a:rPr lang="en-US" sz="2200" dirty="0" smtClean="0">
                <a:solidFill>
                  <a:prstClr val="black"/>
                </a:solidFill>
              </a:rPr>
              <a:t>{    for(</a:t>
            </a:r>
            <a:r>
              <a:rPr lang="en-US" sz="2200" dirty="0" err="1" smtClean="0">
                <a:solidFill>
                  <a:prstClr val="black"/>
                </a:solidFill>
              </a:rPr>
              <a:t>int</a:t>
            </a:r>
            <a:r>
              <a:rPr lang="en-US" sz="2200" dirty="0" smtClean="0">
                <a:solidFill>
                  <a:prstClr val="black"/>
                </a:solidFill>
              </a:rPr>
              <a:t> </a:t>
            </a:r>
            <a:r>
              <a:rPr lang="en-US" sz="2200" dirty="0" smtClean="0">
                <a:solidFill>
                  <a:prstClr val="black"/>
                </a:solidFill>
              </a:rPr>
              <a:t>j=0;j&lt;45;j++)</a:t>
            </a:r>
          </a:p>
          <a:p>
            <a:pPr>
              <a:buClr>
                <a:srgbClr val="0000FF"/>
              </a:buClr>
              <a:buSzPct val="110000"/>
              <a:buNone/>
              <a:defRPr/>
            </a:pPr>
            <a:r>
              <a:rPr lang="en-US" sz="2200" dirty="0" smtClean="0">
                <a:solidFill>
                  <a:prstClr val="black"/>
                </a:solidFill>
              </a:rPr>
              <a:t>	  </a:t>
            </a:r>
            <a:r>
              <a:rPr lang="en-US" sz="2200" dirty="0" err="1" smtClean="0">
                <a:solidFill>
                  <a:prstClr val="black"/>
                </a:solidFill>
              </a:rPr>
              <a:t>cout</a:t>
            </a:r>
            <a:r>
              <a:rPr lang="en-US" sz="2200" dirty="0" smtClean="0">
                <a:solidFill>
                  <a:prstClr val="black"/>
                </a:solidFill>
              </a:rPr>
              <a:t>&lt;&lt;'*';</a:t>
            </a:r>
          </a:p>
          <a:p>
            <a:pPr>
              <a:buClr>
                <a:srgbClr val="0000FF"/>
              </a:buClr>
              <a:buSzPct val="110000"/>
              <a:buNone/>
              <a:defRPr/>
            </a:pPr>
            <a:r>
              <a:rPr lang="en-US" sz="2200" dirty="0" smtClean="0">
                <a:solidFill>
                  <a:prstClr val="black"/>
                </a:solidFill>
              </a:rPr>
              <a:t>	  </a:t>
            </a:r>
            <a:r>
              <a:rPr lang="en-US" sz="2200" dirty="0" err="1" smtClean="0">
                <a:solidFill>
                  <a:prstClr val="black"/>
                </a:solidFill>
              </a:rPr>
              <a:t>cout</a:t>
            </a:r>
            <a:r>
              <a:rPr lang="en-US" sz="2200" dirty="0" smtClean="0">
                <a:solidFill>
                  <a:prstClr val="black"/>
                </a:solidFill>
              </a:rPr>
              <a:t>&lt;&lt;</a:t>
            </a:r>
            <a:r>
              <a:rPr lang="en-US" sz="2200" dirty="0" err="1" smtClean="0">
                <a:solidFill>
                  <a:prstClr val="black"/>
                </a:solidFill>
              </a:rPr>
              <a:t>endl</a:t>
            </a:r>
            <a:r>
              <a:rPr lang="en-US" sz="2200" dirty="0" smtClean="0">
                <a:solidFill>
                  <a:prstClr val="black"/>
                </a:solidFill>
              </a:rPr>
              <a:t>;</a:t>
            </a:r>
          </a:p>
          <a:p>
            <a:pPr>
              <a:buClr>
                <a:srgbClr val="0000FF"/>
              </a:buClr>
              <a:buSzPct val="110000"/>
              <a:buNone/>
              <a:defRPr/>
            </a:pPr>
            <a:r>
              <a:rPr lang="en-US" sz="2200" dirty="0" smtClean="0">
                <a:solidFill>
                  <a:prstClr val="black"/>
                </a:solidFill>
              </a:rPr>
              <a:t>}</a:t>
            </a:r>
            <a:endParaRPr lang="en-US" sz="2200" kern="0" dirty="0" smtClean="0">
              <a:solidFill>
                <a:prstClr val="black"/>
              </a:solidFill>
            </a:endParaRPr>
          </a:p>
        </p:txBody>
      </p:sp>
      <p:sp>
        <p:nvSpPr>
          <p:cNvPr id="5" name="Content Placeholder 4"/>
          <p:cNvSpPr>
            <a:spLocks noGrp="1"/>
          </p:cNvSpPr>
          <p:nvPr>
            <p:ph sz="half" idx="2"/>
          </p:nvPr>
        </p:nvSpPr>
        <p:spPr>
          <a:xfrm>
            <a:off x="4419600" y="838200"/>
            <a:ext cx="4724400" cy="6019800"/>
          </a:xfrm>
          <a:solidFill>
            <a:srgbClr val="EAF7FA"/>
          </a:solidFill>
          <a:ln>
            <a:solidFill>
              <a:srgbClr val="0070C0"/>
            </a:solidFill>
          </a:ln>
        </p:spPr>
        <p:txBody>
          <a:bodyPr>
            <a:noAutofit/>
          </a:bodyPr>
          <a:lstStyle/>
          <a:p>
            <a:pPr>
              <a:buClr>
                <a:srgbClr val="0000FF"/>
              </a:buClr>
              <a:buSzPct val="110000"/>
              <a:buNone/>
              <a:defRPr/>
            </a:pPr>
            <a:r>
              <a:rPr lang="en-US" sz="2200" dirty="0" smtClean="0">
                <a:solidFill>
                  <a:prstClr val="black"/>
                </a:solidFill>
              </a:rPr>
              <a:t>void </a:t>
            </a:r>
            <a:r>
              <a:rPr lang="en-US" sz="2200" dirty="0" err="1" smtClean="0">
                <a:solidFill>
                  <a:prstClr val="black"/>
                </a:solidFill>
              </a:rPr>
              <a:t>repchar</a:t>
            </a:r>
            <a:r>
              <a:rPr lang="en-US" sz="2200" dirty="0" smtClean="0">
                <a:solidFill>
                  <a:prstClr val="black"/>
                </a:solidFill>
              </a:rPr>
              <a:t>(char </a:t>
            </a:r>
            <a:r>
              <a:rPr lang="en-US" sz="2200" dirty="0" err="1" smtClean="0">
                <a:solidFill>
                  <a:prstClr val="black"/>
                </a:solidFill>
              </a:rPr>
              <a:t>ch</a:t>
            </a:r>
            <a:r>
              <a:rPr lang="en-US" sz="2200" dirty="0" smtClean="0">
                <a:solidFill>
                  <a:prstClr val="black"/>
                </a:solidFill>
              </a:rPr>
              <a:t>)</a:t>
            </a:r>
          </a:p>
          <a:p>
            <a:pPr>
              <a:buClr>
                <a:srgbClr val="0000FF"/>
              </a:buClr>
              <a:buSzPct val="110000"/>
              <a:buNone/>
              <a:defRPr/>
            </a:pPr>
            <a:r>
              <a:rPr lang="en-US" sz="2200" dirty="0" smtClean="0">
                <a:solidFill>
                  <a:prstClr val="black"/>
                </a:solidFill>
              </a:rPr>
              <a:t>{</a:t>
            </a:r>
          </a:p>
          <a:p>
            <a:pPr>
              <a:buClr>
                <a:srgbClr val="0000FF"/>
              </a:buClr>
              <a:buSzPct val="110000"/>
              <a:buNone/>
              <a:defRPr/>
            </a:pPr>
            <a:r>
              <a:rPr lang="en-US" sz="2200" dirty="0" smtClean="0">
                <a:solidFill>
                  <a:prstClr val="black"/>
                </a:solidFill>
              </a:rPr>
              <a:t>	for(</a:t>
            </a:r>
            <a:r>
              <a:rPr lang="en-US" sz="2200" dirty="0" err="1" smtClean="0">
                <a:solidFill>
                  <a:prstClr val="black"/>
                </a:solidFill>
              </a:rPr>
              <a:t>int</a:t>
            </a:r>
            <a:r>
              <a:rPr lang="en-US" sz="2200" dirty="0" smtClean="0">
                <a:solidFill>
                  <a:prstClr val="black"/>
                </a:solidFill>
              </a:rPr>
              <a:t> j=0;j&lt;45;j++)</a:t>
            </a:r>
          </a:p>
          <a:p>
            <a:pPr>
              <a:buClr>
                <a:srgbClr val="0000FF"/>
              </a:buClr>
              <a:buSzPct val="110000"/>
              <a:buNone/>
              <a:defRPr/>
            </a:pPr>
            <a:r>
              <a:rPr lang="en-US" sz="2200" dirty="0" smtClean="0">
                <a:solidFill>
                  <a:prstClr val="black"/>
                </a:solidFill>
              </a:rPr>
              <a:t>	  </a:t>
            </a:r>
            <a:r>
              <a:rPr lang="en-US" sz="2200" dirty="0" err="1" smtClean="0">
                <a:solidFill>
                  <a:prstClr val="black"/>
                </a:solidFill>
              </a:rPr>
              <a:t>cout</a:t>
            </a:r>
            <a:r>
              <a:rPr lang="en-US" sz="2200" dirty="0" smtClean="0">
                <a:solidFill>
                  <a:prstClr val="black"/>
                </a:solidFill>
              </a:rPr>
              <a:t>&lt;&lt;</a:t>
            </a:r>
            <a:r>
              <a:rPr lang="en-US" sz="2200" dirty="0" err="1" smtClean="0">
                <a:solidFill>
                  <a:prstClr val="black"/>
                </a:solidFill>
              </a:rPr>
              <a:t>ch</a:t>
            </a:r>
            <a:r>
              <a:rPr lang="en-US" sz="2200" dirty="0" smtClean="0">
                <a:solidFill>
                  <a:prstClr val="black"/>
                </a:solidFill>
              </a:rPr>
              <a:t>;</a:t>
            </a:r>
          </a:p>
          <a:p>
            <a:pPr>
              <a:buClr>
                <a:srgbClr val="0000FF"/>
              </a:buClr>
              <a:buSzPct val="110000"/>
              <a:buNone/>
              <a:defRPr/>
            </a:pPr>
            <a:r>
              <a:rPr lang="en-US" sz="2200" dirty="0" smtClean="0">
                <a:solidFill>
                  <a:prstClr val="black"/>
                </a:solidFill>
              </a:rPr>
              <a:t>	  </a:t>
            </a:r>
            <a:r>
              <a:rPr lang="en-US" sz="2200" dirty="0" err="1" smtClean="0">
                <a:solidFill>
                  <a:prstClr val="black"/>
                </a:solidFill>
              </a:rPr>
              <a:t>cout</a:t>
            </a:r>
            <a:r>
              <a:rPr lang="en-US" sz="2200" dirty="0" smtClean="0">
                <a:solidFill>
                  <a:prstClr val="black"/>
                </a:solidFill>
              </a:rPr>
              <a:t>&lt;&lt;</a:t>
            </a:r>
            <a:r>
              <a:rPr lang="en-US" sz="2200" dirty="0" err="1" smtClean="0">
                <a:solidFill>
                  <a:prstClr val="black"/>
                </a:solidFill>
              </a:rPr>
              <a:t>endl</a:t>
            </a:r>
            <a:r>
              <a:rPr lang="en-US" sz="2200" dirty="0" smtClean="0">
                <a:solidFill>
                  <a:prstClr val="black"/>
                </a:solidFill>
              </a:rPr>
              <a:t>;</a:t>
            </a:r>
          </a:p>
          <a:p>
            <a:pPr>
              <a:buClr>
                <a:srgbClr val="0000FF"/>
              </a:buClr>
              <a:buSzPct val="110000"/>
              <a:buNone/>
              <a:defRPr/>
            </a:pPr>
            <a:r>
              <a:rPr lang="en-US" sz="2200" dirty="0" smtClean="0">
                <a:solidFill>
                  <a:prstClr val="black"/>
                </a:solidFill>
              </a:rPr>
              <a:t>}</a:t>
            </a:r>
          </a:p>
          <a:p>
            <a:pPr>
              <a:buClr>
                <a:srgbClr val="0000FF"/>
              </a:buClr>
              <a:buSzPct val="110000"/>
              <a:buNone/>
              <a:defRPr/>
            </a:pPr>
            <a:r>
              <a:rPr lang="en-US" sz="2200" dirty="0" smtClean="0">
                <a:solidFill>
                  <a:prstClr val="black"/>
                </a:solidFill>
              </a:rPr>
              <a:t>void </a:t>
            </a:r>
            <a:r>
              <a:rPr lang="en-US" sz="2200" dirty="0" err="1" smtClean="0">
                <a:solidFill>
                  <a:prstClr val="black"/>
                </a:solidFill>
              </a:rPr>
              <a:t>repchar</a:t>
            </a:r>
            <a:r>
              <a:rPr lang="en-US" sz="2200" dirty="0" smtClean="0">
                <a:solidFill>
                  <a:prstClr val="black"/>
                </a:solidFill>
              </a:rPr>
              <a:t>(char </a:t>
            </a:r>
            <a:r>
              <a:rPr lang="en-US" sz="2200" dirty="0" err="1" smtClean="0">
                <a:solidFill>
                  <a:prstClr val="black"/>
                </a:solidFill>
              </a:rPr>
              <a:t>ch,int</a:t>
            </a:r>
            <a:r>
              <a:rPr lang="en-US" sz="2200" dirty="0" smtClean="0">
                <a:solidFill>
                  <a:prstClr val="black"/>
                </a:solidFill>
              </a:rPr>
              <a:t> n)</a:t>
            </a:r>
          </a:p>
          <a:p>
            <a:pPr>
              <a:buClr>
                <a:srgbClr val="0000FF"/>
              </a:buClr>
              <a:buSzPct val="110000"/>
              <a:buNone/>
              <a:defRPr/>
            </a:pPr>
            <a:r>
              <a:rPr lang="en-US" sz="2200" dirty="0" smtClean="0">
                <a:solidFill>
                  <a:prstClr val="black"/>
                </a:solidFill>
              </a:rPr>
              <a:t>{</a:t>
            </a:r>
          </a:p>
          <a:p>
            <a:pPr>
              <a:buClr>
                <a:srgbClr val="0000FF"/>
              </a:buClr>
              <a:buSzPct val="110000"/>
              <a:buNone/>
              <a:defRPr/>
            </a:pPr>
            <a:r>
              <a:rPr lang="en-US" sz="2200" dirty="0" smtClean="0">
                <a:solidFill>
                  <a:prstClr val="black"/>
                </a:solidFill>
              </a:rPr>
              <a:t>	for(</a:t>
            </a:r>
            <a:r>
              <a:rPr lang="en-US" sz="2200" dirty="0" err="1" smtClean="0">
                <a:solidFill>
                  <a:prstClr val="black"/>
                </a:solidFill>
              </a:rPr>
              <a:t>int</a:t>
            </a:r>
            <a:r>
              <a:rPr lang="en-US" sz="2200" dirty="0" smtClean="0">
                <a:solidFill>
                  <a:prstClr val="black"/>
                </a:solidFill>
              </a:rPr>
              <a:t> j=0;j&lt;</a:t>
            </a:r>
            <a:r>
              <a:rPr lang="en-US" sz="2200" dirty="0" err="1" smtClean="0">
                <a:solidFill>
                  <a:prstClr val="black"/>
                </a:solidFill>
              </a:rPr>
              <a:t>n;j</a:t>
            </a:r>
            <a:r>
              <a:rPr lang="en-US" sz="2200" dirty="0" smtClean="0">
                <a:solidFill>
                  <a:prstClr val="black"/>
                </a:solidFill>
              </a:rPr>
              <a:t>++)</a:t>
            </a:r>
          </a:p>
          <a:p>
            <a:pPr>
              <a:buClr>
                <a:srgbClr val="0000FF"/>
              </a:buClr>
              <a:buSzPct val="110000"/>
              <a:buNone/>
              <a:defRPr/>
            </a:pPr>
            <a:r>
              <a:rPr lang="en-US" sz="2200" dirty="0" smtClean="0">
                <a:solidFill>
                  <a:prstClr val="black"/>
                </a:solidFill>
              </a:rPr>
              <a:t>	  </a:t>
            </a:r>
            <a:r>
              <a:rPr lang="en-US" sz="2200" dirty="0" err="1" smtClean="0">
                <a:solidFill>
                  <a:prstClr val="black"/>
                </a:solidFill>
              </a:rPr>
              <a:t>cout</a:t>
            </a:r>
            <a:r>
              <a:rPr lang="en-US" sz="2200" dirty="0" smtClean="0">
                <a:solidFill>
                  <a:prstClr val="black"/>
                </a:solidFill>
              </a:rPr>
              <a:t>&lt;&lt;</a:t>
            </a:r>
            <a:r>
              <a:rPr lang="en-US" sz="2200" dirty="0" err="1" smtClean="0">
                <a:solidFill>
                  <a:prstClr val="black"/>
                </a:solidFill>
              </a:rPr>
              <a:t>ch</a:t>
            </a:r>
            <a:r>
              <a:rPr lang="en-US" sz="2200" dirty="0" smtClean="0">
                <a:solidFill>
                  <a:prstClr val="black"/>
                </a:solidFill>
              </a:rPr>
              <a:t>;</a:t>
            </a:r>
          </a:p>
          <a:p>
            <a:pPr>
              <a:buClr>
                <a:srgbClr val="0000FF"/>
              </a:buClr>
              <a:buSzPct val="110000"/>
              <a:buNone/>
              <a:defRPr/>
            </a:pPr>
            <a:r>
              <a:rPr lang="en-US" sz="2200" dirty="0" smtClean="0">
                <a:solidFill>
                  <a:prstClr val="black"/>
                </a:solidFill>
              </a:rPr>
              <a:t>	  </a:t>
            </a:r>
            <a:r>
              <a:rPr lang="en-US" sz="2200" dirty="0" err="1" smtClean="0">
                <a:solidFill>
                  <a:prstClr val="black"/>
                </a:solidFill>
              </a:rPr>
              <a:t>cout</a:t>
            </a:r>
            <a:r>
              <a:rPr lang="en-US" sz="2200" dirty="0" smtClean="0">
                <a:solidFill>
                  <a:prstClr val="black"/>
                </a:solidFill>
              </a:rPr>
              <a:t>&lt;&lt;</a:t>
            </a:r>
            <a:r>
              <a:rPr lang="en-US" sz="2200" dirty="0" err="1" smtClean="0">
                <a:solidFill>
                  <a:prstClr val="black"/>
                </a:solidFill>
              </a:rPr>
              <a:t>endl</a:t>
            </a:r>
            <a:r>
              <a:rPr lang="en-US" sz="2200" dirty="0" smtClean="0">
                <a:solidFill>
                  <a:prstClr val="black"/>
                </a:solidFill>
              </a:rPr>
              <a:t>;</a:t>
            </a:r>
          </a:p>
          <a:p>
            <a:pPr>
              <a:buClr>
                <a:srgbClr val="0000FF"/>
              </a:buClr>
              <a:buSzPct val="110000"/>
              <a:buNone/>
              <a:defRPr/>
            </a:pPr>
            <a:r>
              <a:rPr lang="en-US" sz="2200" dirty="0" smtClean="0">
                <a:solidFill>
                  <a:prstClr val="black"/>
                </a:solidFill>
              </a:rPr>
              <a:t>}</a:t>
            </a:r>
          </a:p>
        </p:txBody>
      </p:sp>
      <p:sp>
        <p:nvSpPr>
          <p:cNvPr id="2" name="Footer Placeholder 1"/>
          <p:cNvSpPr>
            <a:spLocks noGrp="1"/>
          </p:cNvSpPr>
          <p:nvPr>
            <p:ph type="ftr" sz="quarter" idx="11"/>
          </p:nvPr>
        </p:nvSpPr>
        <p:spPr/>
        <p:txBody>
          <a:bodyPr/>
          <a:lstStyle/>
          <a:p>
            <a:r>
              <a:rPr lang="en-US" dirty="0" smtClean="0"/>
              <a:t>*******Faculty of Computer Science*******</a:t>
            </a:r>
            <a:endParaRPr lang="en-US" dirty="0"/>
          </a:p>
        </p:txBody>
      </p:sp>
    </p:spTree>
    <p:extLst>
      <p:ext uri="{BB962C8B-B14F-4D97-AF65-F5344CB8AC3E}">
        <p14:creationId xmlns:p14="http://schemas.microsoft.com/office/powerpoint/2010/main" xmlns="" val="13335141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6489700" cy="838200"/>
          </a:xfrm>
        </p:spPr>
        <p:txBody>
          <a:bodyPr>
            <a:normAutofit/>
          </a:bodyPr>
          <a:lstStyle/>
          <a:p>
            <a:r>
              <a:rPr lang="en-US" dirty="0" smtClean="0">
                <a:solidFill>
                  <a:prstClr val="black"/>
                </a:solidFill>
              </a:rPr>
              <a:t>Different Kinds of Arguments</a:t>
            </a:r>
            <a:endParaRPr lang="en-US" dirty="0"/>
          </a:p>
        </p:txBody>
      </p:sp>
      <p:sp>
        <p:nvSpPr>
          <p:cNvPr id="4" name="Content Placeholder 3"/>
          <p:cNvSpPr>
            <a:spLocks noGrp="1"/>
          </p:cNvSpPr>
          <p:nvPr>
            <p:ph sz="half" idx="1"/>
          </p:nvPr>
        </p:nvSpPr>
        <p:spPr>
          <a:xfrm>
            <a:off x="0" y="838200"/>
            <a:ext cx="4419600" cy="6019800"/>
          </a:xfrm>
          <a:solidFill>
            <a:srgbClr val="EAF7FA"/>
          </a:solidFill>
          <a:ln>
            <a:solidFill>
              <a:srgbClr val="0070C0"/>
            </a:solidFill>
          </a:ln>
        </p:spPr>
        <p:txBody>
          <a:bodyPr>
            <a:noAutofit/>
          </a:bodyPr>
          <a:lstStyle/>
          <a:p>
            <a:pPr>
              <a:buClr>
                <a:srgbClr val="0000FF"/>
              </a:buClr>
              <a:buSzPct val="110000"/>
              <a:buNone/>
              <a:defRPr/>
            </a:pPr>
            <a:r>
              <a:rPr lang="en-US" sz="2000" kern="0" dirty="0" smtClean="0">
                <a:solidFill>
                  <a:prstClr val="black"/>
                </a:solidFill>
              </a:rPr>
              <a:t>#include&lt;</a:t>
            </a:r>
            <a:r>
              <a:rPr lang="en-US" sz="2000" kern="0" dirty="0" err="1" smtClean="0">
                <a:solidFill>
                  <a:prstClr val="black"/>
                </a:solidFill>
              </a:rPr>
              <a:t>iostream.h</a:t>
            </a:r>
            <a:r>
              <a:rPr lang="en-US" sz="2000" kern="0" dirty="0" smtClean="0">
                <a:solidFill>
                  <a:prstClr val="black"/>
                </a:solidFill>
              </a:rPr>
              <a:t>&gt;</a:t>
            </a:r>
          </a:p>
          <a:p>
            <a:pPr>
              <a:buClr>
                <a:srgbClr val="0000FF"/>
              </a:buClr>
              <a:buSzPct val="110000"/>
              <a:buNone/>
              <a:defRPr/>
            </a:pPr>
            <a:r>
              <a:rPr lang="en-US" sz="2000" kern="0" dirty="0" err="1" smtClean="0">
                <a:solidFill>
                  <a:prstClr val="black"/>
                </a:solidFill>
              </a:rPr>
              <a:t>struct</a:t>
            </a:r>
            <a:r>
              <a:rPr lang="en-US" sz="2000" kern="0" dirty="0" smtClean="0">
                <a:solidFill>
                  <a:prstClr val="black"/>
                </a:solidFill>
              </a:rPr>
              <a:t> Distance</a:t>
            </a:r>
          </a:p>
          <a:p>
            <a:pPr>
              <a:buClr>
                <a:srgbClr val="0000FF"/>
              </a:buClr>
              <a:buSzPct val="110000"/>
              <a:buNone/>
              <a:defRPr/>
            </a:pPr>
            <a:r>
              <a:rPr lang="en-US" sz="2000" kern="0" dirty="0" smtClean="0">
                <a:solidFill>
                  <a:prstClr val="black"/>
                </a:solidFill>
              </a:rPr>
              <a:t>{   </a:t>
            </a:r>
            <a:r>
              <a:rPr lang="en-US" sz="2000" kern="0" dirty="0" err="1" smtClean="0">
                <a:solidFill>
                  <a:prstClr val="black"/>
                </a:solidFill>
              </a:rPr>
              <a:t>int</a:t>
            </a:r>
            <a:r>
              <a:rPr lang="en-US" sz="2000" kern="0" dirty="0" smtClean="0">
                <a:solidFill>
                  <a:prstClr val="black"/>
                </a:solidFill>
              </a:rPr>
              <a:t> </a:t>
            </a:r>
            <a:r>
              <a:rPr lang="en-US" sz="2000" kern="0" dirty="0" smtClean="0">
                <a:solidFill>
                  <a:prstClr val="black"/>
                </a:solidFill>
              </a:rPr>
              <a:t>feet;</a:t>
            </a:r>
          </a:p>
          <a:p>
            <a:pPr>
              <a:buClr>
                <a:srgbClr val="0000FF"/>
              </a:buClr>
              <a:buSzPct val="110000"/>
              <a:buNone/>
              <a:defRPr/>
            </a:pPr>
            <a:r>
              <a:rPr lang="en-US" sz="2000" kern="0" dirty="0" smtClean="0">
                <a:solidFill>
                  <a:prstClr val="black"/>
                </a:solidFill>
              </a:rPr>
              <a:t>	float inches</a:t>
            </a:r>
            <a:r>
              <a:rPr lang="en-US" sz="2000" kern="0" dirty="0" smtClean="0">
                <a:solidFill>
                  <a:prstClr val="black"/>
                </a:solidFill>
              </a:rPr>
              <a:t>; };</a:t>
            </a:r>
            <a:endParaRPr lang="en-US" sz="2000" kern="0" dirty="0" smtClean="0">
              <a:solidFill>
                <a:prstClr val="black"/>
              </a:solidFill>
            </a:endParaRPr>
          </a:p>
          <a:p>
            <a:pPr>
              <a:buClr>
                <a:srgbClr val="0000FF"/>
              </a:buClr>
              <a:buSzPct val="110000"/>
              <a:buNone/>
              <a:defRPr/>
            </a:pPr>
            <a:r>
              <a:rPr lang="en-US" sz="2000" kern="0" dirty="0" smtClean="0">
                <a:solidFill>
                  <a:prstClr val="black"/>
                </a:solidFill>
              </a:rPr>
              <a:t>     void </a:t>
            </a:r>
            <a:r>
              <a:rPr lang="en-US" sz="2000" kern="0" dirty="0" err="1" smtClean="0">
                <a:solidFill>
                  <a:prstClr val="black"/>
                </a:solidFill>
              </a:rPr>
              <a:t>engldisp</a:t>
            </a:r>
            <a:r>
              <a:rPr lang="en-US" sz="2000" kern="0" dirty="0" smtClean="0">
                <a:solidFill>
                  <a:prstClr val="black"/>
                </a:solidFill>
              </a:rPr>
              <a:t>(Distance);</a:t>
            </a:r>
          </a:p>
          <a:p>
            <a:pPr>
              <a:buClr>
                <a:srgbClr val="0000FF"/>
              </a:buClr>
              <a:buSzPct val="110000"/>
              <a:buNone/>
              <a:defRPr/>
            </a:pPr>
            <a:r>
              <a:rPr lang="en-US" sz="2000" kern="0" dirty="0" smtClean="0">
                <a:solidFill>
                  <a:prstClr val="black"/>
                </a:solidFill>
              </a:rPr>
              <a:t>     void </a:t>
            </a:r>
            <a:r>
              <a:rPr lang="en-US" sz="2000" kern="0" dirty="0" err="1" smtClean="0">
                <a:solidFill>
                  <a:prstClr val="black"/>
                </a:solidFill>
              </a:rPr>
              <a:t>engldisp</a:t>
            </a:r>
            <a:r>
              <a:rPr lang="en-US" sz="2000" kern="0" dirty="0" smtClean="0">
                <a:solidFill>
                  <a:prstClr val="black"/>
                </a:solidFill>
              </a:rPr>
              <a:t>(float);  </a:t>
            </a:r>
          </a:p>
          <a:p>
            <a:pPr>
              <a:buClr>
                <a:srgbClr val="0000FF"/>
              </a:buClr>
              <a:buSzPct val="110000"/>
              <a:buNone/>
              <a:defRPr/>
            </a:pPr>
            <a:r>
              <a:rPr lang="en-US" sz="2000" kern="0" dirty="0" err="1" smtClean="0">
                <a:solidFill>
                  <a:prstClr val="black"/>
                </a:solidFill>
              </a:rPr>
              <a:t>int</a:t>
            </a:r>
            <a:r>
              <a:rPr lang="en-US" sz="2000" kern="0" dirty="0" smtClean="0">
                <a:solidFill>
                  <a:prstClr val="black"/>
                </a:solidFill>
              </a:rPr>
              <a:t> main()</a:t>
            </a:r>
          </a:p>
          <a:p>
            <a:pPr>
              <a:buClr>
                <a:srgbClr val="0000FF"/>
              </a:buClr>
              <a:buSzPct val="110000"/>
              <a:buNone/>
              <a:defRPr/>
            </a:pPr>
            <a:r>
              <a:rPr lang="en-US" sz="2000" kern="0" dirty="0" smtClean="0">
                <a:solidFill>
                  <a:prstClr val="black"/>
                </a:solidFill>
              </a:rPr>
              <a:t>{   Distance </a:t>
            </a:r>
            <a:r>
              <a:rPr lang="en-US" sz="2000" kern="0" dirty="0" smtClean="0">
                <a:solidFill>
                  <a:prstClr val="black"/>
                </a:solidFill>
              </a:rPr>
              <a:t>d1;</a:t>
            </a:r>
          </a:p>
          <a:p>
            <a:pPr>
              <a:buClr>
                <a:srgbClr val="0000FF"/>
              </a:buClr>
              <a:buSzPct val="110000"/>
              <a:buNone/>
              <a:defRPr/>
            </a:pPr>
            <a:r>
              <a:rPr lang="en-US" sz="2000" kern="0" dirty="0" smtClean="0">
                <a:solidFill>
                  <a:prstClr val="black"/>
                </a:solidFill>
              </a:rPr>
              <a:t>	float d2;</a:t>
            </a:r>
          </a:p>
          <a:p>
            <a:pPr>
              <a:buClr>
                <a:srgbClr val="0000FF"/>
              </a:buClr>
              <a:buSzPct val="110000"/>
              <a:buNone/>
              <a:defRPr/>
            </a:pPr>
            <a:r>
              <a:rPr lang="en-US" sz="2000" kern="0" dirty="0" smtClean="0">
                <a:solidFill>
                  <a:prstClr val="black"/>
                </a:solidFill>
              </a:rPr>
              <a:t>	</a:t>
            </a:r>
            <a:r>
              <a:rPr lang="en-US" sz="2000" kern="0" dirty="0" err="1" smtClean="0">
                <a:solidFill>
                  <a:prstClr val="black"/>
                </a:solidFill>
              </a:rPr>
              <a:t>cout</a:t>
            </a:r>
            <a:r>
              <a:rPr lang="en-US" sz="2000" kern="0" dirty="0" smtClean="0">
                <a:solidFill>
                  <a:prstClr val="black"/>
                </a:solidFill>
              </a:rPr>
              <a:t>&lt;&lt;"Enter feet:";</a:t>
            </a:r>
          </a:p>
          <a:p>
            <a:pPr>
              <a:buClr>
                <a:srgbClr val="0000FF"/>
              </a:buClr>
              <a:buSzPct val="110000"/>
              <a:buNone/>
              <a:defRPr/>
            </a:pPr>
            <a:r>
              <a:rPr lang="en-US" sz="2000" kern="0" dirty="0" smtClean="0">
                <a:solidFill>
                  <a:prstClr val="black"/>
                </a:solidFill>
              </a:rPr>
              <a:t>	</a:t>
            </a:r>
            <a:r>
              <a:rPr lang="en-US" sz="2000" kern="0" dirty="0" err="1" smtClean="0">
                <a:solidFill>
                  <a:prstClr val="black"/>
                </a:solidFill>
              </a:rPr>
              <a:t>cin</a:t>
            </a:r>
            <a:r>
              <a:rPr lang="en-US" sz="2000" kern="0" dirty="0" smtClean="0">
                <a:solidFill>
                  <a:prstClr val="black"/>
                </a:solidFill>
              </a:rPr>
              <a:t>&gt;&gt;d1.feet;</a:t>
            </a:r>
          </a:p>
          <a:p>
            <a:pPr>
              <a:buClr>
                <a:srgbClr val="0000FF"/>
              </a:buClr>
              <a:buSzPct val="110000"/>
              <a:buNone/>
              <a:defRPr/>
            </a:pPr>
            <a:r>
              <a:rPr lang="en-US" sz="2000" kern="0" dirty="0" smtClean="0">
                <a:solidFill>
                  <a:prstClr val="black"/>
                </a:solidFill>
              </a:rPr>
              <a:t>	</a:t>
            </a:r>
            <a:r>
              <a:rPr lang="en-US" sz="2000" kern="0" dirty="0" err="1" smtClean="0">
                <a:solidFill>
                  <a:prstClr val="black"/>
                </a:solidFill>
              </a:rPr>
              <a:t>cout</a:t>
            </a:r>
            <a:r>
              <a:rPr lang="en-US" sz="2000" kern="0" dirty="0" smtClean="0">
                <a:solidFill>
                  <a:prstClr val="black"/>
                </a:solidFill>
              </a:rPr>
              <a:t>&lt;&lt;"Enter inches:";</a:t>
            </a:r>
          </a:p>
          <a:p>
            <a:pPr>
              <a:buClr>
                <a:srgbClr val="0000FF"/>
              </a:buClr>
              <a:buSzPct val="110000"/>
              <a:buNone/>
              <a:defRPr/>
            </a:pPr>
            <a:r>
              <a:rPr lang="en-US" sz="2000" kern="0" dirty="0" smtClean="0">
                <a:solidFill>
                  <a:prstClr val="black"/>
                </a:solidFill>
              </a:rPr>
              <a:t>	</a:t>
            </a:r>
            <a:r>
              <a:rPr lang="en-US" sz="2000" kern="0" dirty="0" err="1" smtClean="0">
                <a:solidFill>
                  <a:prstClr val="black"/>
                </a:solidFill>
              </a:rPr>
              <a:t>cin</a:t>
            </a:r>
            <a:r>
              <a:rPr lang="en-US" sz="2000" kern="0" dirty="0" smtClean="0">
                <a:solidFill>
                  <a:prstClr val="black"/>
                </a:solidFill>
              </a:rPr>
              <a:t>&gt;&gt;d1.inches;</a:t>
            </a:r>
          </a:p>
          <a:p>
            <a:pPr>
              <a:buClr>
                <a:srgbClr val="0000FF"/>
              </a:buClr>
              <a:buSzPct val="110000"/>
              <a:buNone/>
              <a:defRPr/>
            </a:pPr>
            <a:r>
              <a:rPr lang="en-US" sz="2000" kern="0" dirty="0" smtClean="0">
                <a:solidFill>
                  <a:prstClr val="black"/>
                </a:solidFill>
              </a:rPr>
              <a:t>	</a:t>
            </a:r>
            <a:r>
              <a:rPr lang="en-US" sz="2000" kern="0" dirty="0" err="1" smtClean="0">
                <a:solidFill>
                  <a:prstClr val="black"/>
                </a:solidFill>
              </a:rPr>
              <a:t>cout</a:t>
            </a:r>
            <a:r>
              <a:rPr lang="en-US" sz="2000" kern="0" dirty="0" smtClean="0">
                <a:solidFill>
                  <a:prstClr val="black"/>
                </a:solidFill>
              </a:rPr>
              <a:t>&lt;&lt;"\</a:t>
            </a:r>
            <a:r>
              <a:rPr lang="en-US" sz="2000" kern="0" dirty="0" err="1" smtClean="0">
                <a:solidFill>
                  <a:prstClr val="black"/>
                </a:solidFill>
              </a:rPr>
              <a:t>nEnter</a:t>
            </a:r>
            <a:r>
              <a:rPr lang="en-US" sz="2000" kern="0" dirty="0" smtClean="0">
                <a:solidFill>
                  <a:prstClr val="black"/>
                </a:solidFill>
              </a:rPr>
              <a:t> entire distance in inches:";</a:t>
            </a:r>
          </a:p>
          <a:p>
            <a:pPr>
              <a:buClr>
                <a:srgbClr val="0000FF"/>
              </a:buClr>
              <a:buSzPct val="110000"/>
              <a:buNone/>
              <a:defRPr/>
            </a:pPr>
            <a:r>
              <a:rPr lang="en-US" sz="2000" kern="0" dirty="0" smtClean="0">
                <a:solidFill>
                  <a:prstClr val="black"/>
                </a:solidFill>
              </a:rPr>
              <a:t>	</a:t>
            </a:r>
            <a:r>
              <a:rPr lang="en-US" sz="2000" kern="0" dirty="0" err="1" smtClean="0">
                <a:solidFill>
                  <a:prstClr val="black"/>
                </a:solidFill>
              </a:rPr>
              <a:t>cin</a:t>
            </a:r>
            <a:r>
              <a:rPr lang="en-US" sz="2000" kern="0" dirty="0" smtClean="0">
                <a:solidFill>
                  <a:prstClr val="black"/>
                </a:solidFill>
              </a:rPr>
              <a:t>&gt;&gt;d2;</a:t>
            </a:r>
          </a:p>
          <a:p>
            <a:pPr>
              <a:buClr>
                <a:srgbClr val="0000FF"/>
              </a:buClr>
              <a:buSzPct val="110000"/>
              <a:buNone/>
              <a:defRPr/>
            </a:pPr>
            <a:r>
              <a:rPr lang="en-US" sz="2000" kern="0" dirty="0" smtClean="0">
                <a:solidFill>
                  <a:prstClr val="black"/>
                </a:solidFill>
              </a:rPr>
              <a:t>	</a:t>
            </a:r>
          </a:p>
        </p:txBody>
      </p:sp>
      <p:sp>
        <p:nvSpPr>
          <p:cNvPr id="5" name="Content Placeholder 4"/>
          <p:cNvSpPr>
            <a:spLocks noGrp="1"/>
          </p:cNvSpPr>
          <p:nvPr>
            <p:ph sz="half" idx="2"/>
          </p:nvPr>
        </p:nvSpPr>
        <p:spPr>
          <a:xfrm>
            <a:off x="4419600" y="838200"/>
            <a:ext cx="4724400" cy="6019800"/>
          </a:xfrm>
          <a:solidFill>
            <a:srgbClr val="EAF7FA"/>
          </a:solidFill>
          <a:ln>
            <a:solidFill>
              <a:srgbClr val="0070C0"/>
            </a:solidFill>
          </a:ln>
        </p:spPr>
        <p:txBody>
          <a:bodyPr>
            <a:noAutofit/>
          </a:bodyPr>
          <a:lstStyle/>
          <a:p>
            <a:pPr>
              <a:buClr>
                <a:srgbClr val="0000FF"/>
              </a:buClr>
              <a:buSzPct val="110000"/>
              <a:buNone/>
              <a:defRPr/>
            </a:pPr>
            <a:r>
              <a:rPr lang="en-US" sz="2400" kern="0" dirty="0" smtClean="0">
                <a:solidFill>
                  <a:prstClr val="black"/>
                </a:solidFill>
              </a:rPr>
              <a:t>    </a:t>
            </a:r>
            <a:r>
              <a:rPr lang="en-US" sz="2000" kern="0" dirty="0" err="1" smtClean="0">
                <a:solidFill>
                  <a:prstClr val="black"/>
                </a:solidFill>
              </a:rPr>
              <a:t>cout</a:t>
            </a:r>
            <a:r>
              <a:rPr lang="en-US" sz="2000" kern="0" dirty="0" smtClean="0">
                <a:solidFill>
                  <a:prstClr val="black"/>
                </a:solidFill>
              </a:rPr>
              <a:t>&lt;&lt;"\nd1= ";</a:t>
            </a:r>
          </a:p>
          <a:p>
            <a:pPr>
              <a:buClr>
                <a:srgbClr val="0000FF"/>
              </a:buClr>
              <a:buSzPct val="110000"/>
              <a:buNone/>
              <a:defRPr/>
            </a:pPr>
            <a:r>
              <a:rPr lang="en-US" sz="2000" kern="0" dirty="0" smtClean="0">
                <a:solidFill>
                  <a:prstClr val="black"/>
                </a:solidFill>
              </a:rPr>
              <a:t>	</a:t>
            </a:r>
            <a:r>
              <a:rPr lang="en-US" sz="2000" kern="0" dirty="0" err="1" smtClean="0">
                <a:solidFill>
                  <a:prstClr val="black"/>
                </a:solidFill>
              </a:rPr>
              <a:t>engldisp</a:t>
            </a:r>
            <a:r>
              <a:rPr lang="en-US" sz="2000" kern="0" dirty="0" smtClean="0">
                <a:solidFill>
                  <a:prstClr val="black"/>
                </a:solidFill>
              </a:rPr>
              <a:t>(d1);</a:t>
            </a:r>
          </a:p>
          <a:p>
            <a:pPr>
              <a:buClr>
                <a:srgbClr val="0000FF"/>
              </a:buClr>
              <a:buSzPct val="110000"/>
              <a:buNone/>
              <a:defRPr/>
            </a:pPr>
            <a:r>
              <a:rPr lang="en-US" sz="2000" kern="0" dirty="0" smtClean="0">
                <a:solidFill>
                  <a:prstClr val="black"/>
                </a:solidFill>
              </a:rPr>
              <a:t>	</a:t>
            </a:r>
            <a:r>
              <a:rPr lang="en-US" sz="2000" kern="0" dirty="0" err="1" smtClean="0">
                <a:solidFill>
                  <a:prstClr val="black"/>
                </a:solidFill>
              </a:rPr>
              <a:t>cout</a:t>
            </a:r>
            <a:r>
              <a:rPr lang="en-US" sz="2000" kern="0" dirty="0" smtClean="0">
                <a:solidFill>
                  <a:prstClr val="black"/>
                </a:solidFill>
              </a:rPr>
              <a:t>&lt;&lt;"\nd2= ";</a:t>
            </a:r>
          </a:p>
          <a:p>
            <a:pPr>
              <a:buClr>
                <a:srgbClr val="0000FF"/>
              </a:buClr>
              <a:buSzPct val="110000"/>
              <a:buNone/>
              <a:defRPr/>
            </a:pPr>
            <a:r>
              <a:rPr lang="en-US" sz="2000" kern="0" dirty="0" smtClean="0">
                <a:solidFill>
                  <a:prstClr val="black"/>
                </a:solidFill>
              </a:rPr>
              <a:t>	</a:t>
            </a:r>
            <a:r>
              <a:rPr lang="en-US" sz="2000" kern="0" dirty="0" err="1" smtClean="0">
                <a:solidFill>
                  <a:prstClr val="black"/>
                </a:solidFill>
              </a:rPr>
              <a:t>engldisp</a:t>
            </a:r>
            <a:r>
              <a:rPr lang="en-US" sz="2000" kern="0" dirty="0" smtClean="0">
                <a:solidFill>
                  <a:prstClr val="black"/>
                </a:solidFill>
              </a:rPr>
              <a:t>(d2);</a:t>
            </a:r>
          </a:p>
          <a:p>
            <a:pPr>
              <a:buClr>
                <a:srgbClr val="0000FF"/>
              </a:buClr>
              <a:buSzPct val="110000"/>
              <a:buNone/>
              <a:defRPr/>
            </a:pPr>
            <a:r>
              <a:rPr lang="en-US" sz="2000" kern="0" dirty="0" smtClean="0">
                <a:solidFill>
                  <a:prstClr val="black"/>
                </a:solidFill>
              </a:rPr>
              <a:t>	</a:t>
            </a:r>
            <a:r>
              <a:rPr lang="en-US" sz="2000" kern="0" dirty="0" err="1" smtClean="0">
                <a:solidFill>
                  <a:prstClr val="black"/>
                </a:solidFill>
              </a:rPr>
              <a:t>cout</a:t>
            </a:r>
            <a:r>
              <a:rPr lang="en-US" sz="2000" kern="0" dirty="0" smtClean="0">
                <a:solidFill>
                  <a:prstClr val="black"/>
                </a:solidFill>
              </a:rPr>
              <a:t>&lt;&lt;</a:t>
            </a:r>
            <a:r>
              <a:rPr lang="en-US" sz="2000" kern="0" dirty="0" err="1" smtClean="0">
                <a:solidFill>
                  <a:prstClr val="black"/>
                </a:solidFill>
              </a:rPr>
              <a:t>endl</a:t>
            </a:r>
            <a:r>
              <a:rPr lang="en-US" sz="2000" kern="0" dirty="0" smtClean="0">
                <a:solidFill>
                  <a:prstClr val="black"/>
                </a:solidFill>
              </a:rPr>
              <a:t>;</a:t>
            </a:r>
          </a:p>
          <a:p>
            <a:pPr>
              <a:buClr>
                <a:srgbClr val="0000FF"/>
              </a:buClr>
              <a:buSzPct val="110000"/>
              <a:buNone/>
              <a:defRPr/>
            </a:pPr>
            <a:r>
              <a:rPr lang="en-US" sz="2000" kern="0" dirty="0" smtClean="0">
                <a:solidFill>
                  <a:prstClr val="black"/>
                </a:solidFill>
              </a:rPr>
              <a:t>	return 0</a:t>
            </a:r>
            <a:r>
              <a:rPr lang="en-US" sz="2000" kern="0" dirty="0" smtClean="0">
                <a:solidFill>
                  <a:prstClr val="black"/>
                </a:solidFill>
              </a:rPr>
              <a:t>;  }</a:t>
            </a:r>
          </a:p>
          <a:p>
            <a:pPr>
              <a:buClr>
                <a:srgbClr val="0000FF"/>
              </a:buClr>
              <a:buSzPct val="110000"/>
              <a:buNone/>
              <a:defRPr/>
            </a:pPr>
            <a:r>
              <a:rPr lang="en-US" sz="2000" kern="0" dirty="0" smtClean="0">
                <a:solidFill>
                  <a:prstClr val="black"/>
                </a:solidFill>
              </a:rPr>
              <a:t>void </a:t>
            </a:r>
            <a:r>
              <a:rPr lang="en-US" sz="2000" kern="0" dirty="0" err="1" smtClean="0">
                <a:solidFill>
                  <a:prstClr val="black"/>
                </a:solidFill>
              </a:rPr>
              <a:t>engldisp</a:t>
            </a:r>
            <a:r>
              <a:rPr lang="en-US" sz="2000" kern="0" dirty="0" smtClean="0">
                <a:solidFill>
                  <a:prstClr val="black"/>
                </a:solidFill>
              </a:rPr>
              <a:t>(Distance </a:t>
            </a:r>
            <a:r>
              <a:rPr lang="en-US" sz="2000" kern="0" dirty="0" err="1" smtClean="0">
                <a:solidFill>
                  <a:prstClr val="black"/>
                </a:solidFill>
              </a:rPr>
              <a:t>dd</a:t>
            </a:r>
            <a:r>
              <a:rPr lang="en-US" sz="2000" kern="0" dirty="0" smtClean="0">
                <a:solidFill>
                  <a:prstClr val="black"/>
                </a:solidFill>
              </a:rPr>
              <a:t>)</a:t>
            </a:r>
          </a:p>
          <a:p>
            <a:pPr>
              <a:buClr>
                <a:srgbClr val="0000FF"/>
              </a:buClr>
              <a:buSzPct val="110000"/>
              <a:buNone/>
              <a:defRPr/>
            </a:pPr>
            <a:r>
              <a:rPr lang="en-US" sz="2000" kern="0" dirty="0" smtClean="0">
                <a:solidFill>
                  <a:prstClr val="black"/>
                </a:solidFill>
              </a:rPr>
              <a:t>{</a:t>
            </a:r>
          </a:p>
          <a:p>
            <a:pPr>
              <a:buClr>
                <a:srgbClr val="0000FF"/>
              </a:buClr>
              <a:buSzPct val="110000"/>
              <a:buNone/>
              <a:defRPr/>
            </a:pPr>
            <a:r>
              <a:rPr lang="en-US" sz="2000" kern="0" dirty="0" smtClean="0">
                <a:solidFill>
                  <a:prstClr val="black"/>
                </a:solidFill>
              </a:rPr>
              <a:t>	</a:t>
            </a:r>
            <a:r>
              <a:rPr lang="en-US" sz="2000" kern="0" dirty="0" err="1" smtClean="0">
                <a:solidFill>
                  <a:prstClr val="black"/>
                </a:solidFill>
              </a:rPr>
              <a:t>cout</a:t>
            </a:r>
            <a:r>
              <a:rPr lang="en-US" sz="2000" kern="0" dirty="0" smtClean="0">
                <a:solidFill>
                  <a:prstClr val="black"/>
                </a:solidFill>
              </a:rPr>
              <a:t>&lt;&lt;</a:t>
            </a:r>
            <a:r>
              <a:rPr lang="en-US" sz="2000" kern="0" dirty="0" err="1" smtClean="0">
                <a:solidFill>
                  <a:prstClr val="black"/>
                </a:solidFill>
              </a:rPr>
              <a:t>dd.feet</a:t>
            </a:r>
            <a:r>
              <a:rPr lang="en-US" sz="2000" kern="0" dirty="0" smtClean="0">
                <a:solidFill>
                  <a:prstClr val="black"/>
                </a:solidFill>
              </a:rPr>
              <a:t>&lt;&lt;"\'-"&lt;&lt;</a:t>
            </a:r>
            <a:r>
              <a:rPr lang="en-US" sz="2000" kern="0" dirty="0" err="1" smtClean="0">
                <a:solidFill>
                  <a:prstClr val="black"/>
                </a:solidFill>
              </a:rPr>
              <a:t>dd.inches</a:t>
            </a:r>
            <a:r>
              <a:rPr lang="en-US" sz="2000" kern="0" dirty="0" smtClean="0">
                <a:solidFill>
                  <a:prstClr val="black"/>
                </a:solidFill>
              </a:rPr>
              <a:t>&lt;&lt;"\"";</a:t>
            </a:r>
          </a:p>
          <a:p>
            <a:pPr>
              <a:buClr>
                <a:srgbClr val="0000FF"/>
              </a:buClr>
              <a:buSzPct val="110000"/>
              <a:buNone/>
              <a:defRPr/>
            </a:pPr>
            <a:r>
              <a:rPr lang="en-US" sz="2000" kern="0" dirty="0" smtClean="0">
                <a:solidFill>
                  <a:prstClr val="black"/>
                </a:solidFill>
              </a:rPr>
              <a:t>}</a:t>
            </a:r>
          </a:p>
          <a:p>
            <a:pPr>
              <a:buClr>
                <a:srgbClr val="0000FF"/>
              </a:buClr>
              <a:buSzPct val="110000"/>
              <a:buNone/>
              <a:defRPr/>
            </a:pPr>
            <a:r>
              <a:rPr lang="en-US" sz="2000" kern="0" dirty="0" smtClean="0">
                <a:solidFill>
                  <a:prstClr val="black"/>
                </a:solidFill>
              </a:rPr>
              <a:t>  void </a:t>
            </a:r>
            <a:r>
              <a:rPr lang="en-US" sz="2000" kern="0" dirty="0" err="1" smtClean="0">
                <a:solidFill>
                  <a:prstClr val="black"/>
                </a:solidFill>
              </a:rPr>
              <a:t>engldisp</a:t>
            </a:r>
            <a:r>
              <a:rPr lang="en-US" sz="2000" kern="0" dirty="0" smtClean="0">
                <a:solidFill>
                  <a:prstClr val="black"/>
                </a:solidFill>
              </a:rPr>
              <a:t>(float </a:t>
            </a:r>
            <a:r>
              <a:rPr lang="en-US" sz="2000" kern="0" dirty="0" err="1" smtClean="0">
                <a:solidFill>
                  <a:prstClr val="black"/>
                </a:solidFill>
              </a:rPr>
              <a:t>dd</a:t>
            </a:r>
            <a:r>
              <a:rPr lang="en-US" sz="2000" kern="0" dirty="0" smtClean="0">
                <a:solidFill>
                  <a:prstClr val="black"/>
                </a:solidFill>
              </a:rPr>
              <a:t>)	</a:t>
            </a:r>
          </a:p>
          <a:p>
            <a:pPr>
              <a:buClr>
                <a:srgbClr val="0000FF"/>
              </a:buClr>
              <a:buSzPct val="110000"/>
              <a:buNone/>
              <a:defRPr/>
            </a:pPr>
            <a:r>
              <a:rPr lang="en-US" sz="2000" kern="0" dirty="0" smtClean="0">
                <a:solidFill>
                  <a:prstClr val="black"/>
                </a:solidFill>
              </a:rPr>
              <a:t>{</a:t>
            </a:r>
          </a:p>
          <a:p>
            <a:pPr>
              <a:buClr>
                <a:srgbClr val="0000FF"/>
              </a:buClr>
              <a:buSzPct val="110000"/>
              <a:buNone/>
              <a:defRPr/>
            </a:pPr>
            <a:r>
              <a:rPr lang="en-US" sz="2000" kern="0" dirty="0" smtClean="0">
                <a:solidFill>
                  <a:prstClr val="black"/>
                </a:solidFill>
              </a:rPr>
              <a:t>	</a:t>
            </a:r>
            <a:r>
              <a:rPr lang="en-US" sz="2000" kern="0" dirty="0" err="1" smtClean="0">
                <a:solidFill>
                  <a:prstClr val="black"/>
                </a:solidFill>
              </a:rPr>
              <a:t>int</a:t>
            </a:r>
            <a:r>
              <a:rPr lang="en-US" sz="2000" kern="0" dirty="0" smtClean="0">
                <a:solidFill>
                  <a:prstClr val="black"/>
                </a:solidFill>
              </a:rPr>
              <a:t> feet=</a:t>
            </a:r>
            <a:r>
              <a:rPr lang="en-US" sz="2000" kern="0" dirty="0" err="1" smtClean="0">
                <a:solidFill>
                  <a:prstClr val="black"/>
                </a:solidFill>
              </a:rPr>
              <a:t>static_cast</a:t>
            </a:r>
            <a:r>
              <a:rPr lang="en-US" sz="2000" kern="0" dirty="0" smtClean="0">
                <a:solidFill>
                  <a:prstClr val="black"/>
                </a:solidFill>
              </a:rPr>
              <a:t>&lt;</a:t>
            </a:r>
            <a:r>
              <a:rPr lang="en-US" sz="2000" kern="0" dirty="0" err="1" smtClean="0">
                <a:solidFill>
                  <a:prstClr val="black"/>
                </a:solidFill>
              </a:rPr>
              <a:t>int</a:t>
            </a:r>
            <a:r>
              <a:rPr lang="en-US" sz="2000" kern="0" dirty="0" smtClean="0">
                <a:solidFill>
                  <a:prstClr val="black"/>
                </a:solidFill>
              </a:rPr>
              <a:t>&gt;(</a:t>
            </a:r>
            <a:r>
              <a:rPr lang="en-US" sz="2000" kern="0" dirty="0" err="1" smtClean="0">
                <a:solidFill>
                  <a:prstClr val="black"/>
                </a:solidFill>
              </a:rPr>
              <a:t>dd</a:t>
            </a:r>
            <a:r>
              <a:rPr lang="en-US" sz="2000" kern="0" dirty="0" smtClean="0">
                <a:solidFill>
                  <a:prstClr val="black"/>
                </a:solidFill>
              </a:rPr>
              <a:t>/12);</a:t>
            </a:r>
          </a:p>
          <a:p>
            <a:pPr>
              <a:buClr>
                <a:srgbClr val="0000FF"/>
              </a:buClr>
              <a:buSzPct val="110000"/>
              <a:buNone/>
              <a:defRPr/>
            </a:pPr>
            <a:r>
              <a:rPr lang="en-US" sz="2000" kern="0" dirty="0" smtClean="0">
                <a:solidFill>
                  <a:prstClr val="black"/>
                </a:solidFill>
              </a:rPr>
              <a:t>	float inches=</a:t>
            </a:r>
            <a:r>
              <a:rPr lang="en-US" sz="2000" kern="0" dirty="0" err="1" smtClean="0">
                <a:solidFill>
                  <a:prstClr val="black"/>
                </a:solidFill>
              </a:rPr>
              <a:t>dd</a:t>
            </a:r>
            <a:r>
              <a:rPr lang="en-US" sz="2000" kern="0" dirty="0" smtClean="0">
                <a:solidFill>
                  <a:prstClr val="black"/>
                </a:solidFill>
              </a:rPr>
              <a:t>-feet*12;</a:t>
            </a:r>
          </a:p>
          <a:p>
            <a:pPr>
              <a:buClr>
                <a:srgbClr val="0000FF"/>
              </a:buClr>
              <a:buSzPct val="110000"/>
              <a:buNone/>
              <a:defRPr/>
            </a:pPr>
            <a:r>
              <a:rPr lang="en-US" sz="2000" kern="0" dirty="0" smtClean="0">
                <a:solidFill>
                  <a:prstClr val="black"/>
                </a:solidFill>
              </a:rPr>
              <a:t>	</a:t>
            </a:r>
            <a:r>
              <a:rPr lang="en-US" sz="2000" kern="0" dirty="0" err="1" smtClean="0">
                <a:solidFill>
                  <a:prstClr val="black"/>
                </a:solidFill>
              </a:rPr>
              <a:t>cout</a:t>
            </a:r>
            <a:r>
              <a:rPr lang="en-US" sz="2000" kern="0" dirty="0" smtClean="0">
                <a:solidFill>
                  <a:prstClr val="black"/>
                </a:solidFill>
              </a:rPr>
              <a:t>&lt;&lt;feet&lt;&lt;"\'-"&lt;&lt;inches&lt;&lt;"\"";</a:t>
            </a:r>
          </a:p>
          <a:p>
            <a:pPr>
              <a:buClr>
                <a:srgbClr val="0000FF"/>
              </a:buClr>
              <a:buSzPct val="110000"/>
              <a:buNone/>
              <a:defRPr/>
            </a:pPr>
            <a:r>
              <a:rPr lang="en-US" sz="2000" kern="0" dirty="0" smtClean="0">
                <a:solidFill>
                  <a:prstClr val="black"/>
                </a:solidFill>
              </a:rPr>
              <a:t>}</a:t>
            </a:r>
          </a:p>
          <a:p>
            <a:pPr>
              <a:buClr>
                <a:srgbClr val="0000FF"/>
              </a:buClr>
              <a:buSzPct val="110000"/>
              <a:buNone/>
              <a:defRPr/>
            </a:pPr>
            <a:r>
              <a:rPr lang="en-US" sz="2000" kern="0" dirty="0" smtClean="0">
                <a:solidFill>
                  <a:prstClr val="black"/>
                </a:solidFill>
              </a:rPr>
              <a:t>	</a:t>
            </a:r>
          </a:p>
          <a:p>
            <a:pPr>
              <a:buClr>
                <a:srgbClr val="0000FF"/>
              </a:buClr>
              <a:buSzPct val="110000"/>
              <a:buNone/>
              <a:defRPr/>
            </a:pPr>
            <a:endParaRPr lang="en-US" sz="2200" dirty="0" smtClean="0">
              <a:solidFill>
                <a:prstClr val="black"/>
              </a:solidFill>
            </a:endParaRPr>
          </a:p>
        </p:txBody>
      </p:sp>
      <p:sp>
        <p:nvSpPr>
          <p:cNvPr id="2" name="Footer Placeholder 1"/>
          <p:cNvSpPr>
            <a:spLocks noGrp="1"/>
          </p:cNvSpPr>
          <p:nvPr>
            <p:ph type="ftr" sz="quarter" idx="11"/>
          </p:nvPr>
        </p:nvSpPr>
        <p:spPr/>
        <p:txBody>
          <a:bodyPr/>
          <a:lstStyle/>
          <a:p>
            <a:r>
              <a:rPr lang="en-US" dirty="0" smtClean="0"/>
              <a:t>*******Faculty of Computer Science*******</a:t>
            </a:r>
            <a:endParaRPr lang="en-US" dirty="0"/>
          </a:p>
        </p:txBody>
      </p:sp>
    </p:spTree>
    <p:extLst>
      <p:ext uri="{BB962C8B-B14F-4D97-AF65-F5344CB8AC3E}">
        <p14:creationId xmlns:p14="http://schemas.microsoft.com/office/powerpoint/2010/main" xmlns="" val="13335141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6489700" cy="838200"/>
          </a:xfrm>
        </p:spPr>
        <p:txBody>
          <a:bodyPr>
            <a:normAutofit/>
          </a:bodyPr>
          <a:lstStyle/>
          <a:p>
            <a:r>
              <a:rPr lang="en-US" dirty="0" smtClean="0"/>
              <a:t>Recursion</a:t>
            </a:r>
            <a:endParaRPr lang="en-US" dirty="0"/>
          </a:p>
        </p:txBody>
      </p:sp>
      <p:sp>
        <p:nvSpPr>
          <p:cNvPr id="4" name="Content Placeholder 3"/>
          <p:cNvSpPr>
            <a:spLocks noGrp="1"/>
          </p:cNvSpPr>
          <p:nvPr>
            <p:ph sz="half" idx="1"/>
          </p:nvPr>
        </p:nvSpPr>
        <p:spPr>
          <a:xfrm>
            <a:off x="0" y="838200"/>
            <a:ext cx="4419600" cy="6019800"/>
          </a:xfrm>
          <a:solidFill>
            <a:srgbClr val="EAF7FA"/>
          </a:solidFill>
          <a:ln>
            <a:solidFill>
              <a:srgbClr val="0070C0"/>
            </a:solidFill>
          </a:ln>
        </p:spPr>
        <p:txBody>
          <a:bodyPr>
            <a:noAutofit/>
          </a:bodyPr>
          <a:lstStyle/>
          <a:p>
            <a:pPr>
              <a:buClr>
                <a:srgbClr val="0000FF"/>
              </a:buClr>
              <a:buSzPct val="110000"/>
              <a:buNone/>
              <a:defRPr/>
            </a:pPr>
            <a:r>
              <a:rPr lang="en-US" sz="2200" kern="0" dirty="0" smtClean="0">
                <a:solidFill>
                  <a:prstClr val="black"/>
                </a:solidFill>
              </a:rPr>
              <a:t>#include &lt;</a:t>
            </a:r>
            <a:r>
              <a:rPr lang="en-US" sz="2200" kern="0" dirty="0" err="1" smtClean="0">
                <a:solidFill>
                  <a:prstClr val="black"/>
                </a:solidFill>
              </a:rPr>
              <a:t>iostream.h</a:t>
            </a:r>
            <a:r>
              <a:rPr lang="en-US" sz="2200" kern="0" dirty="0" smtClean="0">
                <a:solidFill>
                  <a:prstClr val="black"/>
                </a:solidFill>
              </a:rPr>
              <a:t>&gt;</a:t>
            </a:r>
          </a:p>
          <a:p>
            <a:pPr>
              <a:buClr>
                <a:srgbClr val="0000FF"/>
              </a:buClr>
              <a:buSzPct val="110000"/>
              <a:buNone/>
              <a:defRPr/>
            </a:pPr>
            <a:r>
              <a:rPr lang="en-US" sz="2200" kern="0" dirty="0" smtClean="0">
                <a:solidFill>
                  <a:prstClr val="black"/>
                </a:solidFill>
              </a:rPr>
              <a:t>unsigned </a:t>
            </a:r>
            <a:r>
              <a:rPr lang="en-US" sz="2200" kern="0" dirty="0" smtClean="0">
                <a:solidFill>
                  <a:prstClr val="black"/>
                </a:solidFill>
              </a:rPr>
              <a:t>long </a:t>
            </a:r>
            <a:r>
              <a:rPr lang="en-US" sz="2200" kern="0" dirty="0" err="1" smtClean="0">
                <a:solidFill>
                  <a:prstClr val="black"/>
                </a:solidFill>
              </a:rPr>
              <a:t>factfunc</a:t>
            </a:r>
            <a:r>
              <a:rPr lang="en-US" sz="2200" kern="0" dirty="0" smtClean="0">
                <a:solidFill>
                  <a:prstClr val="black"/>
                </a:solidFill>
              </a:rPr>
              <a:t>(unsigned long</a:t>
            </a:r>
            <a:r>
              <a:rPr lang="en-US" sz="2200" kern="0" dirty="0" smtClean="0">
                <a:solidFill>
                  <a:prstClr val="black"/>
                </a:solidFill>
              </a:rPr>
              <a:t>); </a:t>
            </a:r>
          </a:p>
          <a:p>
            <a:pPr>
              <a:buClr>
                <a:srgbClr val="0000FF"/>
              </a:buClr>
              <a:buSzPct val="110000"/>
              <a:buNone/>
              <a:defRPr/>
            </a:pPr>
            <a:r>
              <a:rPr lang="en-US" sz="2200" kern="0" dirty="0" err="1" smtClean="0">
                <a:solidFill>
                  <a:prstClr val="black"/>
                </a:solidFill>
              </a:rPr>
              <a:t>int</a:t>
            </a:r>
            <a:r>
              <a:rPr lang="en-US" sz="2200" kern="0" dirty="0" smtClean="0">
                <a:solidFill>
                  <a:prstClr val="black"/>
                </a:solidFill>
              </a:rPr>
              <a:t> main()</a:t>
            </a:r>
          </a:p>
          <a:p>
            <a:pPr>
              <a:buClr>
                <a:srgbClr val="0000FF"/>
              </a:buClr>
              <a:buSzPct val="110000"/>
              <a:buNone/>
              <a:defRPr/>
            </a:pPr>
            <a:r>
              <a:rPr lang="en-US" sz="2200" kern="0" dirty="0" smtClean="0">
                <a:solidFill>
                  <a:prstClr val="black"/>
                </a:solidFill>
              </a:rPr>
              <a:t>{</a:t>
            </a:r>
          </a:p>
          <a:p>
            <a:pPr>
              <a:buClr>
                <a:srgbClr val="0000FF"/>
              </a:buClr>
              <a:buSzPct val="110000"/>
              <a:buNone/>
              <a:defRPr/>
            </a:pPr>
            <a:r>
              <a:rPr lang="en-US" sz="2200" kern="0" dirty="0" smtClean="0">
                <a:solidFill>
                  <a:prstClr val="black"/>
                </a:solidFill>
              </a:rPr>
              <a:t>     </a:t>
            </a:r>
            <a:r>
              <a:rPr lang="en-US" sz="2200" kern="0" dirty="0" err="1" smtClean="0">
                <a:solidFill>
                  <a:prstClr val="black"/>
                </a:solidFill>
              </a:rPr>
              <a:t>int</a:t>
            </a:r>
            <a:r>
              <a:rPr lang="en-US" sz="2200" kern="0" dirty="0" smtClean="0">
                <a:solidFill>
                  <a:prstClr val="black"/>
                </a:solidFill>
              </a:rPr>
              <a:t> </a:t>
            </a:r>
            <a:r>
              <a:rPr lang="en-US" sz="2200" kern="0" dirty="0" smtClean="0">
                <a:solidFill>
                  <a:prstClr val="black"/>
                </a:solidFill>
              </a:rPr>
              <a:t>n;                                   </a:t>
            </a:r>
          </a:p>
          <a:p>
            <a:pPr>
              <a:buClr>
                <a:srgbClr val="0000FF"/>
              </a:buClr>
              <a:buSzPct val="110000"/>
              <a:buNone/>
              <a:defRPr/>
            </a:pPr>
            <a:r>
              <a:rPr lang="en-US" sz="2200" kern="0" dirty="0" smtClean="0">
                <a:solidFill>
                  <a:prstClr val="black"/>
                </a:solidFill>
              </a:rPr>
              <a:t>     unsigned </a:t>
            </a:r>
            <a:r>
              <a:rPr lang="en-US" sz="2200" kern="0" dirty="0" smtClean="0">
                <a:solidFill>
                  <a:prstClr val="black"/>
                </a:solidFill>
              </a:rPr>
              <a:t>long fact;                      </a:t>
            </a:r>
          </a:p>
          <a:p>
            <a:pPr>
              <a:buClr>
                <a:srgbClr val="0000FF"/>
              </a:buClr>
              <a:buSzPct val="110000"/>
              <a:buNone/>
              <a:defRPr/>
            </a:pPr>
            <a:r>
              <a:rPr lang="en-US" sz="2200" kern="0" dirty="0" smtClean="0">
                <a:solidFill>
                  <a:prstClr val="black"/>
                </a:solidFill>
              </a:rPr>
              <a:t>     </a:t>
            </a:r>
            <a:r>
              <a:rPr lang="en-US" sz="2200" kern="0" dirty="0" err="1" smtClean="0">
                <a:solidFill>
                  <a:prstClr val="black"/>
                </a:solidFill>
              </a:rPr>
              <a:t>cout</a:t>
            </a:r>
            <a:r>
              <a:rPr lang="en-US" sz="2200" kern="0" dirty="0" smtClean="0">
                <a:solidFill>
                  <a:prstClr val="black"/>
                </a:solidFill>
              </a:rPr>
              <a:t> </a:t>
            </a:r>
            <a:r>
              <a:rPr lang="en-US" sz="2200" kern="0" dirty="0" smtClean="0">
                <a:solidFill>
                  <a:prstClr val="black"/>
                </a:solidFill>
              </a:rPr>
              <a:t>&lt;&lt; "Enter an integer: ";</a:t>
            </a:r>
          </a:p>
          <a:p>
            <a:pPr>
              <a:buClr>
                <a:srgbClr val="0000FF"/>
              </a:buClr>
              <a:buSzPct val="110000"/>
              <a:buNone/>
              <a:defRPr/>
            </a:pPr>
            <a:r>
              <a:rPr lang="en-US" sz="2200" kern="0" dirty="0" smtClean="0">
                <a:solidFill>
                  <a:prstClr val="black"/>
                </a:solidFill>
              </a:rPr>
              <a:t>    </a:t>
            </a:r>
            <a:r>
              <a:rPr lang="en-US" sz="2200" kern="0" dirty="0" err="1" smtClean="0">
                <a:solidFill>
                  <a:prstClr val="black"/>
                </a:solidFill>
              </a:rPr>
              <a:t>cin</a:t>
            </a:r>
            <a:r>
              <a:rPr lang="en-US" sz="2200" kern="0" dirty="0" smtClean="0">
                <a:solidFill>
                  <a:prstClr val="black"/>
                </a:solidFill>
              </a:rPr>
              <a:t> </a:t>
            </a:r>
            <a:r>
              <a:rPr lang="en-US" sz="2200" kern="0" dirty="0" smtClean="0">
                <a:solidFill>
                  <a:prstClr val="black"/>
                </a:solidFill>
              </a:rPr>
              <a:t>&gt;&gt; n;</a:t>
            </a:r>
          </a:p>
          <a:p>
            <a:pPr>
              <a:buClr>
                <a:srgbClr val="0000FF"/>
              </a:buClr>
              <a:buSzPct val="110000"/>
              <a:buNone/>
              <a:defRPr/>
            </a:pPr>
            <a:r>
              <a:rPr lang="en-US" sz="2200" kern="0" dirty="0" smtClean="0">
                <a:solidFill>
                  <a:prstClr val="black"/>
                </a:solidFill>
              </a:rPr>
              <a:t>    fact </a:t>
            </a:r>
            <a:r>
              <a:rPr lang="en-US" sz="2200" kern="0" dirty="0" smtClean="0">
                <a:solidFill>
                  <a:prstClr val="black"/>
                </a:solidFill>
              </a:rPr>
              <a:t>= </a:t>
            </a:r>
            <a:r>
              <a:rPr lang="en-US" sz="2200" kern="0" dirty="0" err="1" smtClean="0">
                <a:solidFill>
                  <a:prstClr val="black"/>
                </a:solidFill>
              </a:rPr>
              <a:t>factfunc</a:t>
            </a:r>
            <a:r>
              <a:rPr lang="en-US" sz="2200" kern="0" dirty="0" smtClean="0">
                <a:solidFill>
                  <a:prstClr val="black"/>
                </a:solidFill>
              </a:rPr>
              <a:t>(n);</a:t>
            </a:r>
          </a:p>
          <a:p>
            <a:pPr>
              <a:buClr>
                <a:srgbClr val="0000FF"/>
              </a:buClr>
              <a:buSzPct val="110000"/>
              <a:buNone/>
              <a:defRPr/>
            </a:pPr>
            <a:r>
              <a:rPr lang="en-US" sz="2200" kern="0" dirty="0" smtClean="0">
                <a:solidFill>
                  <a:prstClr val="black"/>
                </a:solidFill>
              </a:rPr>
              <a:t>    </a:t>
            </a:r>
            <a:r>
              <a:rPr lang="en-US" sz="2200" kern="0" dirty="0" err="1" smtClean="0">
                <a:solidFill>
                  <a:prstClr val="black"/>
                </a:solidFill>
              </a:rPr>
              <a:t>cout</a:t>
            </a:r>
            <a:r>
              <a:rPr lang="en-US" sz="2200" kern="0" dirty="0" smtClean="0">
                <a:solidFill>
                  <a:prstClr val="black"/>
                </a:solidFill>
              </a:rPr>
              <a:t> </a:t>
            </a:r>
            <a:r>
              <a:rPr lang="en-US" sz="2200" kern="0" dirty="0" smtClean="0">
                <a:solidFill>
                  <a:prstClr val="black"/>
                </a:solidFill>
              </a:rPr>
              <a:t>&lt;&lt; "Factorial of " &lt;&lt; n </a:t>
            </a:r>
            <a:endParaRPr lang="en-US" sz="2200" kern="0" dirty="0" smtClean="0">
              <a:solidFill>
                <a:prstClr val="black"/>
              </a:solidFill>
            </a:endParaRPr>
          </a:p>
          <a:p>
            <a:pPr>
              <a:buClr>
                <a:srgbClr val="0000FF"/>
              </a:buClr>
              <a:buSzPct val="110000"/>
              <a:buNone/>
              <a:defRPr/>
            </a:pPr>
            <a:r>
              <a:rPr lang="en-US" sz="2200" kern="0" dirty="0" smtClean="0">
                <a:solidFill>
                  <a:prstClr val="black"/>
                </a:solidFill>
              </a:rPr>
              <a:t> </a:t>
            </a:r>
            <a:r>
              <a:rPr lang="en-US" sz="2200" kern="0" dirty="0" smtClean="0">
                <a:solidFill>
                  <a:prstClr val="black"/>
                </a:solidFill>
              </a:rPr>
              <a:t>    &lt;&lt; </a:t>
            </a:r>
            <a:r>
              <a:rPr lang="en-US" sz="2200" kern="0" dirty="0" smtClean="0">
                <a:solidFill>
                  <a:prstClr val="black"/>
                </a:solidFill>
              </a:rPr>
              <a:t>" is " &lt;&lt; </a:t>
            </a:r>
            <a:r>
              <a:rPr lang="en-US" sz="2200" kern="0" dirty="0" smtClean="0">
                <a:solidFill>
                  <a:prstClr val="black"/>
                </a:solidFill>
              </a:rPr>
              <a:t>  fact </a:t>
            </a:r>
            <a:r>
              <a:rPr lang="en-US" sz="2200" kern="0" dirty="0" smtClean="0">
                <a:solidFill>
                  <a:prstClr val="black"/>
                </a:solidFill>
              </a:rPr>
              <a:t>&lt;&lt; </a:t>
            </a:r>
            <a:r>
              <a:rPr lang="en-US" sz="2200" kern="0" dirty="0" err="1" smtClean="0">
                <a:solidFill>
                  <a:prstClr val="black"/>
                </a:solidFill>
              </a:rPr>
              <a:t>endl</a:t>
            </a:r>
            <a:r>
              <a:rPr lang="en-US" sz="2200" kern="0" dirty="0" smtClean="0">
                <a:solidFill>
                  <a:prstClr val="black"/>
                </a:solidFill>
              </a:rPr>
              <a:t>;</a:t>
            </a:r>
          </a:p>
          <a:p>
            <a:pPr>
              <a:buClr>
                <a:srgbClr val="0000FF"/>
              </a:buClr>
              <a:buSzPct val="110000"/>
              <a:buNone/>
              <a:defRPr/>
            </a:pPr>
            <a:r>
              <a:rPr lang="en-US" sz="2200" kern="0" dirty="0" smtClean="0">
                <a:solidFill>
                  <a:prstClr val="black"/>
                </a:solidFill>
              </a:rPr>
              <a:t>return 0;</a:t>
            </a:r>
          </a:p>
          <a:p>
            <a:pPr>
              <a:buClr>
                <a:srgbClr val="0000FF"/>
              </a:buClr>
              <a:buSzPct val="110000"/>
              <a:buNone/>
              <a:defRPr/>
            </a:pPr>
            <a:r>
              <a:rPr lang="en-US" sz="2200" kern="0" dirty="0" smtClean="0">
                <a:solidFill>
                  <a:prstClr val="black"/>
                </a:solidFill>
              </a:rPr>
              <a:t>}</a:t>
            </a:r>
          </a:p>
        </p:txBody>
      </p:sp>
      <p:sp>
        <p:nvSpPr>
          <p:cNvPr id="5" name="Content Placeholder 4"/>
          <p:cNvSpPr>
            <a:spLocks noGrp="1"/>
          </p:cNvSpPr>
          <p:nvPr>
            <p:ph sz="half" idx="2"/>
          </p:nvPr>
        </p:nvSpPr>
        <p:spPr>
          <a:xfrm>
            <a:off x="4419600" y="838200"/>
            <a:ext cx="4724400" cy="6019800"/>
          </a:xfrm>
          <a:solidFill>
            <a:srgbClr val="EAF7FA"/>
          </a:solidFill>
          <a:ln>
            <a:solidFill>
              <a:srgbClr val="0070C0"/>
            </a:solidFill>
          </a:ln>
        </p:spPr>
        <p:txBody>
          <a:bodyPr>
            <a:noAutofit/>
          </a:bodyPr>
          <a:lstStyle/>
          <a:p>
            <a:pPr>
              <a:buClr>
                <a:srgbClr val="0000FF"/>
              </a:buClr>
              <a:buSzPct val="110000"/>
              <a:buNone/>
              <a:defRPr/>
            </a:pPr>
            <a:r>
              <a:rPr lang="en-US" sz="2200" kern="0" dirty="0" smtClean="0">
                <a:solidFill>
                  <a:prstClr val="black"/>
                </a:solidFill>
              </a:rPr>
              <a:t>unsigned long </a:t>
            </a:r>
            <a:r>
              <a:rPr lang="en-US" sz="2200" kern="0" dirty="0" err="1" smtClean="0">
                <a:solidFill>
                  <a:prstClr val="black"/>
                </a:solidFill>
              </a:rPr>
              <a:t>factfunc</a:t>
            </a:r>
            <a:r>
              <a:rPr lang="en-US" sz="2200" kern="0" dirty="0" smtClean="0">
                <a:solidFill>
                  <a:prstClr val="black"/>
                </a:solidFill>
              </a:rPr>
              <a:t>(unsigned long n)</a:t>
            </a:r>
          </a:p>
          <a:p>
            <a:pPr>
              <a:buClr>
                <a:srgbClr val="0000FF"/>
              </a:buClr>
              <a:buSzPct val="110000"/>
              <a:buNone/>
              <a:defRPr/>
            </a:pPr>
            <a:r>
              <a:rPr lang="en-US" sz="2200" kern="0" dirty="0" smtClean="0">
                <a:solidFill>
                  <a:prstClr val="black"/>
                </a:solidFill>
              </a:rPr>
              <a:t>{</a:t>
            </a:r>
          </a:p>
          <a:p>
            <a:pPr>
              <a:buClr>
                <a:srgbClr val="0000FF"/>
              </a:buClr>
              <a:buSzPct val="110000"/>
              <a:buNone/>
              <a:defRPr/>
            </a:pPr>
            <a:r>
              <a:rPr lang="en-US" sz="2200" kern="0" dirty="0" smtClean="0">
                <a:solidFill>
                  <a:prstClr val="black"/>
                </a:solidFill>
              </a:rPr>
              <a:t>     if(n </a:t>
            </a:r>
            <a:r>
              <a:rPr lang="en-US" sz="2200" kern="0" dirty="0" smtClean="0">
                <a:solidFill>
                  <a:prstClr val="black"/>
                </a:solidFill>
              </a:rPr>
              <a:t>&gt; 1)</a:t>
            </a:r>
          </a:p>
          <a:p>
            <a:pPr>
              <a:buClr>
                <a:srgbClr val="0000FF"/>
              </a:buClr>
              <a:buSzPct val="110000"/>
              <a:buNone/>
              <a:defRPr/>
            </a:pPr>
            <a:r>
              <a:rPr lang="en-US" sz="2200" kern="0" dirty="0" smtClean="0">
                <a:solidFill>
                  <a:prstClr val="black"/>
                </a:solidFill>
              </a:rPr>
              <a:t>          return     n </a:t>
            </a:r>
            <a:r>
              <a:rPr lang="en-US" sz="2200" kern="0" dirty="0" smtClean="0">
                <a:solidFill>
                  <a:prstClr val="black"/>
                </a:solidFill>
              </a:rPr>
              <a:t>* </a:t>
            </a:r>
            <a:r>
              <a:rPr lang="en-US" sz="2200" kern="0" dirty="0" err="1" smtClean="0">
                <a:solidFill>
                  <a:prstClr val="black"/>
                </a:solidFill>
              </a:rPr>
              <a:t>factfunc</a:t>
            </a:r>
            <a:r>
              <a:rPr lang="en-US" sz="2200" kern="0" dirty="0" smtClean="0">
                <a:solidFill>
                  <a:prstClr val="black"/>
                </a:solidFill>
              </a:rPr>
              <a:t>(n-1); </a:t>
            </a:r>
          </a:p>
          <a:p>
            <a:pPr>
              <a:buClr>
                <a:srgbClr val="0000FF"/>
              </a:buClr>
              <a:buSzPct val="110000"/>
              <a:buNone/>
              <a:defRPr/>
            </a:pPr>
            <a:r>
              <a:rPr lang="en-US" sz="2200" kern="0" dirty="0" smtClean="0">
                <a:solidFill>
                  <a:prstClr val="black"/>
                </a:solidFill>
              </a:rPr>
              <a:t>      else</a:t>
            </a:r>
            <a:endParaRPr lang="en-US" sz="2200" kern="0" dirty="0" smtClean="0">
              <a:solidFill>
                <a:prstClr val="black"/>
              </a:solidFill>
            </a:endParaRPr>
          </a:p>
          <a:p>
            <a:pPr>
              <a:buClr>
                <a:srgbClr val="0000FF"/>
              </a:buClr>
              <a:buSzPct val="110000"/>
              <a:buNone/>
              <a:defRPr/>
            </a:pPr>
            <a:r>
              <a:rPr lang="en-US" sz="2200" kern="0" dirty="0" smtClean="0">
                <a:solidFill>
                  <a:prstClr val="black"/>
                </a:solidFill>
              </a:rPr>
              <a:t>          return </a:t>
            </a:r>
            <a:r>
              <a:rPr lang="en-US" sz="2200" kern="0" dirty="0" smtClean="0">
                <a:solidFill>
                  <a:prstClr val="black"/>
                </a:solidFill>
              </a:rPr>
              <a:t>1;</a:t>
            </a:r>
          </a:p>
          <a:p>
            <a:pPr>
              <a:buClr>
                <a:srgbClr val="0000FF"/>
              </a:buClr>
              <a:buSzPct val="110000"/>
              <a:buNone/>
              <a:defRPr/>
            </a:pPr>
            <a:r>
              <a:rPr lang="en-US" sz="2200" kern="0" dirty="0" smtClean="0">
                <a:solidFill>
                  <a:prstClr val="black"/>
                </a:solidFill>
              </a:rPr>
              <a:t>} 	</a:t>
            </a:r>
          </a:p>
          <a:p>
            <a:pPr>
              <a:buClr>
                <a:srgbClr val="0000FF"/>
              </a:buClr>
              <a:buSzPct val="110000"/>
              <a:buNone/>
              <a:defRPr/>
            </a:pPr>
            <a:endParaRPr lang="en-US" sz="2200" dirty="0" smtClean="0">
              <a:solidFill>
                <a:prstClr val="black"/>
              </a:solidFill>
            </a:endParaRPr>
          </a:p>
        </p:txBody>
      </p:sp>
      <p:sp>
        <p:nvSpPr>
          <p:cNvPr id="2" name="Footer Placeholder 1"/>
          <p:cNvSpPr>
            <a:spLocks noGrp="1"/>
          </p:cNvSpPr>
          <p:nvPr>
            <p:ph type="ftr" sz="quarter" idx="11"/>
          </p:nvPr>
        </p:nvSpPr>
        <p:spPr/>
        <p:txBody>
          <a:bodyPr/>
          <a:lstStyle/>
          <a:p>
            <a:r>
              <a:rPr lang="en-US" dirty="0" smtClean="0"/>
              <a:t>*******Faculty of Computer Science*******</a:t>
            </a:r>
            <a:endParaRPr lang="en-US" dirty="0"/>
          </a:p>
        </p:txBody>
      </p:sp>
    </p:spTree>
    <p:extLst>
      <p:ext uri="{BB962C8B-B14F-4D97-AF65-F5344CB8AC3E}">
        <p14:creationId xmlns:p14="http://schemas.microsoft.com/office/powerpoint/2010/main" xmlns="" val="13335141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6489700" cy="838200"/>
          </a:xfrm>
        </p:spPr>
        <p:txBody>
          <a:bodyPr>
            <a:normAutofit/>
          </a:bodyPr>
          <a:lstStyle/>
          <a:p>
            <a:r>
              <a:rPr lang="en-US" dirty="0" smtClean="0"/>
              <a:t>Inline Functions</a:t>
            </a:r>
            <a:endParaRPr lang="en-US" dirty="0"/>
          </a:p>
        </p:txBody>
      </p:sp>
      <p:sp>
        <p:nvSpPr>
          <p:cNvPr id="4" name="Content Placeholder 3"/>
          <p:cNvSpPr>
            <a:spLocks noGrp="1"/>
          </p:cNvSpPr>
          <p:nvPr>
            <p:ph sz="half" idx="1"/>
          </p:nvPr>
        </p:nvSpPr>
        <p:spPr>
          <a:xfrm>
            <a:off x="228600" y="1066800"/>
            <a:ext cx="8763000" cy="5791200"/>
          </a:xfrm>
          <a:solidFill>
            <a:srgbClr val="EAF7FA"/>
          </a:solidFill>
          <a:ln>
            <a:solidFill>
              <a:srgbClr val="0070C0"/>
            </a:solidFill>
          </a:ln>
        </p:spPr>
        <p:txBody>
          <a:bodyPr>
            <a:noAutofit/>
          </a:bodyPr>
          <a:lstStyle/>
          <a:p>
            <a:pPr>
              <a:buClr>
                <a:srgbClr val="0000FF"/>
              </a:buClr>
              <a:buSzPct val="110000"/>
              <a:buNone/>
              <a:defRPr/>
            </a:pPr>
            <a:r>
              <a:rPr lang="en-US" sz="2200" kern="0" dirty="0" smtClean="0">
                <a:solidFill>
                  <a:prstClr val="black"/>
                </a:solidFill>
              </a:rPr>
              <a:t>#include &lt;</a:t>
            </a:r>
            <a:r>
              <a:rPr lang="en-US" sz="2200" kern="0" dirty="0" err="1" smtClean="0">
                <a:solidFill>
                  <a:prstClr val="black"/>
                </a:solidFill>
              </a:rPr>
              <a:t>iostream</a:t>
            </a:r>
            <a:r>
              <a:rPr lang="en-US" sz="2200" kern="0" dirty="0" smtClean="0">
                <a:solidFill>
                  <a:prstClr val="black"/>
                </a:solidFill>
              </a:rPr>
              <a:t>&gt;</a:t>
            </a:r>
          </a:p>
          <a:p>
            <a:pPr>
              <a:buClr>
                <a:srgbClr val="0000FF"/>
              </a:buClr>
              <a:buSzPct val="110000"/>
              <a:buNone/>
              <a:defRPr/>
            </a:pPr>
            <a:r>
              <a:rPr lang="en-US" sz="2200" kern="0" dirty="0" smtClean="0">
                <a:solidFill>
                  <a:prstClr val="black"/>
                </a:solidFill>
              </a:rPr>
              <a:t>using namespace std;</a:t>
            </a:r>
          </a:p>
          <a:p>
            <a:pPr>
              <a:buClr>
                <a:srgbClr val="0000FF"/>
              </a:buClr>
              <a:buSzPct val="110000"/>
              <a:buNone/>
              <a:defRPr/>
            </a:pPr>
            <a:r>
              <a:rPr lang="en-US" sz="2200" kern="0" dirty="0" smtClean="0">
                <a:solidFill>
                  <a:prstClr val="black"/>
                </a:solidFill>
              </a:rPr>
              <a:t>inline float </a:t>
            </a:r>
            <a:r>
              <a:rPr lang="en-US" sz="2200" kern="0" dirty="0" err="1" smtClean="0">
                <a:solidFill>
                  <a:prstClr val="black"/>
                </a:solidFill>
              </a:rPr>
              <a:t>lbstokg</a:t>
            </a:r>
            <a:r>
              <a:rPr lang="en-US" sz="2200" kern="0" dirty="0" smtClean="0">
                <a:solidFill>
                  <a:prstClr val="black"/>
                </a:solidFill>
              </a:rPr>
              <a:t>(float pounds)</a:t>
            </a:r>
          </a:p>
          <a:p>
            <a:pPr>
              <a:buClr>
                <a:srgbClr val="0000FF"/>
              </a:buClr>
              <a:buSzPct val="110000"/>
              <a:buNone/>
              <a:defRPr/>
            </a:pPr>
            <a:r>
              <a:rPr lang="en-US" sz="2200" kern="0" dirty="0" smtClean="0">
                <a:solidFill>
                  <a:prstClr val="black"/>
                </a:solidFill>
              </a:rPr>
              <a:t>{</a:t>
            </a:r>
          </a:p>
          <a:p>
            <a:pPr>
              <a:buClr>
                <a:srgbClr val="0000FF"/>
              </a:buClr>
              <a:buSzPct val="110000"/>
              <a:buNone/>
              <a:defRPr/>
            </a:pPr>
            <a:r>
              <a:rPr lang="en-US" sz="2200" kern="0" dirty="0" smtClean="0">
                <a:solidFill>
                  <a:prstClr val="black"/>
                </a:solidFill>
              </a:rPr>
              <a:t>          return </a:t>
            </a:r>
            <a:r>
              <a:rPr lang="en-US" sz="2200" kern="0" dirty="0" smtClean="0">
                <a:solidFill>
                  <a:prstClr val="black"/>
                </a:solidFill>
              </a:rPr>
              <a:t>0.453592 * pounds;</a:t>
            </a:r>
          </a:p>
          <a:p>
            <a:pPr>
              <a:buClr>
                <a:srgbClr val="0000FF"/>
              </a:buClr>
              <a:buSzPct val="110000"/>
              <a:buNone/>
              <a:defRPr/>
            </a:pPr>
            <a:r>
              <a:rPr lang="en-US" sz="2200" kern="0" dirty="0" smtClean="0">
                <a:solidFill>
                  <a:prstClr val="black"/>
                </a:solidFill>
              </a:rPr>
              <a:t>}</a:t>
            </a:r>
          </a:p>
          <a:p>
            <a:pPr>
              <a:buClr>
                <a:srgbClr val="0000FF"/>
              </a:buClr>
              <a:buSzPct val="110000"/>
              <a:buNone/>
              <a:defRPr/>
            </a:pPr>
            <a:r>
              <a:rPr lang="en-US" sz="2200" kern="0" dirty="0" err="1" smtClean="0">
                <a:solidFill>
                  <a:prstClr val="black"/>
                </a:solidFill>
              </a:rPr>
              <a:t>int</a:t>
            </a:r>
            <a:r>
              <a:rPr lang="en-US" sz="2200" kern="0" dirty="0" smtClean="0">
                <a:solidFill>
                  <a:prstClr val="black"/>
                </a:solidFill>
              </a:rPr>
              <a:t> main()</a:t>
            </a:r>
          </a:p>
          <a:p>
            <a:pPr>
              <a:buClr>
                <a:srgbClr val="0000FF"/>
              </a:buClr>
              <a:buSzPct val="110000"/>
              <a:buNone/>
              <a:defRPr/>
            </a:pPr>
            <a:r>
              <a:rPr lang="en-US" sz="2200" kern="0" dirty="0" smtClean="0">
                <a:solidFill>
                  <a:prstClr val="black"/>
                </a:solidFill>
              </a:rPr>
              <a:t>{</a:t>
            </a:r>
          </a:p>
          <a:p>
            <a:pPr>
              <a:buClr>
                <a:srgbClr val="0000FF"/>
              </a:buClr>
              <a:buSzPct val="110000"/>
              <a:buNone/>
              <a:defRPr/>
            </a:pPr>
            <a:r>
              <a:rPr lang="en-US" sz="2200" kern="0" dirty="0" smtClean="0">
                <a:solidFill>
                  <a:prstClr val="black"/>
                </a:solidFill>
              </a:rPr>
              <a:t>       float </a:t>
            </a:r>
            <a:r>
              <a:rPr lang="en-US" sz="2200" kern="0" dirty="0" smtClean="0">
                <a:solidFill>
                  <a:prstClr val="black"/>
                </a:solidFill>
              </a:rPr>
              <a:t>lbs;</a:t>
            </a:r>
          </a:p>
          <a:p>
            <a:pPr>
              <a:buClr>
                <a:srgbClr val="0000FF"/>
              </a:buClr>
              <a:buSzPct val="110000"/>
              <a:buNone/>
              <a:defRPr/>
            </a:pPr>
            <a:r>
              <a:rPr lang="en-US" sz="2200" kern="0" dirty="0" smtClean="0">
                <a:solidFill>
                  <a:prstClr val="black"/>
                </a:solidFill>
              </a:rPr>
              <a:t>       </a:t>
            </a:r>
            <a:r>
              <a:rPr lang="en-US" sz="2200" kern="0" dirty="0" err="1" smtClean="0">
                <a:solidFill>
                  <a:prstClr val="black"/>
                </a:solidFill>
              </a:rPr>
              <a:t>cout</a:t>
            </a:r>
            <a:r>
              <a:rPr lang="en-US" sz="2200" kern="0" dirty="0" smtClean="0">
                <a:solidFill>
                  <a:prstClr val="black"/>
                </a:solidFill>
              </a:rPr>
              <a:t> </a:t>
            </a:r>
            <a:r>
              <a:rPr lang="en-US" sz="2200" kern="0" dirty="0" smtClean="0">
                <a:solidFill>
                  <a:prstClr val="black"/>
                </a:solidFill>
              </a:rPr>
              <a:t>&lt;&lt; "\</a:t>
            </a:r>
            <a:r>
              <a:rPr lang="en-US" sz="2200" kern="0" dirty="0" err="1" smtClean="0">
                <a:solidFill>
                  <a:prstClr val="black"/>
                </a:solidFill>
              </a:rPr>
              <a:t>nEnter</a:t>
            </a:r>
            <a:r>
              <a:rPr lang="en-US" sz="2200" kern="0" dirty="0" smtClean="0">
                <a:solidFill>
                  <a:prstClr val="black"/>
                </a:solidFill>
              </a:rPr>
              <a:t> your weight in pounds: ";</a:t>
            </a:r>
          </a:p>
          <a:p>
            <a:pPr>
              <a:buClr>
                <a:srgbClr val="0000FF"/>
              </a:buClr>
              <a:buSzPct val="110000"/>
              <a:buNone/>
              <a:defRPr/>
            </a:pPr>
            <a:r>
              <a:rPr lang="en-US" sz="2200" kern="0" dirty="0" smtClean="0">
                <a:solidFill>
                  <a:prstClr val="black"/>
                </a:solidFill>
              </a:rPr>
              <a:t>       </a:t>
            </a:r>
            <a:r>
              <a:rPr lang="en-US" sz="2200" kern="0" dirty="0" err="1" smtClean="0">
                <a:solidFill>
                  <a:prstClr val="black"/>
                </a:solidFill>
              </a:rPr>
              <a:t>cin</a:t>
            </a:r>
            <a:r>
              <a:rPr lang="en-US" sz="2200" kern="0" dirty="0" smtClean="0">
                <a:solidFill>
                  <a:prstClr val="black"/>
                </a:solidFill>
              </a:rPr>
              <a:t> </a:t>
            </a:r>
            <a:r>
              <a:rPr lang="en-US" sz="2200" kern="0" dirty="0" smtClean="0">
                <a:solidFill>
                  <a:prstClr val="black"/>
                </a:solidFill>
              </a:rPr>
              <a:t>&gt;&gt; lbs;</a:t>
            </a:r>
          </a:p>
          <a:p>
            <a:pPr>
              <a:buClr>
                <a:srgbClr val="0000FF"/>
              </a:buClr>
              <a:buSzPct val="110000"/>
              <a:buNone/>
              <a:defRPr/>
            </a:pPr>
            <a:r>
              <a:rPr lang="en-US" sz="2200" kern="0" dirty="0" smtClean="0">
                <a:solidFill>
                  <a:prstClr val="black"/>
                </a:solidFill>
              </a:rPr>
              <a:t>        </a:t>
            </a:r>
            <a:r>
              <a:rPr lang="en-US" sz="2200" kern="0" dirty="0" err="1" smtClean="0">
                <a:solidFill>
                  <a:prstClr val="black"/>
                </a:solidFill>
              </a:rPr>
              <a:t>cout</a:t>
            </a:r>
            <a:r>
              <a:rPr lang="en-US" sz="2200" kern="0" dirty="0" smtClean="0">
                <a:solidFill>
                  <a:prstClr val="black"/>
                </a:solidFill>
              </a:rPr>
              <a:t> </a:t>
            </a:r>
            <a:r>
              <a:rPr lang="en-US" sz="2200" kern="0" dirty="0" smtClean="0">
                <a:solidFill>
                  <a:prstClr val="black"/>
                </a:solidFill>
              </a:rPr>
              <a:t>&lt;&lt; "Your weight in kilograms is " &lt;&lt; </a:t>
            </a:r>
            <a:r>
              <a:rPr lang="en-US" sz="2200" kern="0" dirty="0" err="1" smtClean="0">
                <a:solidFill>
                  <a:prstClr val="black"/>
                </a:solidFill>
              </a:rPr>
              <a:t>lbstokg</a:t>
            </a:r>
            <a:r>
              <a:rPr lang="en-US" sz="2200" kern="0" dirty="0" smtClean="0">
                <a:solidFill>
                  <a:prstClr val="black"/>
                </a:solidFill>
              </a:rPr>
              <a:t>(lbs</a:t>
            </a:r>
            <a:r>
              <a:rPr lang="en-US" sz="2200" kern="0" dirty="0" smtClean="0">
                <a:solidFill>
                  <a:prstClr val="black"/>
                </a:solidFill>
              </a:rPr>
              <a:t>) &lt;&lt; </a:t>
            </a:r>
            <a:r>
              <a:rPr lang="en-US" sz="2200" kern="0" dirty="0" err="1" smtClean="0">
                <a:solidFill>
                  <a:prstClr val="black"/>
                </a:solidFill>
              </a:rPr>
              <a:t>endl</a:t>
            </a:r>
            <a:r>
              <a:rPr lang="en-US" sz="2200" kern="0" dirty="0" smtClean="0">
                <a:solidFill>
                  <a:prstClr val="black"/>
                </a:solidFill>
              </a:rPr>
              <a:t>;</a:t>
            </a:r>
          </a:p>
          <a:p>
            <a:pPr>
              <a:buClr>
                <a:srgbClr val="0000FF"/>
              </a:buClr>
              <a:buSzPct val="110000"/>
              <a:buNone/>
              <a:defRPr/>
            </a:pPr>
            <a:r>
              <a:rPr lang="en-US" sz="2200" kern="0" dirty="0" smtClean="0">
                <a:solidFill>
                  <a:prstClr val="black"/>
                </a:solidFill>
              </a:rPr>
              <a:t>       return </a:t>
            </a:r>
            <a:r>
              <a:rPr lang="en-US" sz="2200" kern="0" dirty="0" smtClean="0">
                <a:solidFill>
                  <a:prstClr val="black"/>
                </a:solidFill>
              </a:rPr>
              <a:t>0;</a:t>
            </a:r>
          </a:p>
          <a:p>
            <a:pPr>
              <a:buClr>
                <a:srgbClr val="0000FF"/>
              </a:buClr>
              <a:buSzPct val="110000"/>
              <a:buNone/>
              <a:defRPr/>
            </a:pPr>
            <a:r>
              <a:rPr lang="en-US" sz="2200" kern="0" dirty="0" smtClean="0">
                <a:solidFill>
                  <a:prstClr val="black"/>
                </a:solidFill>
              </a:rPr>
              <a:t>}</a:t>
            </a:r>
          </a:p>
          <a:p>
            <a:pPr>
              <a:buClr>
                <a:srgbClr val="0000FF"/>
              </a:buClr>
              <a:buSzPct val="110000"/>
              <a:buNone/>
              <a:defRPr/>
            </a:pPr>
            <a:endParaRPr lang="en-US" sz="2000" kern="0" dirty="0" smtClean="0">
              <a:solidFill>
                <a:prstClr val="black"/>
              </a:solidFill>
            </a:endParaRPr>
          </a:p>
        </p:txBody>
      </p:sp>
      <p:sp>
        <p:nvSpPr>
          <p:cNvPr id="2" name="Footer Placeholder 1"/>
          <p:cNvSpPr>
            <a:spLocks noGrp="1"/>
          </p:cNvSpPr>
          <p:nvPr>
            <p:ph type="ftr" sz="quarter" idx="11"/>
          </p:nvPr>
        </p:nvSpPr>
        <p:spPr>
          <a:xfrm>
            <a:off x="4648200" y="6477000"/>
            <a:ext cx="2895600" cy="365125"/>
          </a:xfrm>
        </p:spPr>
        <p:txBody>
          <a:bodyPr/>
          <a:lstStyle/>
          <a:p>
            <a:r>
              <a:rPr lang="en-US" dirty="0" smtClean="0"/>
              <a:t>*******Faculty of Computer Science*******</a:t>
            </a:r>
            <a:endParaRPr lang="en-US" dirty="0"/>
          </a:p>
        </p:txBody>
      </p:sp>
    </p:spTree>
    <p:extLst>
      <p:ext uri="{BB962C8B-B14F-4D97-AF65-F5344CB8AC3E}">
        <p14:creationId xmlns:p14="http://schemas.microsoft.com/office/powerpoint/2010/main" xmlns="" val="13335141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6489700" cy="838200"/>
          </a:xfrm>
        </p:spPr>
        <p:txBody>
          <a:bodyPr>
            <a:normAutofit/>
          </a:bodyPr>
          <a:lstStyle/>
          <a:p>
            <a:r>
              <a:rPr lang="en-US" dirty="0" smtClean="0"/>
              <a:t>Default </a:t>
            </a:r>
            <a:r>
              <a:rPr lang="en-US" dirty="0" smtClean="0"/>
              <a:t>Arguments</a:t>
            </a:r>
            <a:endParaRPr lang="en-US" dirty="0"/>
          </a:p>
        </p:txBody>
      </p:sp>
      <p:sp>
        <p:nvSpPr>
          <p:cNvPr id="4" name="Content Placeholder 3"/>
          <p:cNvSpPr>
            <a:spLocks noGrp="1"/>
          </p:cNvSpPr>
          <p:nvPr>
            <p:ph sz="half" idx="1"/>
          </p:nvPr>
        </p:nvSpPr>
        <p:spPr>
          <a:xfrm>
            <a:off x="228600" y="838200"/>
            <a:ext cx="8763000" cy="6019800"/>
          </a:xfrm>
          <a:solidFill>
            <a:srgbClr val="EAF7FA"/>
          </a:solidFill>
          <a:ln>
            <a:solidFill>
              <a:srgbClr val="0070C0"/>
            </a:solidFill>
          </a:ln>
        </p:spPr>
        <p:txBody>
          <a:bodyPr>
            <a:noAutofit/>
          </a:bodyPr>
          <a:lstStyle/>
          <a:p>
            <a:pPr>
              <a:buClr>
                <a:srgbClr val="0000FF"/>
              </a:buClr>
              <a:buSzPct val="110000"/>
              <a:buNone/>
              <a:defRPr/>
            </a:pPr>
            <a:r>
              <a:rPr lang="en-US" sz="2200" kern="0" dirty="0" smtClean="0">
                <a:solidFill>
                  <a:prstClr val="black"/>
                </a:solidFill>
              </a:rPr>
              <a:t>#include &lt;</a:t>
            </a:r>
            <a:r>
              <a:rPr lang="en-US" sz="2200" kern="0" dirty="0" err="1" smtClean="0">
                <a:solidFill>
                  <a:prstClr val="black"/>
                </a:solidFill>
              </a:rPr>
              <a:t>iostream.h</a:t>
            </a:r>
            <a:r>
              <a:rPr lang="en-US" sz="2200" kern="0" dirty="0" smtClean="0">
                <a:solidFill>
                  <a:prstClr val="black"/>
                </a:solidFill>
              </a:rPr>
              <a:t>&gt;</a:t>
            </a:r>
          </a:p>
          <a:p>
            <a:pPr>
              <a:buClr>
                <a:srgbClr val="0000FF"/>
              </a:buClr>
              <a:buSzPct val="110000"/>
              <a:buNone/>
              <a:defRPr/>
            </a:pPr>
            <a:r>
              <a:rPr lang="en-US" sz="2200" kern="0" dirty="0" smtClean="0">
                <a:solidFill>
                  <a:prstClr val="black"/>
                </a:solidFill>
              </a:rPr>
              <a:t>void </a:t>
            </a:r>
            <a:r>
              <a:rPr lang="en-US" sz="2200" kern="0" dirty="0" err="1" smtClean="0">
                <a:solidFill>
                  <a:prstClr val="black"/>
                </a:solidFill>
              </a:rPr>
              <a:t>repchar</a:t>
            </a:r>
            <a:r>
              <a:rPr lang="en-US" sz="2200" kern="0" dirty="0" smtClean="0">
                <a:solidFill>
                  <a:prstClr val="black"/>
                </a:solidFill>
              </a:rPr>
              <a:t>(char='*', </a:t>
            </a:r>
            <a:r>
              <a:rPr lang="en-US" sz="2200" kern="0" dirty="0" err="1" smtClean="0">
                <a:solidFill>
                  <a:prstClr val="black"/>
                </a:solidFill>
              </a:rPr>
              <a:t>int</a:t>
            </a:r>
            <a:r>
              <a:rPr lang="en-US" sz="2200" kern="0" dirty="0" smtClean="0">
                <a:solidFill>
                  <a:prstClr val="black"/>
                </a:solidFill>
              </a:rPr>
              <a:t>=45); </a:t>
            </a:r>
          </a:p>
          <a:p>
            <a:pPr>
              <a:buClr>
                <a:srgbClr val="0000FF"/>
              </a:buClr>
              <a:buSzPct val="110000"/>
              <a:buNone/>
              <a:defRPr/>
            </a:pPr>
            <a:r>
              <a:rPr lang="en-US" sz="2200" kern="0" dirty="0" smtClean="0">
                <a:solidFill>
                  <a:prstClr val="black"/>
                </a:solidFill>
              </a:rPr>
              <a:t>//void </a:t>
            </a:r>
            <a:r>
              <a:rPr lang="en-US" sz="2200" kern="0" dirty="0" err="1" smtClean="0">
                <a:solidFill>
                  <a:prstClr val="black"/>
                </a:solidFill>
              </a:rPr>
              <a:t>repchar</a:t>
            </a:r>
            <a:r>
              <a:rPr lang="en-US" sz="2200" kern="0" dirty="0" smtClean="0">
                <a:solidFill>
                  <a:prstClr val="black"/>
                </a:solidFill>
              </a:rPr>
              <a:t>(char </a:t>
            </a:r>
            <a:r>
              <a:rPr lang="en-US" sz="2200" kern="0" dirty="0" err="1" smtClean="0">
                <a:solidFill>
                  <a:prstClr val="black"/>
                </a:solidFill>
              </a:rPr>
              <a:t>repchar</a:t>
            </a:r>
            <a:r>
              <a:rPr lang="en-US" sz="2200" kern="0" dirty="0" smtClean="0">
                <a:solidFill>
                  <a:prstClr val="black"/>
                </a:solidFill>
              </a:rPr>
              <a:t>='*', </a:t>
            </a:r>
            <a:r>
              <a:rPr lang="en-US" sz="2200" kern="0" dirty="0" err="1" smtClean="0">
                <a:solidFill>
                  <a:prstClr val="black"/>
                </a:solidFill>
              </a:rPr>
              <a:t>int</a:t>
            </a:r>
            <a:r>
              <a:rPr lang="en-US" sz="2200" kern="0" dirty="0" smtClean="0">
                <a:solidFill>
                  <a:prstClr val="black"/>
                </a:solidFill>
              </a:rPr>
              <a:t> number=45);</a:t>
            </a:r>
          </a:p>
          <a:p>
            <a:pPr>
              <a:buClr>
                <a:srgbClr val="0000FF"/>
              </a:buClr>
              <a:buSzPct val="110000"/>
              <a:buNone/>
              <a:defRPr/>
            </a:pPr>
            <a:r>
              <a:rPr lang="en-US" sz="2200" kern="0" dirty="0" err="1" smtClean="0">
                <a:solidFill>
                  <a:prstClr val="black"/>
                </a:solidFill>
              </a:rPr>
              <a:t>int</a:t>
            </a:r>
            <a:r>
              <a:rPr lang="en-US" sz="2200" kern="0" dirty="0" smtClean="0">
                <a:solidFill>
                  <a:prstClr val="black"/>
                </a:solidFill>
              </a:rPr>
              <a:t> main()</a:t>
            </a:r>
          </a:p>
          <a:p>
            <a:pPr>
              <a:buClr>
                <a:srgbClr val="0000FF"/>
              </a:buClr>
              <a:buSzPct val="110000"/>
              <a:buNone/>
              <a:defRPr/>
            </a:pPr>
            <a:r>
              <a:rPr lang="en-US" sz="2200" kern="0" dirty="0" smtClean="0">
                <a:solidFill>
                  <a:prstClr val="black"/>
                </a:solidFill>
              </a:rPr>
              <a:t>{       </a:t>
            </a:r>
            <a:r>
              <a:rPr lang="en-US" sz="2200" kern="0" dirty="0" err="1" smtClean="0">
                <a:solidFill>
                  <a:prstClr val="black"/>
                </a:solidFill>
              </a:rPr>
              <a:t>repchar</a:t>
            </a:r>
            <a:r>
              <a:rPr lang="en-US" sz="2200" kern="0" dirty="0" smtClean="0">
                <a:solidFill>
                  <a:prstClr val="black"/>
                </a:solidFill>
              </a:rPr>
              <a:t>(); </a:t>
            </a:r>
          </a:p>
          <a:p>
            <a:pPr>
              <a:buClr>
                <a:srgbClr val="0000FF"/>
              </a:buClr>
              <a:buSzPct val="110000"/>
              <a:buNone/>
              <a:defRPr/>
            </a:pPr>
            <a:r>
              <a:rPr lang="en-US" sz="2200" kern="0" dirty="0" smtClean="0">
                <a:solidFill>
                  <a:prstClr val="black"/>
                </a:solidFill>
              </a:rPr>
              <a:t>         </a:t>
            </a:r>
            <a:r>
              <a:rPr lang="en-US" sz="2200" kern="0" dirty="0" err="1" smtClean="0">
                <a:solidFill>
                  <a:prstClr val="black"/>
                </a:solidFill>
              </a:rPr>
              <a:t>repchar</a:t>
            </a:r>
            <a:r>
              <a:rPr lang="en-US" sz="2200" kern="0" dirty="0" smtClean="0">
                <a:solidFill>
                  <a:prstClr val="black"/>
                </a:solidFill>
              </a:rPr>
              <a:t>('='); </a:t>
            </a:r>
          </a:p>
          <a:p>
            <a:pPr>
              <a:buClr>
                <a:srgbClr val="0000FF"/>
              </a:buClr>
              <a:buSzPct val="110000"/>
              <a:buNone/>
              <a:defRPr/>
            </a:pPr>
            <a:r>
              <a:rPr lang="en-US" sz="2200" kern="0" dirty="0" smtClean="0">
                <a:solidFill>
                  <a:prstClr val="black"/>
                </a:solidFill>
              </a:rPr>
              <a:t>         </a:t>
            </a:r>
            <a:r>
              <a:rPr lang="en-US" sz="2200" kern="0" dirty="0" err="1" smtClean="0">
                <a:solidFill>
                  <a:prstClr val="black"/>
                </a:solidFill>
              </a:rPr>
              <a:t>repchar</a:t>
            </a:r>
            <a:r>
              <a:rPr lang="en-US" sz="2200" kern="0" dirty="0" smtClean="0">
                <a:solidFill>
                  <a:prstClr val="black"/>
                </a:solidFill>
              </a:rPr>
              <a:t>('+', 30); </a:t>
            </a:r>
          </a:p>
          <a:p>
            <a:pPr>
              <a:buClr>
                <a:srgbClr val="0000FF"/>
              </a:buClr>
              <a:buSzPct val="110000"/>
              <a:buNone/>
              <a:defRPr/>
            </a:pPr>
            <a:r>
              <a:rPr lang="en-US" sz="2200" kern="0" dirty="0" smtClean="0">
                <a:solidFill>
                  <a:prstClr val="black"/>
                </a:solidFill>
              </a:rPr>
              <a:t>         return </a:t>
            </a:r>
            <a:r>
              <a:rPr lang="en-US" sz="2200" kern="0" dirty="0" smtClean="0">
                <a:solidFill>
                  <a:prstClr val="black"/>
                </a:solidFill>
              </a:rPr>
              <a:t>0</a:t>
            </a:r>
            <a:r>
              <a:rPr lang="en-US" sz="2200" kern="0" dirty="0" smtClean="0">
                <a:solidFill>
                  <a:prstClr val="black"/>
                </a:solidFill>
              </a:rPr>
              <a:t>;    </a:t>
            </a:r>
          </a:p>
          <a:p>
            <a:pPr>
              <a:buClr>
                <a:srgbClr val="0000FF"/>
              </a:buClr>
              <a:buSzPct val="110000"/>
              <a:buNone/>
              <a:defRPr/>
            </a:pPr>
            <a:r>
              <a:rPr lang="en-US" sz="2200" kern="0" dirty="0" smtClean="0">
                <a:solidFill>
                  <a:prstClr val="black"/>
                </a:solidFill>
              </a:rPr>
              <a:t>}</a:t>
            </a:r>
            <a:endParaRPr lang="en-US" sz="2200" kern="0" dirty="0" smtClean="0">
              <a:solidFill>
                <a:prstClr val="black"/>
              </a:solidFill>
            </a:endParaRPr>
          </a:p>
          <a:p>
            <a:pPr>
              <a:buClr>
                <a:srgbClr val="0000FF"/>
              </a:buClr>
              <a:buSzPct val="110000"/>
              <a:buNone/>
              <a:defRPr/>
            </a:pPr>
            <a:r>
              <a:rPr lang="en-US" sz="2200" kern="0" dirty="0" smtClean="0">
                <a:solidFill>
                  <a:prstClr val="black"/>
                </a:solidFill>
              </a:rPr>
              <a:t>void </a:t>
            </a:r>
            <a:r>
              <a:rPr lang="en-US" sz="2200" kern="0" dirty="0" err="1" smtClean="0">
                <a:solidFill>
                  <a:prstClr val="black"/>
                </a:solidFill>
              </a:rPr>
              <a:t>repchar</a:t>
            </a:r>
            <a:r>
              <a:rPr lang="en-US" sz="2200" kern="0" dirty="0" smtClean="0">
                <a:solidFill>
                  <a:prstClr val="black"/>
                </a:solidFill>
              </a:rPr>
              <a:t>(char </a:t>
            </a:r>
            <a:r>
              <a:rPr lang="en-US" sz="2200" kern="0" dirty="0" err="1" smtClean="0">
                <a:solidFill>
                  <a:prstClr val="black"/>
                </a:solidFill>
              </a:rPr>
              <a:t>ch</a:t>
            </a:r>
            <a:r>
              <a:rPr lang="en-US" sz="2200" kern="0" dirty="0" smtClean="0">
                <a:solidFill>
                  <a:prstClr val="black"/>
                </a:solidFill>
              </a:rPr>
              <a:t>, </a:t>
            </a:r>
            <a:r>
              <a:rPr lang="en-US" sz="2200" kern="0" dirty="0" err="1" smtClean="0">
                <a:solidFill>
                  <a:prstClr val="black"/>
                </a:solidFill>
              </a:rPr>
              <a:t>int</a:t>
            </a:r>
            <a:r>
              <a:rPr lang="en-US" sz="2200" kern="0" dirty="0" smtClean="0">
                <a:solidFill>
                  <a:prstClr val="black"/>
                </a:solidFill>
              </a:rPr>
              <a:t> n)</a:t>
            </a:r>
          </a:p>
          <a:p>
            <a:pPr>
              <a:buClr>
                <a:srgbClr val="0000FF"/>
              </a:buClr>
              <a:buSzPct val="110000"/>
              <a:buNone/>
              <a:defRPr/>
            </a:pPr>
            <a:r>
              <a:rPr lang="en-US" sz="2200" kern="0" dirty="0" smtClean="0">
                <a:solidFill>
                  <a:prstClr val="black"/>
                </a:solidFill>
              </a:rPr>
              <a:t>{    </a:t>
            </a:r>
            <a:r>
              <a:rPr lang="en-US" sz="2200" kern="0" dirty="0" smtClean="0">
                <a:solidFill>
                  <a:prstClr val="black"/>
                </a:solidFill>
              </a:rPr>
              <a:t>for(</a:t>
            </a:r>
            <a:r>
              <a:rPr lang="en-US" sz="2200" kern="0" dirty="0" err="1" smtClean="0">
                <a:solidFill>
                  <a:prstClr val="black"/>
                </a:solidFill>
              </a:rPr>
              <a:t>int</a:t>
            </a:r>
            <a:r>
              <a:rPr lang="en-US" sz="2200" kern="0" dirty="0" smtClean="0">
                <a:solidFill>
                  <a:prstClr val="black"/>
                </a:solidFill>
              </a:rPr>
              <a:t> j=0; j&lt;n; j++) </a:t>
            </a:r>
          </a:p>
          <a:p>
            <a:pPr>
              <a:buClr>
                <a:srgbClr val="0000FF"/>
              </a:buClr>
              <a:buSzPct val="110000"/>
              <a:buNone/>
              <a:defRPr/>
            </a:pPr>
            <a:r>
              <a:rPr lang="en-US" sz="2200" kern="0" dirty="0" smtClean="0">
                <a:solidFill>
                  <a:prstClr val="black"/>
                </a:solidFill>
              </a:rPr>
              <a:t>      </a:t>
            </a:r>
            <a:r>
              <a:rPr lang="en-US" sz="2200" kern="0" dirty="0" err="1" smtClean="0">
                <a:solidFill>
                  <a:prstClr val="black"/>
                </a:solidFill>
              </a:rPr>
              <a:t>cout</a:t>
            </a:r>
            <a:r>
              <a:rPr lang="en-US" sz="2200" kern="0" dirty="0" smtClean="0">
                <a:solidFill>
                  <a:prstClr val="black"/>
                </a:solidFill>
              </a:rPr>
              <a:t> &lt;&lt; </a:t>
            </a:r>
            <a:r>
              <a:rPr lang="en-US" sz="2200" kern="0" dirty="0" err="1" smtClean="0">
                <a:solidFill>
                  <a:prstClr val="black"/>
                </a:solidFill>
              </a:rPr>
              <a:t>ch</a:t>
            </a:r>
            <a:r>
              <a:rPr lang="en-US" sz="2200" kern="0" dirty="0" smtClean="0">
                <a:solidFill>
                  <a:prstClr val="black"/>
                </a:solidFill>
              </a:rPr>
              <a:t>; </a:t>
            </a:r>
          </a:p>
          <a:p>
            <a:pPr>
              <a:buClr>
                <a:srgbClr val="0000FF"/>
              </a:buClr>
              <a:buSzPct val="110000"/>
              <a:buNone/>
              <a:defRPr/>
            </a:pPr>
            <a:r>
              <a:rPr lang="en-US" sz="2200" kern="0" dirty="0" smtClean="0">
                <a:solidFill>
                  <a:prstClr val="black"/>
                </a:solidFill>
              </a:rPr>
              <a:t>       </a:t>
            </a:r>
            <a:r>
              <a:rPr lang="en-US" sz="2200" kern="0" dirty="0" err="1" smtClean="0">
                <a:solidFill>
                  <a:prstClr val="black"/>
                </a:solidFill>
              </a:rPr>
              <a:t>cout</a:t>
            </a:r>
            <a:r>
              <a:rPr lang="en-US" sz="2200" kern="0" dirty="0" smtClean="0">
                <a:solidFill>
                  <a:prstClr val="black"/>
                </a:solidFill>
              </a:rPr>
              <a:t> </a:t>
            </a:r>
            <a:r>
              <a:rPr lang="en-US" sz="2200" kern="0" dirty="0" smtClean="0">
                <a:solidFill>
                  <a:prstClr val="black"/>
                </a:solidFill>
              </a:rPr>
              <a:t>&lt;&lt; </a:t>
            </a:r>
            <a:r>
              <a:rPr lang="en-US" sz="2200" kern="0" dirty="0" err="1" smtClean="0">
                <a:solidFill>
                  <a:prstClr val="black"/>
                </a:solidFill>
              </a:rPr>
              <a:t>endl</a:t>
            </a:r>
            <a:r>
              <a:rPr lang="en-US" sz="2200" kern="0" dirty="0" smtClean="0">
                <a:solidFill>
                  <a:prstClr val="black"/>
                </a:solidFill>
              </a:rPr>
              <a:t>;</a:t>
            </a:r>
          </a:p>
          <a:p>
            <a:pPr>
              <a:buClr>
                <a:srgbClr val="0000FF"/>
              </a:buClr>
              <a:buSzPct val="110000"/>
              <a:buNone/>
              <a:defRPr/>
            </a:pPr>
            <a:r>
              <a:rPr lang="en-US" sz="2200" kern="0" dirty="0" smtClean="0">
                <a:solidFill>
                  <a:prstClr val="black"/>
                </a:solidFill>
              </a:rPr>
              <a:t>}</a:t>
            </a:r>
          </a:p>
          <a:p>
            <a:pPr>
              <a:buClr>
                <a:srgbClr val="0000FF"/>
              </a:buClr>
              <a:buSzPct val="110000"/>
              <a:buNone/>
              <a:defRPr/>
            </a:pPr>
            <a:endParaRPr lang="en-US" sz="2000" kern="0" dirty="0" smtClean="0">
              <a:solidFill>
                <a:prstClr val="black"/>
              </a:solidFill>
            </a:endParaRPr>
          </a:p>
        </p:txBody>
      </p:sp>
      <p:sp>
        <p:nvSpPr>
          <p:cNvPr id="2" name="Footer Placeholder 1"/>
          <p:cNvSpPr>
            <a:spLocks noGrp="1"/>
          </p:cNvSpPr>
          <p:nvPr>
            <p:ph type="ftr" sz="quarter" idx="11"/>
          </p:nvPr>
        </p:nvSpPr>
        <p:spPr>
          <a:xfrm>
            <a:off x="4648200" y="6477000"/>
            <a:ext cx="2895600" cy="365125"/>
          </a:xfrm>
        </p:spPr>
        <p:txBody>
          <a:bodyPr/>
          <a:lstStyle/>
          <a:p>
            <a:r>
              <a:rPr lang="en-US" dirty="0" smtClean="0"/>
              <a:t>*******Faculty of Computer Science*******</a:t>
            </a:r>
            <a:endParaRPr lang="en-US" dirty="0"/>
          </a:p>
        </p:txBody>
      </p:sp>
    </p:spTree>
    <p:extLst>
      <p:ext uri="{BB962C8B-B14F-4D97-AF65-F5344CB8AC3E}">
        <p14:creationId xmlns:p14="http://schemas.microsoft.com/office/powerpoint/2010/main" xmlns="" val="13335141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idx="4294967295"/>
          </p:nvPr>
        </p:nvSpPr>
        <p:spPr>
          <a:xfrm>
            <a:off x="140677" y="76200"/>
            <a:ext cx="8792308" cy="685800"/>
          </a:xfrm>
        </p:spPr>
        <p:txBody>
          <a:bodyPr/>
          <a:lstStyle/>
          <a:p>
            <a:pPr eaLnBrk="1" hangingPunct="1"/>
            <a:r>
              <a:rPr lang="en-US" sz="3600" smtClean="0"/>
              <a:t>Variables</a:t>
            </a:r>
          </a:p>
        </p:txBody>
      </p:sp>
      <p:sp>
        <p:nvSpPr>
          <p:cNvPr id="64515" name="Content Placeholder 2" descr="Rectangle: Click to edit Master text styles&#10;Second level&#10;Third level&#10;Fourth level&#10;Fifth level"/>
          <p:cNvSpPr>
            <a:spLocks noGrp="1"/>
          </p:cNvSpPr>
          <p:nvPr>
            <p:ph idx="4294967295"/>
          </p:nvPr>
        </p:nvSpPr>
        <p:spPr>
          <a:xfrm>
            <a:off x="211015" y="838200"/>
            <a:ext cx="8610600" cy="6019800"/>
          </a:xfrm>
        </p:spPr>
        <p:txBody>
          <a:bodyPr/>
          <a:lstStyle/>
          <a:p>
            <a:pPr algn="just" eaLnBrk="1" hangingPunct="1"/>
            <a:r>
              <a:rPr lang="en-US" sz="2400" smtClean="0"/>
              <a:t>Variables possess a characteristic called the storage class. The most common storage class is automatic. Local variables have the automatic storage class</a:t>
            </a:r>
          </a:p>
          <a:p>
            <a:pPr algn="just" eaLnBrk="1" hangingPunct="1"/>
            <a:endParaRPr lang="en-US" sz="2400" smtClean="0"/>
          </a:p>
          <a:p>
            <a:pPr algn="just" eaLnBrk="1" hangingPunct="1"/>
            <a:r>
              <a:rPr lang="en-US" sz="2400" smtClean="0"/>
              <a:t>Variable Scopes - visibility</a:t>
            </a:r>
          </a:p>
          <a:p>
            <a:pPr lvl="1" algn="just" eaLnBrk="1" hangingPunct="1"/>
            <a:r>
              <a:rPr lang="en-US" sz="2400" smtClean="0"/>
              <a:t> </a:t>
            </a:r>
            <a:r>
              <a:rPr lang="en-US" sz="2400" smtClean="0">
                <a:solidFill>
                  <a:srgbClr val="FF0000"/>
                </a:solidFill>
              </a:rPr>
              <a:t>Global variables </a:t>
            </a:r>
            <a:r>
              <a:rPr lang="en-US" sz="2400" smtClean="0"/>
              <a:t>have static storage class: they exist for the life of a program. They are also visible throughout an entire file</a:t>
            </a:r>
          </a:p>
          <a:p>
            <a:pPr lvl="1" algn="just" eaLnBrk="1" hangingPunct="1"/>
            <a:r>
              <a:rPr lang="en-US" sz="2400" smtClean="0">
                <a:solidFill>
                  <a:srgbClr val="FF0000"/>
                </a:solidFill>
              </a:rPr>
              <a:t> Static local variables </a:t>
            </a:r>
            <a:r>
              <a:rPr lang="en-US" sz="2400" smtClean="0"/>
              <a:t>exist for the life of a program but are visible only in their own function.</a:t>
            </a:r>
          </a:p>
          <a:p>
            <a:pPr algn="just" eaLnBrk="1" hangingPunct="1"/>
            <a:endParaRPr lang="en-US" sz="2400" smtClean="0"/>
          </a:p>
        </p:txBody>
      </p:sp>
    </p:spTree>
    <p:extLst>
      <p:ext uri="{BB962C8B-B14F-4D97-AF65-F5344CB8AC3E}">
        <p14:creationId xmlns="" xmlns:p14="http://schemas.microsoft.com/office/powerpoint/2010/main" val="31307515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idx="4294967295"/>
          </p:nvPr>
        </p:nvSpPr>
        <p:spPr>
          <a:xfrm>
            <a:off x="140677" y="152400"/>
            <a:ext cx="6260123" cy="838200"/>
          </a:xfrm>
        </p:spPr>
        <p:txBody>
          <a:bodyPr/>
          <a:lstStyle/>
          <a:p>
            <a:pPr eaLnBrk="1" hangingPunct="1"/>
            <a:r>
              <a:rPr lang="en-US" dirty="0" smtClean="0"/>
              <a:t>Local </a:t>
            </a:r>
            <a:r>
              <a:rPr lang="en-US" dirty="0" smtClean="0"/>
              <a:t>Variables </a:t>
            </a:r>
            <a:endParaRPr lang="en-US" dirty="0" smtClean="0"/>
          </a:p>
        </p:txBody>
      </p:sp>
      <p:sp>
        <p:nvSpPr>
          <p:cNvPr id="5" name="Content Placeholder 2" descr="Rectangle: Click to edit Master text styles&#10;Second level&#10;Third level&#10;Fourth level&#10;Fifth level"/>
          <p:cNvSpPr txBox="1">
            <a:spLocks/>
          </p:cNvSpPr>
          <p:nvPr/>
        </p:nvSpPr>
        <p:spPr bwMode="auto">
          <a:xfrm>
            <a:off x="111368" y="914400"/>
            <a:ext cx="8804031" cy="5791200"/>
          </a:xfrm>
          <a:prstGeom prst="rect">
            <a:avLst/>
          </a:prstGeom>
          <a:noFill/>
          <a:ln w="9525">
            <a:noFill/>
            <a:miter lim="800000"/>
            <a:headEnd/>
            <a:tailEnd/>
          </a:ln>
        </p:spPr>
        <p:txBody>
          <a:bodyPr/>
          <a:lstStyle/>
          <a:p>
            <a:pPr marL="342900" indent="-342900">
              <a:spcBef>
                <a:spcPct val="20000"/>
              </a:spcBef>
              <a:buClr>
                <a:srgbClr val="0000FF"/>
              </a:buClr>
              <a:buSzPct val="110000"/>
              <a:defRPr/>
            </a:pPr>
            <a:r>
              <a:rPr lang="en-US" sz="2400" kern="0" dirty="0" smtClean="0">
                <a:solidFill>
                  <a:prstClr val="black"/>
                </a:solidFill>
              </a:rPr>
              <a:t>v</a:t>
            </a:r>
            <a:r>
              <a:rPr lang="en-US" sz="2400" kern="0" dirty="0" smtClean="0">
                <a:solidFill>
                  <a:prstClr val="black"/>
                </a:solidFill>
              </a:rPr>
              <a:t>oid  </a:t>
            </a:r>
            <a:r>
              <a:rPr lang="en-US" sz="2400" kern="0" dirty="0" err="1" smtClean="0">
                <a:solidFill>
                  <a:prstClr val="black"/>
                </a:solidFill>
              </a:rPr>
              <a:t>somefunc</a:t>
            </a:r>
            <a:r>
              <a:rPr lang="en-US" sz="2400" kern="0" dirty="0" smtClean="0">
                <a:solidFill>
                  <a:prstClr val="black"/>
                </a:solidFill>
              </a:rPr>
              <a:t>()</a:t>
            </a:r>
          </a:p>
          <a:p>
            <a:pPr marL="342900" indent="-342900">
              <a:spcBef>
                <a:spcPct val="20000"/>
              </a:spcBef>
              <a:buClr>
                <a:srgbClr val="0000FF"/>
              </a:buClr>
              <a:buSzPct val="110000"/>
              <a:defRPr/>
            </a:pPr>
            <a:r>
              <a:rPr lang="en-US" sz="2400" kern="0" dirty="0" smtClean="0">
                <a:solidFill>
                  <a:prstClr val="black"/>
                </a:solidFill>
              </a:rPr>
              <a:t>{       </a:t>
            </a:r>
            <a:r>
              <a:rPr lang="en-US" sz="2400" kern="0" dirty="0" err="1" smtClean="0">
                <a:solidFill>
                  <a:prstClr val="black"/>
                </a:solidFill>
              </a:rPr>
              <a:t>int</a:t>
            </a:r>
            <a:r>
              <a:rPr lang="en-US" sz="2400" kern="0" dirty="0" smtClean="0">
                <a:solidFill>
                  <a:prstClr val="black"/>
                </a:solidFill>
              </a:rPr>
              <a:t> </a:t>
            </a:r>
            <a:r>
              <a:rPr lang="en-US" sz="2400" kern="0" dirty="0" err="1" smtClean="0">
                <a:solidFill>
                  <a:prstClr val="black"/>
                </a:solidFill>
              </a:rPr>
              <a:t>somevar</a:t>
            </a:r>
            <a:r>
              <a:rPr lang="en-US" sz="2400" kern="0" dirty="0" smtClean="0">
                <a:solidFill>
                  <a:prstClr val="black"/>
                </a:solidFill>
              </a:rPr>
              <a:t>;</a:t>
            </a:r>
          </a:p>
          <a:p>
            <a:pPr marL="342900" indent="-342900">
              <a:spcBef>
                <a:spcPct val="20000"/>
              </a:spcBef>
              <a:buClr>
                <a:srgbClr val="0000FF"/>
              </a:buClr>
              <a:buSzPct val="110000"/>
              <a:defRPr/>
            </a:pPr>
            <a:r>
              <a:rPr lang="en-US" sz="2400" kern="0" dirty="0" smtClean="0">
                <a:solidFill>
                  <a:prstClr val="black"/>
                </a:solidFill>
              </a:rPr>
              <a:t> </a:t>
            </a:r>
            <a:r>
              <a:rPr lang="en-US" sz="2400" kern="0" dirty="0" smtClean="0">
                <a:solidFill>
                  <a:prstClr val="black"/>
                </a:solidFill>
              </a:rPr>
              <a:t>       float </a:t>
            </a:r>
            <a:r>
              <a:rPr lang="en-US" sz="2400" kern="0" dirty="0" err="1" smtClean="0">
                <a:solidFill>
                  <a:prstClr val="black"/>
                </a:solidFill>
              </a:rPr>
              <a:t>othervar</a:t>
            </a:r>
            <a:r>
              <a:rPr lang="en-US" sz="2400" kern="0" dirty="0" smtClean="0">
                <a:solidFill>
                  <a:prstClr val="black"/>
                </a:solidFill>
              </a:rPr>
              <a:t>;</a:t>
            </a:r>
          </a:p>
          <a:p>
            <a:pPr marL="342900" indent="-342900">
              <a:spcBef>
                <a:spcPct val="20000"/>
              </a:spcBef>
              <a:buClr>
                <a:srgbClr val="0000FF"/>
              </a:buClr>
              <a:buSzPct val="110000"/>
              <a:defRPr/>
            </a:pPr>
            <a:r>
              <a:rPr lang="en-US" sz="2400" kern="0" dirty="0" smtClean="0">
                <a:solidFill>
                  <a:prstClr val="black"/>
                </a:solidFill>
              </a:rPr>
              <a:t> </a:t>
            </a:r>
            <a:r>
              <a:rPr lang="en-US" sz="2400" kern="0" dirty="0" smtClean="0">
                <a:solidFill>
                  <a:prstClr val="black"/>
                </a:solidFill>
              </a:rPr>
              <a:t>       </a:t>
            </a:r>
            <a:r>
              <a:rPr lang="en-US" sz="2400" kern="0" dirty="0" err="1" smtClean="0">
                <a:solidFill>
                  <a:prstClr val="black"/>
                </a:solidFill>
              </a:rPr>
              <a:t>somevar</a:t>
            </a:r>
            <a:r>
              <a:rPr lang="en-US" sz="2400" kern="0" dirty="0" smtClean="0">
                <a:solidFill>
                  <a:prstClr val="black"/>
                </a:solidFill>
              </a:rPr>
              <a:t>=10;            //OK</a:t>
            </a:r>
          </a:p>
          <a:p>
            <a:pPr marL="342900" indent="-342900">
              <a:spcBef>
                <a:spcPct val="20000"/>
              </a:spcBef>
              <a:buClr>
                <a:srgbClr val="0000FF"/>
              </a:buClr>
              <a:buSzPct val="110000"/>
              <a:defRPr/>
            </a:pPr>
            <a:r>
              <a:rPr lang="en-US" sz="2400" kern="0" dirty="0" smtClean="0">
                <a:solidFill>
                  <a:prstClr val="black"/>
                </a:solidFill>
              </a:rPr>
              <a:t> </a:t>
            </a:r>
            <a:r>
              <a:rPr lang="en-US" sz="2400" kern="0" dirty="0" smtClean="0">
                <a:solidFill>
                  <a:prstClr val="black"/>
                </a:solidFill>
              </a:rPr>
              <a:t>       </a:t>
            </a:r>
            <a:r>
              <a:rPr lang="en-US" sz="2400" kern="0" dirty="0" err="1" smtClean="0">
                <a:solidFill>
                  <a:prstClr val="black"/>
                </a:solidFill>
              </a:rPr>
              <a:t>othervar</a:t>
            </a:r>
            <a:r>
              <a:rPr lang="en-US" sz="2400" kern="0" dirty="0" smtClean="0">
                <a:solidFill>
                  <a:prstClr val="black"/>
                </a:solidFill>
              </a:rPr>
              <a:t>=11;	</a:t>
            </a:r>
            <a:r>
              <a:rPr lang="en-US" sz="2400" kern="0" dirty="0" smtClean="0">
                <a:solidFill>
                  <a:prstClr val="black"/>
                </a:solidFill>
              </a:rPr>
              <a:t> //OK</a:t>
            </a:r>
            <a:endParaRPr lang="en-US" sz="2400" kern="0" dirty="0" smtClean="0">
              <a:solidFill>
                <a:prstClr val="black"/>
              </a:solidFill>
            </a:endParaRPr>
          </a:p>
          <a:p>
            <a:pPr marL="342900" indent="-342900">
              <a:spcBef>
                <a:spcPct val="20000"/>
              </a:spcBef>
              <a:buClr>
                <a:srgbClr val="0000FF"/>
              </a:buClr>
              <a:buSzPct val="110000"/>
              <a:defRPr/>
            </a:pPr>
            <a:r>
              <a:rPr lang="en-US" sz="2400" kern="0" dirty="0" smtClean="0">
                <a:solidFill>
                  <a:prstClr val="black"/>
                </a:solidFill>
              </a:rPr>
              <a:t> </a:t>
            </a:r>
            <a:r>
              <a:rPr lang="en-US" sz="2400" kern="0" dirty="0" smtClean="0">
                <a:solidFill>
                  <a:prstClr val="black"/>
                </a:solidFill>
              </a:rPr>
              <a:t>       </a:t>
            </a:r>
            <a:r>
              <a:rPr lang="en-US" sz="2400" kern="0" dirty="0" err="1" smtClean="0">
                <a:solidFill>
                  <a:prstClr val="black"/>
                </a:solidFill>
              </a:rPr>
              <a:t>nextvar</a:t>
            </a:r>
            <a:r>
              <a:rPr lang="en-US" sz="2400" kern="0" dirty="0" smtClean="0">
                <a:solidFill>
                  <a:prstClr val="black"/>
                </a:solidFill>
              </a:rPr>
              <a:t>=12;	</a:t>
            </a:r>
            <a:r>
              <a:rPr lang="en-US" sz="2400" kern="0" dirty="0" smtClean="0">
                <a:solidFill>
                  <a:prstClr val="black"/>
                </a:solidFill>
              </a:rPr>
              <a:t> </a:t>
            </a:r>
            <a:r>
              <a:rPr lang="en-US" sz="2400" kern="0" dirty="0" smtClean="0">
                <a:solidFill>
                  <a:prstClr val="black"/>
                </a:solidFill>
              </a:rPr>
              <a:t>//illegal</a:t>
            </a:r>
          </a:p>
          <a:p>
            <a:pPr marL="342900" indent="-342900">
              <a:spcBef>
                <a:spcPct val="20000"/>
              </a:spcBef>
              <a:buClr>
                <a:srgbClr val="0000FF"/>
              </a:buClr>
              <a:buSzPct val="110000"/>
              <a:defRPr/>
            </a:pPr>
            <a:r>
              <a:rPr lang="en-US" sz="2400" kern="0" dirty="0" smtClean="0">
                <a:solidFill>
                  <a:prstClr val="black"/>
                </a:solidFill>
              </a:rPr>
              <a:t>}</a:t>
            </a:r>
          </a:p>
          <a:p>
            <a:pPr marL="342900" indent="-342900">
              <a:spcBef>
                <a:spcPct val="20000"/>
              </a:spcBef>
              <a:buClr>
                <a:srgbClr val="0000FF"/>
              </a:buClr>
              <a:buSzPct val="110000"/>
              <a:defRPr/>
            </a:pPr>
            <a:r>
              <a:rPr lang="en-US" sz="2400" kern="0" dirty="0" smtClean="0">
                <a:solidFill>
                  <a:prstClr val="black"/>
                </a:solidFill>
              </a:rPr>
              <a:t>void  </a:t>
            </a:r>
            <a:r>
              <a:rPr lang="en-US" sz="2400" kern="0" dirty="0" err="1" smtClean="0">
                <a:solidFill>
                  <a:prstClr val="black"/>
                </a:solidFill>
              </a:rPr>
              <a:t>otherfunc</a:t>
            </a:r>
            <a:r>
              <a:rPr lang="en-US" sz="2400" kern="0" dirty="0" smtClean="0">
                <a:solidFill>
                  <a:prstClr val="black"/>
                </a:solidFill>
              </a:rPr>
              <a:t>()</a:t>
            </a:r>
          </a:p>
          <a:p>
            <a:pPr marL="342900" indent="-342900">
              <a:spcBef>
                <a:spcPct val="20000"/>
              </a:spcBef>
              <a:buClr>
                <a:srgbClr val="0000FF"/>
              </a:buClr>
              <a:buSzPct val="110000"/>
              <a:defRPr/>
            </a:pPr>
            <a:r>
              <a:rPr lang="en-US" sz="2400" kern="0" dirty="0" smtClean="0">
                <a:solidFill>
                  <a:prstClr val="black"/>
                </a:solidFill>
              </a:rPr>
              <a:t>{      </a:t>
            </a:r>
            <a:r>
              <a:rPr lang="en-US" sz="2400" kern="0" dirty="0" err="1" smtClean="0">
                <a:solidFill>
                  <a:prstClr val="black"/>
                </a:solidFill>
              </a:rPr>
              <a:t>int</a:t>
            </a:r>
            <a:r>
              <a:rPr lang="en-US" sz="2400" kern="0" dirty="0" smtClean="0">
                <a:solidFill>
                  <a:prstClr val="black"/>
                </a:solidFill>
              </a:rPr>
              <a:t> </a:t>
            </a:r>
            <a:r>
              <a:rPr lang="en-US" sz="2400" kern="0" dirty="0" err="1" smtClean="0">
                <a:solidFill>
                  <a:prstClr val="black"/>
                </a:solidFill>
              </a:rPr>
              <a:t>nextvar</a:t>
            </a:r>
            <a:r>
              <a:rPr lang="en-US" sz="2400" kern="0" dirty="0" smtClean="0">
                <a:solidFill>
                  <a:prstClr val="black"/>
                </a:solidFill>
              </a:rPr>
              <a:t>;</a:t>
            </a:r>
          </a:p>
          <a:p>
            <a:pPr marL="342900" indent="-342900">
              <a:spcBef>
                <a:spcPct val="20000"/>
              </a:spcBef>
              <a:buClr>
                <a:srgbClr val="0000FF"/>
              </a:buClr>
              <a:buSzPct val="110000"/>
              <a:defRPr/>
            </a:pPr>
            <a:r>
              <a:rPr lang="en-US" sz="2400" kern="0" dirty="0" smtClean="0">
                <a:solidFill>
                  <a:prstClr val="black"/>
                </a:solidFill>
              </a:rPr>
              <a:t> </a:t>
            </a:r>
            <a:r>
              <a:rPr lang="en-US" sz="2400" kern="0" dirty="0" smtClean="0">
                <a:solidFill>
                  <a:prstClr val="black"/>
                </a:solidFill>
              </a:rPr>
              <a:t>       </a:t>
            </a:r>
            <a:r>
              <a:rPr lang="en-US" sz="2400" kern="0" dirty="0" err="1" smtClean="0">
                <a:solidFill>
                  <a:prstClr val="black"/>
                </a:solidFill>
              </a:rPr>
              <a:t>somevar</a:t>
            </a:r>
            <a:r>
              <a:rPr lang="en-US" sz="2400" kern="0" dirty="0" smtClean="0">
                <a:solidFill>
                  <a:prstClr val="black"/>
                </a:solidFill>
              </a:rPr>
              <a:t>=20;	</a:t>
            </a:r>
            <a:r>
              <a:rPr lang="en-US" sz="2400" kern="0" dirty="0" smtClean="0">
                <a:solidFill>
                  <a:prstClr val="black"/>
                </a:solidFill>
              </a:rPr>
              <a:t> //illegal</a:t>
            </a:r>
          </a:p>
          <a:p>
            <a:pPr marL="342900" indent="-342900">
              <a:spcBef>
                <a:spcPct val="20000"/>
              </a:spcBef>
              <a:buClr>
                <a:srgbClr val="0000FF"/>
              </a:buClr>
              <a:buSzPct val="110000"/>
              <a:defRPr/>
            </a:pPr>
            <a:r>
              <a:rPr lang="en-US" sz="2400" kern="0" dirty="0" smtClean="0">
                <a:solidFill>
                  <a:prstClr val="black"/>
                </a:solidFill>
              </a:rPr>
              <a:t>        </a:t>
            </a:r>
            <a:r>
              <a:rPr lang="en-US" sz="2400" kern="0" dirty="0" err="1" smtClean="0">
                <a:solidFill>
                  <a:prstClr val="black"/>
                </a:solidFill>
              </a:rPr>
              <a:t>othervar</a:t>
            </a:r>
            <a:r>
              <a:rPr lang="en-US" sz="2400" kern="0" dirty="0" smtClean="0">
                <a:solidFill>
                  <a:prstClr val="black"/>
                </a:solidFill>
              </a:rPr>
              <a:t>=21;	</a:t>
            </a:r>
            <a:r>
              <a:rPr lang="en-US" sz="2400" kern="0" dirty="0" smtClean="0">
                <a:solidFill>
                  <a:prstClr val="black"/>
                </a:solidFill>
              </a:rPr>
              <a:t> //illegal</a:t>
            </a:r>
          </a:p>
          <a:p>
            <a:pPr marL="342900" indent="-342900">
              <a:spcBef>
                <a:spcPct val="20000"/>
              </a:spcBef>
              <a:buClr>
                <a:srgbClr val="0000FF"/>
              </a:buClr>
              <a:buSzPct val="110000"/>
              <a:defRPr/>
            </a:pPr>
            <a:r>
              <a:rPr lang="en-US" sz="2400" kern="0" dirty="0" smtClean="0">
                <a:solidFill>
                  <a:prstClr val="black"/>
                </a:solidFill>
              </a:rPr>
              <a:t>        </a:t>
            </a:r>
            <a:r>
              <a:rPr lang="en-US" sz="2400" kern="0" dirty="0" err="1" smtClean="0">
                <a:solidFill>
                  <a:prstClr val="black"/>
                </a:solidFill>
              </a:rPr>
              <a:t>nextvar</a:t>
            </a:r>
            <a:r>
              <a:rPr lang="en-US" sz="2400" kern="0" dirty="0" smtClean="0">
                <a:solidFill>
                  <a:prstClr val="black"/>
                </a:solidFill>
              </a:rPr>
              <a:t>=22;	//OK</a:t>
            </a:r>
            <a:endParaRPr lang="en-US" sz="2400" kern="0" dirty="0" smtClean="0">
              <a:solidFill>
                <a:prstClr val="black"/>
              </a:solidFill>
            </a:endParaRPr>
          </a:p>
          <a:p>
            <a:pPr marL="342900" indent="-342900">
              <a:spcBef>
                <a:spcPct val="20000"/>
              </a:spcBef>
              <a:buClr>
                <a:srgbClr val="0000FF"/>
              </a:buClr>
              <a:buSzPct val="110000"/>
              <a:defRPr/>
            </a:pPr>
            <a:r>
              <a:rPr lang="en-US" sz="2400" kern="0" dirty="0" smtClean="0">
                <a:solidFill>
                  <a:prstClr val="black"/>
                </a:solidFill>
              </a:rPr>
              <a:t>}</a:t>
            </a:r>
            <a:endParaRPr lang="en-US" sz="2400" kern="0" dirty="0" smtClean="0">
              <a:solidFill>
                <a:prstClr val="black"/>
              </a:solidFill>
            </a:endParaRPr>
          </a:p>
          <a:p>
            <a:pPr marL="342900" indent="-342900">
              <a:spcBef>
                <a:spcPct val="20000"/>
              </a:spcBef>
              <a:buClr>
                <a:srgbClr val="0000FF"/>
              </a:buClr>
              <a:buSzPct val="110000"/>
              <a:defRPr/>
            </a:pPr>
            <a:endParaRPr lang="en-US" sz="2400" kern="0" dirty="0" smtClean="0">
              <a:solidFill>
                <a:prstClr val="black"/>
              </a:solidFill>
            </a:endParaRPr>
          </a:p>
          <a:p>
            <a:pPr marL="342900" indent="-342900">
              <a:spcBef>
                <a:spcPct val="20000"/>
              </a:spcBef>
              <a:buClr>
                <a:srgbClr val="0000FF"/>
              </a:buClr>
              <a:buSzPct val="110000"/>
              <a:defRPr/>
            </a:pPr>
            <a:endParaRPr lang="en-US" sz="2400" kern="0" dirty="0" smtClean="0">
              <a:solidFill>
                <a:prstClr val="black"/>
              </a:solidFill>
            </a:endParaRPr>
          </a:p>
          <a:p>
            <a:pPr marL="342900" indent="-342900">
              <a:spcBef>
                <a:spcPct val="20000"/>
              </a:spcBef>
              <a:buClr>
                <a:srgbClr val="0000FF"/>
              </a:buClr>
              <a:buSzPct val="110000"/>
              <a:defRPr/>
            </a:pPr>
            <a:endParaRPr lang="en-US" sz="2400" kern="0" dirty="0">
              <a:solidFill>
                <a:prstClr val="black"/>
              </a:solidFill>
            </a:endParaRPr>
          </a:p>
        </p:txBody>
      </p:sp>
    </p:spTree>
    <p:extLst>
      <p:ext uri="{BB962C8B-B14F-4D97-AF65-F5344CB8AC3E}">
        <p14:creationId xmlns="" xmlns:p14="http://schemas.microsoft.com/office/powerpoint/2010/main" val="9684344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6489700" cy="838200"/>
          </a:xfrm>
        </p:spPr>
        <p:txBody>
          <a:bodyPr>
            <a:normAutofit/>
          </a:bodyPr>
          <a:lstStyle/>
          <a:p>
            <a:r>
              <a:rPr lang="en-US" dirty="0" smtClean="0"/>
              <a:t>Global Variables</a:t>
            </a:r>
            <a:endParaRPr lang="en-US" dirty="0"/>
          </a:p>
        </p:txBody>
      </p:sp>
      <p:sp>
        <p:nvSpPr>
          <p:cNvPr id="4" name="Content Placeholder 3"/>
          <p:cNvSpPr>
            <a:spLocks noGrp="1"/>
          </p:cNvSpPr>
          <p:nvPr>
            <p:ph sz="half" idx="1"/>
          </p:nvPr>
        </p:nvSpPr>
        <p:spPr>
          <a:xfrm>
            <a:off x="0" y="838200"/>
            <a:ext cx="4648200" cy="6019800"/>
          </a:xfrm>
          <a:solidFill>
            <a:srgbClr val="EAF7FA"/>
          </a:solidFill>
          <a:ln>
            <a:solidFill>
              <a:srgbClr val="0070C0"/>
            </a:solidFill>
          </a:ln>
        </p:spPr>
        <p:txBody>
          <a:bodyPr>
            <a:noAutofit/>
          </a:bodyPr>
          <a:lstStyle/>
          <a:p>
            <a:pPr>
              <a:buClr>
                <a:srgbClr val="0000FF"/>
              </a:buClr>
              <a:buSzPct val="110000"/>
              <a:buNone/>
              <a:defRPr/>
            </a:pPr>
            <a:r>
              <a:rPr lang="en-US" sz="2200" kern="0" dirty="0" smtClean="0">
                <a:solidFill>
                  <a:prstClr val="black"/>
                </a:solidFill>
              </a:rPr>
              <a:t>#include &lt;</a:t>
            </a:r>
            <a:r>
              <a:rPr lang="en-US" sz="2200" kern="0" dirty="0" err="1" smtClean="0">
                <a:solidFill>
                  <a:prstClr val="black"/>
                </a:solidFill>
              </a:rPr>
              <a:t>iostream</a:t>
            </a:r>
            <a:r>
              <a:rPr lang="en-US" sz="2200" kern="0" dirty="0" smtClean="0">
                <a:solidFill>
                  <a:prstClr val="black"/>
                </a:solidFill>
              </a:rPr>
              <a:t>&gt;</a:t>
            </a:r>
          </a:p>
          <a:p>
            <a:pPr>
              <a:buClr>
                <a:srgbClr val="0000FF"/>
              </a:buClr>
              <a:buSzPct val="110000"/>
              <a:buNone/>
              <a:defRPr/>
            </a:pPr>
            <a:r>
              <a:rPr lang="en-US" sz="2200" kern="0" dirty="0" smtClean="0">
                <a:solidFill>
                  <a:prstClr val="black"/>
                </a:solidFill>
              </a:rPr>
              <a:t>using namespace std;</a:t>
            </a:r>
          </a:p>
          <a:p>
            <a:pPr>
              <a:buClr>
                <a:srgbClr val="0000FF"/>
              </a:buClr>
              <a:buSzPct val="110000"/>
              <a:buNone/>
              <a:defRPr/>
            </a:pPr>
            <a:r>
              <a:rPr lang="en-US" sz="2200" kern="0" dirty="0" smtClean="0">
                <a:solidFill>
                  <a:prstClr val="black"/>
                </a:solidFill>
              </a:rPr>
              <a:t>#include &lt;</a:t>
            </a:r>
            <a:r>
              <a:rPr lang="en-US" sz="2200" kern="0" dirty="0" err="1" smtClean="0">
                <a:solidFill>
                  <a:prstClr val="black"/>
                </a:solidFill>
              </a:rPr>
              <a:t>conio.h</a:t>
            </a:r>
            <a:r>
              <a:rPr lang="en-US" sz="2200" kern="0" dirty="0" smtClean="0">
                <a:solidFill>
                  <a:prstClr val="black"/>
                </a:solidFill>
              </a:rPr>
              <a:t>&gt; </a:t>
            </a:r>
          </a:p>
          <a:p>
            <a:pPr>
              <a:buClr>
                <a:srgbClr val="0000FF"/>
              </a:buClr>
              <a:buSzPct val="110000"/>
              <a:buNone/>
              <a:defRPr/>
            </a:pPr>
            <a:r>
              <a:rPr lang="en-US" sz="2200" kern="0" dirty="0" smtClean="0">
                <a:solidFill>
                  <a:prstClr val="black"/>
                </a:solidFill>
              </a:rPr>
              <a:t>char </a:t>
            </a:r>
            <a:r>
              <a:rPr lang="en-US" sz="2200" kern="0" dirty="0" err="1" smtClean="0">
                <a:solidFill>
                  <a:prstClr val="black"/>
                </a:solidFill>
              </a:rPr>
              <a:t>ch</a:t>
            </a:r>
            <a:r>
              <a:rPr lang="en-US" sz="2200" kern="0" dirty="0" smtClean="0">
                <a:solidFill>
                  <a:prstClr val="black"/>
                </a:solidFill>
              </a:rPr>
              <a:t> = 'a'; </a:t>
            </a:r>
          </a:p>
          <a:p>
            <a:pPr>
              <a:buClr>
                <a:srgbClr val="0000FF"/>
              </a:buClr>
              <a:buSzPct val="110000"/>
              <a:buNone/>
              <a:defRPr/>
            </a:pPr>
            <a:r>
              <a:rPr lang="en-US" sz="2200" kern="0" dirty="0" smtClean="0">
                <a:solidFill>
                  <a:prstClr val="black"/>
                </a:solidFill>
              </a:rPr>
              <a:t>void </a:t>
            </a:r>
            <a:r>
              <a:rPr lang="en-US" sz="2200" kern="0" dirty="0" err="1" smtClean="0">
                <a:solidFill>
                  <a:prstClr val="black"/>
                </a:solidFill>
              </a:rPr>
              <a:t>getachar</a:t>
            </a:r>
            <a:r>
              <a:rPr lang="en-US" sz="2200" kern="0" dirty="0" smtClean="0">
                <a:solidFill>
                  <a:prstClr val="black"/>
                </a:solidFill>
              </a:rPr>
              <a:t>(); </a:t>
            </a:r>
          </a:p>
          <a:p>
            <a:pPr>
              <a:buClr>
                <a:srgbClr val="0000FF"/>
              </a:buClr>
              <a:buSzPct val="110000"/>
              <a:buNone/>
              <a:defRPr/>
            </a:pPr>
            <a:r>
              <a:rPr lang="en-US" sz="2200" kern="0" dirty="0" smtClean="0">
                <a:solidFill>
                  <a:prstClr val="black"/>
                </a:solidFill>
              </a:rPr>
              <a:t>void </a:t>
            </a:r>
            <a:r>
              <a:rPr lang="en-US" sz="2200" kern="0" dirty="0" err="1" smtClean="0">
                <a:solidFill>
                  <a:prstClr val="black"/>
                </a:solidFill>
              </a:rPr>
              <a:t>putachar</a:t>
            </a:r>
            <a:r>
              <a:rPr lang="en-US" sz="2200" kern="0" dirty="0" smtClean="0">
                <a:solidFill>
                  <a:prstClr val="black"/>
                </a:solidFill>
              </a:rPr>
              <a:t>();</a:t>
            </a:r>
          </a:p>
          <a:p>
            <a:pPr>
              <a:buClr>
                <a:srgbClr val="0000FF"/>
              </a:buClr>
              <a:buSzPct val="110000"/>
              <a:buNone/>
              <a:defRPr/>
            </a:pPr>
            <a:r>
              <a:rPr lang="en-US" sz="2200" kern="0" dirty="0" err="1" smtClean="0">
                <a:solidFill>
                  <a:prstClr val="black"/>
                </a:solidFill>
              </a:rPr>
              <a:t>int</a:t>
            </a:r>
            <a:r>
              <a:rPr lang="en-US" sz="2200" kern="0" dirty="0" smtClean="0">
                <a:solidFill>
                  <a:prstClr val="black"/>
                </a:solidFill>
              </a:rPr>
              <a:t> main()</a:t>
            </a:r>
          </a:p>
          <a:p>
            <a:pPr>
              <a:buClr>
                <a:srgbClr val="0000FF"/>
              </a:buClr>
              <a:buSzPct val="110000"/>
              <a:buNone/>
              <a:defRPr/>
            </a:pPr>
            <a:r>
              <a:rPr lang="en-US" sz="2200" kern="0" dirty="0" smtClean="0">
                <a:solidFill>
                  <a:prstClr val="black"/>
                </a:solidFill>
              </a:rPr>
              <a:t>{</a:t>
            </a:r>
          </a:p>
          <a:p>
            <a:pPr>
              <a:buClr>
                <a:srgbClr val="0000FF"/>
              </a:buClr>
              <a:buSzPct val="110000"/>
              <a:buNone/>
              <a:defRPr/>
            </a:pPr>
            <a:r>
              <a:rPr lang="en-US" sz="2200" kern="0" dirty="0" smtClean="0">
                <a:solidFill>
                  <a:prstClr val="black"/>
                </a:solidFill>
              </a:rPr>
              <a:t>while( </a:t>
            </a:r>
            <a:r>
              <a:rPr lang="en-US" sz="2200" kern="0" dirty="0" err="1" smtClean="0">
                <a:solidFill>
                  <a:prstClr val="black"/>
                </a:solidFill>
              </a:rPr>
              <a:t>ch</a:t>
            </a:r>
            <a:r>
              <a:rPr lang="en-US" sz="2200" kern="0" dirty="0" smtClean="0">
                <a:solidFill>
                  <a:prstClr val="black"/>
                </a:solidFill>
              </a:rPr>
              <a:t> != '\r' ) </a:t>
            </a:r>
          </a:p>
          <a:p>
            <a:pPr>
              <a:buClr>
                <a:srgbClr val="0000FF"/>
              </a:buClr>
              <a:buSzPct val="110000"/>
              <a:buNone/>
              <a:defRPr/>
            </a:pPr>
            <a:r>
              <a:rPr lang="en-US" sz="2200" kern="0" dirty="0" smtClean="0">
                <a:solidFill>
                  <a:prstClr val="black"/>
                </a:solidFill>
              </a:rPr>
              <a:t>{      </a:t>
            </a:r>
            <a:r>
              <a:rPr lang="en-US" sz="2200" kern="0" dirty="0" err="1" smtClean="0">
                <a:solidFill>
                  <a:prstClr val="black"/>
                </a:solidFill>
              </a:rPr>
              <a:t>getachar</a:t>
            </a:r>
            <a:r>
              <a:rPr lang="en-US" sz="2200" kern="0" dirty="0" smtClean="0">
                <a:solidFill>
                  <a:prstClr val="black"/>
                </a:solidFill>
              </a:rPr>
              <a:t>();</a:t>
            </a:r>
          </a:p>
          <a:p>
            <a:pPr>
              <a:buClr>
                <a:srgbClr val="0000FF"/>
              </a:buClr>
              <a:buSzPct val="110000"/>
              <a:buNone/>
              <a:defRPr/>
            </a:pPr>
            <a:r>
              <a:rPr lang="en-US" sz="2200" kern="0" dirty="0" smtClean="0">
                <a:solidFill>
                  <a:prstClr val="black"/>
                </a:solidFill>
              </a:rPr>
              <a:t>        </a:t>
            </a:r>
            <a:r>
              <a:rPr lang="en-US" sz="2200" kern="0" dirty="0" err="1" smtClean="0">
                <a:solidFill>
                  <a:prstClr val="black"/>
                </a:solidFill>
              </a:rPr>
              <a:t>putachar</a:t>
            </a:r>
            <a:r>
              <a:rPr lang="en-US" sz="2200" kern="0" dirty="0" smtClean="0">
                <a:solidFill>
                  <a:prstClr val="black"/>
                </a:solidFill>
              </a:rPr>
              <a:t>();</a:t>
            </a:r>
          </a:p>
          <a:p>
            <a:pPr>
              <a:buClr>
                <a:srgbClr val="0000FF"/>
              </a:buClr>
              <a:buSzPct val="110000"/>
              <a:buNone/>
              <a:defRPr/>
            </a:pPr>
            <a:r>
              <a:rPr lang="en-US" sz="2200" kern="0" dirty="0" smtClean="0">
                <a:solidFill>
                  <a:prstClr val="black"/>
                </a:solidFill>
              </a:rPr>
              <a:t>}</a:t>
            </a:r>
          </a:p>
          <a:p>
            <a:pPr>
              <a:buClr>
                <a:srgbClr val="0000FF"/>
              </a:buClr>
              <a:buSzPct val="110000"/>
              <a:buNone/>
              <a:defRPr/>
            </a:pPr>
            <a:r>
              <a:rPr lang="en-US" sz="2200" kern="0" dirty="0" err="1" smtClean="0">
                <a:solidFill>
                  <a:prstClr val="black"/>
                </a:solidFill>
              </a:rPr>
              <a:t>cout</a:t>
            </a:r>
            <a:r>
              <a:rPr lang="en-US" sz="2200" kern="0" dirty="0" smtClean="0">
                <a:solidFill>
                  <a:prstClr val="black"/>
                </a:solidFill>
              </a:rPr>
              <a:t> &lt;&lt; </a:t>
            </a:r>
            <a:r>
              <a:rPr lang="en-US" sz="2200" kern="0" dirty="0" err="1" smtClean="0">
                <a:solidFill>
                  <a:prstClr val="black"/>
                </a:solidFill>
              </a:rPr>
              <a:t>endl</a:t>
            </a:r>
            <a:r>
              <a:rPr lang="en-US" sz="2200" kern="0" dirty="0" smtClean="0">
                <a:solidFill>
                  <a:prstClr val="black"/>
                </a:solidFill>
              </a:rPr>
              <a:t>;</a:t>
            </a:r>
          </a:p>
          <a:p>
            <a:pPr>
              <a:buClr>
                <a:srgbClr val="0000FF"/>
              </a:buClr>
              <a:buSzPct val="110000"/>
              <a:buNone/>
              <a:defRPr/>
            </a:pPr>
            <a:r>
              <a:rPr lang="en-US" sz="2200" kern="0" dirty="0" smtClean="0">
                <a:solidFill>
                  <a:prstClr val="black"/>
                </a:solidFill>
              </a:rPr>
              <a:t>return 0;</a:t>
            </a:r>
          </a:p>
          <a:p>
            <a:pPr>
              <a:buClr>
                <a:srgbClr val="0000FF"/>
              </a:buClr>
              <a:buSzPct val="110000"/>
              <a:buNone/>
              <a:defRPr/>
            </a:pPr>
            <a:r>
              <a:rPr lang="en-US" sz="2200" kern="0" dirty="0" smtClean="0">
                <a:solidFill>
                  <a:prstClr val="black"/>
                </a:solidFill>
              </a:rPr>
              <a:t>}</a:t>
            </a:r>
          </a:p>
        </p:txBody>
      </p:sp>
      <p:sp>
        <p:nvSpPr>
          <p:cNvPr id="5" name="Content Placeholder 4"/>
          <p:cNvSpPr>
            <a:spLocks noGrp="1"/>
          </p:cNvSpPr>
          <p:nvPr>
            <p:ph sz="half" idx="2"/>
          </p:nvPr>
        </p:nvSpPr>
        <p:spPr>
          <a:xfrm>
            <a:off x="4724400" y="838200"/>
            <a:ext cx="4419600" cy="6019800"/>
          </a:xfrm>
          <a:solidFill>
            <a:srgbClr val="EAF7FA"/>
          </a:solidFill>
          <a:ln>
            <a:solidFill>
              <a:srgbClr val="0070C0"/>
            </a:solidFill>
          </a:ln>
        </p:spPr>
        <p:txBody>
          <a:bodyPr>
            <a:noAutofit/>
          </a:bodyPr>
          <a:lstStyle/>
          <a:p>
            <a:pPr>
              <a:buClr>
                <a:srgbClr val="0000FF"/>
              </a:buClr>
              <a:buSzPct val="110000"/>
              <a:buNone/>
              <a:defRPr/>
            </a:pPr>
            <a:r>
              <a:rPr lang="en-US" sz="2200" dirty="0" smtClean="0">
                <a:solidFill>
                  <a:prstClr val="black"/>
                </a:solidFill>
              </a:rPr>
              <a:t>void </a:t>
            </a:r>
            <a:r>
              <a:rPr lang="en-US" sz="2200" dirty="0" err="1" smtClean="0">
                <a:solidFill>
                  <a:prstClr val="black"/>
                </a:solidFill>
              </a:rPr>
              <a:t>getachar</a:t>
            </a:r>
            <a:r>
              <a:rPr lang="en-US" sz="2200" dirty="0" smtClean="0">
                <a:solidFill>
                  <a:prstClr val="black"/>
                </a:solidFill>
              </a:rPr>
              <a:t>() </a:t>
            </a:r>
          </a:p>
          <a:p>
            <a:pPr>
              <a:buClr>
                <a:srgbClr val="0000FF"/>
              </a:buClr>
              <a:buSzPct val="110000"/>
              <a:buNone/>
              <a:defRPr/>
            </a:pPr>
            <a:r>
              <a:rPr lang="en-US" sz="2200" dirty="0" smtClean="0">
                <a:solidFill>
                  <a:prstClr val="black"/>
                </a:solidFill>
              </a:rPr>
              <a:t>{</a:t>
            </a:r>
          </a:p>
          <a:p>
            <a:pPr>
              <a:buClr>
                <a:srgbClr val="0000FF"/>
              </a:buClr>
              <a:buSzPct val="110000"/>
              <a:buNone/>
              <a:defRPr/>
            </a:pPr>
            <a:r>
              <a:rPr lang="en-US" sz="2200" dirty="0" smtClean="0">
                <a:solidFill>
                  <a:prstClr val="black"/>
                </a:solidFill>
              </a:rPr>
              <a:t>       </a:t>
            </a:r>
            <a:r>
              <a:rPr lang="en-US" sz="2200" dirty="0" err="1" smtClean="0">
                <a:solidFill>
                  <a:prstClr val="black"/>
                </a:solidFill>
              </a:rPr>
              <a:t>ch</a:t>
            </a:r>
            <a:r>
              <a:rPr lang="en-US" sz="2200" dirty="0" smtClean="0">
                <a:solidFill>
                  <a:prstClr val="black"/>
                </a:solidFill>
              </a:rPr>
              <a:t> </a:t>
            </a:r>
            <a:r>
              <a:rPr lang="en-US" sz="2200" dirty="0" smtClean="0">
                <a:solidFill>
                  <a:prstClr val="black"/>
                </a:solidFill>
              </a:rPr>
              <a:t>= </a:t>
            </a:r>
            <a:r>
              <a:rPr lang="en-US" sz="2200" dirty="0" err="1" smtClean="0">
                <a:solidFill>
                  <a:prstClr val="black"/>
                </a:solidFill>
              </a:rPr>
              <a:t>getch</a:t>
            </a:r>
            <a:r>
              <a:rPr lang="en-US" sz="2200" dirty="0" smtClean="0">
                <a:solidFill>
                  <a:prstClr val="black"/>
                </a:solidFill>
              </a:rPr>
              <a:t>();</a:t>
            </a:r>
          </a:p>
          <a:p>
            <a:pPr>
              <a:buClr>
                <a:srgbClr val="0000FF"/>
              </a:buClr>
              <a:buSzPct val="110000"/>
              <a:buNone/>
              <a:defRPr/>
            </a:pPr>
            <a:r>
              <a:rPr lang="en-US" sz="2200" dirty="0" smtClean="0">
                <a:solidFill>
                  <a:prstClr val="black"/>
                </a:solidFill>
              </a:rPr>
              <a:t>}</a:t>
            </a:r>
          </a:p>
          <a:p>
            <a:pPr>
              <a:buClr>
                <a:srgbClr val="0000FF"/>
              </a:buClr>
              <a:buSzPct val="110000"/>
              <a:buNone/>
              <a:defRPr/>
            </a:pPr>
            <a:endParaRPr lang="en-US" sz="2200" dirty="0" smtClean="0">
              <a:solidFill>
                <a:prstClr val="black"/>
              </a:solidFill>
            </a:endParaRPr>
          </a:p>
          <a:p>
            <a:pPr>
              <a:buClr>
                <a:srgbClr val="0000FF"/>
              </a:buClr>
              <a:buSzPct val="110000"/>
              <a:buNone/>
              <a:defRPr/>
            </a:pPr>
            <a:r>
              <a:rPr lang="en-US" sz="2200" dirty="0" smtClean="0">
                <a:solidFill>
                  <a:prstClr val="black"/>
                </a:solidFill>
              </a:rPr>
              <a:t>void </a:t>
            </a:r>
            <a:r>
              <a:rPr lang="en-US" sz="2200" dirty="0" err="1" smtClean="0">
                <a:solidFill>
                  <a:prstClr val="black"/>
                </a:solidFill>
              </a:rPr>
              <a:t>putachar</a:t>
            </a:r>
            <a:r>
              <a:rPr lang="en-US" sz="2200" dirty="0" smtClean="0">
                <a:solidFill>
                  <a:prstClr val="black"/>
                </a:solidFill>
              </a:rPr>
              <a:t>() </a:t>
            </a:r>
          </a:p>
          <a:p>
            <a:pPr>
              <a:buClr>
                <a:srgbClr val="0000FF"/>
              </a:buClr>
              <a:buSzPct val="110000"/>
              <a:buNone/>
              <a:defRPr/>
            </a:pPr>
            <a:r>
              <a:rPr lang="en-US" sz="2200" dirty="0" smtClean="0">
                <a:solidFill>
                  <a:prstClr val="black"/>
                </a:solidFill>
              </a:rPr>
              <a:t>{</a:t>
            </a:r>
          </a:p>
          <a:p>
            <a:pPr>
              <a:buClr>
                <a:srgbClr val="0000FF"/>
              </a:buClr>
              <a:buSzPct val="110000"/>
              <a:buNone/>
              <a:defRPr/>
            </a:pPr>
            <a:r>
              <a:rPr lang="en-US" sz="2200" dirty="0" smtClean="0">
                <a:solidFill>
                  <a:prstClr val="black"/>
                </a:solidFill>
              </a:rPr>
              <a:t>        </a:t>
            </a:r>
            <a:r>
              <a:rPr lang="en-US" sz="2200" dirty="0" err="1" smtClean="0">
                <a:solidFill>
                  <a:prstClr val="black"/>
                </a:solidFill>
              </a:rPr>
              <a:t>cout</a:t>
            </a:r>
            <a:r>
              <a:rPr lang="en-US" sz="2200" dirty="0" smtClean="0">
                <a:solidFill>
                  <a:prstClr val="black"/>
                </a:solidFill>
              </a:rPr>
              <a:t> </a:t>
            </a:r>
            <a:r>
              <a:rPr lang="en-US" sz="2200" dirty="0" smtClean="0">
                <a:solidFill>
                  <a:prstClr val="black"/>
                </a:solidFill>
              </a:rPr>
              <a:t>&lt;&lt;</a:t>
            </a:r>
            <a:r>
              <a:rPr lang="en-US" sz="2200" dirty="0" err="1" smtClean="0">
                <a:solidFill>
                  <a:prstClr val="black"/>
                </a:solidFill>
              </a:rPr>
              <a:t>ch</a:t>
            </a:r>
            <a:r>
              <a:rPr lang="en-US" sz="2200" dirty="0" smtClean="0">
                <a:solidFill>
                  <a:prstClr val="black"/>
                </a:solidFill>
              </a:rPr>
              <a:t>;</a:t>
            </a:r>
          </a:p>
          <a:p>
            <a:pPr>
              <a:buClr>
                <a:srgbClr val="0000FF"/>
              </a:buClr>
              <a:buSzPct val="110000"/>
              <a:buNone/>
              <a:defRPr/>
            </a:pPr>
            <a:r>
              <a:rPr lang="en-US" sz="2200" dirty="0" smtClean="0">
                <a:solidFill>
                  <a:prstClr val="black"/>
                </a:solidFill>
              </a:rPr>
              <a:t>}</a:t>
            </a:r>
          </a:p>
          <a:p>
            <a:pPr>
              <a:buClr>
                <a:srgbClr val="0000FF"/>
              </a:buClr>
              <a:buSzPct val="110000"/>
              <a:buNone/>
              <a:defRPr/>
            </a:pPr>
            <a:endParaRPr lang="en-US" sz="2200" dirty="0" smtClean="0">
              <a:solidFill>
                <a:prstClr val="black"/>
              </a:solidFill>
            </a:endParaRPr>
          </a:p>
        </p:txBody>
      </p:sp>
      <p:sp>
        <p:nvSpPr>
          <p:cNvPr id="2" name="Footer Placeholder 1"/>
          <p:cNvSpPr>
            <a:spLocks noGrp="1"/>
          </p:cNvSpPr>
          <p:nvPr>
            <p:ph type="ftr" sz="quarter" idx="11"/>
          </p:nvPr>
        </p:nvSpPr>
        <p:spPr/>
        <p:txBody>
          <a:bodyPr/>
          <a:lstStyle/>
          <a:p>
            <a:r>
              <a:rPr lang="en-US" dirty="0" smtClean="0"/>
              <a:t>*******Faculty of Computer Science*******</a:t>
            </a:r>
            <a:endParaRPr lang="en-US" dirty="0"/>
          </a:p>
        </p:txBody>
      </p:sp>
    </p:spTree>
    <p:extLst>
      <p:ext uri="{BB962C8B-B14F-4D97-AF65-F5344CB8AC3E}">
        <p14:creationId xmlns:p14="http://schemas.microsoft.com/office/powerpoint/2010/main" xmlns="" val="13335141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6489700" cy="838200"/>
          </a:xfrm>
        </p:spPr>
        <p:txBody>
          <a:bodyPr>
            <a:normAutofit/>
          </a:bodyPr>
          <a:lstStyle/>
          <a:p>
            <a:r>
              <a:rPr lang="en-US" dirty="0" smtClean="0"/>
              <a:t>Static Local Variables</a:t>
            </a:r>
            <a:endParaRPr lang="en-US" dirty="0"/>
          </a:p>
        </p:txBody>
      </p:sp>
      <p:sp>
        <p:nvSpPr>
          <p:cNvPr id="4" name="Content Placeholder 3"/>
          <p:cNvSpPr>
            <a:spLocks noGrp="1"/>
          </p:cNvSpPr>
          <p:nvPr>
            <p:ph sz="half" idx="1"/>
          </p:nvPr>
        </p:nvSpPr>
        <p:spPr>
          <a:xfrm>
            <a:off x="0" y="838200"/>
            <a:ext cx="4648200" cy="6019800"/>
          </a:xfrm>
          <a:solidFill>
            <a:srgbClr val="EAF7FA"/>
          </a:solidFill>
          <a:ln>
            <a:solidFill>
              <a:srgbClr val="0070C0"/>
            </a:solidFill>
          </a:ln>
        </p:spPr>
        <p:txBody>
          <a:bodyPr>
            <a:noAutofit/>
          </a:bodyPr>
          <a:lstStyle/>
          <a:p>
            <a:pPr>
              <a:buClr>
                <a:srgbClr val="0000FF"/>
              </a:buClr>
              <a:buSzPct val="110000"/>
              <a:buNone/>
              <a:defRPr/>
            </a:pPr>
            <a:r>
              <a:rPr lang="en-US" sz="2200" kern="0" dirty="0" smtClean="0">
                <a:solidFill>
                  <a:prstClr val="black"/>
                </a:solidFill>
              </a:rPr>
              <a:t>#include &lt;</a:t>
            </a:r>
            <a:r>
              <a:rPr lang="en-US" sz="2200" kern="0" dirty="0" err="1" smtClean="0">
                <a:solidFill>
                  <a:prstClr val="black"/>
                </a:solidFill>
              </a:rPr>
              <a:t>iostream</a:t>
            </a:r>
            <a:r>
              <a:rPr lang="en-US" sz="2200" kern="0" dirty="0" smtClean="0">
                <a:solidFill>
                  <a:prstClr val="black"/>
                </a:solidFill>
              </a:rPr>
              <a:t>&gt;</a:t>
            </a:r>
          </a:p>
          <a:p>
            <a:pPr>
              <a:buClr>
                <a:srgbClr val="0000FF"/>
              </a:buClr>
              <a:buSzPct val="110000"/>
              <a:buNone/>
              <a:defRPr/>
            </a:pPr>
            <a:r>
              <a:rPr lang="en-US" sz="2200" kern="0" dirty="0" smtClean="0">
                <a:solidFill>
                  <a:prstClr val="black"/>
                </a:solidFill>
              </a:rPr>
              <a:t>using namespace std;</a:t>
            </a:r>
          </a:p>
          <a:p>
            <a:pPr>
              <a:buClr>
                <a:srgbClr val="0000FF"/>
              </a:buClr>
              <a:buSzPct val="110000"/>
              <a:buNone/>
              <a:defRPr/>
            </a:pPr>
            <a:r>
              <a:rPr lang="en-US" sz="2200" kern="0" dirty="0" smtClean="0">
                <a:solidFill>
                  <a:prstClr val="black"/>
                </a:solidFill>
              </a:rPr>
              <a:t>float </a:t>
            </a:r>
            <a:r>
              <a:rPr lang="en-US" sz="2200" kern="0" dirty="0" err="1" smtClean="0">
                <a:solidFill>
                  <a:prstClr val="black"/>
                </a:solidFill>
              </a:rPr>
              <a:t>getavg</a:t>
            </a:r>
            <a:r>
              <a:rPr lang="en-US" sz="2200" kern="0" dirty="0" smtClean="0">
                <a:solidFill>
                  <a:prstClr val="black"/>
                </a:solidFill>
              </a:rPr>
              <a:t>(float); </a:t>
            </a:r>
          </a:p>
          <a:p>
            <a:pPr>
              <a:buClr>
                <a:srgbClr val="0000FF"/>
              </a:buClr>
              <a:buSzPct val="110000"/>
              <a:buNone/>
              <a:defRPr/>
            </a:pPr>
            <a:r>
              <a:rPr lang="en-US" sz="2200" kern="0" dirty="0" err="1" smtClean="0">
                <a:solidFill>
                  <a:prstClr val="black"/>
                </a:solidFill>
              </a:rPr>
              <a:t>int</a:t>
            </a:r>
            <a:r>
              <a:rPr lang="en-US" sz="2200" kern="0" dirty="0" smtClean="0">
                <a:solidFill>
                  <a:prstClr val="black"/>
                </a:solidFill>
              </a:rPr>
              <a:t> main()</a:t>
            </a:r>
          </a:p>
          <a:p>
            <a:pPr>
              <a:buClr>
                <a:srgbClr val="0000FF"/>
              </a:buClr>
              <a:buSzPct val="110000"/>
              <a:buNone/>
              <a:defRPr/>
            </a:pPr>
            <a:r>
              <a:rPr lang="en-US" sz="2200" kern="0" dirty="0" smtClean="0">
                <a:solidFill>
                  <a:prstClr val="black"/>
                </a:solidFill>
              </a:rPr>
              <a:t>{      float </a:t>
            </a:r>
            <a:r>
              <a:rPr lang="en-US" sz="2200" kern="0" dirty="0" smtClean="0">
                <a:solidFill>
                  <a:prstClr val="black"/>
                </a:solidFill>
              </a:rPr>
              <a:t>data=1, </a:t>
            </a:r>
            <a:r>
              <a:rPr lang="en-US" sz="2200" kern="0" dirty="0" err="1" smtClean="0">
                <a:solidFill>
                  <a:prstClr val="black"/>
                </a:solidFill>
              </a:rPr>
              <a:t>avg</a:t>
            </a:r>
            <a:r>
              <a:rPr lang="en-US" sz="2200" kern="0" dirty="0" smtClean="0">
                <a:solidFill>
                  <a:prstClr val="black"/>
                </a:solidFill>
              </a:rPr>
              <a:t>;</a:t>
            </a:r>
          </a:p>
          <a:p>
            <a:pPr>
              <a:buClr>
                <a:srgbClr val="0000FF"/>
              </a:buClr>
              <a:buSzPct val="110000"/>
              <a:buNone/>
              <a:defRPr/>
            </a:pPr>
            <a:r>
              <a:rPr lang="en-US" sz="2200" kern="0" dirty="0" smtClean="0">
                <a:solidFill>
                  <a:prstClr val="black"/>
                </a:solidFill>
              </a:rPr>
              <a:t>       while</a:t>
            </a:r>
            <a:r>
              <a:rPr lang="en-US" sz="2200" kern="0" dirty="0" smtClean="0">
                <a:solidFill>
                  <a:prstClr val="black"/>
                </a:solidFill>
              </a:rPr>
              <a:t>( data != 0 )</a:t>
            </a:r>
          </a:p>
          <a:p>
            <a:pPr>
              <a:buClr>
                <a:srgbClr val="0000FF"/>
              </a:buClr>
              <a:buSzPct val="110000"/>
              <a:buNone/>
              <a:defRPr/>
            </a:pPr>
            <a:r>
              <a:rPr lang="en-US" sz="2200" kern="0" dirty="0" smtClean="0">
                <a:solidFill>
                  <a:prstClr val="black"/>
                </a:solidFill>
              </a:rPr>
              <a:t>    {</a:t>
            </a:r>
            <a:endParaRPr lang="en-US" sz="2200" kern="0" dirty="0" smtClean="0">
              <a:solidFill>
                <a:prstClr val="black"/>
              </a:solidFill>
            </a:endParaRPr>
          </a:p>
          <a:p>
            <a:pPr>
              <a:buClr>
                <a:srgbClr val="0000FF"/>
              </a:buClr>
              <a:buSzPct val="110000"/>
              <a:buNone/>
              <a:defRPr/>
            </a:pPr>
            <a:r>
              <a:rPr lang="en-US" sz="2200" kern="0" dirty="0" smtClean="0">
                <a:solidFill>
                  <a:prstClr val="black"/>
                </a:solidFill>
              </a:rPr>
              <a:t>         </a:t>
            </a:r>
            <a:r>
              <a:rPr lang="en-US" sz="2200" kern="0" dirty="0" err="1" smtClean="0">
                <a:solidFill>
                  <a:prstClr val="black"/>
                </a:solidFill>
              </a:rPr>
              <a:t>cout</a:t>
            </a:r>
            <a:r>
              <a:rPr lang="en-US" sz="2200" kern="0" dirty="0" smtClean="0">
                <a:solidFill>
                  <a:prstClr val="black"/>
                </a:solidFill>
              </a:rPr>
              <a:t> </a:t>
            </a:r>
            <a:r>
              <a:rPr lang="en-US" sz="2200" kern="0" dirty="0" smtClean="0">
                <a:solidFill>
                  <a:prstClr val="black"/>
                </a:solidFill>
              </a:rPr>
              <a:t>&lt;&lt; "Enter a number: ";</a:t>
            </a:r>
          </a:p>
          <a:p>
            <a:pPr>
              <a:buClr>
                <a:srgbClr val="0000FF"/>
              </a:buClr>
              <a:buSzPct val="110000"/>
              <a:buNone/>
              <a:defRPr/>
            </a:pPr>
            <a:r>
              <a:rPr lang="en-US" sz="2200" kern="0" dirty="0" smtClean="0">
                <a:solidFill>
                  <a:prstClr val="black"/>
                </a:solidFill>
              </a:rPr>
              <a:t>         </a:t>
            </a:r>
            <a:r>
              <a:rPr lang="en-US" sz="2200" kern="0" dirty="0" err="1" smtClean="0">
                <a:solidFill>
                  <a:prstClr val="black"/>
                </a:solidFill>
              </a:rPr>
              <a:t>cin</a:t>
            </a:r>
            <a:r>
              <a:rPr lang="en-US" sz="2200" kern="0" dirty="0" smtClean="0">
                <a:solidFill>
                  <a:prstClr val="black"/>
                </a:solidFill>
              </a:rPr>
              <a:t> </a:t>
            </a:r>
            <a:r>
              <a:rPr lang="en-US" sz="2200" kern="0" dirty="0" smtClean="0">
                <a:solidFill>
                  <a:prstClr val="black"/>
                </a:solidFill>
              </a:rPr>
              <a:t>&gt;&gt; data;</a:t>
            </a:r>
          </a:p>
          <a:p>
            <a:pPr>
              <a:buClr>
                <a:srgbClr val="0000FF"/>
              </a:buClr>
              <a:buSzPct val="110000"/>
              <a:buNone/>
              <a:defRPr/>
            </a:pPr>
            <a:r>
              <a:rPr lang="en-US" sz="2200" kern="0" dirty="0" smtClean="0">
                <a:solidFill>
                  <a:prstClr val="black"/>
                </a:solidFill>
              </a:rPr>
              <a:t>        </a:t>
            </a:r>
            <a:r>
              <a:rPr lang="en-US" sz="2200" kern="0" dirty="0" err="1" smtClean="0">
                <a:solidFill>
                  <a:prstClr val="black"/>
                </a:solidFill>
              </a:rPr>
              <a:t>avg</a:t>
            </a:r>
            <a:r>
              <a:rPr lang="en-US" sz="2200" kern="0" dirty="0" smtClean="0">
                <a:solidFill>
                  <a:prstClr val="black"/>
                </a:solidFill>
              </a:rPr>
              <a:t> </a:t>
            </a:r>
            <a:r>
              <a:rPr lang="en-US" sz="2200" kern="0" dirty="0" smtClean="0">
                <a:solidFill>
                  <a:prstClr val="black"/>
                </a:solidFill>
              </a:rPr>
              <a:t>= </a:t>
            </a:r>
            <a:r>
              <a:rPr lang="en-US" sz="2200" kern="0" dirty="0" err="1" smtClean="0">
                <a:solidFill>
                  <a:prstClr val="black"/>
                </a:solidFill>
              </a:rPr>
              <a:t>getavg</a:t>
            </a:r>
            <a:r>
              <a:rPr lang="en-US" sz="2200" kern="0" dirty="0" smtClean="0">
                <a:solidFill>
                  <a:prstClr val="black"/>
                </a:solidFill>
              </a:rPr>
              <a:t>(data);</a:t>
            </a:r>
          </a:p>
          <a:p>
            <a:pPr>
              <a:buClr>
                <a:srgbClr val="0000FF"/>
              </a:buClr>
              <a:buSzPct val="110000"/>
              <a:buNone/>
              <a:defRPr/>
            </a:pPr>
            <a:r>
              <a:rPr lang="en-US" sz="2200" kern="0" dirty="0" smtClean="0">
                <a:solidFill>
                  <a:prstClr val="black"/>
                </a:solidFill>
              </a:rPr>
              <a:t>        </a:t>
            </a:r>
            <a:r>
              <a:rPr lang="en-US" sz="2200" kern="0" dirty="0" err="1" smtClean="0">
                <a:solidFill>
                  <a:prstClr val="black"/>
                </a:solidFill>
              </a:rPr>
              <a:t>cout</a:t>
            </a:r>
            <a:r>
              <a:rPr lang="en-US" sz="2200" kern="0" dirty="0" smtClean="0">
                <a:solidFill>
                  <a:prstClr val="black"/>
                </a:solidFill>
              </a:rPr>
              <a:t> </a:t>
            </a:r>
            <a:r>
              <a:rPr lang="en-US" sz="2200" kern="0" dirty="0" smtClean="0">
                <a:solidFill>
                  <a:prstClr val="black"/>
                </a:solidFill>
              </a:rPr>
              <a:t>&lt;&lt; "New average is " &lt;&lt; </a:t>
            </a:r>
            <a:r>
              <a:rPr lang="en-US" sz="2200" kern="0" dirty="0" err="1" smtClean="0">
                <a:solidFill>
                  <a:prstClr val="black"/>
                </a:solidFill>
              </a:rPr>
              <a:t>avg</a:t>
            </a:r>
            <a:r>
              <a:rPr lang="en-US" sz="2200" kern="0" dirty="0" smtClean="0">
                <a:solidFill>
                  <a:prstClr val="black"/>
                </a:solidFill>
              </a:rPr>
              <a:t> </a:t>
            </a:r>
            <a:r>
              <a:rPr lang="en-US" sz="2200" kern="0" dirty="0" smtClean="0">
                <a:solidFill>
                  <a:prstClr val="black"/>
                </a:solidFill>
              </a:rPr>
              <a:t>  &lt;&lt; </a:t>
            </a:r>
            <a:r>
              <a:rPr lang="en-US" sz="2200" kern="0" dirty="0" err="1" smtClean="0">
                <a:solidFill>
                  <a:prstClr val="black"/>
                </a:solidFill>
              </a:rPr>
              <a:t>endl</a:t>
            </a:r>
            <a:r>
              <a:rPr lang="en-US" sz="2200" kern="0" dirty="0" smtClean="0">
                <a:solidFill>
                  <a:prstClr val="black"/>
                </a:solidFill>
              </a:rPr>
              <a:t>;</a:t>
            </a:r>
          </a:p>
          <a:p>
            <a:pPr>
              <a:buClr>
                <a:srgbClr val="0000FF"/>
              </a:buClr>
              <a:buSzPct val="110000"/>
              <a:buNone/>
              <a:defRPr/>
            </a:pPr>
            <a:r>
              <a:rPr lang="en-US" sz="2200" kern="0" dirty="0" smtClean="0">
                <a:solidFill>
                  <a:prstClr val="black"/>
                </a:solidFill>
              </a:rPr>
              <a:t>}</a:t>
            </a:r>
          </a:p>
          <a:p>
            <a:pPr>
              <a:buClr>
                <a:srgbClr val="0000FF"/>
              </a:buClr>
              <a:buSzPct val="110000"/>
              <a:buNone/>
              <a:defRPr/>
            </a:pPr>
            <a:r>
              <a:rPr lang="en-US" sz="2200" kern="0" dirty="0" smtClean="0">
                <a:solidFill>
                  <a:prstClr val="black"/>
                </a:solidFill>
              </a:rPr>
              <a:t>return 0;</a:t>
            </a:r>
          </a:p>
          <a:p>
            <a:pPr>
              <a:buClr>
                <a:srgbClr val="0000FF"/>
              </a:buClr>
              <a:buSzPct val="110000"/>
              <a:buNone/>
              <a:defRPr/>
            </a:pPr>
            <a:r>
              <a:rPr lang="en-US" sz="2200" kern="0" dirty="0" smtClean="0">
                <a:solidFill>
                  <a:prstClr val="black"/>
                </a:solidFill>
              </a:rPr>
              <a:t>}</a:t>
            </a:r>
          </a:p>
        </p:txBody>
      </p:sp>
      <p:sp>
        <p:nvSpPr>
          <p:cNvPr id="5" name="Content Placeholder 4"/>
          <p:cNvSpPr>
            <a:spLocks noGrp="1"/>
          </p:cNvSpPr>
          <p:nvPr>
            <p:ph sz="half" idx="2"/>
          </p:nvPr>
        </p:nvSpPr>
        <p:spPr>
          <a:xfrm>
            <a:off x="4724400" y="838200"/>
            <a:ext cx="4419600" cy="6019800"/>
          </a:xfrm>
          <a:solidFill>
            <a:srgbClr val="EAF7FA"/>
          </a:solidFill>
          <a:ln>
            <a:solidFill>
              <a:srgbClr val="0070C0"/>
            </a:solidFill>
          </a:ln>
        </p:spPr>
        <p:txBody>
          <a:bodyPr>
            <a:noAutofit/>
          </a:bodyPr>
          <a:lstStyle/>
          <a:p>
            <a:pPr>
              <a:buClr>
                <a:srgbClr val="0000FF"/>
              </a:buClr>
              <a:buSzPct val="110000"/>
              <a:buNone/>
              <a:defRPr/>
            </a:pPr>
            <a:r>
              <a:rPr lang="en-US" sz="2200" dirty="0" smtClean="0">
                <a:solidFill>
                  <a:prstClr val="black"/>
                </a:solidFill>
              </a:rPr>
              <a:t>float </a:t>
            </a:r>
            <a:r>
              <a:rPr lang="en-US" sz="2200" dirty="0" err="1" smtClean="0">
                <a:solidFill>
                  <a:prstClr val="black"/>
                </a:solidFill>
              </a:rPr>
              <a:t>getavg</a:t>
            </a:r>
            <a:r>
              <a:rPr lang="en-US" sz="2200" dirty="0" smtClean="0">
                <a:solidFill>
                  <a:prstClr val="black"/>
                </a:solidFill>
              </a:rPr>
              <a:t>(float </a:t>
            </a:r>
            <a:r>
              <a:rPr lang="en-US" sz="2200" dirty="0" err="1" smtClean="0">
                <a:solidFill>
                  <a:prstClr val="black"/>
                </a:solidFill>
              </a:rPr>
              <a:t>newdata</a:t>
            </a:r>
            <a:r>
              <a:rPr lang="en-US" sz="2200" dirty="0" smtClean="0">
                <a:solidFill>
                  <a:prstClr val="black"/>
                </a:solidFill>
              </a:rPr>
              <a:t>)</a:t>
            </a:r>
          </a:p>
          <a:p>
            <a:pPr>
              <a:buClr>
                <a:srgbClr val="0000FF"/>
              </a:buClr>
              <a:buSzPct val="110000"/>
              <a:buNone/>
              <a:defRPr/>
            </a:pPr>
            <a:r>
              <a:rPr lang="en-US" sz="2200" dirty="0" smtClean="0">
                <a:solidFill>
                  <a:prstClr val="black"/>
                </a:solidFill>
              </a:rPr>
              <a:t>{</a:t>
            </a:r>
          </a:p>
          <a:p>
            <a:pPr>
              <a:buClr>
                <a:srgbClr val="0000FF"/>
              </a:buClr>
              <a:buSzPct val="110000"/>
              <a:buNone/>
              <a:defRPr/>
            </a:pPr>
            <a:r>
              <a:rPr lang="en-US" sz="2200" dirty="0" smtClean="0">
                <a:solidFill>
                  <a:prstClr val="black"/>
                </a:solidFill>
              </a:rPr>
              <a:t>static float total = 0; </a:t>
            </a:r>
          </a:p>
          <a:p>
            <a:pPr>
              <a:buClr>
                <a:srgbClr val="0000FF"/>
              </a:buClr>
              <a:buSzPct val="110000"/>
              <a:buNone/>
              <a:defRPr/>
            </a:pPr>
            <a:r>
              <a:rPr lang="en-US" sz="2200" dirty="0" smtClean="0">
                <a:solidFill>
                  <a:prstClr val="black"/>
                </a:solidFill>
              </a:rPr>
              <a:t>static </a:t>
            </a:r>
            <a:r>
              <a:rPr lang="en-US" sz="2200" dirty="0" err="1" smtClean="0">
                <a:solidFill>
                  <a:prstClr val="black"/>
                </a:solidFill>
              </a:rPr>
              <a:t>int</a:t>
            </a:r>
            <a:r>
              <a:rPr lang="en-US" sz="2200" dirty="0" smtClean="0">
                <a:solidFill>
                  <a:prstClr val="black"/>
                </a:solidFill>
              </a:rPr>
              <a:t> count = 0; </a:t>
            </a:r>
          </a:p>
          <a:p>
            <a:pPr>
              <a:buClr>
                <a:srgbClr val="0000FF"/>
              </a:buClr>
              <a:buSzPct val="110000"/>
              <a:buNone/>
              <a:defRPr/>
            </a:pPr>
            <a:r>
              <a:rPr lang="en-US" sz="2200" dirty="0" smtClean="0">
                <a:solidFill>
                  <a:prstClr val="black"/>
                </a:solidFill>
              </a:rPr>
              <a:t>count++; </a:t>
            </a:r>
          </a:p>
          <a:p>
            <a:pPr>
              <a:buClr>
                <a:srgbClr val="0000FF"/>
              </a:buClr>
              <a:buSzPct val="110000"/>
              <a:buNone/>
              <a:defRPr/>
            </a:pPr>
            <a:r>
              <a:rPr lang="en-US" sz="2200" dirty="0" smtClean="0">
                <a:solidFill>
                  <a:prstClr val="black"/>
                </a:solidFill>
              </a:rPr>
              <a:t>total += </a:t>
            </a:r>
            <a:r>
              <a:rPr lang="en-US" sz="2200" dirty="0" err="1" smtClean="0">
                <a:solidFill>
                  <a:prstClr val="black"/>
                </a:solidFill>
              </a:rPr>
              <a:t>newdata</a:t>
            </a:r>
            <a:r>
              <a:rPr lang="en-US" sz="2200" dirty="0" smtClean="0">
                <a:solidFill>
                  <a:prstClr val="black"/>
                </a:solidFill>
              </a:rPr>
              <a:t>; </a:t>
            </a:r>
          </a:p>
          <a:p>
            <a:pPr>
              <a:buClr>
                <a:srgbClr val="0000FF"/>
              </a:buClr>
              <a:buSzPct val="110000"/>
              <a:buNone/>
              <a:defRPr/>
            </a:pPr>
            <a:r>
              <a:rPr lang="en-US" sz="2200" dirty="0" smtClean="0">
                <a:solidFill>
                  <a:prstClr val="black"/>
                </a:solidFill>
              </a:rPr>
              <a:t>return total / count; </a:t>
            </a:r>
          </a:p>
          <a:p>
            <a:pPr>
              <a:buClr>
                <a:srgbClr val="0000FF"/>
              </a:buClr>
              <a:buSzPct val="110000"/>
              <a:buNone/>
              <a:defRPr/>
            </a:pPr>
            <a:r>
              <a:rPr lang="en-US" sz="2200" dirty="0" smtClean="0">
                <a:solidFill>
                  <a:prstClr val="black"/>
                </a:solidFill>
              </a:rPr>
              <a:t>}</a:t>
            </a:r>
          </a:p>
        </p:txBody>
      </p:sp>
      <p:sp>
        <p:nvSpPr>
          <p:cNvPr id="2" name="Footer Placeholder 1"/>
          <p:cNvSpPr>
            <a:spLocks noGrp="1"/>
          </p:cNvSpPr>
          <p:nvPr>
            <p:ph type="ftr" sz="quarter" idx="11"/>
          </p:nvPr>
        </p:nvSpPr>
        <p:spPr/>
        <p:txBody>
          <a:bodyPr/>
          <a:lstStyle/>
          <a:p>
            <a:r>
              <a:rPr lang="en-US" dirty="0" smtClean="0"/>
              <a:t>*******Faculty of Computer Science*******</a:t>
            </a:r>
            <a:endParaRPr lang="en-US" dirty="0"/>
          </a:p>
        </p:txBody>
      </p:sp>
    </p:spTree>
    <p:extLst>
      <p:ext uri="{BB962C8B-B14F-4D97-AF65-F5344CB8AC3E}">
        <p14:creationId xmlns:p14="http://schemas.microsoft.com/office/powerpoint/2010/main" xmlns="" val="13335141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idx="4294967295"/>
          </p:nvPr>
        </p:nvSpPr>
        <p:spPr>
          <a:xfrm>
            <a:off x="140677" y="152400"/>
            <a:ext cx="8792308" cy="990600"/>
          </a:xfrm>
        </p:spPr>
        <p:txBody>
          <a:bodyPr/>
          <a:lstStyle/>
          <a:p>
            <a:pPr algn="l" eaLnBrk="1" hangingPunct="1"/>
            <a:r>
              <a:rPr lang="en-US" dirty="0" smtClean="0"/>
              <a:t>Summary of Variable Scopes</a:t>
            </a:r>
          </a:p>
        </p:txBody>
      </p:sp>
      <p:sp>
        <p:nvSpPr>
          <p:cNvPr id="5" name="Content Placeholder 2" descr="Rectangle: Click to edit Master text styles&#10;Second level&#10;Third level&#10;Fourth level&#10;Fifth level"/>
          <p:cNvSpPr txBox="1">
            <a:spLocks/>
          </p:cNvSpPr>
          <p:nvPr/>
        </p:nvSpPr>
        <p:spPr bwMode="auto">
          <a:xfrm>
            <a:off x="111369" y="1295400"/>
            <a:ext cx="8610600" cy="4648200"/>
          </a:xfrm>
          <a:prstGeom prst="rect">
            <a:avLst/>
          </a:prstGeom>
          <a:noFill/>
          <a:ln w="9525">
            <a:noFill/>
            <a:miter lim="800000"/>
            <a:headEnd/>
            <a:tailEnd/>
          </a:ln>
        </p:spPr>
        <p:txBody>
          <a:bodyPr/>
          <a:lstStyle>
            <a:lvl1pPr marL="342900" indent="-342900" eaLnBrk="0" hangingPunct="0">
              <a:defRPr sz="4400">
                <a:solidFill>
                  <a:schemeClr val="folHlink"/>
                </a:solidFill>
                <a:latin typeface="Tahoma" pitchFamily="34" charset="0"/>
              </a:defRPr>
            </a:lvl1pPr>
            <a:lvl2pPr marL="742950" indent="-285750" eaLnBrk="0" hangingPunct="0">
              <a:defRPr sz="4400">
                <a:solidFill>
                  <a:schemeClr val="folHlink"/>
                </a:solidFill>
                <a:latin typeface="Tahoma" pitchFamily="34" charset="0"/>
              </a:defRPr>
            </a:lvl2pPr>
            <a:lvl3pPr marL="1143000" indent="-228600" eaLnBrk="0" hangingPunct="0">
              <a:defRPr sz="4400">
                <a:solidFill>
                  <a:schemeClr val="folHlink"/>
                </a:solidFill>
                <a:latin typeface="Tahoma" pitchFamily="34" charset="0"/>
              </a:defRPr>
            </a:lvl3pPr>
            <a:lvl4pPr marL="1600200" indent="-228600" eaLnBrk="0" hangingPunct="0">
              <a:defRPr sz="4400">
                <a:solidFill>
                  <a:schemeClr val="folHlink"/>
                </a:solidFill>
                <a:latin typeface="Tahoma" pitchFamily="34" charset="0"/>
              </a:defRPr>
            </a:lvl4pPr>
            <a:lvl5pPr marL="2057400" indent="-228600" eaLnBrk="0" hangingPunct="0">
              <a:defRPr sz="4400">
                <a:solidFill>
                  <a:schemeClr val="folHlink"/>
                </a:solidFill>
                <a:latin typeface="Tahoma" pitchFamily="34" charset="0"/>
              </a:defRPr>
            </a:lvl5pPr>
            <a:lvl6pPr marL="2514600" indent="-228600" eaLnBrk="0" fontAlgn="base" hangingPunct="0">
              <a:spcBef>
                <a:spcPct val="0"/>
              </a:spcBef>
              <a:spcAft>
                <a:spcPct val="0"/>
              </a:spcAft>
              <a:defRPr sz="4400">
                <a:solidFill>
                  <a:schemeClr val="folHlink"/>
                </a:solidFill>
                <a:latin typeface="Tahoma" pitchFamily="34" charset="0"/>
              </a:defRPr>
            </a:lvl6pPr>
            <a:lvl7pPr marL="2971800" indent="-228600" eaLnBrk="0" fontAlgn="base" hangingPunct="0">
              <a:spcBef>
                <a:spcPct val="0"/>
              </a:spcBef>
              <a:spcAft>
                <a:spcPct val="0"/>
              </a:spcAft>
              <a:defRPr sz="4400">
                <a:solidFill>
                  <a:schemeClr val="folHlink"/>
                </a:solidFill>
                <a:latin typeface="Tahoma" pitchFamily="34" charset="0"/>
              </a:defRPr>
            </a:lvl7pPr>
            <a:lvl8pPr marL="3429000" indent="-228600" eaLnBrk="0" fontAlgn="base" hangingPunct="0">
              <a:spcBef>
                <a:spcPct val="0"/>
              </a:spcBef>
              <a:spcAft>
                <a:spcPct val="0"/>
              </a:spcAft>
              <a:defRPr sz="4400">
                <a:solidFill>
                  <a:schemeClr val="folHlink"/>
                </a:solidFill>
                <a:latin typeface="Tahoma" pitchFamily="34" charset="0"/>
              </a:defRPr>
            </a:lvl8pPr>
            <a:lvl9pPr marL="3886200" indent="-228600" eaLnBrk="0" fontAlgn="base" hangingPunct="0">
              <a:spcBef>
                <a:spcPct val="0"/>
              </a:spcBef>
              <a:spcAft>
                <a:spcPct val="0"/>
              </a:spcAft>
              <a:defRPr sz="4400">
                <a:solidFill>
                  <a:schemeClr val="folHlink"/>
                </a:solidFill>
                <a:latin typeface="Tahoma" pitchFamily="34" charset="0"/>
              </a:defRPr>
            </a:lvl9pPr>
          </a:lstStyle>
          <a:p>
            <a:pPr eaLnBrk="1" hangingPunct="1">
              <a:spcBef>
                <a:spcPct val="20000"/>
              </a:spcBef>
              <a:buClr>
                <a:srgbClr val="0000FF"/>
              </a:buClr>
              <a:buSzPct val="110000"/>
            </a:pPr>
            <a:endParaRPr lang="en-US" sz="2400">
              <a:solidFill>
                <a:prstClr val="black"/>
              </a:solidFill>
            </a:endParaRPr>
          </a:p>
        </p:txBody>
      </p:sp>
      <p:pic>
        <p:nvPicPr>
          <p:cNvPr id="6861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22032" y="1676400"/>
            <a:ext cx="8065477" cy="304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772845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idx="4294967295"/>
          </p:nvPr>
        </p:nvSpPr>
        <p:spPr>
          <a:xfrm>
            <a:off x="140677" y="152400"/>
            <a:ext cx="8792308" cy="990600"/>
          </a:xfrm>
        </p:spPr>
        <p:txBody>
          <a:bodyPr/>
          <a:lstStyle/>
          <a:p>
            <a:pPr eaLnBrk="1" hangingPunct="1"/>
            <a:r>
              <a:rPr lang="en-US" smtClean="0"/>
              <a:t>Function</a:t>
            </a:r>
          </a:p>
        </p:txBody>
      </p:sp>
      <p:sp>
        <p:nvSpPr>
          <p:cNvPr id="48131" name="Content Placeholder 2" descr="Rectangle: Click to edit Master text styles&#10;Second level&#10;Third level&#10;Fourth level&#10;Fifth level"/>
          <p:cNvSpPr>
            <a:spLocks noGrp="1"/>
          </p:cNvSpPr>
          <p:nvPr>
            <p:ph idx="4294967295"/>
          </p:nvPr>
        </p:nvSpPr>
        <p:spPr>
          <a:xfrm>
            <a:off x="111369" y="1295400"/>
            <a:ext cx="8610600" cy="4648200"/>
          </a:xfrm>
        </p:spPr>
        <p:txBody>
          <a:bodyPr/>
          <a:lstStyle/>
          <a:p>
            <a:pPr eaLnBrk="1" hangingPunct="1"/>
            <a:r>
              <a:rPr lang="en-US" sz="2400" smtClean="0"/>
              <a:t>groups a number of program statements into a unit and gives it a name</a:t>
            </a:r>
          </a:p>
          <a:p>
            <a:pPr eaLnBrk="1" hangingPunct="1"/>
            <a:r>
              <a:rPr lang="en-US" sz="2400" smtClean="0"/>
              <a:t>can then be invoked from other parts of the program</a:t>
            </a:r>
          </a:p>
        </p:txBody>
      </p:sp>
      <p:pic>
        <p:nvPicPr>
          <p:cNvPr id="4813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250832" y="2586038"/>
            <a:ext cx="5345723" cy="4119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6055188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idx="4294967295"/>
          </p:nvPr>
        </p:nvSpPr>
        <p:spPr>
          <a:xfrm>
            <a:off x="140677" y="152400"/>
            <a:ext cx="8792308" cy="990600"/>
          </a:xfrm>
        </p:spPr>
        <p:txBody>
          <a:bodyPr/>
          <a:lstStyle/>
          <a:p>
            <a:pPr eaLnBrk="1" hangingPunct="1"/>
            <a:r>
              <a:rPr lang="en-US" smtClean="0"/>
              <a:t>Exercises</a:t>
            </a:r>
          </a:p>
        </p:txBody>
      </p:sp>
      <p:sp>
        <p:nvSpPr>
          <p:cNvPr id="5" name="Content Placeholder 2" descr="Rectangle: Click to edit Master text styles&#10;Second level&#10;Third level&#10;Fourth level&#10;Fifth level"/>
          <p:cNvSpPr txBox="1">
            <a:spLocks/>
          </p:cNvSpPr>
          <p:nvPr/>
        </p:nvSpPr>
        <p:spPr bwMode="auto">
          <a:xfrm>
            <a:off x="111369" y="1295400"/>
            <a:ext cx="8610600" cy="4648200"/>
          </a:xfrm>
          <a:prstGeom prst="rect">
            <a:avLst/>
          </a:prstGeom>
          <a:noFill/>
          <a:ln w="9525">
            <a:noFill/>
            <a:miter lim="800000"/>
            <a:headEnd/>
            <a:tailEnd/>
          </a:ln>
        </p:spPr>
        <p:txBody>
          <a:bodyPr/>
          <a:lstStyle/>
          <a:p>
            <a:pPr marL="342900" indent="-342900">
              <a:spcBef>
                <a:spcPct val="20000"/>
              </a:spcBef>
              <a:buClr>
                <a:srgbClr val="0000FF"/>
              </a:buClr>
              <a:buSzPct val="110000"/>
              <a:defRPr/>
            </a:pPr>
            <a:r>
              <a:rPr lang="en-US" sz="2400" kern="0" dirty="0">
                <a:solidFill>
                  <a:prstClr val="black"/>
                </a:solidFill>
              </a:rPr>
              <a:t>Page 212 – 213</a:t>
            </a:r>
          </a:p>
          <a:p>
            <a:pPr marL="342900" indent="-342900">
              <a:spcBef>
                <a:spcPct val="20000"/>
              </a:spcBef>
              <a:buClr>
                <a:srgbClr val="0000FF"/>
              </a:buClr>
              <a:buSzPct val="110000"/>
              <a:defRPr/>
            </a:pPr>
            <a:r>
              <a:rPr lang="en-US" sz="2400" kern="0" dirty="0">
                <a:solidFill>
                  <a:prstClr val="black"/>
                </a:solidFill>
              </a:rPr>
              <a:t>Ex. </a:t>
            </a:r>
            <a:r>
              <a:rPr lang="en-US" sz="2400" kern="0">
                <a:solidFill>
                  <a:prstClr val="black"/>
                </a:solidFill>
              </a:rPr>
              <a:t>1 to 12</a:t>
            </a:r>
            <a:endParaRPr lang="en-US" sz="2400" kern="0" dirty="0">
              <a:solidFill>
                <a:prstClr val="black"/>
              </a:solidFill>
            </a:endParaRPr>
          </a:p>
        </p:txBody>
      </p:sp>
    </p:spTree>
    <p:extLst>
      <p:ext uri="{BB962C8B-B14F-4D97-AF65-F5344CB8AC3E}">
        <p14:creationId xmlns="" xmlns:p14="http://schemas.microsoft.com/office/powerpoint/2010/main" val="16517553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idx="4294967295"/>
          </p:nvPr>
        </p:nvSpPr>
        <p:spPr>
          <a:xfrm>
            <a:off x="140677" y="152400"/>
            <a:ext cx="8792308" cy="990600"/>
          </a:xfrm>
        </p:spPr>
        <p:txBody>
          <a:bodyPr/>
          <a:lstStyle/>
          <a:p>
            <a:pPr eaLnBrk="1" hangingPunct="1"/>
            <a:r>
              <a:rPr lang="en-US" smtClean="0"/>
              <a:t>Function Syntax</a:t>
            </a:r>
          </a:p>
        </p:txBody>
      </p:sp>
      <p:sp>
        <p:nvSpPr>
          <p:cNvPr id="49155" name="Content Placeholder 2" descr="Rectangle: Click to edit Master text styles&#10;Second level&#10;Third level&#10;Fourth level&#10;Fifth level"/>
          <p:cNvSpPr>
            <a:spLocks noGrp="1"/>
          </p:cNvSpPr>
          <p:nvPr>
            <p:ph idx="4294967295"/>
          </p:nvPr>
        </p:nvSpPr>
        <p:spPr>
          <a:xfrm>
            <a:off x="111369" y="1295400"/>
            <a:ext cx="8610600" cy="4648200"/>
          </a:xfrm>
        </p:spPr>
        <p:txBody>
          <a:bodyPr/>
          <a:lstStyle/>
          <a:p>
            <a:pPr eaLnBrk="1" hangingPunct="1"/>
            <a:r>
              <a:rPr lang="en-US" sz="2400" smtClean="0"/>
              <a:t>Function Declaration</a:t>
            </a:r>
          </a:p>
          <a:p>
            <a:pPr eaLnBrk="1" hangingPunct="1"/>
            <a:r>
              <a:rPr lang="en-US" sz="2400" smtClean="0"/>
              <a:t>Call to Function</a:t>
            </a:r>
          </a:p>
          <a:p>
            <a:pPr eaLnBrk="1" hangingPunct="1"/>
            <a:r>
              <a:rPr lang="en-US" sz="2400" smtClean="0"/>
              <a:t>Function Definition</a:t>
            </a:r>
          </a:p>
        </p:txBody>
      </p:sp>
      <p:pic>
        <p:nvPicPr>
          <p:cNvPr id="5" name="Picture 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501662" y="1219201"/>
            <a:ext cx="4415204" cy="5362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7690784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idx="4294967295"/>
          </p:nvPr>
        </p:nvSpPr>
        <p:spPr>
          <a:xfrm>
            <a:off x="140677" y="152400"/>
            <a:ext cx="8792308" cy="990600"/>
          </a:xfrm>
        </p:spPr>
        <p:txBody>
          <a:bodyPr/>
          <a:lstStyle/>
          <a:p>
            <a:pPr eaLnBrk="1" hangingPunct="1"/>
            <a:r>
              <a:rPr lang="en-US" smtClean="0"/>
              <a:t>Function Component</a:t>
            </a:r>
          </a:p>
        </p:txBody>
      </p:sp>
      <p:sp>
        <p:nvSpPr>
          <p:cNvPr id="50179" name="Content Placeholder 2" descr="Rectangle: Click to edit Master text styles&#10;Second level&#10;Third level&#10;Fourth level&#10;Fifth level"/>
          <p:cNvSpPr>
            <a:spLocks noGrp="1"/>
          </p:cNvSpPr>
          <p:nvPr>
            <p:ph idx="4294967295"/>
          </p:nvPr>
        </p:nvSpPr>
        <p:spPr>
          <a:xfrm>
            <a:off x="111369" y="1295400"/>
            <a:ext cx="8610600" cy="4648200"/>
          </a:xfrm>
        </p:spPr>
        <p:txBody>
          <a:bodyPr/>
          <a:lstStyle/>
          <a:p>
            <a:pPr eaLnBrk="1" hangingPunct="1"/>
            <a:endParaRPr lang="en-US" sz="2400" smtClean="0"/>
          </a:p>
        </p:txBody>
      </p:sp>
      <p:pic>
        <p:nvPicPr>
          <p:cNvPr id="5018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87569" y="1295400"/>
            <a:ext cx="8604738" cy="3733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118858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idx="4294967295"/>
          </p:nvPr>
        </p:nvSpPr>
        <p:spPr>
          <a:xfrm>
            <a:off x="140677" y="76200"/>
            <a:ext cx="8792308" cy="685800"/>
          </a:xfrm>
        </p:spPr>
        <p:txBody>
          <a:bodyPr/>
          <a:lstStyle/>
          <a:p>
            <a:pPr eaLnBrk="1" hangingPunct="1"/>
            <a:r>
              <a:rPr lang="en-US" sz="3600" smtClean="0"/>
              <a:t>Simple Function</a:t>
            </a:r>
          </a:p>
        </p:txBody>
      </p:sp>
      <p:sp>
        <p:nvSpPr>
          <p:cNvPr id="51203" name="Content Placeholder 2" descr="Rectangle: Click to edit Master text styles&#10;Second level&#10;Third level&#10;Fourth level&#10;Fifth level"/>
          <p:cNvSpPr>
            <a:spLocks noGrp="1"/>
          </p:cNvSpPr>
          <p:nvPr>
            <p:ph idx="4294967295"/>
          </p:nvPr>
        </p:nvSpPr>
        <p:spPr>
          <a:xfrm>
            <a:off x="211015" y="838200"/>
            <a:ext cx="8610600" cy="6019800"/>
          </a:xfrm>
        </p:spPr>
        <p:txBody>
          <a:bodyPr>
            <a:normAutofit fontScale="77500" lnSpcReduction="20000"/>
          </a:bodyPr>
          <a:lstStyle/>
          <a:p>
            <a:pPr eaLnBrk="1" hangingPunct="1">
              <a:buFont typeface="Wingdings" pitchFamily="2" charset="2"/>
              <a:buNone/>
            </a:pPr>
            <a:r>
              <a:rPr lang="en-US" smtClean="0"/>
              <a:t>// Page 163 - table.cpp</a:t>
            </a:r>
          </a:p>
          <a:p>
            <a:pPr>
              <a:buFont typeface="Wingdings" pitchFamily="2" charset="2"/>
              <a:buNone/>
            </a:pPr>
            <a:r>
              <a:rPr lang="en-US" smtClean="0"/>
              <a:t>// demonstrates simple function</a:t>
            </a:r>
          </a:p>
          <a:p>
            <a:pPr>
              <a:buFont typeface="Wingdings" pitchFamily="2" charset="2"/>
              <a:buNone/>
            </a:pPr>
            <a:r>
              <a:rPr lang="en-US" smtClean="0"/>
              <a:t>#include &lt;iostream.h&gt;</a:t>
            </a:r>
          </a:p>
          <a:p>
            <a:pPr>
              <a:buFont typeface="Wingdings" pitchFamily="2" charset="2"/>
              <a:buNone/>
            </a:pPr>
            <a:r>
              <a:rPr lang="en-US" smtClean="0"/>
              <a:t>void starline();                          //</a:t>
            </a:r>
            <a:r>
              <a:rPr lang="en-US" smtClean="0">
                <a:solidFill>
                  <a:srgbClr val="FF0000"/>
                </a:solidFill>
              </a:rPr>
              <a:t>function declaration   (prototype)</a:t>
            </a:r>
          </a:p>
          <a:p>
            <a:pPr>
              <a:buFont typeface="Wingdings" pitchFamily="2" charset="2"/>
              <a:buNone/>
            </a:pPr>
            <a:r>
              <a:rPr lang="en-US" smtClean="0"/>
              <a:t>void main()</a:t>
            </a:r>
          </a:p>
          <a:p>
            <a:pPr>
              <a:buFont typeface="Wingdings" pitchFamily="2" charset="2"/>
              <a:buNone/>
            </a:pPr>
            <a:r>
              <a:rPr lang="en-US" smtClean="0"/>
              <a:t>{     starline();                            //</a:t>
            </a:r>
            <a:r>
              <a:rPr lang="en-US" smtClean="0">
                <a:solidFill>
                  <a:srgbClr val="FF0000"/>
                </a:solidFill>
              </a:rPr>
              <a:t>call to function</a:t>
            </a:r>
          </a:p>
          <a:p>
            <a:pPr>
              <a:buFont typeface="Wingdings" pitchFamily="2" charset="2"/>
              <a:buNone/>
            </a:pPr>
            <a:r>
              <a:rPr lang="en-US" smtClean="0"/>
              <a:t>       cout &lt;&lt; "Data type   Range" &lt;&lt; endl;</a:t>
            </a:r>
          </a:p>
          <a:p>
            <a:pPr>
              <a:buFont typeface="Wingdings" pitchFamily="2" charset="2"/>
              <a:buNone/>
            </a:pPr>
            <a:r>
              <a:rPr lang="en-US" smtClean="0"/>
              <a:t>       starline();                            //</a:t>
            </a:r>
            <a:r>
              <a:rPr lang="en-US" smtClean="0">
                <a:solidFill>
                  <a:srgbClr val="FF0000"/>
                </a:solidFill>
              </a:rPr>
              <a:t>call to function</a:t>
            </a:r>
          </a:p>
          <a:p>
            <a:pPr>
              <a:buFont typeface="Wingdings" pitchFamily="2" charset="2"/>
              <a:buNone/>
            </a:pPr>
            <a:r>
              <a:rPr lang="en-US" smtClean="0"/>
              <a:t>       cout &lt;&lt; "char        -128 to 127" &lt;&lt; endl</a:t>
            </a:r>
          </a:p>
          <a:p>
            <a:pPr>
              <a:buFont typeface="Wingdings" pitchFamily="2" charset="2"/>
              <a:buNone/>
            </a:pPr>
            <a:r>
              <a:rPr lang="en-US" smtClean="0"/>
              <a:t>              &lt;&lt; "short       -32,768 to 32,767" &lt;&lt; endl</a:t>
            </a:r>
          </a:p>
          <a:p>
            <a:pPr>
              <a:buFont typeface="Wingdings" pitchFamily="2" charset="2"/>
              <a:buNone/>
            </a:pPr>
            <a:r>
              <a:rPr lang="en-US" smtClean="0"/>
              <a:t>              &lt;&lt;"int         System dependent" &lt;&lt; endl</a:t>
            </a:r>
          </a:p>
          <a:p>
            <a:pPr>
              <a:buFont typeface="Wingdings" pitchFamily="2" charset="2"/>
              <a:buNone/>
            </a:pPr>
            <a:r>
              <a:rPr lang="en-US" smtClean="0"/>
              <a:t>              &lt;&lt; "long        -2,147,483,648 to 2,147,483,647" &lt;&lt; endl;</a:t>
            </a:r>
          </a:p>
          <a:p>
            <a:pPr>
              <a:buFont typeface="Wingdings" pitchFamily="2" charset="2"/>
              <a:buNone/>
            </a:pPr>
            <a:r>
              <a:rPr lang="en-US" smtClean="0"/>
              <a:t>       starline();                            //</a:t>
            </a:r>
            <a:r>
              <a:rPr lang="en-US" smtClean="0">
                <a:solidFill>
                  <a:srgbClr val="FF0000"/>
                </a:solidFill>
              </a:rPr>
              <a:t>call to function</a:t>
            </a:r>
          </a:p>
          <a:p>
            <a:pPr>
              <a:buFont typeface="Wingdings" pitchFamily="2" charset="2"/>
              <a:buNone/>
            </a:pPr>
            <a:r>
              <a:rPr lang="en-US" smtClean="0"/>
              <a:t>}</a:t>
            </a:r>
          </a:p>
          <a:p>
            <a:pPr>
              <a:buFont typeface="Wingdings" pitchFamily="2" charset="2"/>
              <a:buNone/>
            </a:pPr>
            <a:r>
              <a:rPr lang="en-US" smtClean="0"/>
              <a:t>//--------------------------------------------------------------</a:t>
            </a:r>
          </a:p>
        </p:txBody>
      </p:sp>
    </p:spTree>
    <p:extLst>
      <p:ext uri="{BB962C8B-B14F-4D97-AF65-F5344CB8AC3E}">
        <p14:creationId xmlns="" xmlns:p14="http://schemas.microsoft.com/office/powerpoint/2010/main" val="17481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idx="4294967295"/>
          </p:nvPr>
        </p:nvSpPr>
        <p:spPr>
          <a:xfrm>
            <a:off x="140677" y="76200"/>
            <a:ext cx="8792308" cy="685800"/>
          </a:xfrm>
        </p:spPr>
        <p:txBody>
          <a:bodyPr/>
          <a:lstStyle/>
          <a:p>
            <a:pPr algn="l" eaLnBrk="1" hangingPunct="1"/>
            <a:r>
              <a:rPr lang="en-US" sz="3600" dirty="0" smtClean="0"/>
              <a:t>Simple Function – Cont’d</a:t>
            </a:r>
          </a:p>
        </p:txBody>
      </p:sp>
      <p:sp>
        <p:nvSpPr>
          <p:cNvPr id="52227" name="Content Placeholder 2" descr="Rectangle: Click to edit Master text styles&#10;Second level&#10;Third level&#10;Fourth level&#10;Fifth level"/>
          <p:cNvSpPr>
            <a:spLocks noGrp="1"/>
          </p:cNvSpPr>
          <p:nvPr>
            <p:ph idx="4294967295"/>
          </p:nvPr>
        </p:nvSpPr>
        <p:spPr>
          <a:xfrm>
            <a:off x="211015" y="838200"/>
            <a:ext cx="8610600" cy="3810000"/>
          </a:xfrm>
        </p:spPr>
        <p:txBody>
          <a:bodyPr>
            <a:normAutofit fontScale="92500" lnSpcReduction="20000"/>
          </a:bodyPr>
          <a:lstStyle/>
          <a:p>
            <a:pPr>
              <a:buFont typeface="Wingdings" pitchFamily="2" charset="2"/>
              <a:buNone/>
            </a:pPr>
            <a:r>
              <a:rPr lang="en-US" dirty="0" smtClean="0"/>
              <a:t>// </a:t>
            </a:r>
            <a:r>
              <a:rPr lang="en-US" dirty="0" err="1" smtClean="0"/>
              <a:t>starline</a:t>
            </a:r>
            <a:r>
              <a:rPr lang="en-US" dirty="0" smtClean="0"/>
              <a:t>()</a:t>
            </a:r>
          </a:p>
          <a:p>
            <a:pPr>
              <a:buFont typeface="Wingdings" pitchFamily="2" charset="2"/>
              <a:buNone/>
            </a:pPr>
            <a:r>
              <a:rPr lang="en-US" dirty="0" smtClean="0"/>
              <a:t>// function definition</a:t>
            </a:r>
          </a:p>
          <a:p>
            <a:pPr>
              <a:buFont typeface="Wingdings" pitchFamily="2" charset="2"/>
              <a:buNone/>
            </a:pPr>
            <a:r>
              <a:rPr lang="en-US" dirty="0" smtClean="0"/>
              <a:t>void </a:t>
            </a:r>
            <a:r>
              <a:rPr lang="en-US" dirty="0" err="1" smtClean="0"/>
              <a:t>starline</a:t>
            </a:r>
            <a:r>
              <a:rPr lang="en-US" dirty="0" smtClean="0"/>
              <a:t>()      //</a:t>
            </a:r>
            <a:r>
              <a:rPr lang="en-US" dirty="0" smtClean="0">
                <a:solidFill>
                  <a:srgbClr val="FF0000"/>
                </a:solidFill>
              </a:rPr>
              <a:t>function </a:t>
            </a:r>
            <a:r>
              <a:rPr lang="en-US" dirty="0" err="1" smtClean="0">
                <a:solidFill>
                  <a:srgbClr val="FF0000"/>
                </a:solidFill>
              </a:rPr>
              <a:t>declarator</a:t>
            </a:r>
            <a:endParaRPr lang="en-US" dirty="0" smtClean="0">
              <a:solidFill>
                <a:srgbClr val="FF0000"/>
              </a:solidFill>
            </a:endParaRPr>
          </a:p>
          <a:p>
            <a:pPr>
              <a:buFont typeface="Wingdings" pitchFamily="2" charset="2"/>
              <a:buNone/>
            </a:pPr>
            <a:r>
              <a:rPr lang="en-US" dirty="0" smtClean="0"/>
              <a:t>{</a:t>
            </a:r>
          </a:p>
          <a:p>
            <a:pPr>
              <a:buFont typeface="Wingdings" pitchFamily="2" charset="2"/>
              <a:buNone/>
            </a:pPr>
            <a:r>
              <a:rPr lang="en-US" dirty="0" smtClean="0"/>
              <a:t>   for(</a:t>
            </a:r>
            <a:r>
              <a:rPr lang="en-US" dirty="0" err="1" smtClean="0"/>
              <a:t>int</a:t>
            </a:r>
            <a:r>
              <a:rPr lang="en-US" dirty="0" smtClean="0"/>
              <a:t> j=0; j&lt;45; j++)  //</a:t>
            </a:r>
            <a:r>
              <a:rPr lang="en-US" dirty="0" smtClean="0">
                <a:solidFill>
                  <a:srgbClr val="FF0000"/>
                </a:solidFill>
              </a:rPr>
              <a:t>function body</a:t>
            </a:r>
          </a:p>
          <a:p>
            <a:pPr>
              <a:buFont typeface="Wingdings" pitchFamily="2" charset="2"/>
              <a:buNone/>
            </a:pPr>
            <a:r>
              <a:rPr lang="en-US" dirty="0" smtClean="0"/>
              <a:t>       </a:t>
            </a:r>
            <a:r>
              <a:rPr lang="en-US" dirty="0" err="1" smtClean="0"/>
              <a:t>cout</a:t>
            </a:r>
            <a:r>
              <a:rPr lang="en-US" dirty="0" smtClean="0"/>
              <a:t> &lt;&lt; '*';</a:t>
            </a:r>
          </a:p>
          <a:p>
            <a:pPr>
              <a:buFont typeface="Wingdings" pitchFamily="2" charset="2"/>
              <a:buNone/>
            </a:pPr>
            <a:r>
              <a:rPr lang="en-US" dirty="0" smtClean="0"/>
              <a:t>   </a:t>
            </a:r>
            <a:r>
              <a:rPr lang="en-US" dirty="0" err="1" smtClean="0"/>
              <a:t>cout</a:t>
            </a:r>
            <a:r>
              <a:rPr lang="en-US" dirty="0" smtClean="0"/>
              <a:t> &lt;&lt; </a:t>
            </a:r>
            <a:r>
              <a:rPr lang="en-US" dirty="0" err="1" smtClean="0"/>
              <a:t>endl</a:t>
            </a:r>
            <a:r>
              <a:rPr lang="en-US" dirty="0" smtClean="0"/>
              <a:t>;</a:t>
            </a:r>
          </a:p>
          <a:p>
            <a:pPr>
              <a:buFont typeface="Wingdings" pitchFamily="2" charset="2"/>
              <a:buNone/>
            </a:pPr>
            <a:r>
              <a:rPr lang="en-US" dirty="0" smtClean="0"/>
              <a:t>}</a:t>
            </a:r>
          </a:p>
          <a:p>
            <a:pPr>
              <a:buFont typeface="Wingdings" pitchFamily="2" charset="2"/>
              <a:buNone/>
            </a:pPr>
            <a:endParaRPr lang="en-US" dirty="0" smtClean="0"/>
          </a:p>
          <a:p>
            <a:pPr>
              <a:buFont typeface="Wingdings" pitchFamily="2" charset="2"/>
              <a:buNone/>
            </a:pPr>
            <a:endParaRPr lang="en-US" dirty="0" smtClean="0"/>
          </a:p>
        </p:txBody>
      </p:sp>
      <p:sp>
        <p:nvSpPr>
          <p:cNvPr id="5" name="Rectangle 4"/>
          <p:cNvSpPr/>
          <p:nvPr/>
        </p:nvSpPr>
        <p:spPr>
          <a:xfrm>
            <a:off x="351692" y="5029200"/>
            <a:ext cx="8088923" cy="1138238"/>
          </a:xfrm>
          <a:prstGeom prst="rect">
            <a:avLst/>
          </a:prstGeom>
        </p:spPr>
        <p:txBody>
          <a:bodyPr>
            <a:spAutoFit/>
          </a:bodyPr>
          <a:lstStyle/>
          <a:p>
            <a:pPr marL="342900" indent="-342900" eaLnBrk="0" hangingPunct="0">
              <a:spcBef>
                <a:spcPct val="20000"/>
              </a:spcBef>
              <a:buClr>
                <a:srgbClr val="6F89F7"/>
              </a:buClr>
              <a:buSzPct val="110000"/>
              <a:defRPr/>
            </a:pPr>
            <a:r>
              <a:rPr lang="en-US" sz="2000" b="1" kern="0" dirty="0">
                <a:solidFill>
                  <a:srgbClr val="40458C"/>
                </a:solidFill>
                <a:latin typeface="Tahoma"/>
              </a:rPr>
              <a:t>Remark: Eliminating Function Declarations</a:t>
            </a:r>
          </a:p>
          <a:p>
            <a:pPr marL="342900" indent="-342900" eaLnBrk="0" hangingPunct="0">
              <a:spcBef>
                <a:spcPct val="20000"/>
              </a:spcBef>
              <a:buClr>
                <a:srgbClr val="6F89F7"/>
              </a:buClr>
              <a:buSzPct val="110000"/>
              <a:defRPr/>
            </a:pPr>
            <a:r>
              <a:rPr lang="en-US" sz="2000" kern="0" dirty="0">
                <a:solidFill>
                  <a:srgbClr val="40458C"/>
                </a:solidFill>
                <a:latin typeface="Tahoma"/>
              </a:rPr>
              <a:t>// Page 167 Example</a:t>
            </a:r>
          </a:p>
          <a:p>
            <a:pPr marL="342900" indent="-342900" eaLnBrk="0" hangingPunct="0">
              <a:spcBef>
                <a:spcPct val="20000"/>
              </a:spcBef>
              <a:buClr>
                <a:srgbClr val="6F89F7"/>
              </a:buClr>
              <a:buSzPct val="110000"/>
              <a:defRPr/>
            </a:pPr>
            <a:r>
              <a:rPr lang="en-US" sz="2000" kern="0" dirty="0">
                <a:solidFill>
                  <a:srgbClr val="40458C"/>
                </a:solidFill>
                <a:latin typeface="Tahoma"/>
              </a:rPr>
              <a:t>// table2.cpp</a:t>
            </a:r>
          </a:p>
        </p:txBody>
      </p:sp>
    </p:spTree>
    <p:extLst>
      <p:ext uri="{BB962C8B-B14F-4D97-AF65-F5344CB8AC3E}">
        <p14:creationId xmlns="" xmlns:p14="http://schemas.microsoft.com/office/powerpoint/2010/main" val="22682464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idx="4294967295"/>
          </p:nvPr>
        </p:nvSpPr>
        <p:spPr>
          <a:xfrm>
            <a:off x="140677" y="76200"/>
            <a:ext cx="8792308" cy="685800"/>
          </a:xfrm>
        </p:spPr>
        <p:txBody>
          <a:bodyPr/>
          <a:lstStyle/>
          <a:p>
            <a:pPr algn="l" eaLnBrk="1" hangingPunct="1"/>
            <a:r>
              <a:rPr lang="en-US" sz="3600" dirty="0" smtClean="0"/>
              <a:t>Passing Arguments to Functions</a:t>
            </a:r>
          </a:p>
        </p:txBody>
      </p:sp>
      <p:sp>
        <p:nvSpPr>
          <p:cNvPr id="53251" name="Content Placeholder 2" descr="Rectangle: Click to edit Master text styles&#10;Second level&#10;Third level&#10;Fourth level&#10;Fifth level"/>
          <p:cNvSpPr>
            <a:spLocks noGrp="1"/>
          </p:cNvSpPr>
          <p:nvPr>
            <p:ph idx="4294967295"/>
          </p:nvPr>
        </p:nvSpPr>
        <p:spPr>
          <a:xfrm>
            <a:off x="211015" y="838200"/>
            <a:ext cx="8610600" cy="6019800"/>
          </a:xfrm>
        </p:spPr>
        <p:txBody>
          <a:bodyPr/>
          <a:lstStyle/>
          <a:p>
            <a:pPr algn="just" eaLnBrk="1" hangingPunct="1"/>
            <a:r>
              <a:rPr lang="en-US" sz="2400" dirty="0" smtClean="0"/>
              <a:t>An </a:t>
            </a:r>
            <a:r>
              <a:rPr lang="en-US" sz="2400" dirty="0" smtClean="0">
                <a:solidFill>
                  <a:srgbClr val="FF0000"/>
                </a:solidFill>
              </a:rPr>
              <a:t>argument</a:t>
            </a:r>
            <a:r>
              <a:rPr lang="en-US" sz="2400" dirty="0" smtClean="0"/>
              <a:t> is a piece of data (an </a:t>
            </a:r>
            <a:r>
              <a:rPr lang="en-US" sz="2400" dirty="0" err="1" smtClean="0"/>
              <a:t>int</a:t>
            </a:r>
            <a:r>
              <a:rPr lang="en-US" sz="2400" dirty="0" smtClean="0"/>
              <a:t> value, for example) passed from a program to the function. </a:t>
            </a:r>
          </a:p>
          <a:p>
            <a:pPr algn="just" eaLnBrk="1" hangingPunct="1"/>
            <a:r>
              <a:rPr lang="en-US" sz="2400" dirty="0" smtClean="0"/>
              <a:t>Arguments allow a function to operate with different values, or even to do different things, depending on the requirements of the program calling it.</a:t>
            </a:r>
          </a:p>
          <a:p>
            <a:pPr algn="just" eaLnBrk="1" hangingPunct="1"/>
            <a:r>
              <a:rPr lang="en-US" sz="2400" dirty="0" smtClean="0">
                <a:solidFill>
                  <a:srgbClr val="FF0000"/>
                </a:solidFill>
              </a:rPr>
              <a:t>Passing by Value </a:t>
            </a:r>
            <a:r>
              <a:rPr lang="en-US" sz="2400" dirty="0" smtClean="0"/>
              <a:t>- where the function works with a copy of the argument</a:t>
            </a:r>
          </a:p>
          <a:p>
            <a:pPr lvl="1" algn="just" eaLnBrk="1" hangingPunct="1"/>
            <a:r>
              <a:rPr lang="en-US" sz="2400" dirty="0" smtClean="0"/>
              <a:t>Passing Constants</a:t>
            </a:r>
          </a:p>
          <a:p>
            <a:pPr lvl="1" algn="just" eaLnBrk="1" hangingPunct="1"/>
            <a:r>
              <a:rPr lang="en-US" sz="2400" dirty="0" smtClean="0"/>
              <a:t>Passing Variables</a:t>
            </a:r>
          </a:p>
          <a:p>
            <a:pPr algn="just" eaLnBrk="1" hangingPunct="1"/>
            <a:r>
              <a:rPr lang="en-US" sz="2400" dirty="0" smtClean="0">
                <a:solidFill>
                  <a:srgbClr val="FF0000"/>
                </a:solidFill>
              </a:rPr>
              <a:t>Passing by Reference </a:t>
            </a:r>
            <a:r>
              <a:rPr lang="en-US" sz="2400" dirty="0" smtClean="0"/>
              <a:t>-  where the function works with the original argument in the calling program</a:t>
            </a:r>
          </a:p>
          <a:p>
            <a:pPr algn="just" eaLnBrk="1" hangingPunct="1"/>
            <a:endParaRPr lang="en-US" sz="2400" dirty="0" smtClean="0"/>
          </a:p>
          <a:p>
            <a:pPr algn="just" eaLnBrk="1" hangingPunct="1"/>
            <a:endParaRPr lang="en-US" sz="2400" dirty="0" smtClean="0"/>
          </a:p>
        </p:txBody>
      </p:sp>
    </p:spTree>
    <p:extLst>
      <p:ext uri="{BB962C8B-B14F-4D97-AF65-F5344CB8AC3E}">
        <p14:creationId xmlns="" xmlns:p14="http://schemas.microsoft.com/office/powerpoint/2010/main" val="14420469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76200"/>
            <a:ext cx="6261100" cy="838200"/>
          </a:xfrm>
        </p:spPr>
        <p:txBody>
          <a:bodyPr/>
          <a:lstStyle/>
          <a:p>
            <a:r>
              <a:rPr lang="en-US" dirty="0" smtClean="0"/>
              <a:t>Passing </a:t>
            </a:r>
            <a:r>
              <a:rPr lang="en-US" dirty="0" smtClean="0"/>
              <a:t>Constants</a:t>
            </a:r>
            <a:endParaRPr lang="en-US" dirty="0"/>
          </a:p>
        </p:txBody>
      </p:sp>
      <p:sp>
        <p:nvSpPr>
          <p:cNvPr id="4" name="Content Placeholder 3"/>
          <p:cNvSpPr>
            <a:spLocks noGrp="1"/>
          </p:cNvSpPr>
          <p:nvPr>
            <p:ph sz="half" idx="1"/>
          </p:nvPr>
        </p:nvSpPr>
        <p:spPr>
          <a:xfrm>
            <a:off x="228600" y="1066800"/>
            <a:ext cx="4572000" cy="5791200"/>
          </a:xfrm>
          <a:solidFill>
            <a:srgbClr val="EAF7FA"/>
          </a:solidFill>
          <a:ln>
            <a:solidFill>
              <a:srgbClr val="0070C0"/>
            </a:solidFill>
          </a:ln>
        </p:spPr>
        <p:txBody>
          <a:bodyPr>
            <a:noAutofit/>
          </a:bodyPr>
          <a:lstStyle/>
          <a:p>
            <a:pPr>
              <a:buClr>
                <a:srgbClr val="0000FF"/>
              </a:buClr>
              <a:buSzPct val="110000"/>
              <a:buNone/>
              <a:defRPr/>
            </a:pPr>
            <a:r>
              <a:rPr lang="en-US" sz="2000" dirty="0" smtClean="0"/>
              <a:t>#include&lt;</a:t>
            </a:r>
            <a:r>
              <a:rPr lang="en-US" sz="2000" dirty="0" err="1" smtClean="0"/>
              <a:t>iostream.h</a:t>
            </a:r>
            <a:r>
              <a:rPr lang="en-US" sz="2000" dirty="0" smtClean="0"/>
              <a:t>&gt;</a:t>
            </a:r>
          </a:p>
          <a:p>
            <a:pPr>
              <a:buClr>
                <a:srgbClr val="0000FF"/>
              </a:buClr>
              <a:buSzPct val="110000"/>
              <a:buNone/>
              <a:defRPr/>
            </a:pPr>
            <a:r>
              <a:rPr lang="en-US" sz="2000" dirty="0" smtClean="0"/>
              <a:t> </a:t>
            </a:r>
            <a:r>
              <a:rPr lang="en-US" sz="2000" kern="0" dirty="0" smtClean="0">
                <a:solidFill>
                  <a:prstClr val="black"/>
                </a:solidFill>
              </a:rPr>
              <a:t>void </a:t>
            </a:r>
            <a:r>
              <a:rPr lang="en-US" sz="2000" kern="0" dirty="0" err="1" smtClean="0">
                <a:solidFill>
                  <a:prstClr val="black"/>
                </a:solidFill>
              </a:rPr>
              <a:t>repchar</a:t>
            </a:r>
            <a:r>
              <a:rPr lang="en-US" sz="2000" kern="0" dirty="0" smtClean="0">
                <a:solidFill>
                  <a:prstClr val="black"/>
                </a:solidFill>
              </a:rPr>
              <a:t>(char, </a:t>
            </a:r>
            <a:r>
              <a:rPr lang="en-US" sz="2000" kern="0" dirty="0" err="1" smtClean="0">
                <a:solidFill>
                  <a:prstClr val="black"/>
                </a:solidFill>
              </a:rPr>
              <a:t>int</a:t>
            </a:r>
            <a:r>
              <a:rPr lang="en-US" sz="2000" kern="0" dirty="0" smtClean="0">
                <a:solidFill>
                  <a:prstClr val="black"/>
                </a:solidFill>
              </a:rPr>
              <a:t>);</a:t>
            </a:r>
          </a:p>
          <a:p>
            <a:pPr>
              <a:buClr>
                <a:srgbClr val="0000FF"/>
              </a:buClr>
              <a:buSzPct val="110000"/>
              <a:buNone/>
              <a:defRPr/>
            </a:pPr>
            <a:r>
              <a:rPr lang="en-US" sz="2000" kern="0" dirty="0" err="1" smtClean="0">
                <a:solidFill>
                  <a:prstClr val="black"/>
                </a:solidFill>
              </a:rPr>
              <a:t>int</a:t>
            </a:r>
            <a:r>
              <a:rPr lang="en-US" sz="2000" kern="0" dirty="0" smtClean="0">
                <a:solidFill>
                  <a:prstClr val="black"/>
                </a:solidFill>
              </a:rPr>
              <a:t> main()</a:t>
            </a:r>
          </a:p>
          <a:p>
            <a:pPr>
              <a:buClr>
                <a:srgbClr val="0000FF"/>
              </a:buClr>
              <a:buSzPct val="110000"/>
              <a:buNone/>
              <a:defRPr/>
            </a:pPr>
            <a:r>
              <a:rPr lang="en-US" sz="2000" kern="0" dirty="0" smtClean="0">
                <a:solidFill>
                  <a:prstClr val="black"/>
                </a:solidFill>
              </a:rPr>
              <a:t>{</a:t>
            </a:r>
          </a:p>
          <a:p>
            <a:pPr>
              <a:buClr>
                <a:srgbClr val="0000FF"/>
              </a:buClr>
              <a:buSzPct val="110000"/>
              <a:buNone/>
              <a:defRPr/>
            </a:pPr>
            <a:r>
              <a:rPr lang="en-US" sz="2000" kern="0" dirty="0" smtClean="0">
                <a:solidFill>
                  <a:prstClr val="black"/>
                </a:solidFill>
              </a:rPr>
              <a:t>     </a:t>
            </a:r>
            <a:r>
              <a:rPr lang="en-US" sz="2000" kern="0" dirty="0" err="1" smtClean="0">
                <a:solidFill>
                  <a:prstClr val="black"/>
                </a:solidFill>
              </a:rPr>
              <a:t>repchar</a:t>
            </a:r>
            <a:r>
              <a:rPr lang="en-US" sz="2000" kern="0" dirty="0" smtClean="0">
                <a:solidFill>
                  <a:prstClr val="black"/>
                </a:solidFill>
              </a:rPr>
              <a:t>('-',43);</a:t>
            </a:r>
          </a:p>
          <a:p>
            <a:pPr>
              <a:buClr>
                <a:srgbClr val="0000FF"/>
              </a:buClr>
              <a:buSzPct val="110000"/>
              <a:buNone/>
              <a:defRPr/>
            </a:pPr>
            <a:r>
              <a:rPr lang="en-US" sz="2000" kern="0" dirty="0" smtClean="0">
                <a:solidFill>
                  <a:prstClr val="black"/>
                </a:solidFill>
              </a:rPr>
              <a:t>    </a:t>
            </a:r>
            <a:r>
              <a:rPr lang="en-US" sz="2000" kern="0" dirty="0" err="1" smtClean="0">
                <a:solidFill>
                  <a:prstClr val="black"/>
                </a:solidFill>
              </a:rPr>
              <a:t>cout</a:t>
            </a:r>
            <a:r>
              <a:rPr lang="en-US" sz="2000" kern="0" dirty="0" smtClean="0">
                <a:solidFill>
                  <a:prstClr val="black"/>
                </a:solidFill>
              </a:rPr>
              <a:t>&lt;&lt;"Data Type       Range"&lt;&lt;</a:t>
            </a:r>
            <a:r>
              <a:rPr lang="en-US" sz="2000" kern="0" dirty="0" err="1" smtClean="0">
                <a:solidFill>
                  <a:prstClr val="black"/>
                </a:solidFill>
              </a:rPr>
              <a:t>endl</a:t>
            </a:r>
            <a:r>
              <a:rPr lang="en-US" sz="2000" kern="0" dirty="0" smtClean="0">
                <a:solidFill>
                  <a:prstClr val="black"/>
                </a:solidFill>
              </a:rPr>
              <a:t>;</a:t>
            </a:r>
          </a:p>
          <a:p>
            <a:pPr>
              <a:buClr>
                <a:srgbClr val="0000FF"/>
              </a:buClr>
              <a:buSzPct val="110000"/>
              <a:buNone/>
              <a:defRPr/>
            </a:pPr>
            <a:r>
              <a:rPr lang="en-US" sz="2000" kern="0" dirty="0" smtClean="0">
                <a:solidFill>
                  <a:prstClr val="black"/>
                </a:solidFill>
              </a:rPr>
              <a:t>    </a:t>
            </a:r>
            <a:r>
              <a:rPr lang="en-US" sz="2000" kern="0" dirty="0" err="1" smtClean="0">
                <a:solidFill>
                  <a:prstClr val="black"/>
                </a:solidFill>
              </a:rPr>
              <a:t>repchar</a:t>
            </a:r>
            <a:r>
              <a:rPr lang="en-US" sz="2000" kern="0" dirty="0" smtClean="0">
                <a:solidFill>
                  <a:prstClr val="black"/>
                </a:solidFill>
              </a:rPr>
              <a:t>('=',23);</a:t>
            </a:r>
          </a:p>
          <a:p>
            <a:pPr>
              <a:buClr>
                <a:srgbClr val="0000FF"/>
              </a:buClr>
              <a:buSzPct val="110000"/>
              <a:buNone/>
              <a:defRPr/>
            </a:pPr>
            <a:r>
              <a:rPr lang="en-US" sz="2000" kern="0" dirty="0" smtClean="0">
                <a:solidFill>
                  <a:prstClr val="black"/>
                </a:solidFill>
              </a:rPr>
              <a:t>    </a:t>
            </a:r>
            <a:r>
              <a:rPr lang="en-US" sz="2000" kern="0" dirty="0" err="1" smtClean="0">
                <a:solidFill>
                  <a:prstClr val="black"/>
                </a:solidFill>
              </a:rPr>
              <a:t>cout</a:t>
            </a:r>
            <a:r>
              <a:rPr lang="en-US" sz="2000" kern="0" dirty="0" smtClean="0">
                <a:solidFill>
                  <a:prstClr val="black"/>
                </a:solidFill>
              </a:rPr>
              <a:t>&lt;&lt;"char    -128    to  127"&lt;&lt;</a:t>
            </a:r>
            <a:r>
              <a:rPr lang="en-US" sz="2000" kern="0" dirty="0" err="1" smtClean="0">
                <a:solidFill>
                  <a:prstClr val="black"/>
                </a:solidFill>
              </a:rPr>
              <a:t>endl</a:t>
            </a:r>
            <a:endParaRPr lang="en-US" sz="2000" kern="0" dirty="0" smtClean="0">
              <a:solidFill>
                <a:prstClr val="black"/>
              </a:solidFill>
            </a:endParaRPr>
          </a:p>
          <a:p>
            <a:pPr>
              <a:buClr>
                <a:srgbClr val="0000FF"/>
              </a:buClr>
              <a:buSzPct val="110000"/>
              <a:buNone/>
              <a:defRPr/>
            </a:pPr>
            <a:r>
              <a:rPr lang="en-US" sz="2000" kern="0" dirty="0" smtClean="0">
                <a:solidFill>
                  <a:prstClr val="black"/>
                </a:solidFill>
              </a:rPr>
              <a:t>	     &lt;&lt;"short  -32768   to 32,767"&lt;&lt;</a:t>
            </a:r>
            <a:r>
              <a:rPr lang="en-US" sz="2000" kern="0" dirty="0" err="1" smtClean="0">
                <a:solidFill>
                  <a:prstClr val="black"/>
                </a:solidFill>
              </a:rPr>
              <a:t>endl</a:t>
            </a:r>
            <a:endParaRPr lang="en-US" sz="2000" kern="0" dirty="0" smtClean="0">
              <a:solidFill>
                <a:prstClr val="black"/>
              </a:solidFill>
            </a:endParaRPr>
          </a:p>
          <a:p>
            <a:pPr>
              <a:buClr>
                <a:srgbClr val="0000FF"/>
              </a:buClr>
              <a:buSzPct val="110000"/>
              <a:buNone/>
              <a:defRPr/>
            </a:pPr>
            <a:r>
              <a:rPr lang="en-US" sz="2000" kern="0" dirty="0" smtClean="0">
                <a:solidFill>
                  <a:prstClr val="black"/>
                </a:solidFill>
              </a:rPr>
              <a:t>	     &lt;&lt;"</a:t>
            </a:r>
            <a:r>
              <a:rPr lang="en-US" sz="2000" kern="0" dirty="0" err="1" smtClean="0">
                <a:solidFill>
                  <a:prstClr val="black"/>
                </a:solidFill>
              </a:rPr>
              <a:t>int</a:t>
            </a:r>
            <a:r>
              <a:rPr lang="en-US" sz="2000" kern="0" dirty="0" smtClean="0">
                <a:solidFill>
                  <a:prstClr val="black"/>
                </a:solidFill>
              </a:rPr>
              <a:t>   System dependent"&lt;&lt;</a:t>
            </a:r>
            <a:r>
              <a:rPr lang="en-US" sz="2000" kern="0" dirty="0" err="1" smtClean="0">
                <a:solidFill>
                  <a:prstClr val="black"/>
                </a:solidFill>
              </a:rPr>
              <a:t>endl</a:t>
            </a:r>
            <a:endParaRPr lang="en-US" sz="2000" kern="0" dirty="0" smtClean="0">
              <a:solidFill>
                <a:prstClr val="black"/>
              </a:solidFill>
            </a:endParaRPr>
          </a:p>
          <a:p>
            <a:pPr>
              <a:buClr>
                <a:srgbClr val="0000FF"/>
              </a:buClr>
              <a:buSzPct val="110000"/>
              <a:buNone/>
              <a:defRPr/>
            </a:pPr>
            <a:r>
              <a:rPr lang="en-US" sz="2000" kern="0" dirty="0" smtClean="0">
                <a:solidFill>
                  <a:prstClr val="black"/>
                </a:solidFill>
              </a:rPr>
              <a:t>           &lt;&lt;"long  -2,147,483,648       to     		2,147,483,647"&lt;&lt;</a:t>
            </a:r>
            <a:r>
              <a:rPr lang="en-US" sz="2000" kern="0" dirty="0" err="1" smtClean="0">
                <a:solidFill>
                  <a:prstClr val="black"/>
                </a:solidFill>
              </a:rPr>
              <a:t>endl</a:t>
            </a:r>
            <a:r>
              <a:rPr lang="en-US" sz="2000" kern="0" dirty="0" smtClean="0">
                <a:solidFill>
                  <a:prstClr val="black"/>
                </a:solidFill>
              </a:rPr>
              <a:t>;</a:t>
            </a:r>
          </a:p>
          <a:p>
            <a:pPr>
              <a:buClr>
                <a:srgbClr val="0000FF"/>
              </a:buClr>
              <a:buSzPct val="110000"/>
              <a:buNone/>
              <a:defRPr/>
            </a:pPr>
            <a:r>
              <a:rPr lang="en-US" sz="2000" kern="0" dirty="0" smtClean="0">
                <a:solidFill>
                  <a:prstClr val="black"/>
                </a:solidFill>
              </a:rPr>
              <a:t>    </a:t>
            </a:r>
            <a:r>
              <a:rPr lang="en-US" sz="2000" kern="0" dirty="0" err="1" smtClean="0">
                <a:solidFill>
                  <a:prstClr val="black"/>
                </a:solidFill>
              </a:rPr>
              <a:t>repchar</a:t>
            </a:r>
            <a:r>
              <a:rPr lang="en-US" sz="2000" kern="0" dirty="0" smtClean="0">
                <a:solidFill>
                  <a:prstClr val="black"/>
                </a:solidFill>
              </a:rPr>
              <a:t>('-',43);	</a:t>
            </a:r>
          </a:p>
          <a:p>
            <a:pPr>
              <a:buClr>
                <a:srgbClr val="0000FF"/>
              </a:buClr>
              <a:buSzPct val="110000"/>
              <a:buNone/>
              <a:defRPr/>
            </a:pPr>
            <a:r>
              <a:rPr lang="en-US" sz="2000" kern="0" dirty="0" smtClean="0">
                <a:solidFill>
                  <a:prstClr val="black"/>
                </a:solidFill>
              </a:rPr>
              <a:t>    return 0;</a:t>
            </a:r>
          </a:p>
          <a:p>
            <a:pPr>
              <a:buClr>
                <a:srgbClr val="0000FF"/>
              </a:buClr>
              <a:buSzPct val="110000"/>
              <a:buNone/>
              <a:defRPr/>
            </a:pPr>
            <a:r>
              <a:rPr lang="en-US" sz="2000" kern="0" dirty="0" smtClean="0">
                <a:solidFill>
                  <a:prstClr val="black"/>
                </a:solidFill>
              </a:rPr>
              <a:t>}</a:t>
            </a:r>
          </a:p>
        </p:txBody>
      </p:sp>
      <p:sp>
        <p:nvSpPr>
          <p:cNvPr id="5" name="Content Placeholder 4"/>
          <p:cNvSpPr>
            <a:spLocks noGrp="1"/>
          </p:cNvSpPr>
          <p:nvPr>
            <p:ph sz="half" idx="2"/>
          </p:nvPr>
        </p:nvSpPr>
        <p:spPr>
          <a:xfrm>
            <a:off x="4953000" y="1066800"/>
            <a:ext cx="4038600" cy="5791200"/>
          </a:xfrm>
          <a:solidFill>
            <a:srgbClr val="EAF7FA"/>
          </a:solidFill>
          <a:ln>
            <a:solidFill>
              <a:srgbClr val="0070C0"/>
            </a:solidFill>
          </a:ln>
        </p:spPr>
        <p:txBody>
          <a:bodyPr>
            <a:noAutofit/>
          </a:bodyPr>
          <a:lstStyle/>
          <a:p>
            <a:pPr>
              <a:buFont typeface="Wingdings" pitchFamily="2" charset="2"/>
              <a:buNone/>
            </a:pPr>
            <a:r>
              <a:rPr lang="en-US" sz="2000" dirty="0" smtClean="0"/>
              <a:t>void </a:t>
            </a:r>
            <a:r>
              <a:rPr lang="en-US" sz="2000" dirty="0" err="1" smtClean="0"/>
              <a:t>repchar</a:t>
            </a:r>
            <a:r>
              <a:rPr lang="en-US" sz="2000" dirty="0" smtClean="0"/>
              <a:t>(char </a:t>
            </a:r>
            <a:r>
              <a:rPr lang="en-US" sz="2000" dirty="0" err="1" smtClean="0"/>
              <a:t>ch,int</a:t>
            </a:r>
            <a:r>
              <a:rPr lang="en-US" sz="2000" dirty="0" smtClean="0"/>
              <a:t> n )</a:t>
            </a:r>
          </a:p>
          <a:p>
            <a:pPr>
              <a:buFont typeface="Wingdings" pitchFamily="2" charset="2"/>
              <a:buNone/>
            </a:pPr>
            <a:r>
              <a:rPr lang="en-US" sz="2000" dirty="0" smtClean="0"/>
              <a:t>{</a:t>
            </a:r>
          </a:p>
          <a:p>
            <a:pPr>
              <a:buFont typeface="Wingdings" pitchFamily="2" charset="2"/>
              <a:buNone/>
            </a:pPr>
            <a:r>
              <a:rPr lang="en-US" sz="2000" dirty="0" smtClean="0"/>
              <a:t>for(</a:t>
            </a:r>
            <a:r>
              <a:rPr lang="en-US" sz="2000" dirty="0" err="1" smtClean="0"/>
              <a:t>int</a:t>
            </a:r>
            <a:r>
              <a:rPr lang="en-US" sz="2000" dirty="0" smtClean="0"/>
              <a:t> j=0;j&lt;</a:t>
            </a:r>
            <a:r>
              <a:rPr lang="en-US" sz="2000" dirty="0" err="1" smtClean="0"/>
              <a:t>n;j</a:t>
            </a:r>
            <a:r>
              <a:rPr lang="en-US" sz="2000" dirty="0" smtClean="0"/>
              <a:t>++)</a:t>
            </a:r>
          </a:p>
          <a:p>
            <a:pPr>
              <a:buFont typeface="Wingdings" pitchFamily="2" charset="2"/>
              <a:buNone/>
            </a:pPr>
            <a:r>
              <a:rPr lang="en-US" sz="2000" dirty="0" smtClean="0"/>
              <a:t>   </a:t>
            </a:r>
            <a:r>
              <a:rPr lang="en-US" sz="2000" dirty="0" err="1" smtClean="0"/>
              <a:t>cout</a:t>
            </a:r>
            <a:r>
              <a:rPr lang="en-US" sz="2000" dirty="0" smtClean="0"/>
              <a:t>&lt;&lt;</a:t>
            </a:r>
            <a:r>
              <a:rPr lang="en-US" sz="2000" dirty="0" err="1" smtClean="0"/>
              <a:t>ch</a:t>
            </a:r>
            <a:r>
              <a:rPr lang="en-US" sz="2000" dirty="0" smtClean="0"/>
              <a:t>;</a:t>
            </a:r>
          </a:p>
          <a:p>
            <a:pPr>
              <a:buFont typeface="Wingdings" pitchFamily="2" charset="2"/>
              <a:buNone/>
            </a:pPr>
            <a:r>
              <a:rPr lang="en-US" sz="2000" dirty="0" smtClean="0"/>
              <a:t>   </a:t>
            </a:r>
            <a:r>
              <a:rPr lang="en-US" sz="2000" dirty="0" err="1" smtClean="0"/>
              <a:t>cout</a:t>
            </a:r>
            <a:r>
              <a:rPr lang="en-US" sz="2000" dirty="0" smtClean="0"/>
              <a:t>&lt;&lt;</a:t>
            </a:r>
            <a:r>
              <a:rPr lang="en-US" sz="2000" dirty="0" err="1" smtClean="0"/>
              <a:t>endl</a:t>
            </a:r>
            <a:r>
              <a:rPr lang="en-US" sz="2000" dirty="0" smtClean="0"/>
              <a:t>;</a:t>
            </a:r>
          </a:p>
          <a:p>
            <a:pPr>
              <a:buFont typeface="Wingdings" pitchFamily="2" charset="2"/>
              <a:buNone/>
            </a:pPr>
            <a:r>
              <a:rPr lang="en-US" sz="2000" dirty="0" smtClean="0"/>
              <a:t>}</a:t>
            </a:r>
            <a:endParaRPr lang="en-US" sz="2000" dirty="0"/>
          </a:p>
        </p:txBody>
      </p:sp>
      <p:sp>
        <p:nvSpPr>
          <p:cNvPr id="2" name="Footer Placeholder 1"/>
          <p:cNvSpPr>
            <a:spLocks noGrp="1"/>
          </p:cNvSpPr>
          <p:nvPr>
            <p:ph type="ftr" sz="quarter" idx="11"/>
          </p:nvPr>
        </p:nvSpPr>
        <p:spPr/>
        <p:txBody>
          <a:bodyPr/>
          <a:lstStyle/>
          <a:p>
            <a:r>
              <a:rPr lang="en-US" dirty="0" smtClean="0"/>
              <a:t>*******Faculty of Computer Science*******</a:t>
            </a:r>
            <a:endParaRPr lang="en-US" dirty="0"/>
          </a:p>
        </p:txBody>
      </p:sp>
    </p:spTree>
    <p:extLst>
      <p:ext uri="{BB962C8B-B14F-4D97-AF65-F5344CB8AC3E}">
        <p14:creationId xmlns:p14="http://schemas.microsoft.com/office/powerpoint/2010/main" xmlns="" val="133351410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441</TotalTime>
  <Words>1333</Words>
  <Application>Microsoft Office PowerPoint</Application>
  <PresentationFormat>On-screen Show (4:3)</PresentationFormat>
  <Paragraphs>482</Paragraphs>
  <Slides>30</Slides>
  <Notes>3</Notes>
  <HiddenSlides>0</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1_Office Theme</vt:lpstr>
      <vt:lpstr>Office Theme</vt:lpstr>
      <vt:lpstr>CST-104</vt:lpstr>
      <vt:lpstr>CHAPTET - 5  FUNCTIONS</vt:lpstr>
      <vt:lpstr>Function</vt:lpstr>
      <vt:lpstr>Function Syntax</vt:lpstr>
      <vt:lpstr>Function Component</vt:lpstr>
      <vt:lpstr>Simple Function</vt:lpstr>
      <vt:lpstr>Simple Function – Cont’d</vt:lpstr>
      <vt:lpstr>Passing Arguments to Functions</vt:lpstr>
      <vt:lpstr>Passing Constants</vt:lpstr>
      <vt:lpstr>Passing Variables </vt:lpstr>
      <vt:lpstr>Returning Values from Functions</vt:lpstr>
      <vt:lpstr>Returning Values from Functions</vt:lpstr>
      <vt:lpstr>Structures as Arguments </vt:lpstr>
      <vt:lpstr>Returning Structure Variables</vt:lpstr>
      <vt:lpstr>Returning Structure Variables</vt:lpstr>
      <vt:lpstr>Passing by Reference</vt:lpstr>
      <vt:lpstr>Passing by Reference</vt:lpstr>
      <vt:lpstr>Passing Structures by Reference</vt:lpstr>
      <vt:lpstr>Functions</vt:lpstr>
      <vt:lpstr>Overloaded Function</vt:lpstr>
      <vt:lpstr>Different Kinds of Arguments</vt:lpstr>
      <vt:lpstr>Recursion</vt:lpstr>
      <vt:lpstr>Inline Functions</vt:lpstr>
      <vt:lpstr>Default Arguments</vt:lpstr>
      <vt:lpstr>Variables</vt:lpstr>
      <vt:lpstr>Local Variables </vt:lpstr>
      <vt:lpstr>Global Variables</vt:lpstr>
      <vt:lpstr>Static Local Variables</vt:lpstr>
      <vt:lpstr>Summary of Variable Scopes</vt:lpstr>
      <vt:lpstr>Exercises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CST-104</dc:title>
  <dc:creator>user</dc:creator>
  <cp:lastModifiedBy>M-743K</cp:lastModifiedBy>
  <cp:revision>30</cp:revision>
  <dcterms:created xsi:type="dcterms:W3CDTF">2016-07-05T01:53:54Z</dcterms:created>
  <dcterms:modified xsi:type="dcterms:W3CDTF">2017-08-14T08:34:00Z</dcterms:modified>
</cp:coreProperties>
</file>