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5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4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82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5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4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2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7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0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6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8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00E1-B82F-F04B-8578-45793C1B1445}" type="datetimeFigureOut">
              <a:rPr lang="es-ES" smtClean="0"/>
              <a:t>05/09/2016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7400-7783-834D-BF03-E88DEB3C5BF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7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Nombre de tu proyecto</a:t>
            </a:r>
            <a:endParaRPr lang="es-ES" dirty="0">
              <a:latin typeface="ATC Overlook"/>
              <a:cs typeface="ATC Overloo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Tu nombre</a:t>
            </a:r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Problema</a:t>
            </a:r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Problema</a:t>
            </a:r>
            <a:endParaRPr lang="es-ES" dirty="0">
              <a:latin typeface="ATC Overlook"/>
              <a:cs typeface="ATC Overl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Soluci</a:t>
            </a:r>
            <a:r>
              <a:rPr lang="es-ES" dirty="0" smtClean="0">
                <a:latin typeface="ATC Overlook"/>
                <a:cs typeface="ATC Overlook"/>
              </a:rPr>
              <a:t>ón</a:t>
            </a:r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Solución</a:t>
            </a:r>
            <a:endParaRPr lang="es-ES" dirty="0">
              <a:latin typeface="ATC Overlook"/>
              <a:cs typeface="ATC Overl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Tecnolog</a:t>
            </a:r>
            <a:r>
              <a:rPr lang="es-ES" dirty="0" smtClean="0">
                <a:latin typeface="ATC Overlook"/>
                <a:cs typeface="ATC Overlook"/>
              </a:rPr>
              <a:t>ías</a:t>
            </a:r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1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TC Overlook"/>
                <a:cs typeface="ATC Overlook"/>
              </a:rPr>
              <a:t>Tecnologías</a:t>
            </a:r>
            <a:endParaRPr lang="es-ES" dirty="0">
              <a:latin typeface="ATC Overlook"/>
              <a:cs typeface="ATC Overlook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latin typeface="ATC Overlook"/>
              <a:cs typeface="ATC Overlook"/>
            </a:endParaRPr>
          </a:p>
        </p:txBody>
      </p:sp>
      <p:pic>
        <p:nvPicPr>
          <p:cNvPr id="4" name="Imagen 3" descr="Captura de pantalla 2016-04-12 17.5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50" y="5853558"/>
            <a:ext cx="3161749" cy="1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6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Nombre de tu proyecto</vt:lpstr>
      <vt:lpstr>Problema</vt:lpstr>
      <vt:lpstr>Problema</vt:lpstr>
      <vt:lpstr>Solución</vt:lpstr>
      <vt:lpstr>Solución</vt:lpstr>
      <vt:lpstr>Tecnologías</vt:lpstr>
      <vt:lpstr>Tecnologías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 tu proyecto</dc:title>
  <dc:creator>David Monreal</dc:creator>
  <cp:lastModifiedBy>David Monreal</cp:lastModifiedBy>
  <cp:revision>2</cp:revision>
  <dcterms:created xsi:type="dcterms:W3CDTF">2016-09-05T07:56:18Z</dcterms:created>
  <dcterms:modified xsi:type="dcterms:W3CDTF">2016-09-05T08:16:36Z</dcterms:modified>
</cp:coreProperties>
</file>