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Cima" userId="03e72999454ee07e" providerId="LiveId" clId="{7E7D878E-0DF0-374B-9F24-E3690BF239D8}"/>
    <pc:docChg chg="custSel modSld">
      <pc:chgData name="Ariel Cima" userId="03e72999454ee07e" providerId="LiveId" clId="{7E7D878E-0DF0-374B-9F24-E3690BF239D8}" dt="2018-05-24T18:47:25.050" v="834" actId="20577"/>
      <pc:docMkLst>
        <pc:docMk/>
      </pc:docMkLst>
      <pc:sldChg chg="addSp modSp">
        <pc:chgData name="Ariel Cima" userId="03e72999454ee07e" providerId="LiveId" clId="{7E7D878E-0DF0-374B-9F24-E3690BF239D8}" dt="2018-05-24T17:32:52.292" v="260" actId="20577"/>
        <pc:sldMkLst>
          <pc:docMk/>
          <pc:sldMk cId="3323788758" sldId="258"/>
        </pc:sldMkLst>
        <pc:spChg chg="add mod">
          <ac:chgData name="Ariel Cima" userId="03e72999454ee07e" providerId="LiveId" clId="{7E7D878E-0DF0-374B-9F24-E3690BF239D8}" dt="2018-05-17T16:33:57.974" v="50" actId="1076"/>
          <ac:spMkLst>
            <pc:docMk/>
            <pc:sldMk cId="3323788758" sldId="258"/>
            <ac:spMk id="3" creationId="{69455D8A-12F2-814F-8A01-DCD91276C245}"/>
          </ac:spMkLst>
        </pc:spChg>
        <pc:spChg chg="add mod">
          <ac:chgData name="Ariel Cima" userId="03e72999454ee07e" providerId="LiveId" clId="{7E7D878E-0DF0-374B-9F24-E3690BF239D8}" dt="2018-05-17T16:33:53.198" v="49" actId="20577"/>
          <ac:spMkLst>
            <pc:docMk/>
            <pc:sldMk cId="3323788758" sldId="258"/>
            <ac:spMk id="4" creationId="{5B842065-995D-9246-9E9F-9CF216E58219}"/>
          </ac:spMkLst>
        </pc:spChg>
        <pc:spChg chg="add mod">
          <ac:chgData name="Ariel Cima" userId="03e72999454ee07e" providerId="LiveId" clId="{7E7D878E-0DF0-374B-9F24-E3690BF239D8}" dt="2018-05-24T17:32:52.292" v="260" actId="20577"/>
          <ac:spMkLst>
            <pc:docMk/>
            <pc:sldMk cId="3323788758" sldId="258"/>
            <ac:spMk id="5" creationId="{F6BA7F7A-3E7C-C243-923F-35B1E1B1B4DA}"/>
          </ac:spMkLst>
        </pc:spChg>
      </pc:sldChg>
      <pc:sldChg chg="addSp modSp">
        <pc:chgData name="Ariel Cima" userId="03e72999454ee07e" providerId="LiveId" clId="{7E7D878E-0DF0-374B-9F24-E3690BF239D8}" dt="2018-05-24T18:42:57.358" v="616" actId="20577"/>
        <pc:sldMkLst>
          <pc:docMk/>
          <pc:sldMk cId="1222404865" sldId="259"/>
        </pc:sldMkLst>
        <pc:spChg chg="add mod">
          <ac:chgData name="Ariel Cima" userId="03e72999454ee07e" providerId="LiveId" clId="{7E7D878E-0DF0-374B-9F24-E3690BF239D8}" dt="2018-05-24T17:32:38.669" v="251" actId="20577"/>
          <ac:spMkLst>
            <pc:docMk/>
            <pc:sldMk cId="1222404865" sldId="259"/>
            <ac:spMk id="2" creationId="{DA8FADC9-7087-9545-AF74-BAC25A89A187}"/>
          </ac:spMkLst>
        </pc:spChg>
        <pc:spChg chg="add mod">
          <ac:chgData name="Ariel Cima" userId="03e72999454ee07e" providerId="LiveId" clId="{7E7D878E-0DF0-374B-9F24-E3690BF239D8}" dt="2018-05-24T17:54:08.875" v="274" actId="255"/>
          <ac:spMkLst>
            <pc:docMk/>
            <pc:sldMk cId="1222404865" sldId="259"/>
            <ac:spMk id="3" creationId="{B32241BB-F781-7B40-9C7F-43AED60333A3}"/>
          </ac:spMkLst>
        </pc:spChg>
        <pc:spChg chg="add mod">
          <ac:chgData name="Ariel Cima" userId="03e72999454ee07e" providerId="LiveId" clId="{7E7D878E-0DF0-374B-9F24-E3690BF239D8}" dt="2018-05-24T17:56:07.404" v="313" actId="14100"/>
          <ac:spMkLst>
            <pc:docMk/>
            <pc:sldMk cId="1222404865" sldId="259"/>
            <ac:spMk id="4" creationId="{3E6676A1-5008-CF49-8845-3073D245F821}"/>
          </ac:spMkLst>
        </pc:spChg>
        <pc:spChg chg="add mod">
          <ac:chgData name="Ariel Cima" userId="03e72999454ee07e" providerId="LiveId" clId="{7E7D878E-0DF0-374B-9F24-E3690BF239D8}" dt="2018-05-24T18:41:13.873" v="421" actId="1076"/>
          <ac:spMkLst>
            <pc:docMk/>
            <pc:sldMk cId="1222404865" sldId="259"/>
            <ac:spMk id="5" creationId="{FC0D485B-1388-304A-B606-CB5DC64B414F}"/>
          </ac:spMkLst>
        </pc:spChg>
        <pc:spChg chg="add mod">
          <ac:chgData name="Ariel Cima" userId="03e72999454ee07e" providerId="LiveId" clId="{7E7D878E-0DF0-374B-9F24-E3690BF239D8}" dt="2018-05-24T18:42:57.358" v="616" actId="20577"/>
          <ac:spMkLst>
            <pc:docMk/>
            <pc:sldMk cId="1222404865" sldId="259"/>
            <ac:spMk id="6" creationId="{95566CD6-6590-AE4C-A29C-1DDBD8DD53A7}"/>
          </ac:spMkLst>
        </pc:spChg>
      </pc:sldChg>
      <pc:sldChg chg="addSp modSp">
        <pc:chgData name="Ariel Cima" userId="03e72999454ee07e" providerId="LiveId" clId="{7E7D878E-0DF0-374B-9F24-E3690BF239D8}" dt="2018-05-24T18:47:25.050" v="834" actId="20577"/>
        <pc:sldMkLst>
          <pc:docMk/>
          <pc:sldMk cId="4243458290" sldId="260"/>
        </pc:sldMkLst>
        <pc:spChg chg="add mod">
          <ac:chgData name="Ariel Cima" userId="03e72999454ee07e" providerId="LiveId" clId="{7E7D878E-0DF0-374B-9F24-E3690BF239D8}" dt="2018-05-24T18:47:25.050" v="834" actId="20577"/>
          <ac:spMkLst>
            <pc:docMk/>
            <pc:sldMk cId="4243458290" sldId="260"/>
            <ac:spMk id="2" creationId="{A82F932F-40C6-EA49-9473-C9F4694E07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A436-3073-1147-9E64-65F4F1FE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C7B5-837B-B146-86F0-6CC45E43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2D89-2DD9-6846-83FF-B7FFE4C3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55AD-CB8D-9742-A846-BA222DC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08DC-C2C7-7A41-8B47-A49152EC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3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400-5398-FA4C-8A16-347EFD2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15A8-1E97-DF4D-9886-5159B0BF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7C91-6323-0343-BC60-5C17AE1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4890-458D-D84B-9C46-2A414196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E631-F735-3A48-B041-C8DCC0B7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71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0A3D8-78CD-7340-9679-760945A3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D68F-0E87-C44F-B08C-C7E806FD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DF9A-B5C6-5F4B-9FCC-D0176826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AB68-D415-F543-AC3E-2F137B86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F89C-930E-E54D-803A-DFACFE6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3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5DD4-1713-4944-B0A6-828C8920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3867-4261-B740-8AF3-27C87A01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B014-B4D7-0D45-BCBD-B4440E5F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4F7-F023-1947-B25C-516A4C50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664C-6A74-5D44-8179-5EB1BB67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A02B-E71C-6740-8C55-FFBB3042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5444-3B11-5943-9984-FC9EB295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1E7E-1F48-9242-BA11-082AD90F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3709-FB74-5541-AD31-87104FF3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A3D3-13DD-6648-944C-0B10F326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2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FDEB-968B-C142-B767-8D219268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B8A2-B683-6641-94D8-5EB296F89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A520F-FE0A-044D-960A-40C25D16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8ADC-4D47-EA40-949D-64A3DB69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B9C7-1E54-DC4D-B3E6-AAE6841B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FAC4-A8F0-314C-B0CB-1949F2E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8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E3D7-4A08-F849-8B36-C252E8C0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5949-1400-ED4A-9D25-C859F0E6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19E6-CF37-AB43-AAD6-D56A0A50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DFB7-42AD-3A48-A5B2-8D9A2FD60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AB7A8-0EF0-AE49-81D8-7A9993EE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93750-39CD-584E-BCB4-38F33907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1803B-1032-814F-BB1A-9A48A740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E5D77-0F6E-D746-9D08-F5D55678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6799-3236-A54E-8515-EA8A28A4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22BE4-106C-744A-802B-B03DE856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C286C-3321-8346-BA5A-BC5C6F40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B3B3E-6554-1241-A6C9-9B5E2326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14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36282-D202-B945-BF34-50C28CB1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DE4BC-ED53-4B47-872C-73395F65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1C8DE-C8C1-504D-B00A-AFFD18C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9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EA8A-8880-4F49-A389-3C037C0E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9A9E-23DD-E54C-90FE-63E25AFC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3583-AAA8-6B46-AC0A-5D50B16E5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BC4B0-74B3-6D44-BACF-DF09F05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5BE7-247E-A040-BF30-BD480326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8669-0BEC-B94F-9A6A-84A4903D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5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9993-6913-FC42-BC5F-B000EFC1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87389-C432-DF47-AB61-951C34E7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F947-8B20-F14C-B1D0-9011E917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452E-7328-4B47-A240-7CDECE46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B668-5E6C-6242-A1F8-4FBF39F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2CB5-8B61-3C47-8EE1-E52531D7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67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9B119-478A-4344-A2D3-296525BD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432E-BB0B-CC42-B5F8-CF89F895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98F7-2007-E341-AFF1-9B3062B9F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090D-95A2-2145-B7A9-DE6C83D1EE50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C3A8-EDEA-6348-847A-1FF5778A7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31E9-43A7-C046-940F-EDD1C7514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5C96-702C-564B-84A9-546C709F6C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5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ukeout.githu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ED342-E6F2-0045-A358-30A18059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28" y="930689"/>
            <a:ext cx="9169400" cy="181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BE97E-3467-EC47-85A8-448DD43272F1}"/>
              </a:ext>
            </a:extLst>
          </p:cNvPr>
          <p:cNvSpPr txBox="1"/>
          <p:nvPr/>
        </p:nvSpPr>
        <p:spPr>
          <a:xfrm>
            <a:off x="908328" y="389157"/>
            <a:ext cx="76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Crear clone de un repositorio </a:t>
            </a:r>
            <a:r>
              <a:rPr lang="es-ES" u="sng" dirty="0" err="1"/>
              <a:t>forkeado</a:t>
            </a:r>
            <a:r>
              <a:rPr lang="es-ES" u="sng" dirty="0"/>
              <a:t> en el </a:t>
            </a:r>
            <a:r>
              <a:rPr lang="es-ES" u="sng" dirty="0" err="1"/>
              <a:t>github</a:t>
            </a:r>
            <a:endParaRPr lang="es-E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33207-5BBF-F645-B9F2-047BAD26C470}"/>
              </a:ext>
            </a:extLst>
          </p:cNvPr>
          <p:cNvSpPr txBox="1"/>
          <p:nvPr/>
        </p:nvSpPr>
        <p:spPr>
          <a:xfrm>
            <a:off x="9568069" y="2432639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Nombre de la nueva rama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3855F-66C7-D240-B0AB-3341F1157AD7}"/>
              </a:ext>
            </a:extLst>
          </p:cNvPr>
          <p:cNvSpPr txBox="1"/>
          <p:nvPr/>
        </p:nvSpPr>
        <p:spPr>
          <a:xfrm>
            <a:off x="7673009" y="1592518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-b Crear rama nueva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F7D2AA-B1B0-0448-B61D-ACA0BC7B6DC5}"/>
              </a:ext>
            </a:extLst>
          </p:cNvPr>
          <p:cNvCxnSpPr/>
          <p:nvPr/>
        </p:nvCxnSpPr>
        <p:spPr>
          <a:xfrm flipH="1">
            <a:off x="7407965" y="1722783"/>
            <a:ext cx="225287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2B3E9-8CE2-BF40-87E5-33329599F28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321793" y="2173357"/>
            <a:ext cx="246276" cy="38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9E3D7F-D432-4A41-95F4-95488E8C167A}"/>
              </a:ext>
            </a:extLst>
          </p:cNvPr>
          <p:cNvSpPr txBox="1"/>
          <p:nvPr/>
        </p:nvSpPr>
        <p:spPr>
          <a:xfrm>
            <a:off x="908328" y="3419184"/>
            <a:ext cx="76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Crear rama local + archivo y su </a:t>
            </a:r>
            <a:r>
              <a:rPr lang="es-ES" u="sng" dirty="0" err="1"/>
              <a:t>commitment</a:t>
            </a:r>
            <a:endParaRPr lang="es-E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0F6EC1-DEDF-834E-8093-C752215D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66" y="3806955"/>
            <a:ext cx="7975600" cy="234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BFEB14-203D-A242-B667-F1F3DADD8F7E}"/>
              </a:ext>
            </a:extLst>
          </p:cNvPr>
          <p:cNvSpPr txBox="1"/>
          <p:nvPr/>
        </p:nvSpPr>
        <p:spPr>
          <a:xfrm>
            <a:off x="7413702" y="329848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>
                <a:solidFill>
                  <a:srgbClr val="0070C0"/>
                </a:solidFill>
              </a:rPr>
              <a:t>Checkout</a:t>
            </a:r>
            <a:r>
              <a:rPr lang="es-ES" sz="1000" dirty="0">
                <a:solidFill>
                  <a:srgbClr val="0070C0"/>
                </a:solidFill>
              </a:rPr>
              <a:t> + -b crea la rama</a:t>
            </a:r>
          </a:p>
          <a:p>
            <a:r>
              <a:rPr lang="es-ES" sz="1000" dirty="0" err="1">
                <a:solidFill>
                  <a:srgbClr val="0070C0"/>
                </a:solidFill>
              </a:rPr>
              <a:t>Checkout</a:t>
            </a:r>
            <a:r>
              <a:rPr lang="es-ES" sz="1000" dirty="0">
                <a:solidFill>
                  <a:srgbClr val="0070C0"/>
                </a:solidFill>
              </a:rPr>
              <a:t> solo cambias a la rama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72A88F-D315-E04F-B217-B08D5DDF930E}"/>
              </a:ext>
            </a:extLst>
          </p:cNvPr>
          <p:cNvCxnSpPr/>
          <p:nvPr/>
        </p:nvCxnSpPr>
        <p:spPr>
          <a:xfrm flipH="1">
            <a:off x="7094067" y="3510639"/>
            <a:ext cx="225287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6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9A057-FE00-C24C-80F8-59C77F41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92" y="565150"/>
            <a:ext cx="91059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7EF8B-CEFA-3649-98A4-39BE093D6751}"/>
              </a:ext>
            </a:extLst>
          </p:cNvPr>
          <p:cNvSpPr txBox="1"/>
          <p:nvPr/>
        </p:nvSpPr>
        <p:spPr>
          <a:xfrm>
            <a:off x="797092" y="2156346"/>
            <a:ext cx="58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Traer cambios desde el </a:t>
            </a:r>
            <a:r>
              <a:rPr lang="es-ES" dirty="0" err="1"/>
              <a:t>Upstream</a:t>
            </a:r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EB2BD-7C9B-9D47-9611-DD15DFA7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" y="2629936"/>
            <a:ext cx="11031940" cy="20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255D68-5047-744E-9391-744FCD18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195828"/>
            <a:ext cx="8373281" cy="21415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455D8A-12F2-814F-8A01-DCD91276C245}"/>
              </a:ext>
            </a:extLst>
          </p:cNvPr>
          <p:cNvSpPr/>
          <p:nvPr/>
        </p:nvSpPr>
        <p:spPr>
          <a:xfrm>
            <a:off x="4664312" y="2968487"/>
            <a:ext cx="2493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http://flukeout.github.io</a:t>
            </a:r>
            <a:endParaRPr lang="es-ES" dirty="0"/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42065-995D-9246-9E9F-9CF216E58219}"/>
              </a:ext>
            </a:extLst>
          </p:cNvPr>
          <p:cNvSpPr txBox="1"/>
          <p:nvPr/>
        </p:nvSpPr>
        <p:spPr>
          <a:xfrm>
            <a:off x="477672" y="2968487"/>
            <a:ext cx="51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interesante de CSS selectores: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A7F7A-3E7C-C243-923F-35B1E1B1B4DA}"/>
              </a:ext>
            </a:extLst>
          </p:cNvPr>
          <p:cNvSpPr txBox="1"/>
          <p:nvPr/>
        </p:nvSpPr>
        <p:spPr>
          <a:xfrm>
            <a:off x="477672" y="3876592"/>
            <a:ext cx="8547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 IGNORE</a:t>
            </a:r>
          </a:p>
          <a:p>
            <a:endParaRPr lang="es-ES" dirty="0"/>
          </a:p>
          <a:p>
            <a:r>
              <a:rPr lang="es-ES" dirty="0"/>
              <a:t>Crear uno en la raíz del </a:t>
            </a:r>
            <a:r>
              <a:rPr lang="es-ES" dirty="0" err="1"/>
              <a:t>git</a:t>
            </a:r>
            <a:r>
              <a:rPr lang="es-ES" dirty="0"/>
              <a:t> e incluir </a:t>
            </a:r>
          </a:p>
          <a:p>
            <a:r>
              <a:rPr lang="es-ES" dirty="0"/>
              <a:t>*.</a:t>
            </a:r>
            <a:r>
              <a:rPr lang="es-ES" dirty="0" err="1"/>
              <a:t>css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DS_Store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sass.cache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env.local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css.map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7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FADC9-7087-9545-AF74-BAC25A89A187}"/>
              </a:ext>
            </a:extLst>
          </p:cNvPr>
          <p:cNvSpPr txBox="1"/>
          <p:nvPr/>
        </p:nvSpPr>
        <p:spPr>
          <a:xfrm>
            <a:off x="649357" y="450574"/>
            <a:ext cx="891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SOLUCION DE CONFLICTOS</a:t>
            </a:r>
          </a:p>
          <a:p>
            <a:endParaRPr lang="es-ES" dirty="0"/>
          </a:p>
          <a:p>
            <a:r>
              <a:rPr lang="es-ES" dirty="0"/>
              <a:t>Se dan cuando GIT no identifica cuál es la versión que debe prevalecer.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241BB-F781-7B40-9C7F-43AED60333A3}"/>
              </a:ext>
            </a:extLst>
          </p:cNvPr>
          <p:cNvSpPr txBox="1"/>
          <p:nvPr/>
        </p:nvSpPr>
        <p:spPr>
          <a:xfrm>
            <a:off x="649357" y="1590261"/>
            <a:ext cx="1073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676A1-5008-CF49-8845-3073D245F821}"/>
              </a:ext>
            </a:extLst>
          </p:cNvPr>
          <p:cNvSpPr txBox="1"/>
          <p:nvPr/>
        </p:nvSpPr>
        <p:spPr>
          <a:xfrm>
            <a:off x="649357" y="2478157"/>
            <a:ext cx="55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Herramienta interesante: </a:t>
            </a:r>
            <a:r>
              <a:rPr lang="es-ES" dirty="0" err="1"/>
              <a:t>codepen.io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D485B-1388-304A-B606-CB5DC64B414F}"/>
              </a:ext>
            </a:extLst>
          </p:cNvPr>
          <p:cNvSpPr txBox="1"/>
          <p:nvPr/>
        </p:nvSpPr>
        <p:spPr>
          <a:xfrm>
            <a:off x="1033671" y="3273720"/>
            <a:ext cx="6891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myVar.trim</a:t>
            </a:r>
            <a:r>
              <a:rPr lang="es-ES" dirty="0"/>
              <a:t>() quita espacios en blanco de </a:t>
            </a:r>
            <a:r>
              <a:rPr lang="es-ES" dirty="0" err="1"/>
              <a:t>myVar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myVar.includes</a:t>
            </a:r>
            <a:r>
              <a:rPr lang="es-ES" dirty="0"/>
              <a:t>(‘</a:t>
            </a:r>
            <a:r>
              <a:rPr lang="es-ES" dirty="0" err="1"/>
              <a:t>abc</a:t>
            </a:r>
            <a:r>
              <a:rPr lang="es-ES" dirty="0"/>
              <a:t>’) será true si se cumple</a:t>
            </a:r>
          </a:p>
          <a:p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66CD6-6590-AE4C-A29C-1DDBD8DD53A7}"/>
              </a:ext>
            </a:extLst>
          </p:cNvPr>
          <p:cNvSpPr txBox="1"/>
          <p:nvPr/>
        </p:nvSpPr>
        <p:spPr>
          <a:xfrm>
            <a:off x="1152939" y="4969565"/>
            <a:ext cx="7792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myVar</a:t>
            </a:r>
            <a:r>
              <a:rPr lang="es-ES" dirty="0"/>
              <a:t> = </a:t>
            </a:r>
            <a:r>
              <a:rPr lang="es-ES" dirty="0" err="1"/>
              <a:t>myVar</a:t>
            </a:r>
            <a:r>
              <a:rPr lang="es-ES" dirty="0"/>
              <a:t> + ‘x’  ======= </a:t>
            </a:r>
            <a:r>
              <a:rPr lang="es-ES" dirty="0" err="1"/>
              <a:t>myVar</a:t>
            </a:r>
            <a:r>
              <a:rPr lang="es-ES" dirty="0"/>
              <a:t> += ‘x’</a:t>
            </a:r>
          </a:p>
          <a:p>
            <a:endParaRPr lang="es-ES" dirty="0"/>
          </a:p>
          <a:p>
            <a:r>
              <a:rPr lang="es-ES" dirty="0"/>
              <a:t>Puedo hacer sumas/restas/</a:t>
            </a:r>
            <a:r>
              <a:rPr lang="es-ES" dirty="0" err="1"/>
              <a:t>mult</a:t>
            </a:r>
            <a:r>
              <a:rPr lang="es-ES" dirty="0"/>
              <a:t>/div de </a:t>
            </a:r>
            <a:r>
              <a:rPr lang="es-ES" dirty="0" err="1"/>
              <a:t>nros</a:t>
            </a:r>
            <a:r>
              <a:rPr lang="es-ES" dirty="0"/>
              <a:t> de la misma forma</a:t>
            </a:r>
          </a:p>
          <a:p>
            <a:endParaRPr lang="es-ES" dirty="0"/>
          </a:p>
          <a:p>
            <a:r>
              <a:rPr lang="es-ES" dirty="0" err="1"/>
              <a:t>myVar</a:t>
            </a:r>
            <a:r>
              <a:rPr lang="es-ES" dirty="0"/>
              <a:t> = 5%3. </a:t>
            </a:r>
            <a:r>
              <a:rPr lang="es-ES" dirty="0">
                <a:sym typeface="Wingdings" pitchFamily="2" charset="2"/>
              </a:rPr>
              <a:t> me da el resto de la división entre ambos </a:t>
            </a:r>
            <a:r>
              <a:rPr lang="es-ES" dirty="0" err="1">
                <a:sym typeface="Wingdings" pitchFamily="2" charset="2"/>
              </a:rPr>
              <a:t>nros</a:t>
            </a:r>
            <a:r>
              <a:rPr lang="es-ES" dirty="0">
                <a:sym typeface="Wingdings" pitchFamily="2" charset="2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4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F932F-40C6-EA49-9473-C9F4694E07DD}"/>
              </a:ext>
            </a:extLst>
          </p:cNvPr>
          <p:cNvSpPr txBox="1"/>
          <p:nvPr/>
        </p:nvSpPr>
        <p:spPr>
          <a:xfrm>
            <a:off x="318052" y="384313"/>
            <a:ext cx="11078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myVAr</a:t>
            </a:r>
            <a:r>
              <a:rPr lang="es-ES" dirty="0"/>
              <a:t> = ++</a:t>
            </a:r>
            <a:r>
              <a:rPr lang="es-ES" dirty="0" err="1"/>
              <a:t>myVAr</a:t>
            </a:r>
            <a:r>
              <a:rPr lang="es-ES" dirty="0"/>
              <a:t>    --</a:t>
            </a:r>
            <a:r>
              <a:rPr lang="es-ES" dirty="0">
                <a:sym typeface="Wingdings" pitchFamily="2" charset="2"/>
              </a:rPr>
              <a:t> le suma 1. va también con el  --</a:t>
            </a:r>
          </a:p>
          <a:p>
            <a:endParaRPr lang="es-ES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var1 = 5</a:t>
            </a:r>
          </a:p>
          <a:p>
            <a:r>
              <a:rPr lang="es-ES" dirty="0">
                <a:sym typeface="Wingdings" pitchFamily="2" charset="2"/>
              </a:rPr>
              <a:t>var2 =‘5”</a:t>
            </a:r>
          </a:p>
          <a:p>
            <a:r>
              <a:rPr lang="es-ES" dirty="0">
                <a:sym typeface="Wingdings" pitchFamily="2" charset="2"/>
              </a:rPr>
              <a:t>var1 == var2 - true</a:t>
            </a:r>
          </a:p>
          <a:p>
            <a:r>
              <a:rPr lang="es-ES">
                <a:sym typeface="Wingdings" pitchFamily="2" charset="2"/>
              </a:rPr>
              <a:t>var1</a:t>
            </a:r>
            <a:r>
              <a:rPr lang="es-ES" dirty="0">
                <a:sym typeface="Wingdings" pitchFamily="2" charset="2"/>
              </a:rPr>
              <a:t>===var2  false porque compara el “tipo” de variable también.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34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89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89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65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219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Cima</dc:creator>
  <cp:lastModifiedBy>Ariel Cima</cp:lastModifiedBy>
  <cp:revision>7</cp:revision>
  <dcterms:created xsi:type="dcterms:W3CDTF">2018-05-11T16:41:06Z</dcterms:created>
  <dcterms:modified xsi:type="dcterms:W3CDTF">2018-05-24T18:47:28Z</dcterms:modified>
</cp:coreProperties>
</file>