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jW9hUKHm1xAiDGWlxS1+GoSuYl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Hello everyone, My name is SHIXIN huang and this is my partner Kailiu we are from Lab 03.</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Our presentation topic today is  Building a Crowdsensing Platform Based on Spatio-Temporal Fencing</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Now let’s begin</a:t>
            </a:r>
            <a:endParaRPr/>
          </a:p>
        </p:txBody>
      </p:sp>
      <p:sp>
        <p:nvSpPr>
          <p:cNvPr id="100" name="Google Shape;10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The research area is **mobile and ubiquitous systems**, which are computing and networking systems that can be accessed anytime and anywhere by various devices. </a:t>
            </a:r>
            <a:r>
              <a:rPr lang="zh-CN" sz="1100">
                <a:latin typeface="Roboto"/>
                <a:ea typeface="Roboto"/>
                <a:cs typeface="Roboto"/>
                <a:sym typeface="Roboto"/>
              </a:rPr>
              <a:t> which is a method of restricting the time and area of sensing, and how to provide convenience and sense of security to the requesters and collaborators of crowdsensing</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And according to Liu’s paper in 2018. Mobile crowdsensing serves as a critical building block for emerging Internet of Things (IoT) applications </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The main question in this paper- How to build a **crowdsensing platform** based on **spatio-temporal fencing**,</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CN" sz="1100">
                <a:latin typeface="Roboto"/>
                <a:ea typeface="Roboto"/>
                <a:cs typeface="Roboto"/>
                <a:sym typeface="Roboto"/>
              </a:rPr>
              <a:t>From (Wang et al,2018)  the location protection for task allocation in mobile crowdsensing has not been well explored</a:t>
            </a:r>
            <a:endParaRPr/>
          </a:p>
        </p:txBody>
      </p:sp>
      <p:sp>
        <p:nvSpPr>
          <p:cNvPr id="138" name="Google Shape;1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f031d4a3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0f031d4a3c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zh-CN" sz="1100">
                <a:latin typeface="Roboto"/>
                <a:ea typeface="Roboto"/>
                <a:cs typeface="Roboto"/>
                <a:sym typeface="Roboto"/>
              </a:rPr>
              <a:t>The approach is to design and implement a crowdsensing platform called Lavlus(</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拉夫卢斯), which allows requesters to define crowdsensing tasks by setting up spatio-temporal fencing and choosing the sensors to be used. The platform also allows collaborators to participate in crowdsensing tasks by installing a common smartphone application that automatically performs sensing when they enter or exit the spatio-temporal fencing. The platform simplifies the definition of the request and makes it easy to use, while providing a sense of security to collaborators by reducing privacy barriers caused by concerns about data provision and sensing</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The key components of Lavlus are:</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 The requester interface, which allows requesters to define crowdsensing tasks by setting up spatio-temporal fencing and choosing the sensors to be used. The interface also provides feedback on the task progress and results.</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 The collaborator application, which allows collaborators to participate in crowdsensing tasks by installing a common smartphone application that automatically performs sensing when they enter or exit the spatio-temporal fencing. The application also provides feedback on the task participation and rewards.</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 The platform server, which manages the crowdsensing tasks and coordinates the communication between requesters and collaborators. The server also performs data processing and analysis on the collected sensor data.</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The key innovation of Lavlus is:</a:t>
            </a:r>
            <a:endParaRPr sz="1100">
              <a:latin typeface="Roboto"/>
              <a:ea typeface="Roboto"/>
              <a:cs typeface="Roboto"/>
              <a:sym typeface="Roboto"/>
            </a:endParaRPr>
          </a:p>
          <a:p>
            <a:pPr indent="0" lvl="0" marL="0" rtl="0" algn="l">
              <a:lnSpc>
                <a:spcPct val="115000"/>
              </a:lnSpc>
              <a:spcBef>
                <a:spcPts val="0"/>
              </a:spcBef>
              <a:spcAft>
                <a:spcPts val="0"/>
              </a:spcAft>
              <a:buSzPts val="1100"/>
              <a:buNone/>
            </a:pPr>
            <a:r>
              <a:rPr lang="zh-CN" sz="1100">
                <a:latin typeface="Roboto"/>
                <a:ea typeface="Roboto"/>
                <a:cs typeface="Roboto"/>
                <a:sym typeface="Roboto"/>
              </a:rPr>
              <a:t>- The use of spatio-temporal fencing as a novel way of defining crowdsensing tasks that reduces the complexity and increases the flexibility for requesters and collaborators. Spatio-temporal fencing allows requesters to specify when and where sensing should be performed, and allows collaborators to sense only when they are in proximity to the task area. This reduces the privacy concerns and battery consumption for collaborators, and improves the quality and quantity of sensor data for requesters.</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p:txBody>
      </p:sp>
      <p:sp>
        <p:nvSpPr>
          <p:cNvPr id="165" name="Google Shape;165;g20f031d4a3c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solidFill>
                  <a:srgbClr val="3A3A3A"/>
                </a:solidFill>
                <a:highlight>
                  <a:srgbClr val="FFFFFF"/>
                </a:highlight>
              </a:rPr>
              <a:t>Hello everyone, I am Kai, and I will introduce the evaluation and conclusion part of the experiment. Here is the experiment process in the article.User registration, server verification, project creation, software operation, data upload (ao san ti kei shen)After the user registers, the user needs to interact with the software only in the sixth step (ie step F) of the software operation, which provides convenience  and enhances the enthusiasm of the user. </a:t>
            </a:r>
            <a:r>
              <a:rPr lang="zh-CN">
                <a:solidFill>
                  <a:srgbClr val="2A2B2E"/>
                </a:solidFill>
              </a:rPr>
              <a:t>In addition, the </a:t>
            </a:r>
            <a:r>
              <a:rPr lang="zh-CN">
                <a:solidFill>
                  <a:srgbClr val="2A2B2E"/>
                </a:solidFill>
              </a:rPr>
              <a:t>experiment</a:t>
            </a:r>
            <a:r>
              <a:rPr lang="zh-CN">
                <a:solidFill>
                  <a:srgbClr val="2A2B2E"/>
                </a:solidFill>
              </a:rPr>
              <a:t> using spatio-temporal fencing technology is on the right track, as large companies such as Walmart are also using it.</a:t>
            </a:r>
            <a:endParaRPr>
              <a:solidFill>
                <a:srgbClr val="2A2B2E"/>
              </a:solidFill>
            </a:endParaRPr>
          </a:p>
          <a:p>
            <a:pPr indent="0" lvl="0" marL="0" rtl="0" algn="l">
              <a:lnSpc>
                <a:spcPct val="100000"/>
              </a:lnSpc>
              <a:spcBef>
                <a:spcPts val="1200"/>
              </a:spcBef>
              <a:spcAft>
                <a:spcPts val="0"/>
              </a:spcAft>
              <a:buSzPts val="1400"/>
              <a:buNone/>
            </a:pPr>
            <a:r>
              <a:t/>
            </a:r>
            <a:endParaRPr/>
          </a:p>
        </p:txBody>
      </p:sp>
      <p:sp>
        <p:nvSpPr>
          <p:cNvPr id="192" name="Google Shape;19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solidFill>
                  <a:srgbClr val="2A2B2E"/>
                </a:solidFill>
              </a:rPr>
              <a:t>The paper and experiment adopts a rigorous (rui guai si ) design method, conducts experiments according to plan, provides scientific experimental data statistics, and uses the latest equipment for experiments. It can be known that this is a high-quality paper and experiment. This paper demonstrates the effectiveness of the crowd-sensing technology based on the spatio-temporal fencing through experiments, and improves the enthusiasm of users and stakeholders by simplifying the operation steps. However, this experiment did not solve the problem of user privacy protection. At the same time, this technology has limitations. For the instability of indoor GPS information acquisition, it is impossible to define the change area in detail. For this problem, Prediction method based on improved HMM model combined with historical trajectory (chuo zhai ke chuo rui)clustering caous te ing can be used to solve it.</a:t>
            </a:r>
            <a:endParaRPr>
              <a:solidFill>
                <a:srgbClr val="2A2B2E"/>
              </a:solidFill>
            </a:endParaRPr>
          </a:p>
          <a:p>
            <a:pPr indent="0" lvl="0" marL="0" rtl="0" algn="l">
              <a:lnSpc>
                <a:spcPct val="100000"/>
              </a:lnSpc>
              <a:spcBef>
                <a:spcPts val="1200"/>
              </a:spcBef>
              <a:spcAft>
                <a:spcPts val="0"/>
              </a:spcAft>
              <a:buSzPts val="1400"/>
              <a:buNone/>
            </a:pPr>
            <a:r>
              <a:t/>
            </a:r>
            <a:endParaRPr/>
          </a:p>
        </p:txBody>
      </p:sp>
      <p:sp>
        <p:nvSpPr>
          <p:cNvPr id="274" name="Google Shape;2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f031d4a3c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0f031d4a3c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20f031d4a3c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71" name="Shape 71"/>
        <p:cNvGrpSpPr/>
        <p:nvPr/>
      </p:nvGrpSpPr>
      <p:grpSpPr>
        <a:xfrm>
          <a:off x="0" y="0"/>
          <a:ext cx="0" cy="0"/>
          <a:chOff x="0" y="0"/>
          <a:chExt cx="0" cy="0"/>
        </a:xfrm>
      </p:grpSpPr>
      <p:sp>
        <p:nvSpPr>
          <p:cNvPr id="72" name="Google Shape;72;p3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Microsoft Yahe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4" name="Google Shape;74;p3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5" name="Google Shape;75;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8" name="Shape 78"/>
        <p:cNvGrpSpPr/>
        <p:nvPr/>
      </p:nvGrpSpPr>
      <p:grpSpPr>
        <a:xfrm>
          <a:off x="0" y="0"/>
          <a:ext cx="0" cy="0"/>
          <a:chOff x="0" y="0"/>
          <a:chExt cx="0" cy="0"/>
        </a:xfrm>
      </p:grpSpPr>
      <p:sp>
        <p:nvSpPr>
          <p:cNvPr id="79" name="Google Shape;79;p3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Microsoft Yahe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p:nvPr>
            <p:ph idx="2" type="pic"/>
          </p:nvPr>
        </p:nvSpPr>
        <p:spPr>
          <a:xfrm>
            <a:off x="1792288" y="459581"/>
            <a:ext cx="5486400" cy="3086100"/>
          </a:xfrm>
          <a:prstGeom prst="rect">
            <a:avLst/>
          </a:prstGeom>
          <a:noFill/>
          <a:ln>
            <a:noFill/>
          </a:ln>
        </p:spPr>
      </p:sp>
      <p:sp>
        <p:nvSpPr>
          <p:cNvPr id="81" name="Google Shape;81;p3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2" name="Google Shape;82;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5" name="Shape 85"/>
        <p:cNvGrpSpPr/>
        <p:nvPr/>
      </p:nvGrpSpPr>
      <p:grpSpPr>
        <a:xfrm>
          <a:off x="0" y="0"/>
          <a:ext cx="0" cy="0"/>
          <a:chOff x="0" y="0"/>
          <a:chExt cx="0" cy="0"/>
        </a:xfrm>
      </p:grpSpPr>
      <p:sp>
        <p:nvSpPr>
          <p:cNvPr id="86" name="Google Shape;86;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91" name="Shape 91"/>
        <p:cNvGrpSpPr/>
        <p:nvPr/>
      </p:nvGrpSpPr>
      <p:grpSpPr>
        <a:xfrm>
          <a:off x="0" y="0"/>
          <a:ext cx="0" cy="0"/>
          <a:chOff x="0" y="0"/>
          <a:chExt cx="0" cy="0"/>
        </a:xfrm>
      </p:grpSpPr>
      <p:sp>
        <p:nvSpPr>
          <p:cNvPr id="92" name="Google Shape;92;p4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4" name="Google Shape;94;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cSld name="Main">
    <p:spTree>
      <p:nvGrpSpPr>
        <p:cNvPr id="21" name="Shape 21"/>
        <p:cNvGrpSpPr/>
        <p:nvPr/>
      </p:nvGrpSpPr>
      <p:grpSpPr>
        <a:xfrm>
          <a:off x="0" y="0"/>
          <a:ext cx="0" cy="0"/>
          <a:chOff x="0" y="0"/>
          <a:chExt cx="0" cy="0"/>
        </a:xfrm>
      </p:grpSpPr>
      <p:sp>
        <p:nvSpPr>
          <p:cNvPr id="22" name="Google Shape;22;p29"/>
          <p:cNvSpPr txBox="1"/>
          <p:nvPr>
            <p:ph idx="1" type="body"/>
          </p:nvPr>
        </p:nvSpPr>
        <p:spPr>
          <a:xfrm>
            <a:off x="381001" y="883821"/>
            <a:ext cx="8368363" cy="17325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40"/>
              </a:spcBef>
              <a:spcAft>
                <a:spcPts val="0"/>
              </a:spcAft>
              <a:buClr>
                <a:srgbClr val="A5A5A5"/>
              </a:buClr>
              <a:buSzPts val="1200"/>
              <a:buNone/>
              <a:defRPr b="0" sz="1200">
                <a:solidFill>
                  <a:srgbClr val="A5A5A5"/>
                </a:solidFill>
                <a:latin typeface="Microsoft Yahei"/>
                <a:ea typeface="Microsoft Yahei"/>
                <a:cs typeface="Microsoft Yahei"/>
                <a:sym typeface="Microsoft Yahei"/>
              </a:defRPr>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1"/>
              <a:buNone/>
              <a:defRPr sz="1001"/>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 name="Google Shape;23;p29"/>
          <p:cNvSpPr txBox="1"/>
          <p:nvPr>
            <p:ph type="title"/>
          </p:nvPr>
        </p:nvSpPr>
        <p:spPr>
          <a:xfrm>
            <a:off x="381001" y="341314"/>
            <a:ext cx="8368363" cy="495383"/>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7F7F7F"/>
              </a:buClr>
              <a:buSzPts val="3600"/>
              <a:buFont typeface="Microsoft Yahei"/>
              <a:buNone/>
              <a:defRPr sz="36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4" name="Shape 24"/>
        <p:cNvGrpSpPr/>
        <p:nvPr/>
      </p:nvGrpSpPr>
      <p:grpSpPr>
        <a:xfrm>
          <a:off x="0" y="0"/>
          <a:ext cx="0" cy="0"/>
          <a:chOff x="0" y="0"/>
          <a:chExt cx="0" cy="0"/>
        </a:xfrm>
      </p:grpSpPr>
      <p:sp>
        <p:nvSpPr>
          <p:cNvPr id="25" name="Google Shape;25;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30" name="Shape 30"/>
        <p:cNvGrpSpPr/>
        <p:nvPr/>
      </p:nvGrpSpPr>
      <p:grpSpPr>
        <a:xfrm>
          <a:off x="0" y="0"/>
          <a:ext cx="0" cy="0"/>
          <a:chOff x="0" y="0"/>
          <a:chExt cx="0" cy="0"/>
        </a:xfrm>
      </p:grpSpPr>
      <p:sp>
        <p:nvSpPr>
          <p:cNvPr id="31" name="Google Shape;31;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5" name="Shape 35"/>
        <p:cNvGrpSpPr/>
        <p:nvPr/>
      </p:nvGrpSpPr>
      <p:grpSpPr>
        <a:xfrm>
          <a:off x="0" y="0"/>
          <a:ext cx="0" cy="0"/>
          <a:chOff x="0" y="0"/>
          <a:chExt cx="0" cy="0"/>
        </a:xfrm>
      </p:grpSpPr>
      <p:sp>
        <p:nvSpPr>
          <p:cNvPr id="36" name="Google Shape;36;p3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Microsoft Yahe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1" name="Shape 41"/>
        <p:cNvGrpSpPr/>
        <p:nvPr/>
      </p:nvGrpSpPr>
      <p:grpSpPr>
        <a:xfrm>
          <a:off x="0" y="0"/>
          <a:ext cx="0" cy="0"/>
          <a:chOff x="0" y="0"/>
          <a:chExt cx="0" cy="0"/>
        </a:xfrm>
      </p:grpSpPr>
      <p:sp>
        <p:nvSpPr>
          <p:cNvPr id="42" name="Google Shape;42;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3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5" name="Google Shape;45;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8" name="Shape 48"/>
        <p:cNvGrpSpPr/>
        <p:nvPr/>
      </p:nvGrpSpPr>
      <p:grpSpPr>
        <a:xfrm>
          <a:off x="0" y="0"/>
          <a:ext cx="0" cy="0"/>
          <a:chOff x="0" y="0"/>
          <a:chExt cx="0" cy="0"/>
        </a:xfrm>
      </p:grpSpPr>
      <p:sp>
        <p:nvSpPr>
          <p:cNvPr id="49" name="Google Shape;49;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Microsoft Yahe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1" name="Google Shape;51;p35"/>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2" name="Google Shape;52;p35"/>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3" name="Google Shape;53;p35"/>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57" name="Shape 57"/>
        <p:cNvGrpSpPr/>
        <p:nvPr/>
      </p:nvGrpSpPr>
      <p:grpSpPr>
        <a:xfrm>
          <a:off x="0" y="0"/>
          <a:ext cx="0" cy="0"/>
          <a:chOff x="0" y="0"/>
          <a:chExt cx="0" cy="0"/>
        </a:xfrm>
      </p:grpSpPr>
      <p:sp>
        <p:nvSpPr>
          <p:cNvPr id="58" name="Google Shape;58;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Microsoft Yahe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0" name="Google Shape;60;p3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1" name="Google Shape;61;p3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2" name="Google Shape;62;p3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3" name="Google Shape;63;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
        <p:nvSpPr>
          <p:cNvPr id="66" name="Google Shape;66;p36"/>
          <p:cNvSpPr txBox="1"/>
          <p:nvPr/>
        </p:nvSpPr>
        <p:spPr>
          <a:xfrm>
            <a:off x="1259632" y="5020022"/>
            <a:ext cx="1800200"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zh-CN"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PPT模板</a:t>
            </a:r>
            <a:r>
              <a:rPr b="0" i="0" lang="zh-CN" sz="100" u="none" cap="none" strike="noStrike">
                <a:solidFill>
                  <a:srgbClr val="000000"/>
                </a:solidFill>
                <a:latin typeface="Microsoft Yahei"/>
                <a:ea typeface="Microsoft Yahei"/>
                <a:cs typeface="Microsoft Yahei"/>
                <a:sym typeface="Microsoft Yahei"/>
              </a:rPr>
              <a:t> http://www.1ppt.com/moban/ </a:t>
            </a:r>
            <a:endParaRPr b="0" i="0" sz="100" u="none" cap="none" strike="noStrike">
              <a:solidFill>
                <a:srgbClr val="000000"/>
              </a:solidFill>
              <a:latin typeface="Microsoft Yahei"/>
              <a:ea typeface="Microsoft Yahei"/>
              <a:cs typeface="Microsoft Yahei"/>
              <a:sym typeface="Microsoft Yahe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7" name="Shape 67"/>
        <p:cNvGrpSpPr/>
        <p:nvPr/>
      </p:nvGrpSpPr>
      <p:grpSpPr>
        <a:xfrm>
          <a:off x="0" y="0"/>
          <a:ext cx="0" cy="0"/>
          <a:chOff x="0" y="0"/>
          <a:chExt cx="0" cy="0"/>
        </a:xfrm>
      </p:grpSpPr>
      <p:sp>
        <p:nvSpPr>
          <p:cNvPr id="68" name="Google Shape;68;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Microsoft Yahei"/>
              <a:buNone/>
              <a:defRPr b="0" i="0" sz="4400" u="none" cap="none" strike="noStrike">
                <a:solidFill>
                  <a:schemeClr val="dk1"/>
                </a:solidFill>
                <a:latin typeface="Microsoft Yahei"/>
                <a:ea typeface="Microsoft Yahei"/>
                <a:cs typeface="Microsoft Yahei"/>
                <a:sym typeface="Microsoft Ya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Microsoft Yahei"/>
                <a:ea typeface="Microsoft Yahei"/>
                <a:cs typeface="Microsoft Yahei"/>
                <a:sym typeface="Microsoft Yahe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icrosoft Yahei"/>
                <a:ea typeface="Microsoft Yahei"/>
                <a:cs typeface="Microsoft Yahei"/>
                <a:sym typeface="Microsoft Yahe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9pPr>
          </a:lstStyle>
          <a:p/>
        </p:txBody>
      </p:sp>
      <p:sp>
        <p:nvSpPr>
          <p:cNvPr id="12" name="Google Shape;1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icrosoft Yahei"/>
                <a:ea typeface="Microsoft Yahei"/>
                <a:cs typeface="Microsoft Yahei"/>
                <a:sym typeface="Microsoft Ya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9pPr>
          </a:lstStyle>
          <a:p/>
        </p:txBody>
      </p:sp>
      <p:sp>
        <p:nvSpPr>
          <p:cNvPr id="13" name="Google Shape;1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icrosoft Yahei"/>
                <a:ea typeface="Microsoft Yahei"/>
                <a:cs typeface="Microsoft Yahei"/>
                <a:sym typeface="Microsoft Yahe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icrosoft Yahei"/>
                <a:ea typeface="Microsoft Yahei"/>
                <a:cs typeface="Microsoft Yahei"/>
                <a:sym typeface="Microsoft Yahei"/>
              </a:defRPr>
            </a:lvl9pPr>
          </a:lstStyle>
          <a:p/>
        </p:txBody>
      </p:sp>
      <p:sp>
        <p:nvSpPr>
          <p:cNvPr id="14" name="Google Shape;1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i.org/10.1007/978-3-030-94822-1_52" TargetMode="External"/><Relationship Id="rId4" Type="http://schemas.openxmlformats.org/officeDocument/2006/relationships/hyperlink" Target="https://ieeexplore.ieee.org/abstract/document/8423074" TargetMode="External"/><Relationship Id="rId5" Type="http://schemas.openxmlformats.org/officeDocument/2006/relationships/hyperlink" Target="https://doi.org/10.1007/978-3-030-66665-1_5" TargetMode="External"/><Relationship Id="rId6" Type="http://schemas.openxmlformats.org/officeDocument/2006/relationships/hyperlink" Target="https://doi.org/10.1088/1742-6596/1215/1/0120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p:nvPr/>
        </p:nvSpPr>
        <p:spPr>
          <a:xfrm rot="5400000">
            <a:off x="-169752" y="169753"/>
            <a:ext cx="4227936" cy="3888432"/>
          </a:xfrm>
          <a:prstGeom prst="triangle">
            <a:avLst>
              <a:gd fmla="val 0" name="adj"/>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3" name="Google Shape;103;p1"/>
          <p:cNvSpPr/>
          <p:nvPr/>
        </p:nvSpPr>
        <p:spPr>
          <a:xfrm rot="-2700000">
            <a:off x="1675926" y="618677"/>
            <a:ext cx="443459" cy="44345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4" name="Google Shape;104;p1"/>
          <p:cNvSpPr/>
          <p:nvPr/>
        </p:nvSpPr>
        <p:spPr>
          <a:xfrm rot="-2700000">
            <a:off x="1218202" y="1969952"/>
            <a:ext cx="288032" cy="288032"/>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5" name="Google Shape;105;p1"/>
          <p:cNvSpPr/>
          <p:nvPr/>
        </p:nvSpPr>
        <p:spPr>
          <a:xfrm rot="-2700000">
            <a:off x="526632" y="1152871"/>
            <a:ext cx="450432" cy="45043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6" name="Google Shape;106;p1"/>
          <p:cNvSpPr/>
          <p:nvPr/>
        </p:nvSpPr>
        <p:spPr>
          <a:xfrm rot="-2700000">
            <a:off x="566624" y="1447533"/>
            <a:ext cx="397532" cy="397532"/>
          </a:xfrm>
          <a:prstGeom prst="rect">
            <a:avLst/>
          </a:prstGeom>
          <a:solidFill>
            <a:srgbClr val="BFBFB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7" name="Google Shape;107;p1"/>
          <p:cNvSpPr/>
          <p:nvPr/>
        </p:nvSpPr>
        <p:spPr>
          <a:xfrm rot="-2700000">
            <a:off x="3067483" y="470465"/>
            <a:ext cx="288032" cy="14401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8" name="Google Shape;108;p1"/>
          <p:cNvSpPr/>
          <p:nvPr/>
        </p:nvSpPr>
        <p:spPr>
          <a:xfrm rot="-2700000">
            <a:off x="3198605" y="1933205"/>
            <a:ext cx="544052" cy="54405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9" name="Google Shape;109;p1"/>
          <p:cNvSpPr/>
          <p:nvPr/>
        </p:nvSpPr>
        <p:spPr>
          <a:xfrm rot="-2700000">
            <a:off x="2826103" y="1368225"/>
            <a:ext cx="272026" cy="272026"/>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0" name="Google Shape;110;p1"/>
          <p:cNvSpPr/>
          <p:nvPr/>
        </p:nvSpPr>
        <p:spPr>
          <a:xfrm rot="-2700000">
            <a:off x="3210016" y="2373976"/>
            <a:ext cx="272026" cy="272026"/>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1" name="Google Shape;111;p1"/>
          <p:cNvSpPr/>
          <p:nvPr/>
        </p:nvSpPr>
        <p:spPr>
          <a:xfrm rot="-2700000">
            <a:off x="1998752" y="1636898"/>
            <a:ext cx="470822" cy="470822"/>
          </a:xfrm>
          <a:prstGeom prst="rect">
            <a:avLst/>
          </a:prstGeom>
          <a:solidFill>
            <a:srgbClr val="D8D8D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12" name="Google Shape;112;p1"/>
          <p:cNvGrpSpPr/>
          <p:nvPr/>
        </p:nvGrpSpPr>
        <p:grpSpPr>
          <a:xfrm>
            <a:off x="326557" y="2317638"/>
            <a:ext cx="1930002" cy="2135830"/>
            <a:chOff x="326557" y="2317638"/>
            <a:chExt cx="1930002" cy="2135830"/>
          </a:xfrm>
        </p:grpSpPr>
        <p:sp>
          <p:nvSpPr>
            <p:cNvPr id="113" name="Google Shape;113;p1"/>
            <p:cNvSpPr/>
            <p:nvPr/>
          </p:nvSpPr>
          <p:spPr>
            <a:xfrm rot="-2700000">
              <a:off x="478188" y="2741565"/>
              <a:ext cx="732139" cy="73213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4" name="Google Shape;114;p1"/>
            <p:cNvSpPr/>
            <p:nvPr/>
          </p:nvSpPr>
          <p:spPr>
            <a:xfrm rot="-2700000">
              <a:off x="1444626" y="3204415"/>
              <a:ext cx="606878" cy="606878"/>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5" name="Google Shape;115;p1"/>
            <p:cNvSpPr/>
            <p:nvPr/>
          </p:nvSpPr>
          <p:spPr>
            <a:xfrm rot="-2700000">
              <a:off x="1241886" y="3051907"/>
              <a:ext cx="377718" cy="37771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6" name="Google Shape;116;p1"/>
            <p:cNvSpPr/>
            <p:nvPr/>
          </p:nvSpPr>
          <p:spPr>
            <a:xfrm rot="-2700000">
              <a:off x="1210483" y="3663338"/>
              <a:ext cx="654565" cy="6545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7" name="Google Shape;117;p1"/>
            <p:cNvSpPr/>
            <p:nvPr/>
          </p:nvSpPr>
          <p:spPr>
            <a:xfrm rot="-2700000">
              <a:off x="956846" y="3117753"/>
              <a:ext cx="654565" cy="6545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18" name="Google Shape;118;p1"/>
            <p:cNvSpPr/>
            <p:nvPr/>
          </p:nvSpPr>
          <p:spPr>
            <a:xfrm rot="-2700000">
              <a:off x="1240646" y="2491941"/>
              <a:ext cx="841610" cy="84161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19" name="Google Shape;119;p1"/>
          <p:cNvSpPr txBox="1"/>
          <p:nvPr/>
        </p:nvSpPr>
        <p:spPr>
          <a:xfrm>
            <a:off x="3980950" y="338475"/>
            <a:ext cx="5347500" cy="200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zh-CN" sz="3100" u="none" cap="none" strike="noStrike">
                <a:solidFill>
                  <a:schemeClr val="dk1"/>
                </a:solidFill>
                <a:latin typeface="Microsoft Yahei"/>
                <a:ea typeface="Microsoft Yahei"/>
                <a:cs typeface="Microsoft Yahei"/>
                <a:sym typeface="Microsoft Yahei"/>
              </a:rPr>
              <a:t>Building a Crowdsensing Platform Based</a:t>
            </a:r>
            <a:endParaRPr b="1" i="0" sz="3100" u="none" cap="none" strike="noStrike">
              <a:solidFill>
                <a:schemeClr val="dk1"/>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100"/>
              <a:buFont typeface="Arial"/>
              <a:buNone/>
            </a:pPr>
            <a:r>
              <a:rPr b="1" i="0" lang="zh-CN" sz="3100" u="none" cap="none" strike="noStrike">
                <a:solidFill>
                  <a:schemeClr val="dk1"/>
                </a:solidFill>
                <a:latin typeface="Microsoft Yahei"/>
                <a:ea typeface="Microsoft Yahei"/>
                <a:cs typeface="Microsoft Yahei"/>
                <a:sym typeface="Microsoft Yahei"/>
              </a:rPr>
              <a:t>on Spatio-Temporal Fencing</a:t>
            </a:r>
            <a:endParaRPr b="1" i="0" sz="3100" u="none" cap="none" strike="noStrike">
              <a:solidFill>
                <a:schemeClr val="dk1"/>
              </a:solidFill>
              <a:latin typeface="Microsoft Yahei"/>
              <a:ea typeface="Microsoft Yahei"/>
              <a:cs typeface="Microsoft Yahei"/>
              <a:sym typeface="Microsoft Yahei"/>
            </a:endParaRPr>
          </a:p>
        </p:txBody>
      </p:sp>
      <p:grpSp>
        <p:nvGrpSpPr>
          <p:cNvPr id="120" name="Google Shape;120;p1"/>
          <p:cNvGrpSpPr/>
          <p:nvPr/>
        </p:nvGrpSpPr>
        <p:grpSpPr>
          <a:xfrm>
            <a:off x="7955367" y="4295862"/>
            <a:ext cx="925485" cy="675060"/>
            <a:chOff x="7735113" y="4229828"/>
            <a:chExt cx="925485" cy="675060"/>
          </a:xfrm>
        </p:grpSpPr>
        <p:grpSp>
          <p:nvGrpSpPr>
            <p:cNvPr id="121" name="Google Shape;121;p1"/>
            <p:cNvGrpSpPr/>
            <p:nvPr/>
          </p:nvGrpSpPr>
          <p:grpSpPr>
            <a:xfrm>
              <a:off x="8275406" y="4299995"/>
              <a:ext cx="385192" cy="359703"/>
              <a:chOff x="8293339" y="4227912"/>
              <a:chExt cx="702993" cy="656474"/>
            </a:xfrm>
          </p:grpSpPr>
          <p:sp>
            <p:nvSpPr>
              <p:cNvPr id="122" name="Google Shape;122;p1"/>
              <p:cNvSpPr/>
              <p:nvPr/>
            </p:nvSpPr>
            <p:spPr>
              <a:xfrm rot="-2700000">
                <a:off x="8349677" y="4284250"/>
                <a:ext cx="272026" cy="272026"/>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23" name="Google Shape;123;p1"/>
              <p:cNvSpPr/>
              <p:nvPr/>
            </p:nvSpPr>
            <p:spPr>
              <a:xfrm rot="-2700000">
                <a:off x="8724654" y="4612708"/>
                <a:ext cx="225065" cy="2250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24" name="Google Shape;124;p1"/>
            <p:cNvSpPr/>
            <p:nvPr/>
          </p:nvSpPr>
          <p:spPr>
            <a:xfrm rot="8100000">
              <a:off x="7789817" y="4339105"/>
              <a:ext cx="264135" cy="2641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25" name="Google Shape;125;p1"/>
            <p:cNvSpPr/>
            <p:nvPr/>
          </p:nvSpPr>
          <p:spPr>
            <a:xfrm rot="8100000">
              <a:off x="8102733" y="4745468"/>
              <a:ext cx="132068" cy="13206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26" name="Google Shape;126;p1"/>
            <p:cNvSpPr/>
            <p:nvPr/>
          </p:nvSpPr>
          <p:spPr>
            <a:xfrm rot="8100000">
              <a:off x="7916345" y="4257180"/>
              <a:ext cx="132068" cy="132068"/>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27" name="Google Shape;127;p1"/>
          <p:cNvSpPr txBox="1"/>
          <p:nvPr/>
        </p:nvSpPr>
        <p:spPr>
          <a:xfrm>
            <a:off x="4226220" y="2358919"/>
            <a:ext cx="4294200" cy="1477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Microsoft Yahei"/>
                <a:ea typeface="Microsoft Yahei"/>
                <a:cs typeface="Microsoft Yahei"/>
                <a:sym typeface="Microsoft Yahei"/>
              </a:rPr>
              <a:t>Authors: </a:t>
            </a:r>
            <a:endParaRPr b="0" i="0" sz="1800" u="none" cap="none" strike="noStrike">
              <a:solidFill>
                <a:schemeClr val="dk1"/>
              </a:solidFill>
              <a:latin typeface="Microsoft Yahei"/>
              <a:ea typeface="Microsoft Yahei"/>
              <a:cs typeface="Microsoft Yahei"/>
              <a:sym typeface="Microsoft Yahei"/>
            </a:endParaRPr>
          </a:p>
          <a:p>
            <a:pPr indent="0" lvl="0" marL="0" marR="0" rtl="0" algn="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Microsoft Yahei"/>
                <a:ea typeface="Microsoft Yahei"/>
                <a:cs typeface="Microsoft Yahei"/>
                <a:sym typeface="Microsoft Yahei"/>
              </a:rPr>
              <a:t>Nobuhito Miyagawa, </a:t>
            </a:r>
            <a:endParaRPr b="0" i="0" sz="1800" u="none" cap="none" strike="noStrike">
              <a:solidFill>
                <a:schemeClr val="dk1"/>
              </a:solidFill>
              <a:latin typeface="Microsoft Yahei"/>
              <a:ea typeface="Microsoft Yahei"/>
              <a:cs typeface="Microsoft Yahei"/>
              <a:sym typeface="Microsoft Yahei"/>
            </a:endParaRPr>
          </a:p>
          <a:p>
            <a:pPr indent="0" lvl="0" marL="0" marR="0" rtl="0" algn="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Microsoft Yahei"/>
                <a:ea typeface="Microsoft Yahei"/>
                <a:cs typeface="Microsoft Yahei"/>
                <a:sym typeface="Microsoft Yahei"/>
              </a:rPr>
              <a:t>Ryoga Tsuchimoto,</a:t>
            </a:r>
            <a:endParaRPr b="0" i="0" sz="1800" u="none" cap="none" strike="noStrike">
              <a:solidFill>
                <a:schemeClr val="dk1"/>
              </a:solidFill>
              <a:latin typeface="Microsoft Yahei"/>
              <a:ea typeface="Microsoft Yahei"/>
              <a:cs typeface="Microsoft Yahei"/>
              <a:sym typeface="Microsoft Yahei"/>
            </a:endParaRPr>
          </a:p>
          <a:p>
            <a:pPr indent="0" lvl="0" marL="0" marR="0" rtl="0" algn="r">
              <a:lnSpc>
                <a:spcPct val="100000"/>
              </a:lnSpc>
              <a:spcBef>
                <a:spcPts val="0"/>
              </a:spcBef>
              <a:spcAft>
                <a:spcPts val="0"/>
              </a:spcAft>
              <a:buClr>
                <a:srgbClr val="000000"/>
              </a:buClr>
              <a:buSzPts val="1800"/>
              <a:buFont typeface="Arial"/>
              <a:buNone/>
            </a:pPr>
            <a:r>
              <a:rPr b="0" i="0" lang="zh-CN" sz="1800" u="none" cap="none" strike="noStrike">
                <a:solidFill>
                  <a:schemeClr val="dk1"/>
                </a:solidFill>
                <a:latin typeface="Microsoft Yahei"/>
                <a:ea typeface="Microsoft Yahei"/>
                <a:cs typeface="Microsoft Yahei"/>
                <a:sym typeface="Microsoft Yahei"/>
              </a:rPr>
              <a:t> Shota Suzaki,Katsuhiko Kaji</a:t>
            </a:r>
            <a:endParaRPr b="0" i="0" sz="1800" u="none" cap="none" strike="noStrike">
              <a:solidFill>
                <a:schemeClr val="dk1"/>
              </a:solidFill>
              <a:latin typeface="Microsoft Yahei"/>
              <a:ea typeface="Microsoft Yahei"/>
              <a:cs typeface="Microsoft Yahei"/>
              <a:sym typeface="Microsoft Yahei"/>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icrosoft Yahei"/>
              <a:ea typeface="Microsoft Yahei"/>
              <a:cs typeface="Microsoft Yahei"/>
              <a:sym typeface="Microsoft Yahei"/>
            </a:endParaRPr>
          </a:p>
        </p:txBody>
      </p:sp>
      <p:grpSp>
        <p:nvGrpSpPr>
          <p:cNvPr id="128" name="Google Shape;128;p1"/>
          <p:cNvGrpSpPr/>
          <p:nvPr/>
        </p:nvGrpSpPr>
        <p:grpSpPr>
          <a:xfrm>
            <a:off x="3346029" y="-367929"/>
            <a:ext cx="1237092" cy="1436232"/>
            <a:chOff x="3288977" y="-263355"/>
            <a:chExt cx="1237092" cy="1436232"/>
          </a:xfrm>
        </p:grpSpPr>
        <p:cxnSp>
          <p:nvCxnSpPr>
            <p:cNvPr id="129" name="Google Shape;129;p1"/>
            <p:cNvCxnSpPr/>
            <p:nvPr/>
          </p:nvCxnSpPr>
          <p:spPr>
            <a:xfrm flipH="1" rot="10800000">
              <a:off x="3685663" y="-263355"/>
              <a:ext cx="840406" cy="840406"/>
            </a:xfrm>
            <a:prstGeom prst="straightConnector1">
              <a:avLst/>
            </a:prstGeom>
            <a:noFill/>
            <a:ln cap="flat" cmpd="sng" w="12700">
              <a:solidFill>
                <a:srgbClr val="273045"/>
              </a:solidFill>
              <a:prstDash val="solid"/>
              <a:round/>
              <a:headEnd len="sm" w="sm" type="none"/>
              <a:tailEnd len="sm" w="sm" type="none"/>
            </a:ln>
          </p:spPr>
        </p:cxnSp>
        <p:cxnSp>
          <p:nvCxnSpPr>
            <p:cNvPr id="130" name="Google Shape;130;p1"/>
            <p:cNvCxnSpPr/>
            <p:nvPr/>
          </p:nvCxnSpPr>
          <p:spPr>
            <a:xfrm flipH="1" rot="10800000">
              <a:off x="3288977" y="332471"/>
              <a:ext cx="840406" cy="840406"/>
            </a:xfrm>
            <a:prstGeom prst="straightConnector1">
              <a:avLst/>
            </a:prstGeom>
            <a:noFill/>
            <a:ln cap="flat" cmpd="sng" w="12700">
              <a:solidFill>
                <a:srgbClr val="BFBFBF"/>
              </a:solidFill>
              <a:prstDash val="solid"/>
              <a:round/>
              <a:headEnd len="sm" w="sm" type="none"/>
              <a:tailEnd len="sm" w="sm" type="none"/>
            </a:ln>
          </p:spPr>
        </p:cxnSp>
      </p:grpSp>
      <p:cxnSp>
        <p:nvCxnSpPr>
          <p:cNvPr id="131" name="Google Shape;131;p1"/>
          <p:cNvCxnSpPr/>
          <p:nvPr/>
        </p:nvCxnSpPr>
        <p:spPr>
          <a:xfrm flipH="1" rot="10800000">
            <a:off x="401078" y="4725733"/>
            <a:ext cx="840406" cy="840406"/>
          </a:xfrm>
          <a:prstGeom prst="straightConnector1">
            <a:avLst/>
          </a:prstGeom>
          <a:noFill/>
          <a:ln cap="flat" cmpd="sng" w="12700">
            <a:solidFill>
              <a:srgbClr val="273045"/>
            </a:solidFill>
            <a:prstDash val="solid"/>
            <a:round/>
            <a:headEnd len="sm" w="sm" type="none"/>
            <a:tailEnd len="sm" w="sm" type="none"/>
          </a:ln>
        </p:spPr>
      </p:cxnSp>
      <p:sp>
        <p:nvSpPr>
          <p:cNvPr id="132" name="Google Shape;132;p1"/>
          <p:cNvSpPr/>
          <p:nvPr/>
        </p:nvSpPr>
        <p:spPr>
          <a:xfrm>
            <a:off x="8666593" y="1493640"/>
            <a:ext cx="79313" cy="1788898"/>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33" name="Google Shape;133;p1"/>
          <p:cNvSpPr/>
          <p:nvPr/>
        </p:nvSpPr>
        <p:spPr>
          <a:xfrm rot="-2700000">
            <a:off x="1044499" y="3248316"/>
            <a:ext cx="393968" cy="39396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34" name="Google Shape;134;p1"/>
          <p:cNvSpPr txBox="1"/>
          <p:nvPr/>
        </p:nvSpPr>
        <p:spPr>
          <a:xfrm>
            <a:off x="4147923" y="3895750"/>
            <a:ext cx="45186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Microsoft Yahei"/>
              <a:buNone/>
            </a:pPr>
            <a:r>
              <a:rPr b="0" i="0" lang="zh-CN" sz="1600" u="none" cap="none" strike="noStrike">
                <a:solidFill>
                  <a:srgbClr val="000000"/>
                </a:solidFill>
                <a:latin typeface="Microsoft Yahei"/>
                <a:ea typeface="Microsoft Yahei"/>
                <a:cs typeface="Microsoft Yahei"/>
                <a:sym typeface="Microsoft Yahei"/>
              </a:rPr>
              <a:t>FIT5046 2023S1 Lab03	 </a:t>
            </a:r>
            <a:endParaRPr b="0" i="0" sz="1600" u="none" cap="none" strike="noStrike">
              <a:solidFill>
                <a:srgbClr val="000000"/>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400"/>
              <a:buFont typeface="Microsoft Yahei"/>
              <a:buNone/>
            </a:pPr>
            <a:r>
              <a:rPr b="0" i="0" lang="zh-CN" sz="1600" u="none" cap="none" strike="noStrike">
                <a:solidFill>
                  <a:srgbClr val="000000"/>
                </a:solidFill>
                <a:latin typeface="Microsoft Yahei"/>
                <a:ea typeface="Microsoft Yahei"/>
                <a:cs typeface="Microsoft Yahei"/>
                <a:sym typeface="Microsoft Yahei"/>
              </a:rPr>
              <a:t>Shixin Huang 31029248</a:t>
            </a:r>
            <a:endParaRPr b="0" i="0" sz="1600" u="none" cap="none" strike="noStrike">
              <a:solidFill>
                <a:srgbClr val="000000"/>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000000"/>
              </a:buClr>
              <a:buSzPts val="1400"/>
              <a:buFont typeface="Microsoft Yahei"/>
              <a:buNone/>
            </a:pPr>
            <a:r>
              <a:rPr b="0" i="0" lang="zh-CN" sz="1600" u="none" cap="none" strike="noStrike">
                <a:solidFill>
                  <a:srgbClr val="000000"/>
                </a:solidFill>
                <a:latin typeface="Microsoft Yahei"/>
                <a:ea typeface="Microsoft Yahei"/>
                <a:cs typeface="Microsoft Yahei"/>
                <a:sym typeface="Microsoft Yahei"/>
              </a:rPr>
              <a:t>Kai LIu 32737211</a:t>
            </a:r>
            <a:endParaRPr b="0" i="0" sz="16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5"/>
          <p:cNvGrpSpPr/>
          <p:nvPr/>
        </p:nvGrpSpPr>
        <p:grpSpPr>
          <a:xfrm rot="2181050">
            <a:off x="44107" y="57984"/>
            <a:ext cx="756515" cy="756515"/>
            <a:chOff x="1651648" y="1804185"/>
            <a:chExt cx="1270908" cy="1270908"/>
          </a:xfrm>
        </p:grpSpPr>
        <p:sp>
          <p:nvSpPr>
            <p:cNvPr id="141" name="Google Shape;141;p5"/>
            <p:cNvSpPr/>
            <p:nvPr/>
          </p:nvSpPr>
          <p:spPr>
            <a:xfrm rot="-5400000">
              <a:off x="2676139" y="2171589"/>
              <a:ext cx="127547" cy="63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42" name="Google Shape;142;p5"/>
            <p:cNvGrpSpPr/>
            <p:nvPr/>
          </p:nvGrpSpPr>
          <p:grpSpPr>
            <a:xfrm rot="-2700000">
              <a:off x="1859778" y="1968295"/>
              <a:ext cx="854649" cy="942687"/>
              <a:chOff x="1868141" y="1968991"/>
              <a:chExt cx="854649" cy="942687"/>
            </a:xfrm>
          </p:grpSpPr>
          <p:sp>
            <p:nvSpPr>
              <p:cNvPr id="143" name="Google Shape;143;p5"/>
              <p:cNvSpPr/>
              <p:nvPr/>
            </p:nvSpPr>
            <p:spPr>
              <a:xfrm rot="-2700000">
                <a:off x="1935287" y="2156715"/>
                <a:ext cx="324208" cy="3242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4" name="Google Shape;144;p5"/>
              <p:cNvSpPr/>
              <p:nvPr/>
            </p:nvSpPr>
            <p:spPr>
              <a:xfrm rot="-2700000">
                <a:off x="2363248" y="2361675"/>
                <a:ext cx="268739" cy="268739"/>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5" name="Google Shape;145;p5"/>
              <p:cNvSpPr/>
              <p:nvPr/>
            </p:nvSpPr>
            <p:spPr>
              <a:xfrm rot="-2700000">
                <a:off x="2273470" y="2294141"/>
                <a:ext cx="167263" cy="16726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6" name="Google Shape;146;p5"/>
              <p:cNvSpPr/>
              <p:nvPr/>
            </p:nvSpPr>
            <p:spPr>
              <a:xfrm rot="-2700000">
                <a:off x="2147249" y="2323299"/>
                <a:ext cx="289856" cy="28985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7" name="Google Shape;147;p5"/>
              <p:cNvSpPr/>
              <p:nvPr/>
            </p:nvSpPr>
            <p:spPr>
              <a:xfrm rot="-2700000">
                <a:off x="2124819" y="2380998"/>
                <a:ext cx="174458" cy="17445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8" name="Google Shape;148;p5"/>
              <p:cNvSpPr/>
              <p:nvPr/>
            </p:nvSpPr>
            <p:spPr>
              <a:xfrm rot="-2700000">
                <a:off x="2272921" y="2046176"/>
                <a:ext cx="372684" cy="372684"/>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49" name="Google Shape;149;p5"/>
              <p:cNvSpPr/>
              <p:nvPr/>
            </p:nvSpPr>
            <p:spPr>
              <a:xfrm rot="-2700000">
                <a:off x="2233710" y="2575444"/>
                <a:ext cx="278545" cy="27854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grpSp>
      <p:grpSp>
        <p:nvGrpSpPr>
          <p:cNvPr id="150" name="Google Shape;150;p5"/>
          <p:cNvGrpSpPr/>
          <p:nvPr/>
        </p:nvGrpSpPr>
        <p:grpSpPr>
          <a:xfrm>
            <a:off x="7955367" y="4295862"/>
            <a:ext cx="925485" cy="675060"/>
            <a:chOff x="7735113" y="4229828"/>
            <a:chExt cx="925485" cy="675060"/>
          </a:xfrm>
        </p:grpSpPr>
        <p:grpSp>
          <p:nvGrpSpPr>
            <p:cNvPr id="151" name="Google Shape;151;p5"/>
            <p:cNvGrpSpPr/>
            <p:nvPr/>
          </p:nvGrpSpPr>
          <p:grpSpPr>
            <a:xfrm>
              <a:off x="8275406" y="4299995"/>
              <a:ext cx="385192" cy="359703"/>
              <a:chOff x="8293339" y="4227912"/>
              <a:chExt cx="702993" cy="656474"/>
            </a:xfrm>
          </p:grpSpPr>
          <p:sp>
            <p:nvSpPr>
              <p:cNvPr id="152" name="Google Shape;152;p5"/>
              <p:cNvSpPr/>
              <p:nvPr/>
            </p:nvSpPr>
            <p:spPr>
              <a:xfrm rot="-2700000">
                <a:off x="8349677" y="4284250"/>
                <a:ext cx="272026" cy="272026"/>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53" name="Google Shape;153;p5"/>
              <p:cNvSpPr/>
              <p:nvPr/>
            </p:nvSpPr>
            <p:spPr>
              <a:xfrm rot="-2700000">
                <a:off x="8724654" y="4612708"/>
                <a:ext cx="225065" cy="2250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54" name="Google Shape;154;p5"/>
            <p:cNvSpPr/>
            <p:nvPr/>
          </p:nvSpPr>
          <p:spPr>
            <a:xfrm rot="8100000">
              <a:off x="7789817" y="4339105"/>
              <a:ext cx="264135" cy="2641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55" name="Google Shape;155;p5"/>
            <p:cNvSpPr/>
            <p:nvPr/>
          </p:nvSpPr>
          <p:spPr>
            <a:xfrm rot="8100000">
              <a:off x="8102733" y="4745468"/>
              <a:ext cx="132068" cy="13206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56" name="Google Shape;156;p5"/>
            <p:cNvSpPr/>
            <p:nvPr/>
          </p:nvSpPr>
          <p:spPr>
            <a:xfrm rot="8100000">
              <a:off x="7916345" y="4257180"/>
              <a:ext cx="132068" cy="132068"/>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57" name="Google Shape;157;p5"/>
          <p:cNvSpPr txBox="1"/>
          <p:nvPr/>
        </p:nvSpPr>
        <p:spPr>
          <a:xfrm>
            <a:off x="840300" y="185225"/>
            <a:ext cx="40842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zh-CN" sz="2500" u="none" cap="none" strike="noStrike">
                <a:solidFill>
                  <a:schemeClr val="dk1"/>
                </a:solidFill>
                <a:latin typeface="Microsoft Yahei"/>
                <a:ea typeface="Microsoft Yahei"/>
                <a:cs typeface="Microsoft Yahei"/>
                <a:sym typeface="Microsoft Yahei"/>
              </a:rPr>
              <a:t>Introduction/Background</a:t>
            </a:r>
            <a:endParaRPr b="0" i="0" sz="2500" u="none" cap="none" strike="noStrike">
              <a:solidFill>
                <a:srgbClr val="000000"/>
              </a:solidFill>
              <a:latin typeface="Arial"/>
              <a:ea typeface="Arial"/>
              <a:cs typeface="Arial"/>
              <a:sym typeface="Arial"/>
            </a:endParaRPr>
          </a:p>
        </p:txBody>
      </p:sp>
      <p:sp>
        <p:nvSpPr>
          <p:cNvPr id="158" name="Google Shape;158;p5"/>
          <p:cNvSpPr txBox="1"/>
          <p:nvPr/>
        </p:nvSpPr>
        <p:spPr>
          <a:xfrm>
            <a:off x="1" y="4861200"/>
            <a:ext cx="19851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zh-CN" sz="900" u="none" cap="none" strike="noStrike">
                <a:solidFill>
                  <a:srgbClr val="595959"/>
                </a:solidFill>
                <a:latin typeface="Microsoft Yahei"/>
                <a:ea typeface="Microsoft Yahei"/>
                <a:cs typeface="Microsoft Yahei"/>
                <a:sym typeface="Microsoft Yahei"/>
              </a:rPr>
              <a:t>Presenter SHXIN HUANG</a:t>
            </a:r>
            <a:endParaRPr b="0" i="0" sz="900" u="none" cap="none" strike="noStrike">
              <a:solidFill>
                <a:srgbClr val="595959"/>
              </a:solidFill>
              <a:latin typeface="Microsoft Yahei"/>
              <a:ea typeface="Microsoft Yahei"/>
              <a:cs typeface="Microsoft Yahei"/>
              <a:sym typeface="Microsoft Yahei"/>
            </a:endParaRPr>
          </a:p>
        </p:txBody>
      </p:sp>
      <p:sp>
        <p:nvSpPr>
          <p:cNvPr id="159" name="Google Shape;159;p5"/>
          <p:cNvSpPr/>
          <p:nvPr/>
        </p:nvSpPr>
        <p:spPr>
          <a:xfrm>
            <a:off x="-100" y="814600"/>
            <a:ext cx="9144000" cy="2053800"/>
          </a:xfrm>
          <a:prstGeom prst="rect">
            <a:avLst/>
          </a:prstGeom>
          <a:noFill/>
          <a:ln>
            <a:noFill/>
          </a:ln>
        </p:spPr>
        <p:txBody>
          <a:bodyPr anchorCtr="0" anchor="t" bIns="45700" lIns="91425" spcFirstLastPara="1" rIns="91425" wrap="square" tIns="45700">
            <a:spAutoFit/>
          </a:bodyPr>
          <a:lstStyle/>
          <a:p>
            <a:pPr indent="-323850" lvl="0" marL="457200" marR="0" rtl="0" algn="l">
              <a:lnSpc>
                <a:spcPct val="150000"/>
              </a:lnSpc>
              <a:spcBef>
                <a:spcPts val="0"/>
              </a:spcBef>
              <a:spcAft>
                <a:spcPts val="0"/>
              </a:spcAft>
              <a:buClr>
                <a:srgbClr val="262626"/>
              </a:buClr>
              <a:buSzPts val="1500"/>
              <a:buFont typeface="Microsoft Yahei"/>
              <a:buChar char="●"/>
            </a:pPr>
            <a:r>
              <a:rPr b="0" i="0" lang="zh-CN" sz="1500" u="none" cap="none" strike="noStrike">
                <a:solidFill>
                  <a:srgbClr val="262626"/>
                </a:solidFill>
                <a:latin typeface="Microsoft Yahei"/>
                <a:ea typeface="Microsoft Yahei"/>
                <a:cs typeface="Microsoft Yahei"/>
                <a:sym typeface="Microsoft Yahei"/>
              </a:rPr>
              <a:t>mobile and ubiquitous systems that can be accessed anytime and anywhere by various devices.  </a:t>
            </a:r>
            <a:endParaRPr b="0" i="0" sz="1500" u="none" cap="none" strike="noStrike">
              <a:solidFill>
                <a:srgbClr val="262626"/>
              </a:solidFill>
              <a:latin typeface="Microsoft Yahei"/>
              <a:ea typeface="Microsoft Yahei"/>
              <a:cs typeface="Microsoft Yahei"/>
              <a:sym typeface="Microsoft Yahei"/>
            </a:endParaRPr>
          </a:p>
          <a:p>
            <a:pPr indent="-323850" lvl="0" marL="457200" marR="0" rtl="0" algn="l">
              <a:lnSpc>
                <a:spcPct val="150000"/>
              </a:lnSpc>
              <a:spcBef>
                <a:spcPts val="0"/>
              </a:spcBef>
              <a:spcAft>
                <a:spcPts val="0"/>
              </a:spcAft>
              <a:buClr>
                <a:srgbClr val="262626"/>
              </a:buClr>
              <a:buSzPts val="1500"/>
              <a:buFont typeface="Microsoft Yahei"/>
              <a:buChar char="●"/>
            </a:pPr>
            <a:r>
              <a:rPr b="0" i="0" lang="zh-CN" sz="1500" u="none" cap="none" strike="noStrike">
                <a:solidFill>
                  <a:srgbClr val="262626"/>
                </a:solidFill>
                <a:latin typeface="Microsoft Yahei"/>
                <a:ea typeface="Microsoft Yahei"/>
                <a:cs typeface="Microsoft Yahei"/>
                <a:sym typeface="Microsoft Yahei"/>
              </a:rPr>
              <a:t>spatio-temporal fencing, which restricts the time and area of sensing, and construct a crowdsensing platform</a:t>
            </a:r>
            <a:endParaRPr b="0" i="0" sz="1500" u="none" cap="none" strike="noStrike">
              <a:solidFill>
                <a:srgbClr val="262626"/>
              </a:solidFill>
              <a:latin typeface="Microsoft Yahei"/>
              <a:ea typeface="Microsoft Yahei"/>
              <a:cs typeface="Microsoft Yahei"/>
              <a:sym typeface="Microsoft Yahei"/>
            </a:endParaRPr>
          </a:p>
          <a:p>
            <a:pPr indent="-323850" lvl="1" marL="914400" marR="0" rtl="0" algn="l">
              <a:lnSpc>
                <a:spcPct val="150000"/>
              </a:lnSpc>
              <a:spcBef>
                <a:spcPts val="0"/>
              </a:spcBef>
              <a:spcAft>
                <a:spcPts val="0"/>
              </a:spcAft>
              <a:buClr>
                <a:srgbClr val="262626"/>
              </a:buClr>
              <a:buSzPts val="1500"/>
              <a:buFont typeface="Microsoft Yahei"/>
              <a:buChar char="○"/>
            </a:pPr>
            <a:r>
              <a:rPr b="0" i="0" lang="zh-CN" sz="1500" u="none" cap="none" strike="noStrike">
                <a:solidFill>
                  <a:srgbClr val="262626"/>
                </a:solidFill>
                <a:latin typeface="Microsoft Yahei"/>
                <a:ea typeface="Microsoft Yahei"/>
                <a:cs typeface="Microsoft Yahei"/>
                <a:sym typeface="Microsoft Yahei"/>
              </a:rPr>
              <a:t>Mobile crowdsensing serves as a critical building block for emerging Internet of Things (IoT) applications (Liu et al, 2018)</a:t>
            </a:r>
            <a:endParaRPr b="0" i="0" sz="1500" u="none" cap="none" strike="noStrike">
              <a:solidFill>
                <a:srgbClr val="262626"/>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rgbClr val="262626"/>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rgbClr val="262626"/>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rgbClr val="262626"/>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Clr>
                <a:srgbClr val="000000"/>
              </a:buClr>
              <a:buSzPts val="1500"/>
              <a:buFont typeface="Arial"/>
              <a:buNone/>
            </a:pPr>
            <a:r>
              <a:t/>
            </a:r>
            <a:endParaRPr b="0" i="0" sz="1500" u="none" cap="none" strike="noStrike">
              <a:solidFill>
                <a:srgbClr val="262626"/>
              </a:solidFill>
              <a:latin typeface="Microsoft Yahei"/>
              <a:ea typeface="Microsoft Yahei"/>
              <a:cs typeface="Microsoft Yahei"/>
              <a:sym typeface="Microsoft Yahei"/>
            </a:endParaRPr>
          </a:p>
        </p:txBody>
      </p:sp>
      <p:sp>
        <p:nvSpPr>
          <p:cNvPr id="160" name="Google Shape;160;p5"/>
          <p:cNvSpPr txBox="1"/>
          <p:nvPr/>
        </p:nvSpPr>
        <p:spPr>
          <a:xfrm>
            <a:off x="0" y="2868400"/>
            <a:ext cx="6282900" cy="2147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rgbClr val="262626"/>
              </a:buClr>
              <a:buSzPts val="1500"/>
              <a:buFont typeface="Microsoft Yahei"/>
              <a:buChar char="●"/>
            </a:pPr>
            <a:r>
              <a:rPr b="0" i="0" lang="zh-CN" sz="1500" u="none" cap="none" strike="noStrike">
                <a:solidFill>
                  <a:srgbClr val="262626"/>
                </a:solidFill>
                <a:latin typeface="Microsoft Yahei"/>
                <a:ea typeface="Microsoft Yahei"/>
                <a:cs typeface="Microsoft Yahei"/>
                <a:sym typeface="Microsoft Yahei"/>
              </a:rPr>
              <a:t>how to improve and maintain the motivation of collaborators in crowdsensing by providing them with convenience and a sense of security</a:t>
            </a:r>
            <a:endParaRPr b="0" i="0" sz="1500" u="none" cap="none" strike="noStrike">
              <a:solidFill>
                <a:srgbClr val="262626"/>
              </a:solidFill>
              <a:latin typeface="Microsoft Yahei"/>
              <a:ea typeface="Microsoft Yahei"/>
              <a:cs typeface="Microsoft Yahei"/>
              <a:sym typeface="Microsoft Yahei"/>
            </a:endParaRPr>
          </a:p>
          <a:p>
            <a:pPr indent="-323850" lvl="1" marL="914400" marR="0" rtl="0" algn="l">
              <a:lnSpc>
                <a:spcPct val="150000"/>
              </a:lnSpc>
              <a:spcBef>
                <a:spcPts val="0"/>
              </a:spcBef>
              <a:spcAft>
                <a:spcPts val="0"/>
              </a:spcAft>
              <a:buClr>
                <a:srgbClr val="262626"/>
              </a:buClr>
              <a:buSzPts val="1500"/>
              <a:buFont typeface="Microsoft Yahei"/>
              <a:buChar char="○"/>
            </a:pPr>
            <a:r>
              <a:rPr b="0" i="0" lang="zh-CN" sz="1500" u="none" cap="none" strike="noStrike">
                <a:solidFill>
                  <a:srgbClr val="262626"/>
                </a:solidFill>
                <a:latin typeface="Microsoft Yahei"/>
                <a:ea typeface="Microsoft Yahei"/>
                <a:cs typeface="Microsoft Yahei"/>
                <a:sym typeface="Microsoft Yahei"/>
              </a:rPr>
              <a:t>  the location protection for task allocation in mobile crowdsensing has not been well explored(Wang et al,2018)</a:t>
            </a:r>
            <a:endParaRPr b="0" i="0" sz="1500" u="none" cap="none" strike="noStrike">
              <a:solidFill>
                <a:srgbClr val="262626"/>
              </a:solidFill>
              <a:latin typeface="Microsoft Yahei"/>
              <a:ea typeface="Microsoft Yahei"/>
              <a:cs typeface="Microsoft Yahei"/>
              <a:sym typeface="Microsoft Yahei"/>
            </a:endParaRPr>
          </a:p>
        </p:txBody>
      </p:sp>
      <p:pic>
        <p:nvPicPr>
          <p:cNvPr id="161" name="Google Shape;161;p5"/>
          <p:cNvPicPr preferRelativeResize="0"/>
          <p:nvPr/>
        </p:nvPicPr>
        <p:blipFill rotWithShape="1">
          <a:blip r:embed="rId3">
            <a:alphaModFix/>
          </a:blip>
          <a:srcRect b="0" l="0" r="0" t="0"/>
          <a:stretch/>
        </p:blipFill>
        <p:spPr>
          <a:xfrm>
            <a:off x="6116900" y="3305122"/>
            <a:ext cx="3027101" cy="183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g20f031d4a3c_0_9"/>
          <p:cNvGrpSpPr/>
          <p:nvPr/>
        </p:nvGrpSpPr>
        <p:grpSpPr>
          <a:xfrm rot="2181005">
            <a:off x="44117" y="58030"/>
            <a:ext cx="756366" cy="756366"/>
            <a:chOff x="1651712" y="1804460"/>
            <a:chExt cx="1270724" cy="1270724"/>
          </a:xfrm>
        </p:grpSpPr>
        <p:sp>
          <p:nvSpPr>
            <p:cNvPr id="168" name="Google Shape;168;g20f031d4a3c_0_9"/>
            <p:cNvSpPr/>
            <p:nvPr/>
          </p:nvSpPr>
          <p:spPr>
            <a:xfrm rot="-5400000">
              <a:off x="2676226" y="2171550"/>
              <a:ext cx="127500" cy="63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169" name="Google Shape;169;g20f031d4a3c_0_9"/>
            <p:cNvGrpSpPr/>
            <p:nvPr/>
          </p:nvGrpSpPr>
          <p:grpSpPr>
            <a:xfrm rot="-2700000">
              <a:off x="1859880" y="1968478"/>
              <a:ext cx="854387" cy="942688"/>
              <a:chOff x="1868141" y="1969118"/>
              <a:chExt cx="854395" cy="942698"/>
            </a:xfrm>
          </p:grpSpPr>
          <p:sp>
            <p:nvSpPr>
              <p:cNvPr id="170" name="Google Shape;170;g20f031d4a3c_0_9"/>
              <p:cNvSpPr/>
              <p:nvPr/>
            </p:nvSpPr>
            <p:spPr>
              <a:xfrm rot="-2700000">
                <a:off x="1935272" y="2156750"/>
                <a:ext cx="324138" cy="32413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1" name="Google Shape;171;g20f031d4a3c_0_9"/>
              <p:cNvSpPr/>
              <p:nvPr/>
            </p:nvSpPr>
            <p:spPr>
              <a:xfrm rot="-2700000">
                <a:off x="2363211" y="2361765"/>
                <a:ext cx="268559" cy="268559"/>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2" name="Google Shape;172;g20f031d4a3c_0_9"/>
              <p:cNvSpPr/>
              <p:nvPr/>
            </p:nvSpPr>
            <p:spPr>
              <a:xfrm rot="-2700000">
                <a:off x="2273449" y="2294192"/>
                <a:ext cx="167160" cy="1671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3" name="Google Shape;173;g20f031d4a3c_0_9"/>
              <p:cNvSpPr/>
              <p:nvPr/>
            </p:nvSpPr>
            <p:spPr>
              <a:xfrm rot="-2700000">
                <a:off x="2147232" y="2323341"/>
                <a:ext cx="289772" cy="289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4" name="Google Shape;174;g20f031d4a3c_0_9"/>
              <p:cNvSpPr/>
              <p:nvPr/>
            </p:nvSpPr>
            <p:spPr>
              <a:xfrm rot="-2700000">
                <a:off x="2124801" y="2381041"/>
                <a:ext cx="174373" cy="174373"/>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5" name="Google Shape;175;g20f031d4a3c_0_9"/>
              <p:cNvSpPr/>
              <p:nvPr/>
            </p:nvSpPr>
            <p:spPr>
              <a:xfrm rot="-2700000">
                <a:off x="2272884" y="2046266"/>
                <a:ext cx="372504" cy="372504"/>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76" name="Google Shape;176;g20f031d4a3c_0_9"/>
              <p:cNvSpPr/>
              <p:nvPr/>
            </p:nvSpPr>
            <p:spPr>
              <a:xfrm rot="-2700000">
                <a:off x="2233751" y="2575346"/>
                <a:ext cx="278741" cy="27874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grpSp>
      <p:grpSp>
        <p:nvGrpSpPr>
          <p:cNvPr id="177" name="Google Shape;177;g20f031d4a3c_0_9"/>
          <p:cNvGrpSpPr/>
          <p:nvPr/>
        </p:nvGrpSpPr>
        <p:grpSpPr>
          <a:xfrm>
            <a:off x="7955110" y="4295948"/>
            <a:ext cx="925299" cy="674888"/>
            <a:chOff x="7734856" y="4229914"/>
            <a:chExt cx="925299" cy="674888"/>
          </a:xfrm>
        </p:grpSpPr>
        <p:grpSp>
          <p:nvGrpSpPr>
            <p:cNvPr id="178" name="Google Shape;178;g20f031d4a3c_0_9"/>
            <p:cNvGrpSpPr/>
            <p:nvPr/>
          </p:nvGrpSpPr>
          <p:grpSpPr>
            <a:xfrm>
              <a:off x="8275144" y="4299888"/>
              <a:ext cx="385011" cy="359574"/>
              <a:chOff x="8293339" y="4227963"/>
              <a:chExt cx="702703" cy="656278"/>
            </a:xfrm>
          </p:grpSpPr>
          <p:sp>
            <p:nvSpPr>
              <p:cNvPr id="179" name="Google Shape;179;g20f031d4a3c_0_9"/>
              <p:cNvSpPr/>
              <p:nvPr/>
            </p:nvSpPr>
            <p:spPr>
              <a:xfrm rot="-2700000">
                <a:off x="8349662" y="4284286"/>
                <a:ext cx="271953" cy="271953"/>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0" name="Google Shape;180;g20f031d4a3c_0_9"/>
              <p:cNvSpPr/>
              <p:nvPr/>
            </p:nvSpPr>
            <p:spPr>
              <a:xfrm rot="-2700000">
                <a:off x="8724612" y="4612811"/>
                <a:ext cx="224860" cy="2248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81" name="Google Shape;181;g20f031d4a3c_0_9"/>
            <p:cNvSpPr/>
            <p:nvPr/>
          </p:nvSpPr>
          <p:spPr>
            <a:xfrm rot="8100000">
              <a:off x="7789598" y="4339014"/>
              <a:ext cx="264317" cy="26431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2" name="Google Shape;182;g20f031d4a3c_0_9"/>
            <p:cNvSpPr/>
            <p:nvPr/>
          </p:nvSpPr>
          <p:spPr>
            <a:xfrm rot="8100000">
              <a:off x="8102880" y="4745529"/>
              <a:ext cx="131946" cy="131946"/>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83" name="Google Shape;183;g20f031d4a3c_0_9"/>
            <p:cNvSpPr/>
            <p:nvPr/>
          </p:nvSpPr>
          <p:spPr>
            <a:xfrm rot="8100000">
              <a:off x="7916492" y="4257241"/>
              <a:ext cx="131946" cy="131946"/>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184" name="Google Shape;184;g20f031d4a3c_0_9"/>
          <p:cNvSpPr txBox="1"/>
          <p:nvPr/>
        </p:nvSpPr>
        <p:spPr>
          <a:xfrm>
            <a:off x="840300" y="185225"/>
            <a:ext cx="5028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zh-CN" sz="2500" u="none" cap="none" strike="noStrike">
                <a:solidFill>
                  <a:schemeClr val="dk1"/>
                </a:solidFill>
                <a:latin typeface="Microsoft Yahei"/>
                <a:ea typeface="Microsoft Yahei"/>
                <a:cs typeface="Microsoft Yahei"/>
                <a:sym typeface="Microsoft Yahei"/>
              </a:rPr>
              <a:t>Proposed Approach/Solution</a:t>
            </a:r>
            <a:endParaRPr b="0" i="0" sz="2500" u="none" cap="none" strike="noStrike">
              <a:solidFill>
                <a:srgbClr val="000000"/>
              </a:solidFill>
              <a:latin typeface="Arial"/>
              <a:ea typeface="Arial"/>
              <a:cs typeface="Arial"/>
              <a:sym typeface="Arial"/>
            </a:endParaRPr>
          </a:p>
        </p:txBody>
      </p:sp>
      <p:sp>
        <p:nvSpPr>
          <p:cNvPr id="185" name="Google Shape;185;g20f031d4a3c_0_9"/>
          <p:cNvSpPr txBox="1"/>
          <p:nvPr/>
        </p:nvSpPr>
        <p:spPr>
          <a:xfrm>
            <a:off x="1" y="4861200"/>
            <a:ext cx="19851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zh-CN" sz="900" u="none" cap="none" strike="noStrike">
                <a:solidFill>
                  <a:srgbClr val="595959"/>
                </a:solidFill>
                <a:latin typeface="Microsoft Yahei"/>
                <a:ea typeface="Microsoft Yahei"/>
                <a:cs typeface="Microsoft Yahei"/>
                <a:sym typeface="Microsoft Yahei"/>
              </a:rPr>
              <a:t>Presenter SHXINHUANG</a:t>
            </a:r>
            <a:endParaRPr b="0" i="0" sz="900" u="none" cap="none" strike="noStrike">
              <a:solidFill>
                <a:srgbClr val="595959"/>
              </a:solidFill>
              <a:latin typeface="Microsoft Yahei"/>
              <a:ea typeface="Microsoft Yahei"/>
              <a:cs typeface="Microsoft Yahei"/>
              <a:sym typeface="Microsoft Yahei"/>
            </a:endParaRPr>
          </a:p>
        </p:txBody>
      </p:sp>
      <p:sp>
        <p:nvSpPr>
          <p:cNvPr id="186" name="Google Shape;186;g20f031d4a3c_0_9"/>
          <p:cNvSpPr/>
          <p:nvPr/>
        </p:nvSpPr>
        <p:spPr>
          <a:xfrm>
            <a:off x="0" y="3040300"/>
            <a:ext cx="5419800" cy="19305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262626"/>
              </a:buClr>
              <a:buSzPts val="1400"/>
              <a:buFont typeface="Microsoft Yahei"/>
              <a:buChar char="●"/>
            </a:pPr>
            <a:r>
              <a:rPr b="0" i="0" lang="zh-CN" sz="1400" u="none" cap="none" strike="noStrike">
                <a:solidFill>
                  <a:srgbClr val="262626"/>
                </a:solidFill>
                <a:latin typeface="Microsoft Yahei"/>
                <a:ea typeface="Microsoft Yahei"/>
                <a:cs typeface="Microsoft Yahei"/>
                <a:sym typeface="Microsoft Yahei"/>
              </a:rPr>
              <a:t>Key innovation: simplifying request definition by setting spatio-temporal fencing and sensors to be used</a:t>
            </a:r>
            <a:endParaRPr b="0" i="0" sz="1400" u="none" cap="none" strike="noStrike">
              <a:solidFill>
                <a:srgbClr val="262626"/>
              </a:solidFill>
              <a:latin typeface="Microsoft Yahei"/>
              <a:ea typeface="Microsoft Yahei"/>
              <a:cs typeface="Microsoft Yahei"/>
              <a:sym typeface="Microsoft Yahei"/>
            </a:endParaRPr>
          </a:p>
        </p:txBody>
      </p:sp>
      <p:pic>
        <p:nvPicPr>
          <p:cNvPr id="187" name="Google Shape;187;g20f031d4a3c_0_9"/>
          <p:cNvPicPr preferRelativeResize="0"/>
          <p:nvPr/>
        </p:nvPicPr>
        <p:blipFill rotWithShape="1">
          <a:blip r:embed="rId3">
            <a:alphaModFix/>
          </a:blip>
          <a:srcRect b="0" l="0" r="0" t="0"/>
          <a:stretch/>
        </p:blipFill>
        <p:spPr>
          <a:xfrm>
            <a:off x="5366541" y="2623350"/>
            <a:ext cx="3777458" cy="2520150"/>
          </a:xfrm>
          <a:prstGeom prst="rect">
            <a:avLst/>
          </a:prstGeom>
          <a:noFill/>
          <a:ln>
            <a:noFill/>
          </a:ln>
        </p:spPr>
      </p:pic>
      <p:sp>
        <p:nvSpPr>
          <p:cNvPr id="188" name="Google Shape;188;g20f031d4a3c_0_9"/>
          <p:cNvSpPr/>
          <p:nvPr/>
        </p:nvSpPr>
        <p:spPr>
          <a:xfrm>
            <a:off x="0" y="858175"/>
            <a:ext cx="6988800" cy="25203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262626"/>
              </a:buClr>
              <a:buSzPts val="1400"/>
              <a:buFont typeface="Microsoft Yahei"/>
              <a:buChar char="●"/>
            </a:pPr>
            <a:r>
              <a:rPr b="0" i="0" lang="zh-CN" sz="1400" u="none" cap="none" strike="noStrike">
                <a:solidFill>
                  <a:srgbClr val="262626"/>
                </a:solidFill>
                <a:latin typeface="Microsoft Yahei"/>
                <a:ea typeface="Microsoft Yahei"/>
                <a:cs typeface="Microsoft Yahei"/>
                <a:sym typeface="Microsoft Yahei"/>
              </a:rPr>
              <a:t>Building a Crowdsensing Platform Based on Spatio-Temporal Fencing. </a:t>
            </a:r>
            <a:endParaRPr b="0" i="0" sz="1400" u="none" cap="none" strike="noStrike">
              <a:solidFill>
                <a:srgbClr val="262626"/>
              </a:solidFill>
              <a:latin typeface="Microsoft Yahei"/>
              <a:ea typeface="Microsoft Yahei"/>
              <a:cs typeface="Microsoft Yahei"/>
              <a:sym typeface="Microsoft Yahei"/>
            </a:endParaRPr>
          </a:p>
          <a:p>
            <a:pPr indent="-317500" lvl="0" marL="457200" marR="0" rtl="0" algn="l">
              <a:lnSpc>
                <a:spcPct val="150000"/>
              </a:lnSpc>
              <a:spcBef>
                <a:spcPts val="0"/>
              </a:spcBef>
              <a:spcAft>
                <a:spcPts val="0"/>
              </a:spcAft>
              <a:buClr>
                <a:srgbClr val="262626"/>
              </a:buClr>
              <a:buSzPts val="1400"/>
              <a:buFont typeface="Microsoft Yahei"/>
              <a:buChar char="●"/>
            </a:pPr>
            <a:r>
              <a:rPr b="0" i="0" lang="zh-CN" sz="1400" u="none" cap="none" strike="noStrike">
                <a:solidFill>
                  <a:srgbClr val="262626"/>
                </a:solidFill>
                <a:latin typeface="Microsoft Yahei"/>
                <a:ea typeface="Microsoft Yahei"/>
                <a:cs typeface="Microsoft Yahei"/>
                <a:sym typeface="Microsoft Yahei"/>
              </a:rPr>
              <a:t>The goal is to construct a crowdsensing platform based on this concept to provide convenience and sense of security to requesters and collaborators of crowdsensing.</a:t>
            </a:r>
            <a:endParaRPr b="0" i="0" sz="1400" u="none" cap="none" strike="noStrike">
              <a:solidFill>
                <a:srgbClr val="262626"/>
              </a:solidFill>
              <a:latin typeface="Microsoft Yahei"/>
              <a:ea typeface="Microsoft Yahei"/>
              <a:cs typeface="Microsoft Yahei"/>
              <a:sym typeface="Microsoft Yahei"/>
            </a:endParaRPr>
          </a:p>
          <a:p>
            <a:pPr indent="-317500" lvl="0" marL="457200" marR="0" rtl="0" algn="l">
              <a:lnSpc>
                <a:spcPct val="150000"/>
              </a:lnSpc>
              <a:spcBef>
                <a:spcPts val="0"/>
              </a:spcBef>
              <a:spcAft>
                <a:spcPts val="0"/>
              </a:spcAft>
              <a:buClr>
                <a:srgbClr val="262626"/>
              </a:buClr>
              <a:buSzPts val="1400"/>
              <a:buFont typeface="Microsoft Yahei"/>
              <a:buChar char="●"/>
            </a:pPr>
            <a:r>
              <a:rPr b="0" i="0" lang="zh-CN" sz="1400" u="none" cap="none" strike="noStrike">
                <a:solidFill>
                  <a:srgbClr val="262626"/>
                </a:solidFill>
                <a:latin typeface="Microsoft Yahei"/>
                <a:ea typeface="Microsoft Yahei"/>
                <a:cs typeface="Microsoft Yahei"/>
                <a:sym typeface="Microsoft Yahei"/>
              </a:rPr>
              <a:t>Key components: </a:t>
            </a:r>
            <a:r>
              <a:rPr lang="zh-CN">
                <a:solidFill>
                  <a:srgbClr val="262626"/>
                </a:solidFill>
                <a:latin typeface="Microsoft Yahei"/>
                <a:ea typeface="Microsoft Yahei"/>
                <a:cs typeface="Microsoft Yahei"/>
                <a:sym typeface="Microsoft Yahei"/>
              </a:rPr>
              <a:t>The requester interface</a:t>
            </a:r>
            <a:r>
              <a:rPr b="0" i="0" lang="zh-CN" sz="1400" u="none" cap="none" strike="noStrike">
                <a:solidFill>
                  <a:srgbClr val="262626"/>
                </a:solidFill>
                <a:latin typeface="Microsoft Yahei"/>
                <a:ea typeface="Microsoft Yahei"/>
                <a:cs typeface="Microsoft Yahei"/>
                <a:sym typeface="Microsoft Yahei"/>
              </a:rPr>
              <a:t>, </a:t>
            </a:r>
            <a:r>
              <a:rPr lang="zh-CN">
                <a:solidFill>
                  <a:srgbClr val="262626"/>
                </a:solidFill>
                <a:latin typeface="Microsoft Yahei"/>
                <a:ea typeface="Microsoft Yahei"/>
                <a:cs typeface="Microsoft Yahei"/>
                <a:sym typeface="Microsoft Yahei"/>
              </a:rPr>
              <a:t>The collaborator application</a:t>
            </a:r>
            <a:r>
              <a:rPr b="0" i="0" lang="zh-CN" sz="1400" u="none" cap="none" strike="noStrike">
                <a:solidFill>
                  <a:srgbClr val="262626"/>
                </a:solidFill>
                <a:latin typeface="Microsoft Yahei"/>
                <a:ea typeface="Microsoft Yahei"/>
                <a:cs typeface="Microsoft Yahei"/>
                <a:sym typeface="Microsoft Yahei"/>
              </a:rPr>
              <a:t>, </a:t>
            </a:r>
            <a:r>
              <a:rPr lang="zh-CN">
                <a:solidFill>
                  <a:srgbClr val="262626"/>
                </a:solidFill>
                <a:latin typeface="Microsoft Yahei"/>
                <a:ea typeface="Microsoft Yahei"/>
                <a:cs typeface="Microsoft Yahei"/>
                <a:sym typeface="Microsoft Yahei"/>
              </a:rPr>
              <a:t>The platform server</a:t>
            </a:r>
            <a:endParaRPr b="0" i="0" sz="1400" u="none" cap="none" strike="noStrike">
              <a:solidFill>
                <a:srgbClr val="262626"/>
              </a:solidFill>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7"/>
          <p:cNvGrpSpPr/>
          <p:nvPr/>
        </p:nvGrpSpPr>
        <p:grpSpPr>
          <a:xfrm>
            <a:off x="3448459" y="618362"/>
            <a:ext cx="2319338" cy="3025379"/>
            <a:chOff x="3504009" y="1126827"/>
            <a:chExt cx="2319338" cy="3025379"/>
          </a:xfrm>
        </p:grpSpPr>
        <p:sp>
          <p:nvSpPr>
            <p:cNvPr id="195" name="Google Shape;195;p7"/>
            <p:cNvSpPr/>
            <p:nvPr/>
          </p:nvSpPr>
          <p:spPr>
            <a:xfrm>
              <a:off x="5306616" y="2217440"/>
              <a:ext cx="516731" cy="875109"/>
            </a:xfrm>
            <a:custGeom>
              <a:rect b="b" l="l" r="r" t="t"/>
              <a:pathLst>
                <a:path extrusionOk="0" h="311" w="184">
                  <a:moveTo>
                    <a:pt x="28" y="311"/>
                  </a:moveTo>
                  <a:cubicBezTo>
                    <a:pt x="114" y="311"/>
                    <a:pt x="184" y="241"/>
                    <a:pt x="184" y="156"/>
                  </a:cubicBezTo>
                  <a:cubicBezTo>
                    <a:pt x="184" y="70"/>
                    <a:pt x="114" y="0"/>
                    <a:pt x="28" y="0"/>
                  </a:cubicBezTo>
                  <a:cubicBezTo>
                    <a:pt x="6" y="0"/>
                    <a:pt x="6" y="0"/>
                    <a:pt x="6" y="0"/>
                  </a:cubicBezTo>
                  <a:cubicBezTo>
                    <a:pt x="12" y="10"/>
                    <a:pt x="17" y="19"/>
                    <a:pt x="22" y="29"/>
                  </a:cubicBezTo>
                  <a:cubicBezTo>
                    <a:pt x="28" y="29"/>
                    <a:pt x="28" y="29"/>
                    <a:pt x="28" y="29"/>
                  </a:cubicBezTo>
                  <a:cubicBezTo>
                    <a:pt x="98" y="29"/>
                    <a:pt x="155" y="86"/>
                    <a:pt x="155" y="156"/>
                  </a:cubicBezTo>
                  <a:cubicBezTo>
                    <a:pt x="155" y="225"/>
                    <a:pt x="98" y="282"/>
                    <a:pt x="28" y="282"/>
                  </a:cubicBezTo>
                  <a:cubicBezTo>
                    <a:pt x="17" y="282"/>
                    <a:pt x="17" y="282"/>
                    <a:pt x="17" y="282"/>
                  </a:cubicBezTo>
                  <a:cubicBezTo>
                    <a:pt x="12" y="292"/>
                    <a:pt x="7" y="302"/>
                    <a:pt x="0" y="311"/>
                  </a:cubicBezTo>
                  <a:lnTo>
                    <a:pt x="28" y="311"/>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196" name="Google Shape;196;p7"/>
            <p:cNvSpPr/>
            <p:nvPr/>
          </p:nvSpPr>
          <p:spPr>
            <a:xfrm>
              <a:off x="4598194" y="3812877"/>
              <a:ext cx="105966" cy="80963"/>
            </a:xfrm>
            <a:prstGeom prst="rect">
              <a:avLst/>
            </a:pr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197" name="Google Shape;197;p7"/>
            <p:cNvSpPr/>
            <p:nvPr/>
          </p:nvSpPr>
          <p:spPr>
            <a:xfrm>
              <a:off x="4598194" y="3022303"/>
              <a:ext cx="105966" cy="78581"/>
            </a:xfrm>
            <a:prstGeom prst="rect">
              <a:avLst/>
            </a:pr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198" name="Google Shape;198;p7"/>
            <p:cNvSpPr/>
            <p:nvPr/>
          </p:nvSpPr>
          <p:spPr>
            <a:xfrm>
              <a:off x="4598194" y="2219821"/>
              <a:ext cx="105966" cy="82153"/>
            </a:xfrm>
            <a:prstGeom prst="rect">
              <a:avLst/>
            </a:pr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199" name="Google Shape;199;p7"/>
            <p:cNvSpPr/>
            <p:nvPr/>
          </p:nvSpPr>
          <p:spPr>
            <a:xfrm>
              <a:off x="3504009" y="1426865"/>
              <a:ext cx="485775" cy="875109"/>
            </a:xfrm>
            <a:custGeom>
              <a:rect b="b" l="l" r="r" t="t"/>
              <a:pathLst>
                <a:path extrusionOk="0" h="311" w="173">
                  <a:moveTo>
                    <a:pt x="155" y="282"/>
                  </a:moveTo>
                  <a:cubicBezTo>
                    <a:pt x="85" y="282"/>
                    <a:pt x="29" y="225"/>
                    <a:pt x="29" y="156"/>
                  </a:cubicBezTo>
                  <a:cubicBezTo>
                    <a:pt x="29" y="86"/>
                    <a:pt x="85" y="29"/>
                    <a:pt x="155" y="29"/>
                  </a:cubicBezTo>
                  <a:cubicBezTo>
                    <a:pt x="155" y="29"/>
                    <a:pt x="155" y="29"/>
                    <a:pt x="155" y="29"/>
                  </a:cubicBezTo>
                  <a:cubicBezTo>
                    <a:pt x="160" y="19"/>
                    <a:pt x="166" y="10"/>
                    <a:pt x="172" y="0"/>
                  </a:cubicBezTo>
                  <a:cubicBezTo>
                    <a:pt x="155" y="0"/>
                    <a:pt x="155" y="0"/>
                    <a:pt x="155" y="0"/>
                  </a:cubicBezTo>
                  <a:cubicBezTo>
                    <a:pt x="155" y="0"/>
                    <a:pt x="155" y="0"/>
                    <a:pt x="155" y="0"/>
                  </a:cubicBezTo>
                  <a:cubicBezTo>
                    <a:pt x="69" y="1"/>
                    <a:pt x="0" y="70"/>
                    <a:pt x="0" y="156"/>
                  </a:cubicBezTo>
                  <a:cubicBezTo>
                    <a:pt x="0" y="241"/>
                    <a:pt x="70" y="311"/>
                    <a:pt x="155" y="311"/>
                  </a:cubicBezTo>
                  <a:cubicBezTo>
                    <a:pt x="173" y="311"/>
                    <a:pt x="173" y="311"/>
                    <a:pt x="173" y="311"/>
                  </a:cubicBezTo>
                  <a:cubicBezTo>
                    <a:pt x="167" y="302"/>
                    <a:pt x="161" y="292"/>
                    <a:pt x="156" y="282"/>
                  </a:cubicBezTo>
                  <a:lnTo>
                    <a:pt x="155" y="282"/>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0" name="Google Shape;200;p7"/>
            <p:cNvSpPr/>
            <p:nvPr/>
          </p:nvSpPr>
          <p:spPr>
            <a:xfrm>
              <a:off x="4598194" y="1426865"/>
              <a:ext cx="105966" cy="82153"/>
            </a:xfrm>
            <a:prstGeom prst="rect">
              <a:avLst/>
            </a:pr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1" name="Google Shape;201;p7"/>
            <p:cNvSpPr/>
            <p:nvPr/>
          </p:nvSpPr>
          <p:spPr>
            <a:xfrm>
              <a:off x="3504009" y="3022302"/>
              <a:ext cx="514350" cy="871538"/>
            </a:xfrm>
            <a:custGeom>
              <a:rect b="b" l="l" r="r" t="t"/>
              <a:pathLst>
                <a:path extrusionOk="0" h="310" w="183">
                  <a:moveTo>
                    <a:pt x="155" y="0"/>
                  </a:moveTo>
                  <a:cubicBezTo>
                    <a:pt x="70" y="0"/>
                    <a:pt x="0" y="69"/>
                    <a:pt x="0" y="155"/>
                  </a:cubicBezTo>
                  <a:cubicBezTo>
                    <a:pt x="0" y="240"/>
                    <a:pt x="70" y="310"/>
                    <a:pt x="155" y="310"/>
                  </a:cubicBezTo>
                  <a:cubicBezTo>
                    <a:pt x="183" y="310"/>
                    <a:pt x="183" y="310"/>
                    <a:pt x="183" y="310"/>
                  </a:cubicBezTo>
                  <a:cubicBezTo>
                    <a:pt x="176" y="301"/>
                    <a:pt x="169" y="291"/>
                    <a:pt x="164" y="281"/>
                  </a:cubicBezTo>
                  <a:cubicBezTo>
                    <a:pt x="155" y="281"/>
                    <a:pt x="155" y="281"/>
                    <a:pt x="155" y="281"/>
                  </a:cubicBezTo>
                  <a:cubicBezTo>
                    <a:pt x="85" y="281"/>
                    <a:pt x="29" y="225"/>
                    <a:pt x="29" y="155"/>
                  </a:cubicBezTo>
                  <a:cubicBezTo>
                    <a:pt x="29" y="87"/>
                    <a:pt x="82" y="32"/>
                    <a:pt x="149" y="28"/>
                  </a:cubicBezTo>
                  <a:cubicBezTo>
                    <a:pt x="153" y="19"/>
                    <a:pt x="158" y="9"/>
                    <a:pt x="164" y="0"/>
                  </a:cubicBezTo>
                  <a:lnTo>
                    <a:pt x="155" y="0"/>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2" name="Google Shape;202;p7"/>
            <p:cNvSpPr/>
            <p:nvPr/>
          </p:nvSpPr>
          <p:spPr>
            <a:xfrm>
              <a:off x="4726781" y="1126827"/>
              <a:ext cx="683419" cy="694134"/>
            </a:xfrm>
            <a:custGeom>
              <a:rect b="b" l="l" r="r" t="t"/>
              <a:pathLst>
                <a:path extrusionOk="0" h="247" w="243">
                  <a:moveTo>
                    <a:pt x="0" y="242"/>
                  </a:moveTo>
                  <a:cubicBezTo>
                    <a:pt x="1" y="247"/>
                    <a:pt x="1" y="247"/>
                    <a:pt x="1" y="247"/>
                  </a:cubicBezTo>
                  <a:cubicBezTo>
                    <a:pt x="1" y="242"/>
                    <a:pt x="1" y="242"/>
                    <a:pt x="1" y="242"/>
                  </a:cubicBezTo>
                  <a:cubicBezTo>
                    <a:pt x="134" y="240"/>
                    <a:pt x="240" y="133"/>
                    <a:pt x="243" y="0"/>
                  </a:cubicBezTo>
                  <a:cubicBezTo>
                    <a:pt x="243" y="0"/>
                    <a:pt x="243" y="0"/>
                    <a:pt x="243" y="0"/>
                  </a:cubicBezTo>
                  <a:cubicBezTo>
                    <a:pt x="1" y="0"/>
                    <a:pt x="1" y="0"/>
                    <a:pt x="1" y="0"/>
                  </a:cubicBezTo>
                  <a:cubicBezTo>
                    <a:pt x="1" y="0"/>
                    <a:pt x="0" y="0"/>
                    <a:pt x="0" y="0"/>
                  </a:cubicBezTo>
                  <a:lnTo>
                    <a:pt x="0" y="242"/>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3" name="Google Shape;203;p7"/>
            <p:cNvSpPr/>
            <p:nvPr/>
          </p:nvSpPr>
          <p:spPr>
            <a:xfrm>
              <a:off x="4870847" y="1354236"/>
              <a:ext cx="241697" cy="261938"/>
            </a:xfrm>
            <a:custGeom>
              <a:rect b="b" l="l" r="r" t="t"/>
              <a:pathLst>
                <a:path extrusionOk="0" h="220" w="203">
                  <a:moveTo>
                    <a:pt x="92" y="0"/>
                  </a:moveTo>
                  <a:lnTo>
                    <a:pt x="111" y="0"/>
                  </a:lnTo>
                  <a:lnTo>
                    <a:pt x="203" y="220"/>
                  </a:lnTo>
                  <a:lnTo>
                    <a:pt x="179" y="220"/>
                  </a:lnTo>
                  <a:lnTo>
                    <a:pt x="151" y="151"/>
                  </a:lnTo>
                  <a:lnTo>
                    <a:pt x="52" y="151"/>
                  </a:lnTo>
                  <a:lnTo>
                    <a:pt x="23" y="220"/>
                  </a:lnTo>
                  <a:lnTo>
                    <a:pt x="0" y="220"/>
                  </a:lnTo>
                  <a:lnTo>
                    <a:pt x="92" y="0"/>
                  </a:lnTo>
                  <a:close/>
                  <a:moveTo>
                    <a:pt x="146" y="135"/>
                  </a:moveTo>
                  <a:lnTo>
                    <a:pt x="101" y="26"/>
                  </a:lnTo>
                  <a:lnTo>
                    <a:pt x="56" y="135"/>
                  </a:lnTo>
                  <a:lnTo>
                    <a:pt x="146" y="13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4" name="Google Shape;204;p7"/>
            <p:cNvSpPr/>
            <p:nvPr/>
          </p:nvSpPr>
          <p:spPr>
            <a:xfrm>
              <a:off x="4726781" y="3468787"/>
              <a:ext cx="695325" cy="683419"/>
            </a:xfrm>
            <a:custGeom>
              <a:rect b="b" l="l" r="r" t="t"/>
              <a:pathLst>
                <a:path extrusionOk="0" h="243" w="247">
                  <a:moveTo>
                    <a:pt x="0" y="242"/>
                  </a:moveTo>
                  <a:cubicBezTo>
                    <a:pt x="0" y="242"/>
                    <a:pt x="1" y="243"/>
                    <a:pt x="1" y="243"/>
                  </a:cubicBezTo>
                  <a:cubicBezTo>
                    <a:pt x="242" y="243"/>
                    <a:pt x="242" y="243"/>
                    <a:pt x="242" y="243"/>
                  </a:cubicBezTo>
                  <a:cubicBezTo>
                    <a:pt x="247" y="242"/>
                    <a:pt x="247" y="242"/>
                    <a:pt x="247" y="242"/>
                  </a:cubicBezTo>
                  <a:cubicBezTo>
                    <a:pt x="243" y="242"/>
                    <a:pt x="243" y="242"/>
                    <a:pt x="243" y="242"/>
                  </a:cubicBezTo>
                  <a:cubicBezTo>
                    <a:pt x="240" y="109"/>
                    <a:pt x="134" y="3"/>
                    <a:pt x="1" y="0"/>
                  </a:cubicBezTo>
                  <a:cubicBezTo>
                    <a:pt x="1" y="0"/>
                    <a:pt x="1" y="0"/>
                    <a:pt x="1" y="0"/>
                  </a:cubicBezTo>
                  <a:cubicBezTo>
                    <a:pt x="1" y="0"/>
                    <a:pt x="1" y="0"/>
                    <a:pt x="1" y="0"/>
                  </a:cubicBezTo>
                  <a:cubicBezTo>
                    <a:pt x="1" y="0"/>
                    <a:pt x="1" y="0"/>
                    <a:pt x="1" y="0"/>
                  </a:cubicBezTo>
                  <a:lnTo>
                    <a:pt x="0" y="242"/>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5" name="Google Shape;205;p7"/>
            <p:cNvSpPr/>
            <p:nvPr/>
          </p:nvSpPr>
          <p:spPr>
            <a:xfrm>
              <a:off x="4864893" y="3649761"/>
              <a:ext cx="204788" cy="260747"/>
            </a:xfrm>
            <a:custGeom>
              <a:rect b="b" l="l" r="r" t="t"/>
              <a:pathLst>
                <a:path extrusionOk="0" h="219" w="172">
                  <a:moveTo>
                    <a:pt x="172" y="0"/>
                  </a:moveTo>
                  <a:lnTo>
                    <a:pt x="172" y="219"/>
                  </a:lnTo>
                  <a:lnTo>
                    <a:pt x="151" y="219"/>
                  </a:lnTo>
                  <a:lnTo>
                    <a:pt x="151" y="115"/>
                  </a:lnTo>
                  <a:lnTo>
                    <a:pt x="21" y="115"/>
                  </a:lnTo>
                  <a:lnTo>
                    <a:pt x="21" y="219"/>
                  </a:lnTo>
                  <a:lnTo>
                    <a:pt x="0" y="219"/>
                  </a:lnTo>
                  <a:lnTo>
                    <a:pt x="0" y="0"/>
                  </a:lnTo>
                  <a:lnTo>
                    <a:pt x="21" y="0"/>
                  </a:lnTo>
                  <a:lnTo>
                    <a:pt x="21" y="96"/>
                  </a:lnTo>
                  <a:lnTo>
                    <a:pt x="151" y="96"/>
                  </a:lnTo>
                  <a:lnTo>
                    <a:pt x="151" y="0"/>
                  </a:lnTo>
                  <a:lnTo>
                    <a:pt x="17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6" name="Google Shape;206;p7"/>
            <p:cNvSpPr/>
            <p:nvPr/>
          </p:nvSpPr>
          <p:spPr>
            <a:xfrm>
              <a:off x="4726781" y="2696071"/>
              <a:ext cx="683419" cy="679847"/>
            </a:xfrm>
            <a:custGeom>
              <a:rect b="b" l="l" r="r" t="t"/>
              <a:pathLst>
                <a:path extrusionOk="0" h="242" w="243">
                  <a:moveTo>
                    <a:pt x="0" y="241"/>
                  </a:moveTo>
                  <a:cubicBezTo>
                    <a:pt x="1" y="242"/>
                    <a:pt x="1" y="242"/>
                    <a:pt x="1" y="242"/>
                  </a:cubicBezTo>
                  <a:cubicBezTo>
                    <a:pt x="134" y="239"/>
                    <a:pt x="240" y="133"/>
                    <a:pt x="243" y="0"/>
                  </a:cubicBezTo>
                  <a:cubicBezTo>
                    <a:pt x="243" y="0"/>
                    <a:pt x="243" y="0"/>
                    <a:pt x="243" y="0"/>
                  </a:cubicBezTo>
                  <a:cubicBezTo>
                    <a:pt x="1" y="0"/>
                    <a:pt x="1" y="0"/>
                    <a:pt x="1" y="0"/>
                  </a:cubicBezTo>
                  <a:cubicBezTo>
                    <a:pt x="1" y="0"/>
                    <a:pt x="0" y="0"/>
                    <a:pt x="0" y="0"/>
                  </a:cubicBezTo>
                  <a:lnTo>
                    <a:pt x="0" y="241"/>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7" name="Google Shape;207;p7"/>
            <p:cNvSpPr/>
            <p:nvPr/>
          </p:nvSpPr>
          <p:spPr>
            <a:xfrm>
              <a:off x="4901803" y="2923480"/>
              <a:ext cx="173831" cy="261938"/>
            </a:xfrm>
            <a:custGeom>
              <a:rect b="b" l="l" r="r" t="t"/>
              <a:pathLst>
                <a:path extrusionOk="0" h="220" w="146">
                  <a:moveTo>
                    <a:pt x="146" y="201"/>
                  </a:moveTo>
                  <a:lnTo>
                    <a:pt x="146" y="220"/>
                  </a:lnTo>
                  <a:lnTo>
                    <a:pt x="0" y="220"/>
                  </a:lnTo>
                  <a:lnTo>
                    <a:pt x="0" y="0"/>
                  </a:lnTo>
                  <a:lnTo>
                    <a:pt x="144" y="0"/>
                  </a:lnTo>
                  <a:lnTo>
                    <a:pt x="144" y="19"/>
                  </a:lnTo>
                  <a:lnTo>
                    <a:pt x="21" y="19"/>
                  </a:lnTo>
                  <a:lnTo>
                    <a:pt x="21" y="99"/>
                  </a:lnTo>
                  <a:lnTo>
                    <a:pt x="127" y="99"/>
                  </a:lnTo>
                  <a:lnTo>
                    <a:pt x="127" y="116"/>
                  </a:lnTo>
                  <a:lnTo>
                    <a:pt x="21" y="116"/>
                  </a:lnTo>
                  <a:lnTo>
                    <a:pt x="21" y="201"/>
                  </a:lnTo>
                  <a:lnTo>
                    <a:pt x="146" y="20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8" name="Google Shape;208;p7"/>
            <p:cNvSpPr/>
            <p:nvPr/>
          </p:nvSpPr>
          <p:spPr>
            <a:xfrm>
              <a:off x="3892153" y="1131590"/>
              <a:ext cx="679847" cy="683419"/>
            </a:xfrm>
            <a:custGeom>
              <a:rect b="b" l="l" r="r" t="t"/>
              <a:pathLst>
                <a:path extrusionOk="0" h="243" w="242">
                  <a:moveTo>
                    <a:pt x="0" y="242"/>
                  </a:moveTo>
                  <a:cubicBezTo>
                    <a:pt x="0" y="242"/>
                    <a:pt x="0" y="242"/>
                    <a:pt x="0" y="242"/>
                  </a:cubicBezTo>
                  <a:cubicBezTo>
                    <a:pt x="0" y="242"/>
                    <a:pt x="0" y="242"/>
                    <a:pt x="0" y="243"/>
                  </a:cubicBezTo>
                  <a:cubicBezTo>
                    <a:pt x="242" y="243"/>
                    <a:pt x="242" y="243"/>
                    <a:pt x="242" y="243"/>
                  </a:cubicBezTo>
                  <a:cubicBezTo>
                    <a:pt x="242" y="243"/>
                    <a:pt x="242" y="242"/>
                    <a:pt x="242" y="242"/>
                  </a:cubicBezTo>
                  <a:cubicBezTo>
                    <a:pt x="242" y="1"/>
                    <a:pt x="242" y="1"/>
                    <a:pt x="242" y="1"/>
                  </a:cubicBezTo>
                  <a:cubicBezTo>
                    <a:pt x="242" y="0"/>
                    <a:pt x="242" y="0"/>
                    <a:pt x="242" y="0"/>
                  </a:cubicBezTo>
                  <a:cubicBezTo>
                    <a:pt x="109" y="3"/>
                    <a:pt x="3" y="109"/>
                    <a:pt x="0" y="242"/>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09" name="Google Shape;209;p7"/>
            <p:cNvSpPr/>
            <p:nvPr/>
          </p:nvSpPr>
          <p:spPr>
            <a:xfrm>
              <a:off x="4187427" y="1354236"/>
              <a:ext cx="196454" cy="261938"/>
            </a:xfrm>
            <a:custGeom>
              <a:rect b="b" l="l" r="r" t="t"/>
              <a:pathLst>
                <a:path extrusionOk="0" h="93" w="70">
                  <a:moveTo>
                    <a:pt x="70" y="69"/>
                  </a:moveTo>
                  <a:cubicBezTo>
                    <a:pt x="70" y="72"/>
                    <a:pt x="69" y="76"/>
                    <a:pt x="68" y="78"/>
                  </a:cubicBezTo>
                  <a:cubicBezTo>
                    <a:pt x="66" y="81"/>
                    <a:pt x="65" y="84"/>
                    <a:pt x="62" y="86"/>
                  </a:cubicBezTo>
                  <a:cubicBezTo>
                    <a:pt x="60" y="88"/>
                    <a:pt x="57" y="90"/>
                    <a:pt x="54" y="91"/>
                  </a:cubicBezTo>
                  <a:cubicBezTo>
                    <a:pt x="51" y="92"/>
                    <a:pt x="47" y="93"/>
                    <a:pt x="44" y="93"/>
                  </a:cubicBezTo>
                  <a:cubicBezTo>
                    <a:pt x="0" y="93"/>
                    <a:pt x="0" y="93"/>
                    <a:pt x="0" y="93"/>
                  </a:cubicBezTo>
                  <a:cubicBezTo>
                    <a:pt x="0" y="0"/>
                    <a:pt x="0" y="0"/>
                    <a:pt x="0" y="0"/>
                  </a:cubicBezTo>
                  <a:cubicBezTo>
                    <a:pt x="45" y="0"/>
                    <a:pt x="45" y="0"/>
                    <a:pt x="45" y="0"/>
                  </a:cubicBezTo>
                  <a:cubicBezTo>
                    <a:pt x="48" y="0"/>
                    <a:pt x="51" y="1"/>
                    <a:pt x="54" y="2"/>
                  </a:cubicBezTo>
                  <a:cubicBezTo>
                    <a:pt x="56" y="3"/>
                    <a:pt x="58" y="5"/>
                    <a:pt x="60" y="7"/>
                  </a:cubicBezTo>
                  <a:cubicBezTo>
                    <a:pt x="62" y="10"/>
                    <a:pt x="64" y="12"/>
                    <a:pt x="65" y="15"/>
                  </a:cubicBezTo>
                  <a:cubicBezTo>
                    <a:pt x="66" y="18"/>
                    <a:pt x="66" y="21"/>
                    <a:pt x="66" y="24"/>
                  </a:cubicBezTo>
                  <a:cubicBezTo>
                    <a:pt x="66" y="28"/>
                    <a:pt x="65" y="33"/>
                    <a:pt x="62" y="36"/>
                  </a:cubicBezTo>
                  <a:cubicBezTo>
                    <a:pt x="60" y="40"/>
                    <a:pt x="57" y="43"/>
                    <a:pt x="53" y="45"/>
                  </a:cubicBezTo>
                  <a:cubicBezTo>
                    <a:pt x="58" y="47"/>
                    <a:pt x="62" y="50"/>
                    <a:pt x="65" y="54"/>
                  </a:cubicBezTo>
                  <a:cubicBezTo>
                    <a:pt x="68" y="58"/>
                    <a:pt x="70" y="63"/>
                    <a:pt x="70" y="69"/>
                  </a:cubicBezTo>
                  <a:close/>
                  <a:moveTo>
                    <a:pt x="9" y="8"/>
                  </a:moveTo>
                  <a:cubicBezTo>
                    <a:pt x="9" y="42"/>
                    <a:pt x="9" y="42"/>
                    <a:pt x="9" y="42"/>
                  </a:cubicBezTo>
                  <a:cubicBezTo>
                    <a:pt x="41" y="42"/>
                    <a:pt x="41" y="42"/>
                    <a:pt x="41" y="42"/>
                  </a:cubicBezTo>
                  <a:cubicBezTo>
                    <a:pt x="43" y="42"/>
                    <a:pt x="46" y="42"/>
                    <a:pt x="47" y="41"/>
                  </a:cubicBezTo>
                  <a:cubicBezTo>
                    <a:pt x="49" y="40"/>
                    <a:pt x="51" y="38"/>
                    <a:pt x="53" y="37"/>
                  </a:cubicBezTo>
                  <a:cubicBezTo>
                    <a:pt x="54" y="35"/>
                    <a:pt x="55" y="33"/>
                    <a:pt x="56" y="31"/>
                  </a:cubicBezTo>
                  <a:cubicBezTo>
                    <a:pt x="57" y="29"/>
                    <a:pt x="57" y="27"/>
                    <a:pt x="57" y="25"/>
                  </a:cubicBezTo>
                  <a:cubicBezTo>
                    <a:pt x="57" y="23"/>
                    <a:pt x="57" y="20"/>
                    <a:pt x="56" y="18"/>
                  </a:cubicBezTo>
                  <a:cubicBezTo>
                    <a:pt x="55" y="16"/>
                    <a:pt x="54" y="14"/>
                    <a:pt x="53" y="13"/>
                  </a:cubicBezTo>
                  <a:cubicBezTo>
                    <a:pt x="51" y="11"/>
                    <a:pt x="50" y="10"/>
                    <a:pt x="48" y="9"/>
                  </a:cubicBezTo>
                  <a:cubicBezTo>
                    <a:pt x="46" y="8"/>
                    <a:pt x="44" y="8"/>
                    <a:pt x="42" y="8"/>
                  </a:cubicBezTo>
                  <a:lnTo>
                    <a:pt x="9" y="8"/>
                  </a:lnTo>
                  <a:close/>
                  <a:moveTo>
                    <a:pt x="61" y="67"/>
                  </a:moveTo>
                  <a:cubicBezTo>
                    <a:pt x="61" y="65"/>
                    <a:pt x="60" y="63"/>
                    <a:pt x="60" y="61"/>
                  </a:cubicBezTo>
                  <a:cubicBezTo>
                    <a:pt x="59" y="59"/>
                    <a:pt x="58" y="57"/>
                    <a:pt x="56" y="55"/>
                  </a:cubicBezTo>
                  <a:cubicBezTo>
                    <a:pt x="55" y="53"/>
                    <a:pt x="53" y="52"/>
                    <a:pt x="51" y="51"/>
                  </a:cubicBezTo>
                  <a:cubicBezTo>
                    <a:pt x="49" y="50"/>
                    <a:pt x="47" y="50"/>
                    <a:pt x="45" y="50"/>
                  </a:cubicBezTo>
                  <a:cubicBezTo>
                    <a:pt x="9" y="50"/>
                    <a:pt x="9" y="50"/>
                    <a:pt x="9" y="50"/>
                  </a:cubicBezTo>
                  <a:cubicBezTo>
                    <a:pt x="9" y="85"/>
                    <a:pt x="9" y="85"/>
                    <a:pt x="9" y="85"/>
                  </a:cubicBezTo>
                  <a:cubicBezTo>
                    <a:pt x="44" y="85"/>
                    <a:pt x="44" y="85"/>
                    <a:pt x="44" y="85"/>
                  </a:cubicBezTo>
                  <a:cubicBezTo>
                    <a:pt x="46" y="85"/>
                    <a:pt x="48" y="84"/>
                    <a:pt x="51" y="83"/>
                  </a:cubicBezTo>
                  <a:cubicBezTo>
                    <a:pt x="53" y="82"/>
                    <a:pt x="54" y="81"/>
                    <a:pt x="56" y="80"/>
                  </a:cubicBezTo>
                  <a:cubicBezTo>
                    <a:pt x="57" y="78"/>
                    <a:pt x="59" y="76"/>
                    <a:pt x="59" y="74"/>
                  </a:cubicBezTo>
                  <a:cubicBezTo>
                    <a:pt x="60" y="72"/>
                    <a:pt x="61" y="70"/>
                    <a:pt x="61" y="6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0" name="Google Shape;210;p7"/>
            <p:cNvSpPr/>
            <p:nvPr/>
          </p:nvSpPr>
          <p:spPr>
            <a:xfrm>
              <a:off x="3892153" y="1911449"/>
              <a:ext cx="679847" cy="679847"/>
            </a:xfrm>
            <a:custGeom>
              <a:rect b="b" l="l" r="r" t="t"/>
              <a:pathLst>
                <a:path extrusionOk="0" h="242" w="242">
                  <a:moveTo>
                    <a:pt x="242" y="0"/>
                  </a:moveTo>
                  <a:cubicBezTo>
                    <a:pt x="242" y="0"/>
                    <a:pt x="242" y="0"/>
                    <a:pt x="242" y="0"/>
                  </a:cubicBezTo>
                  <a:cubicBezTo>
                    <a:pt x="0" y="0"/>
                    <a:pt x="0" y="0"/>
                    <a:pt x="0" y="0"/>
                  </a:cubicBezTo>
                  <a:cubicBezTo>
                    <a:pt x="0" y="0"/>
                    <a:pt x="0" y="0"/>
                    <a:pt x="0" y="0"/>
                  </a:cubicBezTo>
                  <a:cubicBezTo>
                    <a:pt x="3" y="133"/>
                    <a:pt x="109" y="239"/>
                    <a:pt x="242" y="242"/>
                  </a:cubicBezTo>
                  <a:cubicBezTo>
                    <a:pt x="242" y="242"/>
                    <a:pt x="242" y="242"/>
                    <a:pt x="242" y="242"/>
                  </a:cubicBezTo>
                  <a:lnTo>
                    <a:pt x="242" y="0"/>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1" name="Google Shape;211;p7"/>
            <p:cNvSpPr/>
            <p:nvPr/>
          </p:nvSpPr>
          <p:spPr>
            <a:xfrm>
              <a:off x="4167187" y="2105521"/>
              <a:ext cx="225029" cy="264319"/>
            </a:xfrm>
            <a:custGeom>
              <a:rect b="b" l="l" r="r" t="t"/>
              <a:pathLst>
                <a:path extrusionOk="0" h="94" w="80">
                  <a:moveTo>
                    <a:pt x="0" y="46"/>
                  </a:moveTo>
                  <a:cubicBezTo>
                    <a:pt x="0" y="41"/>
                    <a:pt x="1" y="35"/>
                    <a:pt x="2" y="30"/>
                  </a:cubicBezTo>
                  <a:cubicBezTo>
                    <a:pt x="4" y="24"/>
                    <a:pt x="7" y="19"/>
                    <a:pt x="11" y="15"/>
                  </a:cubicBezTo>
                  <a:cubicBezTo>
                    <a:pt x="15" y="10"/>
                    <a:pt x="19" y="7"/>
                    <a:pt x="25" y="4"/>
                  </a:cubicBezTo>
                  <a:cubicBezTo>
                    <a:pt x="30" y="1"/>
                    <a:pt x="37" y="0"/>
                    <a:pt x="44" y="0"/>
                  </a:cubicBezTo>
                  <a:cubicBezTo>
                    <a:pt x="52" y="0"/>
                    <a:pt x="59" y="2"/>
                    <a:pt x="65" y="6"/>
                  </a:cubicBezTo>
                  <a:cubicBezTo>
                    <a:pt x="71" y="9"/>
                    <a:pt x="75" y="14"/>
                    <a:pt x="78" y="20"/>
                  </a:cubicBezTo>
                  <a:cubicBezTo>
                    <a:pt x="71" y="25"/>
                    <a:pt x="71" y="25"/>
                    <a:pt x="71" y="25"/>
                  </a:cubicBezTo>
                  <a:cubicBezTo>
                    <a:pt x="69" y="22"/>
                    <a:pt x="68" y="19"/>
                    <a:pt x="65" y="17"/>
                  </a:cubicBezTo>
                  <a:cubicBezTo>
                    <a:pt x="63" y="15"/>
                    <a:pt x="61" y="13"/>
                    <a:pt x="58" y="12"/>
                  </a:cubicBezTo>
                  <a:cubicBezTo>
                    <a:pt x="56" y="11"/>
                    <a:pt x="54" y="10"/>
                    <a:pt x="51" y="9"/>
                  </a:cubicBezTo>
                  <a:cubicBezTo>
                    <a:pt x="48" y="9"/>
                    <a:pt x="46" y="8"/>
                    <a:pt x="43" y="8"/>
                  </a:cubicBezTo>
                  <a:cubicBezTo>
                    <a:pt x="38" y="8"/>
                    <a:pt x="33" y="9"/>
                    <a:pt x="28" y="12"/>
                  </a:cubicBezTo>
                  <a:cubicBezTo>
                    <a:pt x="24" y="14"/>
                    <a:pt x="20" y="17"/>
                    <a:pt x="18" y="21"/>
                  </a:cubicBezTo>
                  <a:cubicBezTo>
                    <a:pt x="15" y="24"/>
                    <a:pt x="12" y="28"/>
                    <a:pt x="11" y="33"/>
                  </a:cubicBezTo>
                  <a:cubicBezTo>
                    <a:pt x="9" y="38"/>
                    <a:pt x="9" y="42"/>
                    <a:pt x="9" y="47"/>
                  </a:cubicBezTo>
                  <a:cubicBezTo>
                    <a:pt x="9" y="52"/>
                    <a:pt x="10" y="57"/>
                    <a:pt x="11" y="62"/>
                  </a:cubicBezTo>
                  <a:cubicBezTo>
                    <a:pt x="13" y="66"/>
                    <a:pt x="16" y="71"/>
                    <a:pt x="19" y="74"/>
                  </a:cubicBezTo>
                  <a:cubicBezTo>
                    <a:pt x="22" y="78"/>
                    <a:pt x="26" y="81"/>
                    <a:pt x="30" y="83"/>
                  </a:cubicBezTo>
                  <a:cubicBezTo>
                    <a:pt x="34" y="85"/>
                    <a:pt x="39" y="86"/>
                    <a:pt x="44" y="86"/>
                  </a:cubicBezTo>
                  <a:cubicBezTo>
                    <a:pt x="46" y="86"/>
                    <a:pt x="49" y="86"/>
                    <a:pt x="52" y="85"/>
                  </a:cubicBezTo>
                  <a:cubicBezTo>
                    <a:pt x="54" y="84"/>
                    <a:pt x="57" y="83"/>
                    <a:pt x="60" y="82"/>
                  </a:cubicBezTo>
                  <a:cubicBezTo>
                    <a:pt x="62" y="81"/>
                    <a:pt x="65" y="79"/>
                    <a:pt x="67" y="77"/>
                  </a:cubicBezTo>
                  <a:cubicBezTo>
                    <a:pt x="69" y="74"/>
                    <a:pt x="71" y="72"/>
                    <a:pt x="72" y="69"/>
                  </a:cubicBezTo>
                  <a:cubicBezTo>
                    <a:pt x="80" y="73"/>
                    <a:pt x="80" y="73"/>
                    <a:pt x="80" y="73"/>
                  </a:cubicBezTo>
                  <a:cubicBezTo>
                    <a:pt x="78" y="76"/>
                    <a:pt x="76" y="79"/>
                    <a:pt x="74" y="82"/>
                  </a:cubicBezTo>
                  <a:cubicBezTo>
                    <a:pt x="71" y="85"/>
                    <a:pt x="68" y="87"/>
                    <a:pt x="65" y="89"/>
                  </a:cubicBezTo>
                  <a:cubicBezTo>
                    <a:pt x="61" y="91"/>
                    <a:pt x="58" y="92"/>
                    <a:pt x="54" y="93"/>
                  </a:cubicBezTo>
                  <a:cubicBezTo>
                    <a:pt x="50" y="94"/>
                    <a:pt x="47" y="94"/>
                    <a:pt x="43" y="94"/>
                  </a:cubicBezTo>
                  <a:cubicBezTo>
                    <a:pt x="37" y="94"/>
                    <a:pt x="31" y="93"/>
                    <a:pt x="25" y="90"/>
                  </a:cubicBezTo>
                  <a:cubicBezTo>
                    <a:pt x="20" y="87"/>
                    <a:pt x="16" y="84"/>
                    <a:pt x="12" y="79"/>
                  </a:cubicBezTo>
                  <a:cubicBezTo>
                    <a:pt x="8" y="75"/>
                    <a:pt x="5" y="70"/>
                    <a:pt x="3" y="64"/>
                  </a:cubicBezTo>
                  <a:cubicBezTo>
                    <a:pt x="1" y="58"/>
                    <a:pt x="0" y="52"/>
                    <a:pt x="0" y="4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2" name="Google Shape;212;p7"/>
            <p:cNvSpPr/>
            <p:nvPr/>
          </p:nvSpPr>
          <p:spPr>
            <a:xfrm>
              <a:off x="3892153" y="2687736"/>
              <a:ext cx="679847" cy="679847"/>
            </a:xfrm>
            <a:custGeom>
              <a:rect b="b" l="l" r="r" t="t"/>
              <a:pathLst>
                <a:path extrusionOk="0" h="242" w="242">
                  <a:moveTo>
                    <a:pt x="242" y="0"/>
                  </a:moveTo>
                  <a:cubicBezTo>
                    <a:pt x="242" y="0"/>
                    <a:pt x="242" y="0"/>
                    <a:pt x="242" y="0"/>
                  </a:cubicBezTo>
                  <a:cubicBezTo>
                    <a:pt x="109" y="3"/>
                    <a:pt x="3" y="109"/>
                    <a:pt x="0" y="242"/>
                  </a:cubicBezTo>
                  <a:cubicBezTo>
                    <a:pt x="0" y="242"/>
                    <a:pt x="0" y="242"/>
                    <a:pt x="0" y="242"/>
                  </a:cubicBezTo>
                  <a:cubicBezTo>
                    <a:pt x="242" y="242"/>
                    <a:pt x="242" y="242"/>
                    <a:pt x="242" y="242"/>
                  </a:cubicBezTo>
                  <a:cubicBezTo>
                    <a:pt x="242" y="242"/>
                    <a:pt x="242" y="242"/>
                    <a:pt x="242" y="242"/>
                  </a:cubicBezTo>
                  <a:lnTo>
                    <a:pt x="24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3" name="Google Shape;213;p7"/>
            <p:cNvSpPr/>
            <p:nvPr/>
          </p:nvSpPr>
          <p:spPr>
            <a:xfrm>
              <a:off x="4200525" y="2923480"/>
              <a:ext cx="172641" cy="261938"/>
            </a:xfrm>
            <a:custGeom>
              <a:rect b="b" l="l" r="r" t="t"/>
              <a:pathLst>
                <a:path extrusionOk="0" h="220" w="145">
                  <a:moveTo>
                    <a:pt x="0" y="220"/>
                  </a:moveTo>
                  <a:lnTo>
                    <a:pt x="0" y="0"/>
                  </a:lnTo>
                  <a:lnTo>
                    <a:pt x="145" y="0"/>
                  </a:lnTo>
                  <a:lnTo>
                    <a:pt x="145" y="19"/>
                  </a:lnTo>
                  <a:lnTo>
                    <a:pt x="22" y="19"/>
                  </a:lnTo>
                  <a:lnTo>
                    <a:pt x="22" y="99"/>
                  </a:lnTo>
                  <a:lnTo>
                    <a:pt x="126" y="99"/>
                  </a:lnTo>
                  <a:lnTo>
                    <a:pt x="126" y="118"/>
                  </a:lnTo>
                  <a:lnTo>
                    <a:pt x="22" y="118"/>
                  </a:lnTo>
                  <a:lnTo>
                    <a:pt x="22" y="220"/>
                  </a:lnTo>
                  <a:lnTo>
                    <a:pt x="0" y="22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4" name="Google Shape;214;p7"/>
            <p:cNvSpPr/>
            <p:nvPr/>
          </p:nvSpPr>
          <p:spPr>
            <a:xfrm>
              <a:off x="3892153" y="3464024"/>
              <a:ext cx="679847" cy="683419"/>
            </a:xfrm>
            <a:custGeom>
              <a:rect b="b" l="l" r="r" t="t"/>
              <a:pathLst>
                <a:path extrusionOk="0" h="243" w="242">
                  <a:moveTo>
                    <a:pt x="242" y="243"/>
                  </a:moveTo>
                  <a:cubicBezTo>
                    <a:pt x="242" y="243"/>
                    <a:pt x="242" y="243"/>
                    <a:pt x="242" y="243"/>
                  </a:cubicBezTo>
                  <a:cubicBezTo>
                    <a:pt x="242" y="1"/>
                    <a:pt x="242" y="1"/>
                    <a:pt x="242" y="1"/>
                  </a:cubicBezTo>
                  <a:cubicBezTo>
                    <a:pt x="242" y="1"/>
                    <a:pt x="242" y="0"/>
                    <a:pt x="242" y="0"/>
                  </a:cubicBezTo>
                  <a:cubicBezTo>
                    <a:pt x="0" y="0"/>
                    <a:pt x="0" y="0"/>
                    <a:pt x="0" y="0"/>
                  </a:cubicBezTo>
                  <a:cubicBezTo>
                    <a:pt x="0" y="1"/>
                    <a:pt x="0" y="1"/>
                    <a:pt x="0" y="1"/>
                  </a:cubicBezTo>
                  <a:cubicBezTo>
                    <a:pt x="3" y="134"/>
                    <a:pt x="109" y="240"/>
                    <a:pt x="242" y="243"/>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5" name="Google Shape;215;p7"/>
            <p:cNvSpPr/>
            <p:nvPr/>
          </p:nvSpPr>
          <p:spPr>
            <a:xfrm>
              <a:off x="4161234" y="3646190"/>
              <a:ext cx="228600" cy="267890"/>
            </a:xfrm>
            <a:custGeom>
              <a:rect b="b" l="l" r="r" t="t"/>
              <a:pathLst>
                <a:path extrusionOk="0" h="95" w="81">
                  <a:moveTo>
                    <a:pt x="73" y="80"/>
                  </a:moveTo>
                  <a:cubicBezTo>
                    <a:pt x="64" y="90"/>
                    <a:pt x="54" y="95"/>
                    <a:pt x="43" y="95"/>
                  </a:cubicBezTo>
                  <a:cubicBezTo>
                    <a:pt x="37" y="95"/>
                    <a:pt x="31" y="93"/>
                    <a:pt x="26" y="91"/>
                  </a:cubicBezTo>
                  <a:cubicBezTo>
                    <a:pt x="20" y="88"/>
                    <a:pt x="16" y="84"/>
                    <a:pt x="12" y="80"/>
                  </a:cubicBezTo>
                  <a:cubicBezTo>
                    <a:pt x="8" y="75"/>
                    <a:pt x="5" y="70"/>
                    <a:pt x="3" y="65"/>
                  </a:cubicBezTo>
                  <a:cubicBezTo>
                    <a:pt x="1" y="59"/>
                    <a:pt x="0" y="53"/>
                    <a:pt x="0" y="47"/>
                  </a:cubicBezTo>
                  <a:cubicBezTo>
                    <a:pt x="0" y="41"/>
                    <a:pt x="1" y="35"/>
                    <a:pt x="3" y="29"/>
                  </a:cubicBezTo>
                  <a:cubicBezTo>
                    <a:pt x="5" y="24"/>
                    <a:pt x="8" y="19"/>
                    <a:pt x="12" y="14"/>
                  </a:cubicBezTo>
                  <a:cubicBezTo>
                    <a:pt x="16" y="10"/>
                    <a:pt x="20" y="7"/>
                    <a:pt x="25" y="4"/>
                  </a:cubicBezTo>
                  <a:cubicBezTo>
                    <a:pt x="31" y="2"/>
                    <a:pt x="36" y="0"/>
                    <a:pt x="43" y="0"/>
                  </a:cubicBezTo>
                  <a:cubicBezTo>
                    <a:pt x="47" y="0"/>
                    <a:pt x="51" y="1"/>
                    <a:pt x="55" y="2"/>
                  </a:cubicBezTo>
                  <a:cubicBezTo>
                    <a:pt x="59" y="3"/>
                    <a:pt x="62" y="4"/>
                    <a:pt x="65" y="6"/>
                  </a:cubicBezTo>
                  <a:cubicBezTo>
                    <a:pt x="68" y="8"/>
                    <a:pt x="70" y="10"/>
                    <a:pt x="73" y="12"/>
                  </a:cubicBezTo>
                  <a:cubicBezTo>
                    <a:pt x="75" y="15"/>
                    <a:pt x="77" y="18"/>
                    <a:pt x="78" y="21"/>
                  </a:cubicBezTo>
                  <a:cubicBezTo>
                    <a:pt x="71" y="25"/>
                    <a:pt x="71" y="25"/>
                    <a:pt x="71" y="25"/>
                  </a:cubicBezTo>
                  <a:cubicBezTo>
                    <a:pt x="68" y="20"/>
                    <a:pt x="64" y="15"/>
                    <a:pt x="59" y="13"/>
                  </a:cubicBezTo>
                  <a:cubicBezTo>
                    <a:pt x="54" y="10"/>
                    <a:pt x="49" y="9"/>
                    <a:pt x="42" y="9"/>
                  </a:cubicBezTo>
                  <a:cubicBezTo>
                    <a:pt x="37" y="9"/>
                    <a:pt x="33" y="10"/>
                    <a:pt x="28" y="12"/>
                  </a:cubicBezTo>
                  <a:cubicBezTo>
                    <a:pt x="24" y="14"/>
                    <a:pt x="21" y="17"/>
                    <a:pt x="18" y="20"/>
                  </a:cubicBezTo>
                  <a:cubicBezTo>
                    <a:pt x="15" y="24"/>
                    <a:pt x="13" y="28"/>
                    <a:pt x="11" y="33"/>
                  </a:cubicBezTo>
                  <a:cubicBezTo>
                    <a:pt x="10" y="38"/>
                    <a:pt x="9" y="42"/>
                    <a:pt x="9" y="47"/>
                  </a:cubicBezTo>
                  <a:cubicBezTo>
                    <a:pt x="9" y="53"/>
                    <a:pt x="10" y="58"/>
                    <a:pt x="11" y="62"/>
                  </a:cubicBezTo>
                  <a:cubicBezTo>
                    <a:pt x="13" y="67"/>
                    <a:pt x="16" y="71"/>
                    <a:pt x="19" y="75"/>
                  </a:cubicBezTo>
                  <a:cubicBezTo>
                    <a:pt x="22" y="78"/>
                    <a:pt x="26" y="81"/>
                    <a:pt x="30" y="83"/>
                  </a:cubicBezTo>
                  <a:cubicBezTo>
                    <a:pt x="34" y="85"/>
                    <a:pt x="39" y="86"/>
                    <a:pt x="44" y="86"/>
                  </a:cubicBezTo>
                  <a:cubicBezTo>
                    <a:pt x="49" y="86"/>
                    <a:pt x="54" y="85"/>
                    <a:pt x="59" y="83"/>
                  </a:cubicBezTo>
                  <a:cubicBezTo>
                    <a:pt x="64" y="80"/>
                    <a:pt x="68" y="76"/>
                    <a:pt x="73" y="71"/>
                  </a:cubicBezTo>
                  <a:cubicBezTo>
                    <a:pt x="73" y="55"/>
                    <a:pt x="73" y="55"/>
                    <a:pt x="73" y="55"/>
                  </a:cubicBezTo>
                  <a:cubicBezTo>
                    <a:pt x="52" y="55"/>
                    <a:pt x="52" y="55"/>
                    <a:pt x="52" y="55"/>
                  </a:cubicBezTo>
                  <a:cubicBezTo>
                    <a:pt x="52" y="48"/>
                    <a:pt x="52" y="48"/>
                    <a:pt x="52" y="48"/>
                  </a:cubicBezTo>
                  <a:cubicBezTo>
                    <a:pt x="81" y="48"/>
                    <a:pt x="81" y="48"/>
                    <a:pt x="81" y="48"/>
                  </a:cubicBezTo>
                  <a:cubicBezTo>
                    <a:pt x="81" y="94"/>
                    <a:pt x="81" y="94"/>
                    <a:pt x="81" y="94"/>
                  </a:cubicBezTo>
                  <a:cubicBezTo>
                    <a:pt x="73" y="94"/>
                    <a:pt x="73" y="94"/>
                    <a:pt x="73" y="94"/>
                  </a:cubicBezTo>
                  <a:lnTo>
                    <a:pt x="73" y="8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6" name="Google Shape;216;p7"/>
            <p:cNvSpPr/>
            <p:nvPr/>
          </p:nvSpPr>
          <p:spPr>
            <a:xfrm>
              <a:off x="4726781" y="1911449"/>
              <a:ext cx="695325" cy="679847"/>
            </a:xfrm>
            <a:custGeom>
              <a:rect b="b" l="l" r="r" t="t"/>
              <a:pathLst>
                <a:path extrusionOk="0" h="242" w="247">
                  <a:moveTo>
                    <a:pt x="1" y="0"/>
                  </a:moveTo>
                  <a:cubicBezTo>
                    <a:pt x="1" y="0"/>
                    <a:pt x="1" y="0"/>
                    <a:pt x="1" y="0"/>
                  </a:cubicBezTo>
                  <a:cubicBezTo>
                    <a:pt x="1" y="0"/>
                    <a:pt x="1" y="0"/>
                    <a:pt x="1" y="0"/>
                  </a:cubicBezTo>
                  <a:cubicBezTo>
                    <a:pt x="0" y="242"/>
                    <a:pt x="0" y="242"/>
                    <a:pt x="0" y="242"/>
                  </a:cubicBezTo>
                  <a:cubicBezTo>
                    <a:pt x="0" y="242"/>
                    <a:pt x="1" y="242"/>
                    <a:pt x="1" y="242"/>
                  </a:cubicBezTo>
                  <a:cubicBezTo>
                    <a:pt x="242" y="242"/>
                    <a:pt x="242" y="242"/>
                    <a:pt x="242" y="242"/>
                  </a:cubicBezTo>
                  <a:cubicBezTo>
                    <a:pt x="247" y="242"/>
                    <a:pt x="247" y="242"/>
                    <a:pt x="247" y="242"/>
                  </a:cubicBezTo>
                  <a:cubicBezTo>
                    <a:pt x="243" y="242"/>
                    <a:pt x="243" y="242"/>
                    <a:pt x="243" y="242"/>
                  </a:cubicBezTo>
                  <a:cubicBezTo>
                    <a:pt x="240" y="109"/>
                    <a:pt x="134" y="2"/>
                    <a:pt x="1" y="0"/>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7" name="Google Shape;217;p7"/>
            <p:cNvSpPr/>
            <p:nvPr/>
          </p:nvSpPr>
          <p:spPr>
            <a:xfrm>
              <a:off x="4898231" y="2107902"/>
              <a:ext cx="214313" cy="261938"/>
            </a:xfrm>
            <a:custGeom>
              <a:rect b="b" l="l" r="r" t="t"/>
              <a:pathLst>
                <a:path extrusionOk="0" h="93" w="76">
                  <a:moveTo>
                    <a:pt x="0" y="93"/>
                  </a:moveTo>
                  <a:cubicBezTo>
                    <a:pt x="0" y="0"/>
                    <a:pt x="0" y="0"/>
                    <a:pt x="0" y="0"/>
                  </a:cubicBezTo>
                  <a:cubicBezTo>
                    <a:pt x="31" y="0"/>
                    <a:pt x="31" y="0"/>
                    <a:pt x="31" y="0"/>
                  </a:cubicBezTo>
                  <a:cubicBezTo>
                    <a:pt x="39" y="0"/>
                    <a:pt x="45" y="1"/>
                    <a:pt x="51" y="3"/>
                  </a:cubicBezTo>
                  <a:cubicBezTo>
                    <a:pt x="56" y="6"/>
                    <a:pt x="61" y="9"/>
                    <a:pt x="65" y="13"/>
                  </a:cubicBezTo>
                  <a:cubicBezTo>
                    <a:pt x="68" y="18"/>
                    <a:pt x="71" y="22"/>
                    <a:pt x="73" y="28"/>
                  </a:cubicBezTo>
                  <a:cubicBezTo>
                    <a:pt x="75" y="34"/>
                    <a:pt x="76" y="40"/>
                    <a:pt x="76" y="46"/>
                  </a:cubicBezTo>
                  <a:cubicBezTo>
                    <a:pt x="76" y="53"/>
                    <a:pt x="75" y="60"/>
                    <a:pt x="73" y="65"/>
                  </a:cubicBezTo>
                  <a:cubicBezTo>
                    <a:pt x="71" y="71"/>
                    <a:pt x="68" y="76"/>
                    <a:pt x="64" y="80"/>
                  </a:cubicBezTo>
                  <a:cubicBezTo>
                    <a:pt x="60" y="84"/>
                    <a:pt x="55" y="87"/>
                    <a:pt x="50" y="89"/>
                  </a:cubicBezTo>
                  <a:cubicBezTo>
                    <a:pt x="44" y="92"/>
                    <a:pt x="38" y="93"/>
                    <a:pt x="31" y="93"/>
                  </a:cubicBezTo>
                  <a:lnTo>
                    <a:pt x="0" y="93"/>
                  </a:lnTo>
                  <a:close/>
                  <a:moveTo>
                    <a:pt x="67" y="46"/>
                  </a:moveTo>
                  <a:cubicBezTo>
                    <a:pt x="67" y="40"/>
                    <a:pt x="66" y="35"/>
                    <a:pt x="64" y="31"/>
                  </a:cubicBezTo>
                  <a:cubicBezTo>
                    <a:pt x="63" y="26"/>
                    <a:pt x="60" y="22"/>
                    <a:pt x="57" y="19"/>
                  </a:cubicBezTo>
                  <a:cubicBezTo>
                    <a:pt x="54" y="15"/>
                    <a:pt x="51" y="13"/>
                    <a:pt x="46" y="11"/>
                  </a:cubicBezTo>
                  <a:cubicBezTo>
                    <a:pt x="42" y="9"/>
                    <a:pt x="37" y="8"/>
                    <a:pt x="31" y="8"/>
                  </a:cubicBezTo>
                  <a:cubicBezTo>
                    <a:pt x="9" y="8"/>
                    <a:pt x="9" y="8"/>
                    <a:pt x="9" y="8"/>
                  </a:cubicBezTo>
                  <a:cubicBezTo>
                    <a:pt x="9" y="85"/>
                    <a:pt x="9" y="85"/>
                    <a:pt x="9" y="85"/>
                  </a:cubicBezTo>
                  <a:cubicBezTo>
                    <a:pt x="31" y="85"/>
                    <a:pt x="31" y="85"/>
                    <a:pt x="31" y="85"/>
                  </a:cubicBezTo>
                  <a:cubicBezTo>
                    <a:pt x="37" y="85"/>
                    <a:pt x="42" y="84"/>
                    <a:pt x="46" y="82"/>
                  </a:cubicBezTo>
                  <a:cubicBezTo>
                    <a:pt x="51" y="80"/>
                    <a:pt x="55" y="77"/>
                    <a:pt x="58" y="74"/>
                  </a:cubicBezTo>
                  <a:cubicBezTo>
                    <a:pt x="61" y="70"/>
                    <a:pt x="63" y="66"/>
                    <a:pt x="64" y="61"/>
                  </a:cubicBezTo>
                  <a:cubicBezTo>
                    <a:pt x="66" y="57"/>
                    <a:pt x="67" y="52"/>
                    <a:pt x="67" y="4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sp>
        <p:nvSpPr>
          <p:cNvPr id="218" name="Google Shape;218;p7"/>
          <p:cNvSpPr/>
          <p:nvPr/>
        </p:nvSpPr>
        <p:spPr>
          <a:xfrm>
            <a:off x="7086582" y="1902528"/>
            <a:ext cx="253603" cy="263748"/>
          </a:xfrm>
          <a:custGeom>
            <a:rect b="b" l="l" r="r" t="t"/>
            <a:pathLst>
              <a:path extrusionOk="0" h="110" w="106">
                <a:moveTo>
                  <a:pt x="79" y="11"/>
                </a:moveTo>
                <a:cubicBezTo>
                  <a:pt x="79" y="11"/>
                  <a:pt x="80" y="11"/>
                  <a:pt x="80" y="11"/>
                </a:cubicBezTo>
                <a:cubicBezTo>
                  <a:pt x="93" y="0"/>
                  <a:pt x="93" y="0"/>
                  <a:pt x="93" y="0"/>
                </a:cubicBezTo>
                <a:cubicBezTo>
                  <a:pt x="93" y="0"/>
                  <a:pt x="94" y="0"/>
                  <a:pt x="94" y="0"/>
                </a:cubicBezTo>
                <a:cubicBezTo>
                  <a:pt x="90" y="17"/>
                  <a:pt x="90" y="17"/>
                  <a:pt x="90" y="17"/>
                </a:cubicBezTo>
                <a:cubicBezTo>
                  <a:pt x="90" y="17"/>
                  <a:pt x="90" y="17"/>
                  <a:pt x="90" y="17"/>
                </a:cubicBezTo>
                <a:cubicBezTo>
                  <a:pt x="99" y="26"/>
                  <a:pt x="100" y="41"/>
                  <a:pt x="93" y="52"/>
                </a:cubicBezTo>
                <a:cubicBezTo>
                  <a:pt x="85" y="46"/>
                  <a:pt x="75" y="44"/>
                  <a:pt x="67" y="48"/>
                </a:cubicBezTo>
                <a:cubicBezTo>
                  <a:pt x="63" y="39"/>
                  <a:pt x="55" y="33"/>
                  <a:pt x="45" y="32"/>
                </a:cubicBezTo>
                <a:cubicBezTo>
                  <a:pt x="48" y="16"/>
                  <a:pt x="64" y="6"/>
                  <a:pt x="79" y="11"/>
                </a:cubicBezTo>
                <a:close/>
                <a:moveTo>
                  <a:pt x="67" y="48"/>
                </a:moveTo>
                <a:cubicBezTo>
                  <a:pt x="62" y="50"/>
                  <a:pt x="58" y="53"/>
                  <a:pt x="55" y="57"/>
                </a:cubicBezTo>
                <a:cubicBezTo>
                  <a:pt x="59" y="60"/>
                  <a:pt x="64" y="62"/>
                  <a:pt x="69" y="62"/>
                </a:cubicBezTo>
                <a:cubicBezTo>
                  <a:pt x="69" y="57"/>
                  <a:pt x="69" y="52"/>
                  <a:pt x="67" y="48"/>
                </a:cubicBezTo>
                <a:close/>
                <a:moveTo>
                  <a:pt x="94" y="92"/>
                </a:moveTo>
                <a:cubicBezTo>
                  <a:pt x="94" y="92"/>
                  <a:pt x="94" y="92"/>
                  <a:pt x="94" y="92"/>
                </a:cubicBezTo>
                <a:cubicBezTo>
                  <a:pt x="97" y="109"/>
                  <a:pt x="97" y="109"/>
                  <a:pt x="97" y="109"/>
                </a:cubicBezTo>
                <a:cubicBezTo>
                  <a:pt x="97" y="110"/>
                  <a:pt x="96" y="110"/>
                  <a:pt x="96" y="110"/>
                </a:cubicBezTo>
                <a:cubicBezTo>
                  <a:pt x="84" y="98"/>
                  <a:pt x="84" y="98"/>
                  <a:pt x="84" y="98"/>
                </a:cubicBezTo>
                <a:cubicBezTo>
                  <a:pt x="84" y="98"/>
                  <a:pt x="83" y="98"/>
                  <a:pt x="83" y="98"/>
                </a:cubicBezTo>
                <a:cubicBezTo>
                  <a:pt x="71" y="101"/>
                  <a:pt x="57" y="95"/>
                  <a:pt x="52" y="83"/>
                </a:cubicBezTo>
                <a:cubicBezTo>
                  <a:pt x="61" y="80"/>
                  <a:pt x="67" y="72"/>
                  <a:pt x="69" y="63"/>
                </a:cubicBezTo>
                <a:cubicBezTo>
                  <a:pt x="78" y="63"/>
                  <a:pt x="87" y="59"/>
                  <a:pt x="93" y="52"/>
                </a:cubicBezTo>
                <a:cubicBezTo>
                  <a:pt x="105" y="62"/>
                  <a:pt x="106" y="81"/>
                  <a:pt x="94" y="92"/>
                </a:cubicBezTo>
                <a:close/>
                <a:moveTo>
                  <a:pt x="89" y="84"/>
                </a:moveTo>
                <a:cubicBezTo>
                  <a:pt x="90" y="84"/>
                  <a:pt x="91" y="83"/>
                  <a:pt x="91" y="81"/>
                </a:cubicBezTo>
                <a:cubicBezTo>
                  <a:pt x="91" y="79"/>
                  <a:pt x="90" y="78"/>
                  <a:pt x="89" y="78"/>
                </a:cubicBezTo>
                <a:cubicBezTo>
                  <a:pt x="87" y="78"/>
                  <a:pt x="86" y="79"/>
                  <a:pt x="86" y="81"/>
                </a:cubicBezTo>
                <a:cubicBezTo>
                  <a:pt x="86" y="82"/>
                  <a:pt x="87" y="84"/>
                  <a:pt x="89" y="84"/>
                </a:cubicBezTo>
                <a:close/>
                <a:moveTo>
                  <a:pt x="81" y="84"/>
                </a:moveTo>
                <a:cubicBezTo>
                  <a:pt x="82" y="84"/>
                  <a:pt x="84" y="83"/>
                  <a:pt x="84" y="81"/>
                </a:cubicBezTo>
                <a:cubicBezTo>
                  <a:pt x="84" y="79"/>
                  <a:pt x="82" y="78"/>
                  <a:pt x="81" y="78"/>
                </a:cubicBezTo>
                <a:cubicBezTo>
                  <a:pt x="79" y="78"/>
                  <a:pt x="78" y="79"/>
                  <a:pt x="78" y="81"/>
                </a:cubicBezTo>
                <a:cubicBezTo>
                  <a:pt x="78" y="83"/>
                  <a:pt x="79" y="84"/>
                  <a:pt x="81" y="84"/>
                </a:cubicBezTo>
                <a:close/>
                <a:moveTo>
                  <a:pt x="73" y="84"/>
                </a:moveTo>
                <a:cubicBezTo>
                  <a:pt x="75" y="84"/>
                  <a:pt x="76" y="83"/>
                  <a:pt x="76" y="81"/>
                </a:cubicBezTo>
                <a:cubicBezTo>
                  <a:pt x="76" y="79"/>
                  <a:pt x="75" y="78"/>
                  <a:pt x="73" y="78"/>
                </a:cubicBezTo>
                <a:cubicBezTo>
                  <a:pt x="71" y="78"/>
                  <a:pt x="70" y="79"/>
                  <a:pt x="70" y="81"/>
                </a:cubicBezTo>
                <a:cubicBezTo>
                  <a:pt x="70" y="83"/>
                  <a:pt x="71" y="84"/>
                  <a:pt x="73" y="84"/>
                </a:cubicBezTo>
                <a:close/>
                <a:moveTo>
                  <a:pt x="17" y="64"/>
                </a:moveTo>
                <a:cubicBezTo>
                  <a:pt x="20" y="80"/>
                  <a:pt x="37" y="89"/>
                  <a:pt x="52" y="83"/>
                </a:cubicBezTo>
                <a:cubicBezTo>
                  <a:pt x="48" y="74"/>
                  <a:pt x="49" y="64"/>
                  <a:pt x="55" y="57"/>
                </a:cubicBezTo>
                <a:cubicBezTo>
                  <a:pt x="47" y="51"/>
                  <a:pt x="44" y="42"/>
                  <a:pt x="45" y="32"/>
                </a:cubicBezTo>
                <a:cubicBezTo>
                  <a:pt x="32" y="31"/>
                  <a:pt x="20" y="39"/>
                  <a:pt x="17" y="52"/>
                </a:cubicBezTo>
                <a:cubicBezTo>
                  <a:pt x="17" y="52"/>
                  <a:pt x="17" y="52"/>
                  <a:pt x="17" y="52"/>
                </a:cubicBezTo>
                <a:cubicBezTo>
                  <a:pt x="0" y="57"/>
                  <a:pt x="0" y="57"/>
                  <a:pt x="0" y="57"/>
                </a:cubicBezTo>
                <a:cubicBezTo>
                  <a:pt x="0" y="57"/>
                  <a:pt x="0" y="58"/>
                  <a:pt x="0" y="58"/>
                </a:cubicBezTo>
                <a:cubicBezTo>
                  <a:pt x="16" y="64"/>
                  <a:pt x="16" y="64"/>
                  <a:pt x="16" y="64"/>
                </a:cubicBezTo>
                <a:cubicBezTo>
                  <a:pt x="17" y="64"/>
                  <a:pt x="17" y="64"/>
                  <a:pt x="17" y="64"/>
                </a:cubicBezTo>
                <a:close/>
                <a:moveTo>
                  <a:pt x="37" y="63"/>
                </a:moveTo>
                <a:cubicBezTo>
                  <a:pt x="33" y="63"/>
                  <a:pt x="33" y="63"/>
                  <a:pt x="33" y="63"/>
                </a:cubicBezTo>
                <a:cubicBezTo>
                  <a:pt x="33" y="57"/>
                  <a:pt x="37" y="55"/>
                  <a:pt x="37" y="52"/>
                </a:cubicBezTo>
                <a:cubicBezTo>
                  <a:pt x="37" y="49"/>
                  <a:pt x="33" y="49"/>
                  <a:pt x="31" y="51"/>
                </a:cubicBezTo>
                <a:cubicBezTo>
                  <a:pt x="30" y="47"/>
                  <a:pt x="30" y="47"/>
                  <a:pt x="30" y="47"/>
                </a:cubicBezTo>
                <a:cubicBezTo>
                  <a:pt x="34" y="45"/>
                  <a:pt x="42" y="45"/>
                  <a:pt x="42" y="51"/>
                </a:cubicBezTo>
                <a:cubicBezTo>
                  <a:pt x="42" y="56"/>
                  <a:pt x="37" y="57"/>
                  <a:pt x="37" y="63"/>
                </a:cubicBezTo>
                <a:close/>
                <a:moveTo>
                  <a:pt x="35" y="71"/>
                </a:moveTo>
                <a:cubicBezTo>
                  <a:pt x="33" y="71"/>
                  <a:pt x="32" y="69"/>
                  <a:pt x="32" y="68"/>
                </a:cubicBezTo>
                <a:cubicBezTo>
                  <a:pt x="32" y="66"/>
                  <a:pt x="34" y="65"/>
                  <a:pt x="35" y="65"/>
                </a:cubicBezTo>
                <a:cubicBezTo>
                  <a:pt x="37" y="65"/>
                  <a:pt x="38" y="66"/>
                  <a:pt x="38" y="68"/>
                </a:cubicBezTo>
                <a:cubicBezTo>
                  <a:pt x="38" y="70"/>
                  <a:pt x="37" y="71"/>
                  <a:pt x="35" y="71"/>
                </a:cubicBezTo>
                <a:close/>
                <a:moveTo>
                  <a:pt x="69" y="16"/>
                </a:moveTo>
                <a:cubicBezTo>
                  <a:pt x="70" y="33"/>
                  <a:pt x="70" y="33"/>
                  <a:pt x="70" y="33"/>
                </a:cubicBezTo>
                <a:cubicBezTo>
                  <a:pt x="74" y="33"/>
                  <a:pt x="74" y="33"/>
                  <a:pt x="74" y="33"/>
                </a:cubicBezTo>
                <a:cubicBezTo>
                  <a:pt x="74" y="16"/>
                  <a:pt x="74" y="16"/>
                  <a:pt x="74" y="16"/>
                </a:cubicBezTo>
                <a:cubicBezTo>
                  <a:pt x="69" y="16"/>
                  <a:pt x="69" y="16"/>
                  <a:pt x="69" y="16"/>
                </a:cubicBezTo>
                <a:close/>
                <a:moveTo>
                  <a:pt x="72" y="41"/>
                </a:moveTo>
                <a:cubicBezTo>
                  <a:pt x="74" y="41"/>
                  <a:pt x="75" y="40"/>
                  <a:pt x="75" y="38"/>
                </a:cubicBezTo>
                <a:cubicBezTo>
                  <a:pt x="75" y="36"/>
                  <a:pt x="74" y="35"/>
                  <a:pt x="72" y="35"/>
                </a:cubicBezTo>
                <a:cubicBezTo>
                  <a:pt x="70" y="35"/>
                  <a:pt x="69" y="36"/>
                  <a:pt x="69" y="38"/>
                </a:cubicBezTo>
                <a:cubicBezTo>
                  <a:pt x="69" y="40"/>
                  <a:pt x="70" y="41"/>
                  <a:pt x="72" y="41"/>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19" name="Google Shape;219;p7"/>
          <p:cNvSpPr/>
          <p:nvPr/>
        </p:nvSpPr>
        <p:spPr>
          <a:xfrm>
            <a:off x="7099247" y="1065099"/>
            <a:ext cx="228243" cy="263748"/>
          </a:xfrm>
          <a:custGeom>
            <a:rect b="b" l="l" r="r" t="t"/>
            <a:pathLst>
              <a:path extrusionOk="0" h="110" w="95">
                <a:moveTo>
                  <a:pt x="29" y="63"/>
                </a:moveTo>
                <a:cubicBezTo>
                  <a:pt x="30" y="53"/>
                  <a:pt x="39" y="45"/>
                  <a:pt x="49" y="46"/>
                </a:cubicBezTo>
                <a:cubicBezTo>
                  <a:pt x="59" y="47"/>
                  <a:pt x="66" y="56"/>
                  <a:pt x="65" y="66"/>
                </a:cubicBezTo>
                <a:cubicBezTo>
                  <a:pt x="64" y="76"/>
                  <a:pt x="56" y="83"/>
                  <a:pt x="46" y="82"/>
                </a:cubicBezTo>
                <a:cubicBezTo>
                  <a:pt x="36" y="82"/>
                  <a:pt x="28" y="73"/>
                  <a:pt x="29" y="63"/>
                </a:cubicBezTo>
                <a:close/>
                <a:moveTo>
                  <a:pt x="86" y="32"/>
                </a:moveTo>
                <a:cubicBezTo>
                  <a:pt x="81" y="27"/>
                  <a:pt x="81" y="27"/>
                  <a:pt x="81" y="27"/>
                </a:cubicBezTo>
                <a:cubicBezTo>
                  <a:pt x="81" y="26"/>
                  <a:pt x="81" y="26"/>
                  <a:pt x="81" y="27"/>
                </a:cubicBezTo>
                <a:cubicBezTo>
                  <a:pt x="77" y="30"/>
                  <a:pt x="77" y="30"/>
                  <a:pt x="77" y="30"/>
                </a:cubicBezTo>
                <a:cubicBezTo>
                  <a:pt x="71" y="25"/>
                  <a:pt x="64" y="21"/>
                  <a:pt x="56" y="20"/>
                </a:cubicBezTo>
                <a:cubicBezTo>
                  <a:pt x="56" y="12"/>
                  <a:pt x="56" y="12"/>
                  <a:pt x="56" y="12"/>
                </a:cubicBezTo>
                <a:cubicBezTo>
                  <a:pt x="56" y="12"/>
                  <a:pt x="55" y="11"/>
                  <a:pt x="55" y="11"/>
                </a:cubicBezTo>
                <a:cubicBezTo>
                  <a:pt x="39" y="11"/>
                  <a:pt x="39" y="11"/>
                  <a:pt x="39" y="11"/>
                </a:cubicBezTo>
                <a:cubicBezTo>
                  <a:pt x="39" y="11"/>
                  <a:pt x="39" y="12"/>
                  <a:pt x="39" y="12"/>
                </a:cubicBezTo>
                <a:cubicBezTo>
                  <a:pt x="39" y="20"/>
                  <a:pt x="39" y="20"/>
                  <a:pt x="39" y="20"/>
                </a:cubicBezTo>
                <a:cubicBezTo>
                  <a:pt x="30" y="21"/>
                  <a:pt x="23" y="25"/>
                  <a:pt x="17" y="30"/>
                </a:cubicBezTo>
                <a:cubicBezTo>
                  <a:pt x="14" y="27"/>
                  <a:pt x="14" y="27"/>
                  <a:pt x="14" y="27"/>
                </a:cubicBezTo>
                <a:cubicBezTo>
                  <a:pt x="13" y="27"/>
                  <a:pt x="13" y="27"/>
                  <a:pt x="13" y="27"/>
                </a:cubicBezTo>
                <a:cubicBezTo>
                  <a:pt x="8" y="33"/>
                  <a:pt x="8" y="33"/>
                  <a:pt x="8" y="33"/>
                </a:cubicBezTo>
                <a:cubicBezTo>
                  <a:pt x="8" y="33"/>
                  <a:pt x="8" y="33"/>
                  <a:pt x="8" y="33"/>
                </a:cubicBezTo>
                <a:cubicBezTo>
                  <a:pt x="11" y="36"/>
                  <a:pt x="11" y="36"/>
                  <a:pt x="11" y="36"/>
                </a:cubicBezTo>
                <a:cubicBezTo>
                  <a:pt x="5" y="44"/>
                  <a:pt x="1" y="54"/>
                  <a:pt x="1" y="64"/>
                </a:cubicBezTo>
                <a:cubicBezTo>
                  <a:pt x="1" y="90"/>
                  <a:pt x="22" y="110"/>
                  <a:pt x="47" y="110"/>
                </a:cubicBezTo>
                <a:cubicBezTo>
                  <a:pt x="72" y="110"/>
                  <a:pt x="92" y="90"/>
                  <a:pt x="92" y="64"/>
                </a:cubicBezTo>
                <a:cubicBezTo>
                  <a:pt x="92" y="54"/>
                  <a:pt x="89" y="44"/>
                  <a:pt x="82" y="36"/>
                </a:cubicBezTo>
                <a:cubicBezTo>
                  <a:pt x="86" y="33"/>
                  <a:pt x="86" y="33"/>
                  <a:pt x="86" y="33"/>
                </a:cubicBezTo>
                <a:cubicBezTo>
                  <a:pt x="87" y="33"/>
                  <a:pt x="87" y="32"/>
                  <a:pt x="86" y="32"/>
                </a:cubicBezTo>
                <a:close/>
                <a:moveTo>
                  <a:pt x="47" y="23"/>
                </a:moveTo>
                <a:cubicBezTo>
                  <a:pt x="24" y="23"/>
                  <a:pt x="5" y="42"/>
                  <a:pt x="5" y="64"/>
                </a:cubicBezTo>
                <a:cubicBezTo>
                  <a:pt x="5" y="87"/>
                  <a:pt x="24" y="106"/>
                  <a:pt x="47" y="106"/>
                </a:cubicBezTo>
                <a:cubicBezTo>
                  <a:pt x="70" y="106"/>
                  <a:pt x="88" y="87"/>
                  <a:pt x="88" y="64"/>
                </a:cubicBezTo>
                <a:cubicBezTo>
                  <a:pt x="88" y="42"/>
                  <a:pt x="70" y="23"/>
                  <a:pt x="47" y="23"/>
                </a:cubicBezTo>
                <a:close/>
                <a:moveTo>
                  <a:pt x="94" y="27"/>
                </a:moveTo>
                <a:cubicBezTo>
                  <a:pt x="95" y="28"/>
                  <a:pt x="95" y="29"/>
                  <a:pt x="94" y="29"/>
                </a:cubicBezTo>
                <a:cubicBezTo>
                  <a:pt x="90" y="33"/>
                  <a:pt x="90" y="33"/>
                  <a:pt x="90" y="33"/>
                </a:cubicBezTo>
                <a:cubicBezTo>
                  <a:pt x="90" y="34"/>
                  <a:pt x="89" y="34"/>
                  <a:pt x="88" y="33"/>
                </a:cubicBezTo>
                <a:cubicBezTo>
                  <a:pt x="81" y="25"/>
                  <a:pt x="81" y="25"/>
                  <a:pt x="81" y="25"/>
                </a:cubicBezTo>
                <a:cubicBezTo>
                  <a:pt x="80" y="24"/>
                  <a:pt x="80" y="23"/>
                  <a:pt x="81" y="23"/>
                </a:cubicBezTo>
                <a:cubicBezTo>
                  <a:pt x="85" y="19"/>
                  <a:pt x="85" y="19"/>
                  <a:pt x="85" y="19"/>
                </a:cubicBezTo>
                <a:cubicBezTo>
                  <a:pt x="85" y="19"/>
                  <a:pt x="86" y="19"/>
                  <a:pt x="87" y="19"/>
                </a:cubicBezTo>
                <a:cubicBezTo>
                  <a:pt x="94" y="27"/>
                  <a:pt x="94" y="27"/>
                  <a:pt x="94" y="27"/>
                </a:cubicBezTo>
                <a:close/>
                <a:moveTo>
                  <a:pt x="0" y="28"/>
                </a:moveTo>
                <a:cubicBezTo>
                  <a:pt x="8" y="20"/>
                  <a:pt x="8" y="20"/>
                  <a:pt x="8" y="20"/>
                </a:cubicBezTo>
                <a:cubicBezTo>
                  <a:pt x="8" y="19"/>
                  <a:pt x="9" y="19"/>
                  <a:pt x="10" y="19"/>
                </a:cubicBezTo>
                <a:cubicBezTo>
                  <a:pt x="14" y="23"/>
                  <a:pt x="14" y="23"/>
                  <a:pt x="14" y="23"/>
                </a:cubicBezTo>
                <a:cubicBezTo>
                  <a:pt x="14" y="24"/>
                  <a:pt x="14" y="25"/>
                  <a:pt x="14" y="25"/>
                </a:cubicBezTo>
                <a:cubicBezTo>
                  <a:pt x="6" y="33"/>
                  <a:pt x="6" y="33"/>
                  <a:pt x="6" y="33"/>
                </a:cubicBezTo>
                <a:cubicBezTo>
                  <a:pt x="6" y="34"/>
                  <a:pt x="5" y="34"/>
                  <a:pt x="4" y="33"/>
                </a:cubicBezTo>
                <a:cubicBezTo>
                  <a:pt x="0" y="30"/>
                  <a:pt x="0" y="30"/>
                  <a:pt x="0" y="30"/>
                </a:cubicBezTo>
                <a:cubicBezTo>
                  <a:pt x="0" y="29"/>
                  <a:pt x="0" y="28"/>
                  <a:pt x="0" y="28"/>
                </a:cubicBezTo>
                <a:close/>
                <a:moveTo>
                  <a:pt x="33" y="0"/>
                </a:moveTo>
                <a:cubicBezTo>
                  <a:pt x="61" y="0"/>
                  <a:pt x="61" y="0"/>
                  <a:pt x="61" y="0"/>
                </a:cubicBezTo>
                <a:cubicBezTo>
                  <a:pt x="62" y="0"/>
                  <a:pt x="63" y="0"/>
                  <a:pt x="63" y="1"/>
                </a:cubicBezTo>
                <a:cubicBezTo>
                  <a:pt x="63" y="9"/>
                  <a:pt x="63" y="9"/>
                  <a:pt x="63" y="9"/>
                </a:cubicBezTo>
                <a:cubicBezTo>
                  <a:pt x="63" y="10"/>
                  <a:pt x="62" y="10"/>
                  <a:pt x="61" y="10"/>
                </a:cubicBezTo>
                <a:cubicBezTo>
                  <a:pt x="33" y="10"/>
                  <a:pt x="33" y="10"/>
                  <a:pt x="33" y="10"/>
                </a:cubicBezTo>
                <a:cubicBezTo>
                  <a:pt x="32" y="10"/>
                  <a:pt x="31" y="10"/>
                  <a:pt x="31" y="9"/>
                </a:cubicBezTo>
                <a:cubicBezTo>
                  <a:pt x="31" y="1"/>
                  <a:pt x="31" y="1"/>
                  <a:pt x="31" y="1"/>
                </a:cubicBezTo>
                <a:cubicBezTo>
                  <a:pt x="31" y="0"/>
                  <a:pt x="32" y="0"/>
                  <a:pt x="33" y="0"/>
                </a:cubicBezTo>
                <a:close/>
                <a:moveTo>
                  <a:pt x="41" y="64"/>
                </a:moveTo>
                <a:cubicBezTo>
                  <a:pt x="41" y="67"/>
                  <a:pt x="43" y="70"/>
                  <a:pt x="46" y="70"/>
                </a:cubicBezTo>
                <a:cubicBezTo>
                  <a:pt x="49" y="70"/>
                  <a:pt x="52" y="68"/>
                  <a:pt x="52" y="65"/>
                </a:cubicBezTo>
                <a:cubicBezTo>
                  <a:pt x="53" y="62"/>
                  <a:pt x="50" y="59"/>
                  <a:pt x="47" y="58"/>
                </a:cubicBezTo>
                <a:cubicBezTo>
                  <a:pt x="44" y="58"/>
                  <a:pt x="41" y="61"/>
                  <a:pt x="41" y="64"/>
                </a:cubicBezTo>
                <a:close/>
                <a:moveTo>
                  <a:pt x="18" y="57"/>
                </a:moveTo>
                <a:cubicBezTo>
                  <a:pt x="14" y="58"/>
                  <a:pt x="14" y="58"/>
                  <a:pt x="14" y="58"/>
                </a:cubicBezTo>
                <a:cubicBezTo>
                  <a:pt x="13" y="58"/>
                  <a:pt x="13" y="58"/>
                  <a:pt x="13" y="59"/>
                </a:cubicBezTo>
                <a:cubicBezTo>
                  <a:pt x="13" y="64"/>
                  <a:pt x="13" y="64"/>
                  <a:pt x="13" y="64"/>
                </a:cubicBezTo>
                <a:cubicBezTo>
                  <a:pt x="13" y="64"/>
                  <a:pt x="13" y="64"/>
                  <a:pt x="13" y="64"/>
                </a:cubicBezTo>
                <a:cubicBezTo>
                  <a:pt x="17" y="66"/>
                  <a:pt x="17" y="66"/>
                  <a:pt x="17" y="66"/>
                </a:cubicBezTo>
                <a:cubicBezTo>
                  <a:pt x="18" y="68"/>
                  <a:pt x="18" y="71"/>
                  <a:pt x="19" y="73"/>
                </a:cubicBezTo>
                <a:cubicBezTo>
                  <a:pt x="15" y="76"/>
                  <a:pt x="15" y="76"/>
                  <a:pt x="15" y="76"/>
                </a:cubicBezTo>
                <a:cubicBezTo>
                  <a:pt x="15" y="76"/>
                  <a:pt x="15" y="76"/>
                  <a:pt x="15" y="76"/>
                </a:cubicBezTo>
                <a:cubicBezTo>
                  <a:pt x="17" y="81"/>
                  <a:pt x="17" y="81"/>
                  <a:pt x="17" y="81"/>
                </a:cubicBezTo>
                <a:cubicBezTo>
                  <a:pt x="17" y="81"/>
                  <a:pt x="17" y="81"/>
                  <a:pt x="18" y="81"/>
                </a:cubicBezTo>
                <a:cubicBezTo>
                  <a:pt x="22" y="80"/>
                  <a:pt x="22" y="80"/>
                  <a:pt x="22" y="80"/>
                </a:cubicBezTo>
                <a:cubicBezTo>
                  <a:pt x="23" y="82"/>
                  <a:pt x="25" y="84"/>
                  <a:pt x="27" y="86"/>
                </a:cubicBezTo>
                <a:cubicBezTo>
                  <a:pt x="25" y="90"/>
                  <a:pt x="25" y="90"/>
                  <a:pt x="25" y="90"/>
                </a:cubicBezTo>
                <a:cubicBezTo>
                  <a:pt x="25" y="90"/>
                  <a:pt x="25" y="91"/>
                  <a:pt x="25" y="91"/>
                </a:cubicBezTo>
                <a:cubicBezTo>
                  <a:pt x="30" y="94"/>
                  <a:pt x="30" y="94"/>
                  <a:pt x="30" y="94"/>
                </a:cubicBezTo>
                <a:cubicBezTo>
                  <a:pt x="30" y="94"/>
                  <a:pt x="30" y="94"/>
                  <a:pt x="30" y="94"/>
                </a:cubicBezTo>
                <a:cubicBezTo>
                  <a:pt x="34" y="91"/>
                  <a:pt x="34" y="91"/>
                  <a:pt x="34" y="91"/>
                </a:cubicBezTo>
                <a:cubicBezTo>
                  <a:pt x="36" y="92"/>
                  <a:pt x="38" y="93"/>
                  <a:pt x="40" y="93"/>
                </a:cubicBezTo>
                <a:cubicBezTo>
                  <a:pt x="41" y="97"/>
                  <a:pt x="41" y="97"/>
                  <a:pt x="41" y="97"/>
                </a:cubicBezTo>
                <a:cubicBezTo>
                  <a:pt x="41" y="98"/>
                  <a:pt x="41" y="98"/>
                  <a:pt x="42" y="98"/>
                </a:cubicBezTo>
                <a:cubicBezTo>
                  <a:pt x="47" y="98"/>
                  <a:pt x="47" y="98"/>
                  <a:pt x="47" y="98"/>
                </a:cubicBezTo>
                <a:cubicBezTo>
                  <a:pt x="47" y="98"/>
                  <a:pt x="47" y="98"/>
                  <a:pt x="47" y="98"/>
                </a:cubicBezTo>
                <a:cubicBezTo>
                  <a:pt x="49" y="94"/>
                  <a:pt x="49" y="94"/>
                  <a:pt x="49" y="94"/>
                </a:cubicBezTo>
                <a:cubicBezTo>
                  <a:pt x="51" y="94"/>
                  <a:pt x="54" y="93"/>
                  <a:pt x="56" y="93"/>
                </a:cubicBezTo>
                <a:cubicBezTo>
                  <a:pt x="59" y="96"/>
                  <a:pt x="59" y="96"/>
                  <a:pt x="59" y="96"/>
                </a:cubicBezTo>
                <a:cubicBezTo>
                  <a:pt x="59" y="96"/>
                  <a:pt x="59" y="96"/>
                  <a:pt x="59" y="96"/>
                </a:cubicBezTo>
                <a:cubicBezTo>
                  <a:pt x="64" y="94"/>
                  <a:pt x="64" y="94"/>
                  <a:pt x="64" y="94"/>
                </a:cubicBezTo>
                <a:cubicBezTo>
                  <a:pt x="64" y="94"/>
                  <a:pt x="64" y="94"/>
                  <a:pt x="64" y="93"/>
                </a:cubicBezTo>
                <a:cubicBezTo>
                  <a:pt x="63" y="89"/>
                  <a:pt x="63" y="89"/>
                  <a:pt x="63" y="89"/>
                </a:cubicBezTo>
                <a:cubicBezTo>
                  <a:pt x="65" y="88"/>
                  <a:pt x="67" y="86"/>
                  <a:pt x="69" y="84"/>
                </a:cubicBezTo>
                <a:cubicBezTo>
                  <a:pt x="73" y="86"/>
                  <a:pt x="73" y="86"/>
                  <a:pt x="73" y="86"/>
                </a:cubicBezTo>
                <a:cubicBezTo>
                  <a:pt x="73" y="86"/>
                  <a:pt x="73" y="86"/>
                  <a:pt x="74" y="86"/>
                </a:cubicBezTo>
                <a:cubicBezTo>
                  <a:pt x="77" y="81"/>
                  <a:pt x="77" y="81"/>
                  <a:pt x="77" y="81"/>
                </a:cubicBezTo>
                <a:cubicBezTo>
                  <a:pt x="77" y="81"/>
                  <a:pt x="77" y="81"/>
                  <a:pt x="77" y="81"/>
                </a:cubicBezTo>
                <a:cubicBezTo>
                  <a:pt x="74" y="77"/>
                  <a:pt x="74" y="77"/>
                  <a:pt x="74" y="77"/>
                </a:cubicBezTo>
                <a:cubicBezTo>
                  <a:pt x="75" y="75"/>
                  <a:pt x="75" y="73"/>
                  <a:pt x="76" y="71"/>
                </a:cubicBezTo>
                <a:cubicBezTo>
                  <a:pt x="80" y="70"/>
                  <a:pt x="80" y="70"/>
                  <a:pt x="80" y="70"/>
                </a:cubicBezTo>
                <a:cubicBezTo>
                  <a:pt x="81" y="70"/>
                  <a:pt x="81" y="70"/>
                  <a:pt x="81" y="69"/>
                </a:cubicBezTo>
                <a:cubicBezTo>
                  <a:pt x="81" y="64"/>
                  <a:pt x="81" y="64"/>
                  <a:pt x="81" y="64"/>
                </a:cubicBezTo>
                <a:cubicBezTo>
                  <a:pt x="81" y="64"/>
                  <a:pt x="81" y="64"/>
                  <a:pt x="81" y="64"/>
                </a:cubicBezTo>
                <a:cubicBezTo>
                  <a:pt x="77" y="62"/>
                  <a:pt x="77" y="62"/>
                  <a:pt x="77" y="62"/>
                </a:cubicBezTo>
                <a:cubicBezTo>
                  <a:pt x="76" y="60"/>
                  <a:pt x="76" y="58"/>
                  <a:pt x="75" y="55"/>
                </a:cubicBezTo>
                <a:cubicBezTo>
                  <a:pt x="79" y="52"/>
                  <a:pt x="79" y="52"/>
                  <a:pt x="79" y="52"/>
                </a:cubicBezTo>
                <a:cubicBezTo>
                  <a:pt x="79" y="52"/>
                  <a:pt x="79" y="52"/>
                  <a:pt x="79" y="52"/>
                </a:cubicBezTo>
                <a:cubicBezTo>
                  <a:pt x="77" y="47"/>
                  <a:pt x="77" y="47"/>
                  <a:pt x="77" y="47"/>
                </a:cubicBezTo>
                <a:cubicBezTo>
                  <a:pt x="77" y="47"/>
                  <a:pt x="76" y="47"/>
                  <a:pt x="76" y="47"/>
                </a:cubicBezTo>
                <a:cubicBezTo>
                  <a:pt x="72" y="48"/>
                  <a:pt x="72" y="48"/>
                  <a:pt x="72" y="48"/>
                </a:cubicBezTo>
                <a:cubicBezTo>
                  <a:pt x="70" y="46"/>
                  <a:pt x="69" y="44"/>
                  <a:pt x="67" y="42"/>
                </a:cubicBezTo>
                <a:cubicBezTo>
                  <a:pt x="69" y="38"/>
                  <a:pt x="69" y="38"/>
                  <a:pt x="69" y="38"/>
                </a:cubicBezTo>
                <a:cubicBezTo>
                  <a:pt x="69" y="38"/>
                  <a:pt x="69" y="38"/>
                  <a:pt x="69" y="37"/>
                </a:cubicBezTo>
                <a:cubicBezTo>
                  <a:pt x="64" y="34"/>
                  <a:pt x="64" y="34"/>
                  <a:pt x="64" y="34"/>
                </a:cubicBezTo>
                <a:cubicBezTo>
                  <a:pt x="64" y="34"/>
                  <a:pt x="64" y="34"/>
                  <a:pt x="64" y="34"/>
                </a:cubicBezTo>
                <a:cubicBezTo>
                  <a:pt x="60" y="38"/>
                  <a:pt x="60" y="38"/>
                  <a:pt x="60" y="38"/>
                </a:cubicBezTo>
                <a:cubicBezTo>
                  <a:pt x="58" y="37"/>
                  <a:pt x="56" y="36"/>
                  <a:pt x="54" y="35"/>
                </a:cubicBezTo>
                <a:cubicBezTo>
                  <a:pt x="53" y="31"/>
                  <a:pt x="53" y="31"/>
                  <a:pt x="53" y="31"/>
                </a:cubicBezTo>
                <a:cubicBezTo>
                  <a:pt x="53" y="30"/>
                  <a:pt x="53" y="30"/>
                  <a:pt x="52" y="30"/>
                </a:cubicBezTo>
                <a:cubicBezTo>
                  <a:pt x="47" y="30"/>
                  <a:pt x="47" y="30"/>
                  <a:pt x="47" y="30"/>
                </a:cubicBezTo>
                <a:cubicBezTo>
                  <a:pt x="47" y="30"/>
                  <a:pt x="47" y="30"/>
                  <a:pt x="47" y="30"/>
                </a:cubicBezTo>
                <a:cubicBezTo>
                  <a:pt x="45" y="35"/>
                  <a:pt x="45" y="35"/>
                  <a:pt x="45" y="35"/>
                </a:cubicBezTo>
                <a:cubicBezTo>
                  <a:pt x="43" y="35"/>
                  <a:pt x="41" y="35"/>
                  <a:pt x="38" y="36"/>
                </a:cubicBezTo>
                <a:cubicBezTo>
                  <a:pt x="35" y="32"/>
                  <a:pt x="35" y="32"/>
                  <a:pt x="35" y="32"/>
                </a:cubicBezTo>
                <a:cubicBezTo>
                  <a:pt x="35" y="32"/>
                  <a:pt x="35" y="32"/>
                  <a:pt x="35" y="32"/>
                </a:cubicBezTo>
                <a:cubicBezTo>
                  <a:pt x="30" y="34"/>
                  <a:pt x="30" y="34"/>
                  <a:pt x="30" y="34"/>
                </a:cubicBezTo>
                <a:cubicBezTo>
                  <a:pt x="30" y="34"/>
                  <a:pt x="30" y="35"/>
                  <a:pt x="30" y="35"/>
                </a:cubicBezTo>
                <a:cubicBezTo>
                  <a:pt x="31" y="40"/>
                  <a:pt x="31" y="40"/>
                  <a:pt x="31" y="40"/>
                </a:cubicBezTo>
                <a:cubicBezTo>
                  <a:pt x="29" y="41"/>
                  <a:pt x="27" y="42"/>
                  <a:pt x="25" y="44"/>
                </a:cubicBezTo>
                <a:cubicBezTo>
                  <a:pt x="21" y="42"/>
                  <a:pt x="21" y="42"/>
                  <a:pt x="21" y="42"/>
                </a:cubicBezTo>
                <a:cubicBezTo>
                  <a:pt x="21" y="42"/>
                  <a:pt x="20" y="42"/>
                  <a:pt x="20" y="42"/>
                </a:cubicBezTo>
                <a:cubicBezTo>
                  <a:pt x="17" y="47"/>
                  <a:pt x="17" y="47"/>
                  <a:pt x="17" y="47"/>
                </a:cubicBezTo>
                <a:cubicBezTo>
                  <a:pt x="17" y="47"/>
                  <a:pt x="17" y="47"/>
                  <a:pt x="17" y="47"/>
                </a:cubicBezTo>
                <a:cubicBezTo>
                  <a:pt x="21" y="51"/>
                  <a:pt x="21" y="51"/>
                  <a:pt x="21" y="51"/>
                </a:cubicBezTo>
                <a:cubicBezTo>
                  <a:pt x="20" y="53"/>
                  <a:pt x="19" y="55"/>
                  <a:pt x="18" y="57"/>
                </a:cubicBezTo>
                <a:close/>
                <a:moveTo>
                  <a:pt x="26" y="62"/>
                </a:moveTo>
                <a:cubicBezTo>
                  <a:pt x="25" y="74"/>
                  <a:pt x="33" y="85"/>
                  <a:pt x="45" y="86"/>
                </a:cubicBezTo>
                <a:cubicBezTo>
                  <a:pt x="57" y="87"/>
                  <a:pt x="67" y="78"/>
                  <a:pt x="68" y="66"/>
                </a:cubicBezTo>
                <a:cubicBezTo>
                  <a:pt x="69" y="54"/>
                  <a:pt x="61" y="44"/>
                  <a:pt x="49" y="43"/>
                </a:cubicBezTo>
                <a:cubicBezTo>
                  <a:pt x="37" y="42"/>
                  <a:pt x="27" y="51"/>
                  <a:pt x="26" y="62"/>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nvGrpSpPr>
          <p:cNvPr id="220" name="Google Shape;220;p7"/>
          <p:cNvGrpSpPr/>
          <p:nvPr/>
        </p:nvGrpSpPr>
        <p:grpSpPr>
          <a:xfrm>
            <a:off x="2505472" y="1188323"/>
            <a:ext cx="390525" cy="220266"/>
            <a:chOff x="2505472" y="1225699"/>
            <a:chExt cx="390525" cy="220266"/>
          </a:xfrm>
        </p:grpSpPr>
        <p:sp>
          <p:nvSpPr>
            <p:cNvPr id="221" name="Google Shape;221;p7"/>
            <p:cNvSpPr/>
            <p:nvPr/>
          </p:nvSpPr>
          <p:spPr>
            <a:xfrm>
              <a:off x="2505472" y="1425724"/>
              <a:ext cx="390525" cy="20241"/>
            </a:xfrm>
            <a:prstGeom prst="rect">
              <a:avLst/>
            </a:pr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22" name="Google Shape;222;p7"/>
            <p:cNvSpPr/>
            <p:nvPr/>
          </p:nvSpPr>
          <p:spPr>
            <a:xfrm>
              <a:off x="2513807" y="1225699"/>
              <a:ext cx="371475" cy="177404"/>
            </a:xfrm>
            <a:custGeom>
              <a:rect b="b" l="l" r="r" t="t"/>
              <a:pathLst>
                <a:path extrusionOk="0" h="63" w="132">
                  <a:moveTo>
                    <a:pt x="123" y="31"/>
                  </a:moveTo>
                  <a:cubicBezTo>
                    <a:pt x="122" y="31"/>
                    <a:pt x="121" y="32"/>
                    <a:pt x="120" y="32"/>
                  </a:cubicBezTo>
                  <a:cubicBezTo>
                    <a:pt x="103" y="14"/>
                    <a:pt x="103" y="14"/>
                    <a:pt x="103" y="14"/>
                  </a:cubicBezTo>
                  <a:cubicBezTo>
                    <a:pt x="104" y="12"/>
                    <a:pt x="105" y="11"/>
                    <a:pt x="105" y="9"/>
                  </a:cubicBezTo>
                  <a:cubicBezTo>
                    <a:pt x="105" y="4"/>
                    <a:pt x="101" y="0"/>
                    <a:pt x="96" y="0"/>
                  </a:cubicBezTo>
                  <a:cubicBezTo>
                    <a:pt x="91" y="0"/>
                    <a:pt x="87" y="4"/>
                    <a:pt x="87" y="9"/>
                  </a:cubicBezTo>
                  <a:cubicBezTo>
                    <a:pt x="87" y="11"/>
                    <a:pt x="88" y="13"/>
                    <a:pt x="89" y="14"/>
                  </a:cubicBezTo>
                  <a:cubicBezTo>
                    <a:pt x="65" y="46"/>
                    <a:pt x="65" y="46"/>
                    <a:pt x="65" y="46"/>
                  </a:cubicBezTo>
                  <a:cubicBezTo>
                    <a:pt x="64" y="46"/>
                    <a:pt x="63" y="45"/>
                    <a:pt x="62" y="45"/>
                  </a:cubicBezTo>
                  <a:cubicBezTo>
                    <a:pt x="60" y="45"/>
                    <a:pt x="59" y="46"/>
                    <a:pt x="58" y="46"/>
                  </a:cubicBezTo>
                  <a:cubicBezTo>
                    <a:pt x="37" y="24"/>
                    <a:pt x="37" y="24"/>
                    <a:pt x="37" y="24"/>
                  </a:cubicBezTo>
                  <a:cubicBezTo>
                    <a:pt x="39" y="22"/>
                    <a:pt x="39" y="20"/>
                    <a:pt x="39" y="18"/>
                  </a:cubicBezTo>
                  <a:cubicBezTo>
                    <a:pt x="39" y="13"/>
                    <a:pt x="35" y="9"/>
                    <a:pt x="30" y="9"/>
                  </a:cubicBezTo>
                  <a:cubicBezTo>
                    <a:pt x="25" y="9"/>
                    <a:pt x="21" y="13"/>
                    <a:pt x="21" y="18"/>
                  </a:cubicBezTo>
                  <a:cubicBezTo>
                    <a:pt x="21" y="20"/>
                    <a:pt x="22" y="22"/>
                    <a:pt x="23" y="24"/>
                  </a:cubicBezTo>
                  <a:cubicBezTo>
                    <a:pt x="13" y="35"/>
                    <a:pt x="13" y="35"/>
                    <a:pt x="13" y="35"/>
                  </a:cubicBezTo>
                  <a:cubicBezTo>
                    <a:pt x="12" y="34"/>
                    <a:pt x="10" y="34"/>
                    <a:pt x="9" y="34"/>
                  </a:cubicBezTo>
                  <a:cubicBezTo>
                    <a:pt x="4" y="34"/>
                    <a:pt x="0" y="38"/>
                    <a:pt x="0" y="43"/>
                  </a:cubicBezTo>
                  <a:cubicBezTo>
                    <a:pt x="0" y="48"/>
                    <a:pt x="4" y="52"/>
                    <a:pt x="9" y="52"/>
                  </a:cubicBezTo>
                  <a:cubicBezTo>
                    <a:pt x="14" y="52"/>
                    <a:pt x="18" y="48"/>
                    <a:pt x="18" y="43"/>
                  </a:cubicBezTo>
                  <a:cubicBezTo>
                    <a:pt x="18" y="41"/>
                    <a:pt x="17" y="39"/>
                    <a:pt x="16" y="38"/>
                  </a:cubicBezTo>
                  <a:cubicBezTo>
                    <a:pt x="26" y="26"/>
                    <a:pt x="26" y="26"/>
                    <a:pt x="26" y="26"/>
                  </a:cubicBezTo>
                  <a:cubicBezTo>
                    <a:pt x="27" y="27"/>
                    <a:pt x="29" y="27"/>
                    <a:pt x="30" y="27"/>
                  </a:cubicBezTo>
                  <a:cubicBezTo>
                    <a:pt x="32" y="27"/>
                    <a:pt x="33" y="27"/>
                    <a:pt x="35" y="26"/>
                  </a:cubicBezTo>
                  <a:cubicBezTo>
                    <a:pt x="55" y="49"/>
                    <a:pt x="55" y="49"/>
                    <a:pt x="55" y="49"/>
                  </a:cubicBezTo>
                  <a:cubicBezTo>
                    <a:pt x="54" y="50"/>
                    <a:pt x="53" y="52"/>
                    <a:pt x="53" y="54"/>
                  </a:cubicBezTo>
                  <a:cubicBezTo>
                    <a:pt x="53" y="59"/>
                    <a:pt x="57" y="63"/>
                    <a:pt x="62" y="63"/>
                  </a:cubicBezTo>
                  <a:cubicBezTo>
                    <a:pt x="67" y="63"/>
                    <a:pt x="71" y="59"/>
                    <a:pt x="71" y="54"/>
                  </a:cubicBezTo>
                  <a:cubicBezTo>
                    <a:pt x="71" y="52"/>
                    <a:pt x="70" y="50"/>
                    <a:pt x="69" y="48"/>
                  </a:cubicBezTo>
                  <a:cubicBezTo>
                    <a:pt x="92" y="17"/>
                    <a:pt x="92" y="17"/>
                    <a:pt x="92" y="17"/>
                  </a:cubicBezTo>
                  <a:cubicBezTo>
                    <a:pt x="93" y="17"/>
                    <a:pt x="95" y="18"/>
                    <a:pt x="96" y="18"/>
                  </a:cubicBezTo>
                  <a:cubicBezTo>
                    <a:pt x="97" y="18"/>
                    <a:pt x="99" y="17"/>
                    <a:pt x="100" y="16"/>
                  </a:cubicBezTo>
                  <a:cubicBezTo>
                    <a:pt x="117" y="34"/>
                    <a:pt x="117" y="34"/>
                    <a:pt x="117" y="34"/>
                  </a:cubicBezTo>
                  <a:cubicBezTo>
                    <a:pt x="115" y="36"/>
                    <a:pt x="114" y="38"/>
                    <a:pt x="114" y="40"/>
                  </a:cubicBezTo>
                  <a:cubicBezTo>
                    <a:pt x="114" y="45"/>
                    <a:pt x="118" y="49"/>
                    <a:pt x="123" y="49"/>
                  </a:cubicBezTo>
                  <a:cubicBezTo>
                    <a:pt x="128" y="49"/>
                    <a:pt x="132" y="45"/>
                    <a:pt x="132" y="40"/>
                  </a:cubicBezTo>
                  <a:cubicBezTo>
                    <a:pt x="132" y="35"/>
                    <a:pt x="128" y="31"/>
                    <a:pt x="123" y="31"/>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23" name="Google Shape;223;p7"/>
          <p:cNvGrpSpPr/>
          <p:nvPr/>
        </p:nvGrpSpPr>
        <p:grpSpPr>
          <a:xfrm>
            <a:off x="2534047" y="1931740"/>
            <a:ext cx="361951" cy="158354"/>
            <a:chOff x="2534047" y="1931740"/>
            <a:chExt cx="361951" cy="158354"/>
          </a:xfrm>
        </p:grpSpPr>
        <p:sp>
          <p:nvSpPr>
            <p:cNvPr id="224" name="Google Shape;224;p7"/>
            <p:cNvSpPr/>
            <p:nvPr/>
          </p:nvSpPr>
          <p:spPr>
            <a:xfrm>
              <a:off x="2534047" y="1931740"/>
              <a:ext cx="126206" cy="158354"/>
            </a:xfrm>
            <a:custGeom>
              <a:rect b="b" l="l" r="r" t="t"/>
              <a:pathLst>
                <a:path extrusionOk="0" h="56" w="45">
                  <a:moveTo>
                    <a:pt x="27" y="16"/>
                  </a:moveTo>
                  <a:cubicBezTo>
                    <a:pt x="39" y="16"/>
                    <a:pt x="39" y="16"/>
                    <a:pt x="39" y="16"/>
                  </a:cubicBezTo>
                  <a:cubicBezTo>
                    <a:pt x="42" y="16"/>
                    <a:pt x="45" y="18"/>
                    <a:pt x="45" y="22"/>
                  </a:cubicBezTo>
                  <a:cubicBezTo>
                    <a:pt x="45" y="31"/>
                    <a:pt x="45" y="31"/>
                    <a:pt x="45" y="31"/>
                  </a:cubicBezTo>
                  <a:cubicBezTo>
                    <a:pt x="45" y="32"/>
                    <a:pt x="42" y="32"/>
                    <a:pt x="42" y="31"/>
                  </a:cubicBezTo>
                  <a:cubicBezTo>
                    <a:pt x="37" y="26"/>
                    <a:pt x="29" y="29"/>
                    <a:pt x="29" y="36"/>
                  </a:cubicBezTo>
                  <a:cubicBezTo>
                    <a:pt x="29" y="43"/>
                    <a:pt x="37" y="46"/>
                    <a:pt x="42" y="41"/>
                  </a:cubicBezTo>
                  <a:cubicBezTo>
                    <a:pt x="42" y="40"/>
                    <a:pt x="45" y="40"/>
                    <a:pt x="45" y="41"/>
                  </a:cubicBezTo>
                  <a:cubicBezTo>
                    <a:pt x="45" y="50"/>
                    <a:pt x="45" y="50"/>
                    <a:pt x="45" y="50"/>
                  </a:cubicBezTo>
                  <a:cubicBezTo>
                    <a:pt x="45" y="54"/>
                    <a:pt x="42" y="56"/>
                    <a:pt x="39" y="56"/>
                  </a:cubicBezTo>
                  <a:cubicBezTo>
                    <a:pt x="6" y="56"/>
                    <a:pt x="6" y="56"/>
                    <a:pt x="6" y="56"/>
                  </a:cubicBezTo>
                  <a:cubicBezTo>
                    <a:pt x="3" y="56"/>
                    <a:pt x="0" y="54"/>
                    <a:pt x="0" y="50"/>
                  </a:cubicBezTo>
                  <a:cubicBezTo>
                    <a:pt x="0" y="40"/>
                    <a:pt x="0" y="40"/>
                    <a:pt x="0" y="40"/>
                  </a:cubicBezTo>
                  <a:cubicBezTo>
                    <a:pt x="0" y="39"/>
                    <a:pt x="2" y="40"/>
                    <a:pt x="3" y="40"/>
                  </a:cubicBezTo>
                  <a:cubicBezTo>
                    <a:pt x="7" y="46"/>
                    <a:pt x="16" y="43"/>
                    <a:pt x="16" y="36"/>
                  </a:cubicBezTo>
                  <a:cubicBezTo>
                    <a:pt x="16" y="29"/>
                    <a:pt x="7" y="26"/>
                    <a:pt x="3" y="31"/>
                  </a:cubicBezTo>
                  <a:cubicBezTo>
                    <a:pt x="2" y="32"/>
                    <a:pt x="0" y="32"/>
                    <a:pt x="0" y="31"/>
                  </a:cubicBezTo>
                  <a:cubicBezTo>
                    <a:pt x="0" y="22"/>
                    <a:pt x="0" y="22"/>
                    <a:pt x="0" y="22"/>
                  </a:cubicBezTo>
                  <a:cubicBezTo>
                    <a:pt x="0" y="18"/>
                    <a:pt x="3" y="16"/>
                    <a:pt x="6" y="16"/>
                  </a:cubicBezTo>
                  <a:cubicBezTo>
                    <a:pt x="18" y="16"/>
                    <a:pt x="18" y="16"/>
                    <a:pt x="18" y="16"/>
                  </a:cubicBezTo>
                  <a:cubicBezTo>
                    <a:pt x="19" y="16"/>
                    <a:pt x="18" y="14"/>
                    <a:pt x="18" y="13"/>
                  </a:cubicBezTo>
                  <a:cubicBezTo>
                    <a:pt x="13" y="9"/>
                    <a:pt x="16" y="0"/>
                    <a:pt x="22" y="0"/>
                  </a:cubicBezTo>
                  <a:cubicBezTo>
                    <a:pt x="29" y="0"/>
                    <a:pt x="32" y="9"/>
                    <a:pt x="27" y="13"/>
                  </a:cubicBezTo>
                  <a:cubicBezTo>
                    <a:pt x="26" y="14"/>
                    <a:pt x="26" y="16"/>
                    <a:pt x="27" y="16"/>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25" name="Google Shape;225;p7"/>
            <p:cNvSpPr/>
            <p:nvPr/>
          </p:nvSpPr>
          <p:spPr>
            <a:xfrm>
              <a:off x="2697163" y="1931740"/>
              <a:ext cx="198835" cy="158354"/>
            </a:xfrm>
            <a:custGeom>
              <a:rect b="b" l="l" r="r" t="t"/>
              <a:pathLst>
                <a:path extrusionOk="0" h="56" w="71">
                  <a:moveTo>
                    <a:pt x="15" y="31"/>
                  </a:moveTo>
                  <a:cubicBezTo>
                    <a:pt x="15" y="22"/>
                    <a:pt x="15" y="22"/>
                    <a:pt x="15" y="22"/>
                  </a:cubicBezTo>
                  <a:cubicBezTo>
                    <a:pt x="15" y="18"/>
                    <a:pt x="18" y="15"/>
                    <a:pt x="21" y="15"/>
                  </a:cubicBezTo>
                  <a:cubicBezTo>
                    <a:pt x="31" y="15"/>
                    <a:pt x="31" y="15"/>
                    <a:pt x="31" y="15"/>
                  </a:cubicBezTo>
                  <a:cubicBezTo>
                    <a:pt x="32" y="15"/>
                    <a:pt x="31" y="13"/>
                    <a:pt x="31" y="13"/>
                  </a:cubicBezTo>
                  <a:cubicBezTo>
                    <a:pt x="25" y="9"/>
                    <a:pt x="28" y="0"/>
                    <a:pt x="35" y="0"/>
                  </a:cubicBezTo>
                  <a:cubicBezTo>
                    <a:pt x="42" y="0"/>
                    <a:pt x="45" y="9"/>
                    <a:pt x="40" y="13"/>
                  </a:cubicBezTo>
                  <a:cubicBezTo>
                    <a:pt x="39" y="14"/>
                    <a:pt x="39" y="15"/>
                    <a:pt x="40" y="15"/>
                  </a:cubicBezTo>
                  <a:cubicBezTo>
                    <a:pt x="50" y="15"/>
                    <a:pt x="50" y="15"/>
                    <a:pt x="50" y="15"/>
                  </a:cubicBezTo>
                  <a:cubicBezTo>
                    <a:pt x="53" y="15"/>
                    <a:pt x="56" y="18"/>
                    <a:pt x="56" y="22"/>
                  </a:cubicBezTo>
                  <a:cubicBezTo>
                    <a:pt x="56" y="31"/>
                    <a:pt x="56" y="31"/>
                    <a:pt x="56" y="31"/>
                  </a:cubicBezTo>
                  <a:cubicBezTo>
                    <a:pt x="56" y="32"/>
                    <a:pt x="57" y="31"/>
                    <a:pt x="58" y="31"/>
                  </a:cubicBezTo>
                  <a:cubicBezTo>
                    <a:pt x="62" y="26"/>
                    <a:pt x="71" y="29"/>
                    <a:pt x="71" y="36"/>
                  </a:cubicBezTo>
                  <a:cubicBezTo>
                    <a:pt x="71" y="43"/>
                    <a:pt x="62" y="46"/>
                    <a:pt x="58" y="40"/>
                  </a:cubicBezTo>
                  <a:cubicBezTo>
                    <a:pt x="57" y="40"/>
                    <a:pt x="56" y="39"/>
                    <a:pt x="56" y="40"/>
                  </a:cubicBezTo>
                  <a:cubicBezTo>
                    <a:pt x="56" y="50"/>
                    <a:pt x="56" y="50"/>
                    <a:pt x="56" y="50"/>
                  </a:cubicBezTo>
                  <a:cubicBezTo>
                    <a:pt x="56" y="53"/>
                    <a:pt x="53" y="56"/>
                    <a:pt x="50" y="56"/>
                  </a:cubicBezTo>
                  <a:cubicBezTo>
                    <a:pt x="40" y="56"/>
                    <a:pt x="40" y="56"/>
                    <a:pt x="40" y="56"/>
                  </a:cubicBezTo>
                  <a:cubicBezTo>
                    <a:pt x="39" y="56"/>
                    <a:pt x="39" y="54"/>
                    <a:pt x="40" y="53"/>
                  </a:cubicBezTo>
                  <a:cubicBezTo>
                    <a:pt x="45" y="49"/>
                    <a:pt x="42" y="40"/>
                    <a:pt x="35" y="40"/>
                  </a:cubicBezTo>
                  <a:cubicBezTo>
                    <a:pt x="29" y="40"/>
                    <a:pt x="26" y="49"/>
                    <a:pt x="31" y="53"/>
                  </a:cubicBezTo>
                  <a:cubicBezTo>
                    <a:pt x="31" y="54"/>
                    <a:pt x="32" y="56"/>
                    <a:pt x="31" y="56"/>
                  </a:cubicBezTo>
                  <a:cubicBezTo>
                    <a:pt x="21" y="56"/>
                    <a:pt x="21" y="56"/>
                    <a:pt x="21" y="56"/>
                  </a:cubicBezTo>
                  <a:cubicBezTo>
                    <a:pt x="18" y="56"/>
                    <a:pt x="15" y="53"/>
                    <a:pt x="15" y="50"/>
                  </a:cubicBezTo>
                  <a:cubicBezTo>
                    <a:pt x="15" y="40"/>
                    <a:pt x="15" y="40"/>
                    <a:pt x="15" y="40"/>
                  </a:cubicBezTo>
                  <a:cubicBezTo>
                    <a:pt x="15" y="39"/>
                    <a:pt x="14" y="40"/>
                    <a:pt x="13" y="40"/>
                  </a:cubicBezTo>
                  <a:cubicBezTo>
                    <a:pt x="9" y="46"/>
                    <a:pt x="0" y="43"/>
                    <a:pt x="0" y="36"/>
                  </a:cubicBezTo>
                  <a:cubicBezTo>
                    <a:pt x="0" y="29"/>
                    <a:pt x="9" y="26"/>
                    <a:pt x="13" y="31"/>
                  </a:cubicBezTo>
                  <a:cubicBezTo>
                    <a:pt x="14" y="31"/>
                    <a:pt x="15" y="32"/>
                    <a:pt x="15" y="31"/>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26" name="Google Shape;226;p7"/>
          <p:cNvGrpSpPr/>
          <p:nvPr/>
        </p:nvGrpSpPr>
        <p:grpSpPr>
          <a:xfrm>
            <a:off x="7524025" y="2706939"/>
            <a:ext cx="315516" cy="210741"/>
            <a:chOff x="6149975" y="2742556"/>
            <a:chExt cx="315516" cy="210741"/>
          </a:xfrm>
        </p:grpSpPr>
        <p:sp>
          <p:nvSpPr>
            <p:cNvPr id="227" name="Google Shape;227;p7"/>
            <p:cNvSpPr/>
            <p:nvPr/>
          </p:nvSpPr>
          <p:spPr>
            <a:xfrm>
              <a:off x="6164263" y="2939009"/>
              <a:ext cx="289322" cy="14288"/>
            </a:xfrm>
            <a:prstGeom prst="rect">
              <a:avLst/>
            </a:pr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28" name="Google Shape;228;p7"/>
            <p:cNvSpPr/>
            <p:nvPr/>
          </p:nvSpPr>
          <p:spPr>
            <a:xfrm>
              <a:off x="6149975" y="2742556"/>
              <a:ext cx="315516" cy="105966"/>
            </a:xfrm>
            <a:custGeom>
              <a:rect b="b" l="l" r="r" t="t"/>
              <a:pathLst>
                <a:path extrusionOk="0" h="89" w="265">
                  <a:moveTo>
                    <a:pt x="236" y="7"/>
                  </a:moveTo>
                  <a:lnTo>
                    <a:pt x="241" y="14"/>
                  </a:lnTo>
                  <a:lnTo>
                    <a:pt x="158" y="68"/>
                  </a:lnTo>
                  <a:lnTo>
                    <a:pt x="109" y="0"/>
                  </a:lnTo>
                  <a:lnTo>
                    <a:pt x="0" y="78"/>
                  </a:lnTo>
                  <a:lnTo>
                    <a:pt x="0" y="89"/>
                  </a:lnTo>
                  <a:lnTo>
                    <a:pt x="106" y="14"/>
                  </a:lnTo>
                  <a:lnTo>
                    <a:pt x="156" y="82"/>
                  </a:lnTo>
                  <a:lnTo>
                    <a:pt x="246" y="21"/>
                  </a:lnTo>
                  <a:lnTo>
                    <a:pt x="251" y="28"/>
                  </a:lnTo>
                  <a:lnTo>
                    <a:pt x="265" y="2"/>
                  </a:lnTo>
                  <a:lnTo>
                    <a:pt x="236" y="7"/>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29" name="Google Shape;229;p7"/>
            <p:cNvSpPr/>
            <p:nvPr/>
          </p:nvSpPr>
          <p:spPr>
            <a:xfrm>
              <a:off x="6166644" y="2815184"/>
              <a:ext cx="48816" cy="113110"/>
            </a:xfrm>
            <a:custGeom>
              <a:rect b="b" l="l" r="r" t="t"/>
              <a:pathLst>
                <a:path extrusionOk="0" h="95" w="41">
                  <a:moveTo>
                    <a:pt x="0" y="95"/>
                  </a:moveTo>
                  <a:lnTo>
                    <a:pt x="41" y="95"/>
                  </a:lnTo>
                  <a:lnTo>
                    <a:pt x="41" y="0"/>
                  </a:lnTo>
                  <a:lnTo>
                    <a:pt x="0" y="28"/>
                  </a:lnTo>
                  <a:lnTo>
                    <a:pt x="0" y="95"/>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0" name="Google Shape;230;p7"/>
            <p:cNvSpPr/>
            <p:nvPr/>
          </p:nvSpPr>
          <p:spPr>
            <a:xfrm>
              <a:off x="6397625" y="2784228"/>
              <a:ext cx="47625" cy="144066"/>
            </a:xfrm>
            <a:custGeom>
              <a:rect b="b" l="l" r="r" t="t"/>
              <a:pathLst>
                <a:path extrusionOk="0" h="121" w="40">
                  <a:moveTo>
                    <a:pt x="35" y="0"/>
                  </a:moveTo>
                  <a:lnTo>
                    <a:pt x="0" y="26"/>
                  </a:lnTo>
                  <a:lnTo>
                    <a:pt x="0" y="121"/>
                  </a:lnTo>
                  <a:lnTo>
                    <a:pt x="40" y="121"/>
                  </a:lnTo>
                  <a:lnTo>
                    <a:pt x="40" y="5"/>
                  </a:lnTo>
                  <a:lnTo>
                    <a:pt x="35" y="0"/>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1" name="Google Shape;231;p7"/>
            <p:cNvSpPr/>
            <p:nvPr/>
          </p:nvSpPr>
          <p:spPr>
            <a:xfrm>
              <a:off x="6338094" y="2817565"/>
              <a:ext cx="48816" cy="110729"/>
            </a:xfrm>
            <a:custGeom>
              <a:rect b="b" l="l" r="r" t="t"/>
              <a:pathLst>
                <a:path extrusionOk="0" h="93" w="41">
                  <a:moveTo>
                    <a:pt x="0" y="29"/>
                  </a:moveTo>
                  <a:lnTo>
                    <a:pt x="0" y="93"/>
                  </a:lnTo>
                  <a:lnTo>
                    <a:pt x="41" y="93"/>
                  </a:lnTo>
                  <a:lnTo>
                    <a:pt x="41" y="0"/>
                  </a:lnTo>
                  <a:lnTo>
                    <a:pt x="0" y="29"/>
                  </a:lnTo>
                  <a:lnTo>
                    <a:pt x="0" y="29"/>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2" name="Google Shape;232;p7"/>
            <p:cNvSpPr/>
            <p:nvPr/>
          </p:nvSpPr>
          <p:spPr>
            <a:xfrm>
              <a:off x="6223794" y="2775893"/>
              <a:ext cx="47625" cy="152400"/>
            </a:xfrm>
            <a:custGeom>
              <a:rect b="b" l="l" r="r" t="t"/>
              <a:pathLst>
                <a:path extrusionOk="0" h="128" w="40">
                  <a:moveTo>
                    <a:pt x="0" y="28"/>
                  </a:moveTo>
                  <a:lnTo>
                    <a:pt x="0" y="128"/>
                  </a:lnTo>
                  <a:lnTo>
                    <a:pt x="40" y="128"/>
                  </a:lnTo>
                  <a:lnTo>
                    <a:pt x="40" y="0"/>
                  </a:lnTo>
                  <a:lnTo>
                    <a:pt x="0" y="28"/>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3" name="Google Shape;233;p7"/>
            <p:cNvSpPr/>
            <p:nvPr/>
          </p:nvSpPr>
          <p:spPr>
            <a:xfrm>
              <a:off x="6282134" y="2784228"/>
              <a:ext cx="47625" cy="144066"/>
            </a:xfrm>
            <a:custGeom>
              <a:rect b="b" l="l" r="r" t="t"/>
              <a:pathLst>
                <a:path extrusionOk="0" h="121" w="40">
                  <a:moveTo>
                    <a:pt x="0" y="0"/>
                  </a:moveTo>
                  <a:lnTo>
                    <a:pt x="0" y="121"/>
                  </a:lnTo>
                  <a:lnTo>
                    <a:pt x="40" y="121"/>
                  </a:lnTo>
                  <a:lnTo>
                    <a:pt x="40" y="57"/>
                  </a:lnTo>
                  <a:lnTo>
                    <a:pt x="0" y="0"/>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34" name="Google Shape;234;p7"/>
          <p:cNvGrpSpPr/>
          <p:nvPr/>
        </p:nvGrpSpPr>
        <p:grpSpPr>
          <a:xfrm>
            <a:off x="2585879" y="2670727"/>
            <a:ext cx="183876" cy="282970"/>
            <a:chOff x="2511426" y="2742556"/>
            <a:chExt cx="198835" cy="305991"/>
          </a:xfrm>
        </p:grpSpPr>
        <p:sp>
          <p:nvSpPr>
            <p:cNvPr id="235" name="Google Shape;235;p7"/>
            <p:cNvSpPr/>
            <p:nvPr/>
          </p:nvSpPr>
          <p:spPr>
            <a:xfrm>
              <a:off x="2511426" y="2742556"/>
              <a:ext cx="198835" cy="247650"/>
            </a:xfrm>
            <a:custGeom>
              <a:rect b="b" l="l" r="r" t="t"/>
              <a:pathLst>
                <a:path extrusionOk="0" h="88" w="71">
                  <a:moveTo>
                    <a:pt x="48" y="82"/>
                  </a:moveTo>
                  <a:cubicBezTo>
                    <a:pt x="48" y="82"/>
                    <a:pt x="48" y="82"/>
                    <a:pt x="48" y="82"/>
                  </a:cubicBezTo>
                  <a:cubicBezTo>
                    <a:pt x="47" y="82"/>
                    <a:pt x="47" y="82"/>
                    <a:pt x="47" y="82"/>
                  </a:cubicBezTo>
                  <a:cubicBezTo>
                    <a:pt x="52" y="63"/>
                    <a:pt x="71" y="56"/>
                    <a:pt x="70" y="34"/>
                  </a:cubicBezTo>
                  <a:cubicBezTo>
                    <a:pt x="69" y="16"/>
                    <a:pt x="56" y="0"/>
                    <a:pt x="36" y="0"/>
                  </a:cubicBezTo>
                  <a:cubicBezTo>
                    <a:pt x="16" y="0"/>
                    <a:pt x="2" y="16"/>
                    <a:pt x="1" y="35"/>
                  </a:cubicBezTo>
                  <a:cubicBezTo>
                    <a:pt x="0" y="54"/>
                    <a:pt x="16" y="61"/>
                    <a:pt x="23" y="77"/>
                  </a:cubicBezTo>
                  <a:cubicBezTo>
                    <a:pt x="23" y="79"/>
                    <a:pt x="24" y="80"/>
                    <a:pt x="24" y="82"/>
                  </a:cubicBezTo>
                  <a:cubicBezTo>
                    <a:pt x="24" y="82"/>
                    <a:pt x="24" y="82"/>
                    <a:pt x="24" y="82"/>
                  </a:cubicBezTo>
                  <a:cubicBezTo>
                    <a:pt x="23" y="82"/>
                    <a:pt x="23" y="82"/>
                    <a:pt x="23" y="82"/>
                  </a:cubicBezTo>
                  <a:cubicBezTo>
                    <a:pt x="23" y="88"/>
                    <a:pt x="23" y="88"/>
                    <a:pt x="23" y="88"/>
                  </a:cubicBezTo>
                  <a:cubicBezTo>
                    <a:pt x="48" y="88"/>
                    <a:pt x="48" y="88"/>
                    <a:pt x="48" y="88"/>
                  </a:cubicBezTo>
                  <a:lnTo>
                    <a:pt x="48" y="82"/>
                  </a:lnTo>
                  <a:close/>
                  <a:moveTo>
                    <a:pt x="41" y="78"/>
                  </a:moveTo>
                  <a:cubicBezTo>
                    <a:pt x="41" y="62"/>
                    <a:pt x="41" y="62"/>
                    <a:pt x="41" y="62"/>
                  </a:cubicBezTo>
                  <a:cubicBezTo>
                    <a:pt x="41" y="62"/>
                    <a:pt x="41" y="61"/>
                    <a:pt x="41" y="61"/>
                  </a:cubicBezTo>
                  <a:cubicBezTo>
                    <a:pt x="43" y="53"/>
                    <a:pt x="48" y="39"/>
                    <a:pt x="49" y="36"/>
                  </a:cubicBezTo>
                  <a:cubicBezTo>
                    <a:pt x="53" y="36"/>
                    <a:pt x="57" y="35"/>
                    <a:pt x="59" y="33"/>
                  </a:cubicBezTo>
                  <a:cubicBezTo>
                    <a:pt x="62" y="29"/>
                    <a:pt x="56" y="23"/>
                    <a:pt x="51" y="25"/>
                  </a:cubicBezTo>
                  <a:cubicBezTo>
                    <a:pt x="48" y="26"/>
                    <a:pt x="48" y="30"/>
                    <a:pt x="47" y="33"/>
                  </a:cubicBezTo>
                  <a:cubicBezTo>
                    <a:pt x="42" y="33"/>
                    <a:pt x="30" y="33"/>
                    <a:pt x="25" y="33"/>
                  </a:cubicBezTo>
                  <a:cubicBezTo>
                    <a:pt x="24" y="30"/>
                    <a:pt x="22" y="22"/>
                    <a:pt x="16" y="25"/>
                  </a:cubicBezTo>
                  <a:cubicBezTo>
                    <a:pt x="12" y="27"/>
                    <a:pt x="11" y="31"/>
                    <a:pt x="12" y="33"/>
                  </a:cubicBezTo>
                  <a:cubicBezTo>
                    <a:pt x="14" y="35"/>
                    <a:pt x="19" y="36"/>
                    <a:pt x="23" y="36"/>
                  </a:cubicBezTo>
                  <a:cubicBezTo>
                    <a:pt x="26" y="45"/>
                    <a:pt x="27" y="51"/>
                    <a:pt x="30" y="61"/>
                  </a:cubicBezTo>
                  <a:cubicBezTo>
                    <a:pt x="30" y="61"/>
                    <a:pt x="30" y="62"/>
                    <a:pt x="30" y="62"/>
                  </a:cubicBezTo>
                  <a:cubicBezTo>
                    <a:pt x="30" y="78"/>
                    <a:pt x="30" y="78"/>
                    <a:pt x="30" y="78"/>
                  </a:cubicBezTo>
                  <a:cubicBezTo>
                    <a:pt x="27" y="78"/>
                    <a:pt x="27" y="78"/>
                    <a:pt x="27" y="78"/>
                  </a:cubicBezTo>
                  <a:cubicBezTo>
                    <a:pt x="25" y="70"/>
                    <a:pt x="20" y="65"/>
                    <a:pt x="16" y="59"/>
                  </a:cubicBezTo>
                  <a:cubicBezTo>
                    <a:pt x="9" y="51"/>
                    <a:pt x="5" y="45"/>
                    <a:pt x="5" y="35"/>
                  </a:cubicBezTo>
                  <a:cubicBezTo>
                    <a:pt x="6" y="27"/>
                    <a:pt x="9" y="19"/>
                    <a:pt x="14" y="13"/>
                  </a:cubicBezTo>
                  <a:cubicBezTo>
                    <a:pt x="20" y="8"/>
                    <a:pt x="27" y="5"/>
                    <a:pt x="36" y="5"/>
                  </a:cubicBezTo>
                  <a:cubicBezTo>
                    <a:pt x="42" y="4"/>
                    <a:pt x="48" y="6"/>
                    <a:pt x="53" y="10"/>
                  </a:cubicBezTo>
                  <a:cubicBezTo>
                    <a:pt x="61" y="15"/>
                    <a:pt x="66" y="25"/>
                    <a:pt x="66" y="35"/>
                  </a:cubicBezTo>
                  <a:cubicBezTo>
                    <a:pt x="67" y="45"/>
                    <a:pt x="62" y="52"/>
                    <a:pt x="56" y="59"/>
                  </a:cubicBezTo>
                  <a:cubicBezTo>
                    <a:pt x="52" y="64"/>
                    <a:pt x="47" y="70"/>
                    <a:pt x="44" y="78"/>
                  </a:cubicBezTo>
                  <a:lnTo>
                    <a:pt x="41" y="78"/>
                  </a:lnTo>
                  <a:close/>
                  <a:moveTo>
                    <a:pt x="34" y="44"/>
                  </a:moveTo>
                  <a:cubicBezTo>
                    <a:pt x="34" y="44"/>
                    <a:pt x="34" y="45"/>
                    <a:pt x="34" y="45"/>
                  </a:cubicBezTo>
                  <a:cubicBezTo>
                    <a:pt x="34" y="60"/>
                    <a:pt x="34" y="60"/>
                    <a:pt x="34" y="60"/>
                  </a:cubicBezTo>
                  <a:cubicBezTo>
                    <a:pt x="33" y="60"/>
                    <a:pt x="33" y="60"/>
                    <a:pt x="33" y="60"/>
                  </a:cubicBezTo>
                  <a:cubicBezTo>
                    <a:pt x="33" y="60"/>
                    <a:pt x="33" y="60"/>
                    <a:pt x="32" y="60"/>
                  </a:cubicBezTo>
                  <a:cubicBezTo>
                    <a:pt x="31" y="54"/>
                    <a:pt x="26" y="39"/>
                    <a:pt x="25" y="36"/>
                  </a:cubicBezTo>
                  <a:cubicBezTo>
                    <a:pt x="29" y="36"/>
                    <a:pt x="42" y="36"/>
                    <a:pt x="46" y="36"/>
                  </a:cubicBezTo>
                  <a:cubicBezTo>
                    <a:pt x="45" y="40"/>
                    <a:pt x="41" y="52"/>
                    <a:pt x="39" y="60"/>
                  </a:cubicBezTo>
                  <a:cubicBezTo>
                    <a:pt x="39" y="60"/>
                    <a:pt x="39" y="60"/>
                    <a:pt x="39" y="60"/>
                  </a:cubicBezTo>
                  <a:cubicBezTo>
                    <a:pt x="37" y="60"/>
                    <a:pt x="37" y="60"/>
                    <a:pt x="37" y="60"/>
                  </a:cubicBezTo>
                  <a:cubicBezTo>
                    <a:pt x="37" y="45"/>
                    <a:pt x="37" y="45"/>
                    <a:pt x="37" y="45"/>
                  </a:cubicBezTo>
                  <a:cubicBezTo>
                    <a:pt x="37" y="45"/>
                    <a:pt x="38" y="44"/>
                    <a:pt x="38" y="44"/>
                  </a:cubicBezTo>
                  <a:cubicBezTo>
                    <a:pt x="38" y="42"/>
                    <a:pt x="37" y="42"/>
                    <a:pt x="36" y="42"/>
                  </a:cubicBezTo>
                  <a:cubicBezTo>
                    <a:pt x="35" y="42"/>
                    <a:pt x="34" y="42"/>
                    <a:pt x="34" y="44"/>
                  </a:cubicBezTo>
                  <a:close/>
                  <a:moveTo>
                    <a:pt x="49" y="33"/>
                  </a:moveTo>
                  <a:cubicBezTo>
                    <a:pt x="50" y="30"/>
                    <a:pt x="51" y="27"/>
                    <a:pt x="53" y="27"/>
                  </a:cubicBezTo>
                  <a:cubicBezTo>
                    <a:pt x="56" y="27"/>
                    <a:pt x="58" y="30"/>
                    <a:pt x="57" y="31"/>
                  </a:cubicBezTo>
                  <a:cubicBezTo>
                    <a:pt x="56" y="33"/>
                    <a:pt x="51" y="33"/>
                    <a:pt x="49" y="33"/>
                  </a:cubicBezTo>
                  <a:cubicBezTo>
                    <a:pt x="49" y="33"/>
                    <a:pt x="49" y="33"/>
                    <a:pt x="49" y="33"/>
                  </a:cubicBezTo>
                  <a:close/>
                  <a:moveTo>
                    <a:pt x="14" y="31"/>
                  </a:moveTo>
                  <a:cubicBezTo>
                    <a:pt x="13" y="29"/>
                    <a:pt x="17" y="26"/>
                    <a:pt x="19" y="27"/>
                  </a:cubicBezTo>
                  <a:cubicBezTo>
                    <a:pt x="21" y="28"/>
                    <a:pt x="22" y="31"/>
                    <a:pt x="22" y="33"/>
                  </a:cubicBezTo>
                  <a:cubicBezTo>
                    <a:pt x="22" y="34"/>
                    <a:pt x="15" y="33"/>
                    <a:pt x="14" y="31"/>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6" name="Google Shape;236;p7"/>
            <p:cNvSpPr/>
            <p:nvPr/>
          </p:nvSpPr>
          <p:spPr>
            <a:xfrm>
              <a:off x="2575720" y="2998541"/>
              <a:ext cx="70247" cy="8335"/>
            </a:xfrm>
            <a:prstGeom prst="rect">
              <a:avLst/>
            </a:pr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37" name="Google Shape;237;p7"/>
            <p:cNvSpPr/>
            <p:nvPr/>
          </p:nvSpPr>
          <p:spPr>
            <a:xfrm>
              <a:off x="2575720" y="3011637"/>
              <a:ext cx="70247" cy="36910"/>
            </a:xfrm>
            <a:custGeom>
              <a:rect b="b" l="l" r="r" t="t"/>
              <a:pathLst>
                <a:path extrusionOk="0" h="13" w="25">
                  <a:moveTo>
                    <a:pt x="24" y="3"/>
                  </a:moveTo>
                  <a:cubicBezTo>
                    <a:pt x="24" y="3"/>
                    <a:pt x="24" y="3"/>
                    <a:pt x="24" y="3"/>
                  </a:cubicBezTo>
                  <a:cubicBezTo>
                    <a:pt x="25" y="3"/>
                    <a:pt x="25" y="3"/>
                    <a:pt x="25" y="3"/>
                  </a:cubicBezTo>
                  <a:cubicBezTo>
                    <a:pt x="25" y="0"/>
                    <a:pt x="25" y="0"/>
                    <a:pt x="25" y="0"/>
                  </a:cubicBezTo>
                  <a:cubicBezTo>
                    <a:pt x="0" y="0"/>
                    <a:pt x="0" y="0"/>
                    <a:pt x="0" y="0"/>
                  </a:cubicBezTo>
                  <a:cubicBezTo>
                    <a:pt x="0" y="3"/>
                    <a:pt x="0" y="3"/>
                    <a:pt x="0" y="3"/>
                  </a:cubicBezTo>
                  <a:cubicBezTo>
                    <a:pt x="0" y="3"/>
                    <a:pt x="1" y="3"/>
                    <a:pt x="1" y="3"/>
                  </a:cubicBezTo>
                  <a:cubicBezTo>
                    <a:pt x="2" y="3"/>
                    <a:pt x="2" y="3"/>
                    <a:pt x="2" y="3"/>
                  </a:cubicBezTo>
                  <a:cubicBezTo>
                    <a:pt x="4" y="8"/>
                    <a:pt x="6" y="13"/>
                    <a:pt x="11" y="13"/>
                  </a:cubicBezTo>
                  <a:cubicBezTo>
                    <a:pt x="15" y="13"/>
                    <a:pt x="15" y="13"/>
                    <a:pt x="15" y="13"/>
                  </a:cubicBezTo>
                  <a:cubicBezTo>
                    <a:pt x="20" y="13"/>
                    <a:pt x="21" y="8"/>
                    <a:pt x="24" y="3"/>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38" name="Google Shape;238;p7"/>
          <p:cNvGrpSpPr/>
          <p:nvPr/>
        </p:nvGrpSpPr>
        <p:grpSpPr>
          <a:xfrm>
            <a:off x="2521468" y="3512076"/>
            <a:ext cx="312699" cy="288476"/>
            <a:chOff x="2460228" y="3448596"/>
            <a:chExt cx="338138" cy="311944"/>
          </a:xfrm>
        </p:grpSpPr>
        <p:sp>
          <p:nvSpPr>
            <p:cNvPr id="239" name="Google Shape;239;p7"/>
            <p:cNvSpPr/>
            <p:nvPr/>
          </p:nvSpPr>
          <p:spPr>
            <a:xfrm>
              <a:off x="2550716" y="3498603"/>
              <a:ext cx="132160" cy="210740"/>
            </a:xfrm>
            <a:custGeom>
              <a:rect b="b" l="l" r="r" t="t"/>
              <a:pathLst>
                <a:path extrusionOk="0" h="75" w="47">
                  <a:moveTo>
                    <a:pt x="36" y="21"/>
                  </a:moveTo>
                  <a:cubicBezTo>
                    <a:pt x="33" y="20"/>
                    <a:pt x="30" y="18"/>
                    <a:pt x="27" y="18"/>
                  </a:cubicBezTo>
                  <a:cubicBezTo>
                    <a:pt x="27" y="32"/>
                    <a:pt x="27" y="32"/>
                    <a:pt x="27" y="32"/>
                  </a:cubicBezTo>
                  <a:cubicBezTo>
                    <a:pt x="29" y="32"/>
                    <a:pt x="29" y="32"/>
                    <a:pt x="29" y="32"/>
                  </a:cubicBezTo>
                  <a:cubicBezTo>
                    <a:pt x="31" y="33"/>
                    <a:pt x="34" y="34"/>
                    <a:pt x="36" y="35"/>
                  </a:cubicBezTo>
                  <a:cubicBezTo>
                    <a:pt x="40" y="36"/>
                    <a:pt x="44" y="39"/>
                    <a:pt x="46" y="43"/>
                  </a:cubicBezTo>
                  <a:cubicBezTo>
                    <a:pt x="47" y="46"/>
                    <a:pt x="47" y="53"/>
                    <a:pt x="45" y="57"/>
                  </a:cubicBezTo>
                  <a:cubicBezTo>
                    <a:pt x="42" y="63"/>
                    <a:pt x="35" y="66"/>
                    <a:pt x="27" y="66"/>
                  </a:cubicBezTo>
                  <a:cubicBezTo>
                    <a:pt x="27" y="73"/>
                    <a:pt x="27" y="73"/>
                    <a:pt x="27" y="73"/>
                  </a:cubicBezTo>
                  <a:cubicBezTo>
                    <a:pt x="27" y="74"/>
                    <a:pt x="26" y="75"/>
                    <a:pt x="25" y="75"/>
                  </a:cubicBezTo>
                  <a:cubicBezTo>
                    <a:pt x="25" y="75"/>
                    <a:pt x="25" y="75"/>
                    <a:pt x="25" y="75"/>
                  </a:cubicBezTo>
                  <a:cubicBezTo>
                    <a:pt x="24" y="75"/>
                    <a:pt x="22" y="74"/>
                    <a:pt x="22" y="73"/>
                  </a:cubicBezTo>
                  <a:cubicBezTo>
                    <a:pt x="22" y="66"/>
                    <a:pt x="22" y="66"/>
                    <a:pt x="22" y="66"/>
                  </a:cubicBezTo>
                  <a:cubicBezTo>
                    <a:pt x="17" y="66"/>
                    <a:pt x="11" y="64"/>
                    <a:pt x="6" y="61"/>
                  </a:cubicBezTo>
                  <a:cubicBezTo>
                    <a:pt x="0" y="58"/>
                    <a:pt x="5" y="49"/>
                    <a:pt x="11" y="52"/>
                  </a:cubicBezTo>
                  <a:cubicBezTo>
                    <a:pt x="15" y="54"/>
                    <a:pt x="19" y="56"/>
                    <a:pt x="23" y="56"/>
                  </a:cubicBezTo>
                  <a:cubicBezTo>
                    <a:pt x="23" y="42"/>
                    <a:pt x="23" y="42"/>
                    <a:pt x="23" y="42"/>
                  </a:cubicBezTo>
                  <a:cubicBezTo>
                    <a:pt x="22" y="42"/>
                    <a:pt x="17" y="41"/>
                    <a:pt x="13" y="39"/>
                  </a:cubicBezTo>
                  <a:cubicBezTo>
                    <a:pt x="6" y="36"/>
                    <a:pt x="4" y="32"/>
                    <a:pt x="4" y="26"/>
                  </a:cubicBezTo>
                  <a:cubicBezTo>
                    <a:pt x="4" y="18"/>
                    <a:pt x="8" y="13"/>
                    <a:pt x="15" y="10"/>
                  </a:cubicBezTo>
                  <a:cubicBezTo>
                    <a:pt x="17" y="9"/>
                    <a:pt x="20" y="9"/>
                    <a:pt x="22" y="8"/>
                  </a:cubicBezTo>
                  <a:cubicBezTo>
                    <a:pt x="22" y="3"/>
                    <a:pt x="22" y="3"/>
                    <a:pt x="22" y="3"/>
                  </a:cubicBezTo>
                  <a:cubicBezTo>
                    <a:pt x="22" y="1"/>
                    <a:pt x="24" y="0"/>
                    <a:pt x="25" y="0"/>
                  </a:cubicBezTo>
                  <a:cubicBezTo>
                    <a:pt x="25" y="0"/>
                    <a:pt x="25" y="0"/>
                    <a:pt x="25" y="0"/>
                  </a:cubicBezTo>
                  <a:cubicBezTo>
                    <a:pt x="26" y="0"/>
                    <a:pt x="27" y="1"/>
                    <a:pt x="27" y="3"/>
                  </a:cubicBezTo>
                  <a:cubicBezTo>
                    <a:pt x="27" y="8"/>
                    <a:pt x="27" y="8"/>
                    <a:pt x="27" y="8"/>
                  </a:cubicBezTo>
                  <a:cubicBezTo>
                    <a:pt x="31" y="9"/>
                    <a:pt x="36" y="10"/>
                    <a:pt x="40" y="12"/>
                  </a:cubicBezTo>
                  <a:cubicBezTo>
                    <a:pt x="43" y="13"/>
                    <a:pt x="44" y="16"/>
                    <a:pt x="42" y="19"/>
                  </a:cubicBezTo>
                  <a:cubicBezTo>
                    <a:pt x="41" y="21"/>
                    <a:pt x="38" y="22"/>
                    <a:pt x="36" y="21"/>
                  </a:cubicBezTo>
                  <a:close/>
                  <a:moveTo>
                    <a:pt x="16" y="24"/>
                  </a:moveTo>
                  <a:cubicBezTo>
                    <a:pt x="16" y="26"/>
                    <a:pt x="16" y="28"/>
                    <a:pt x="17" y="28"/>
                  </a:cubicBezTo>
                  <a:cubicBezTo>
                    <a:pt x="19" y="29"/>
                    <a:pt x="21" y="30"/>
                    <a:pt x="23" y="31"/>
                  </a:cubicBezTo>
                  <a:cubicBezTo>
                    <a:pt x="23" y="18"/>
                    <a:pt x="23" y="18"/>
                    <a:pt x="23" y="18"/>
                  </a:cubicBezTo>
                  <a:cubicBezTo>
                    <a:pt x="18" y="18"/>
                    <a:pt x="16" y="20"/>
                    <a:pt x="16" y="24"/>
                  </a:cubicBezTo>
                  <a:close/>
                  <a:moveTo>
                    <a:pt x="35" y="50"/>
                  </a:moveTo>
                  <a:cubicBezTo>
                    <a:pt x="35" y="49"/>
                    <a:pt x="34" y="47"/>
                    <a:pt x="33" y="46"/>
                  </a:cubicBezTo>
                  <a:cubicBezTo>
                    <a:pt x="31" y="45"/>
                    <a:pt x="29" y="44"/>
                    <a:pt x="27" y="43"/>
                  </a:cubicBezTo>
                  <a:cubicBezTo>
                    <a:pt x="27" y="56"/>
                    <a:pt x="27" y="56"/>
                    <a:pt x="27" y="56"/>
                  </a:cubicBezTo>
                  <a:cubicBezTo>
                    <a:pt x="32" y="56"/>
                    <a:pt x="35" y="54"/>
                    <a:pt x="35" y="50"/>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40" name="Google Shape;240;p7"/>
            <p:cNvSpPr/>
            <p:nvPr/>
          </p:nvSpPr>
          <p:spPr>
            <a:xfrm>
              <a:off x="2460228" y="3448596"/>
              <a:ext cx="338138" cy="311944"/>
            </a:xfrm>
            <a:custGeom>
              <a:rect b="b" l="l" r="r" t="t"/>
              <a:pathLst>
                <a:path extrusionOk="0" h="111" w="120">
                  <a:moveTo>
                    <a:pt x="116" y="42"/>
                  </a:moveTo>
                  <a:cubicBezTo>
                    <a:pt x="109" y="42"/>
                    <a:pt x="109" y="42"/>
                    <a:pt x="109" y="42"/>
                  </a:cubicBezTo>
                  <a:cubicBezTo>
                    <a:pt x="102" y="18"/>
                    <a:pt x="79" y="0"/>
                    <a:pt x="52" y="3"/>
                  </a:cubicBezTo>
                  <a:cubicBezTo>
                    <a:pt x="25" y="5"/>
                    <a:pt x="5" y="26"/>
                    <a:pt x="3" y="52"/>
                  </a:cubicBezTo>
                  <a:cubicBezTo>
                    <a:pt x="0" y="84"/>
                    <a:pt x="25" y="111"/>
                    <a:pt x="57" y="111"/>
                  </a:cubicBezTo>
                  <a:cubicBezTo>
                    <a:pt x="77" y="111"/>
                    <a:pt x="94" y="100"/>
                    <a:pt x="103" y="84"/>
                  </a:cubicBezTo>
                  <a:cubicBezTo>
                    <a:pt x="105" y="82"/>
                    <a:pt x="104" y="79"/>
                    <a:pt x="102" y="78"/>
                  </a:cubicBezTo>
                  <a:cubicBezTo>
                    <a:pt x="102" y="78"/>
                    <a:pt x="102" y="78"/>
                    <a:pt x="102" y="78"/>
                  </a:cubicBezTo>
                  <a:cubicBezTo>
                    <a:pt x="100" y="77"/>
                    <a:pt x="98" y="78"/>
                    <a:pt x="97" y="80"/>
                  </a:cubicBezTo>
                  <a:cubicBezTo>
                    <a:pt x="88" y="94"/>
                    <a:pt x="72" y="104"/>
                    <a:pt x="53" y="103"/>
                  </a:cubicBezTo>
                  <a:cubicBezTo>
                    <a:pt x="31" y="101"/>
                    <a:pt x="12" y="83"/>
                    <a:pt x="11" y="60"/>
                  </a:cubicBezTo>
                  <a:cubicBezTo>
                    <a:pt x="9" y="33"/>
                    <a:pt x="30" y="10"/>
                    <a:pt x="57" y="10"/>
                  </a:cubicBezTo>
                  <a:cubicBezTo>
                    <a:pt x="77" y="10"/>
                    <a:pt x="95" y="24"/>
                    <a:pt x="101" y="42"/>
                  </a:cubicBezTo>
                  <a:cubicBezTo>
                    <a:pt x="94" y="42"/>
                    <a:pt x="94" y="42"/>
                    <a:pt x="94" y="42"/>
                  </a:cubicBezTo>
                  <a:cubicBezTo>
                    <a:pt x="91" y="42"/>
                    <a:pt x="89" y="46"/>
                    <a:pt x="90" y="48"/>
                  </a:cubicBezTo>
                  <a:cubicBezTo>
                    <a:pt x="101" y="65"/>
                    <a:pt x="101" y="65"/>
                    <a:pt x="101" y="65"/>
                  </a:cubicBezTo>
                  <a:cubicBezTo>
                    <a:pt x="103" y="68"/>
                    <a:pt x="106" y="68"/>
                    <a:pt x="108" y="65"/>
                  </a:cubicBezTo>
                  <a:cubicBezTo>
                    <a:pt x="119" y="48"/>
                    <a:pt x="119" y="48"/>
                    <a:pt x="119" y="48"/>
                  </a:cubicBezTo>
                  <a:cubicBezTo>
                    <a:pt x="120" y="46"/>
                    <a:pt x="119" y="42"/>
                    <a:pt x="116" y="42"/>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sp>
        <p:nvSpPr>
          <p:cNvPr id="241" name="Google Shape;241;p7"/>
          <p:cNvSpPr/>
          <p:nvPr/>
        </p:nvSpPr>
        <p:spPr>
          <a:xfrm>
            <a:off x="7584757" y="3412357"/>
            <a:ext cx="194072" cy="216694"/>
          </a:xfrm>
          <a:custGeom>
            <a:rect b="b" l="l" r="r" t="t"/>
            <a:pathLst>
              <a:path extrusionOk="0" h="77" w="69">
                <a:moveTo>
                  <a:pt x="67" y="35"/>
                </a:moveTo>
                <a:cubicBezTo>
                  <a:pt x="57" y="16"/>
                  <a:pt x="57" y="16"/>
                  <a:pt x="57" y="16"/>
                </a:cubicBezTo>
                <a:cubicBezTo>
                  <a:pt x="52" y="6"/>
                  <a:pt x="42" y="0"/>
                  <a:pt x="31" y="0"/>
                </a:cubicBezTo>
                <a:cubicBezTo>
                  <a:pt x="15" y="0"/>
                  <a:pt x="0" y="12"/>
                  <a:pt x="0" y="29"/>
                </a:cubicBezTo>
                <a:cubicBezTo>
                  <a:pt x="0" y="32"/>
                  <a:pt x="2" y="37"/>
                  <a:pt x="4" y="42"/>
                </a:cubicBezTo>
                <a:cubicBezTo>
                  <a:pt x="5" y="40"/>
                  <a:pt x="6" y="39"/>
                  <a:pt x="7" y="37"/>
                </a:cubicBezTo>
                <a:cubicBezTo>
                  <a:pt x="6" y="34"/>
                  <a:pt x="5" y="31"/>
                  <a:pt x="5" y="29"/>
                </a:cubicBezTo>
                <a:cubicBezTo>
                  <a:pt x="5" y="14"/>
                  <a:pt x="18" y="4"/>
                  <a:pt x="31" y="4"/>
                </a:cubicBezTo>
                <a:cubicBezTo>
                  <a:pt x="40" y="4"/>
                  <a:pt x="48" y="10"/>
                  <a:pt x="52" y="18"/>
                </a:cubicBezTo>
                <a:cubicBezTo>
                  <a:pt x="62" y="36"/>
                  <a:pt x="62" y="36"/>
                  <a:pt x="62" y="36"/>
                </a:cubicBezTo>
                <a:cubicBezTo>
                  <a:pt x="56" y="36"/>
                  <a:pt x="56" y="36"/>
                  <a:pt x="56" y="36"/>
                </a:cubicBezTo>
                <a:cubicBezTo>
                  <a:pt x="55" y="36"/>
                  <a:pt x="55" y="36"/>
                  <a:pt x="55" y="36"/>
                </a:cubicBezTo>
                <a:cubicBezTo>
                  <a:pt x="55" y="46"/>
                  <a:pt x="56" y="57"/>
                  <a:pt x="52" y="57"/>
                </a:cubicBezTo>
                <a:cubicBezTo>
                  <a:pt x="45" y="57"/>
                  <a:pt x="38" y="56"/>
                  <a:pt x="32" y="54"/>
                </a:cubicBezTo>
                <a:cubicBezTo>
                  <a:pt x="32" y="72"/>
                  <a:pt x="32" y="72"/>
                  <a:pt x="32" y="72"/>
                </a:cubicBezTo>
                <a:cubicBezTo>
                  <a:pt x="15" y="72"/>
                  <a:pt x="15" y="72"/>
                  <a:pt x="15" y="72"/>
                </a:cubicBezTo>
                <a:cubicBezTo>
                  <a:pt x="15" y="72"/>
                  <a:pt x="15" y="51"/>
                  <a:pt x="15" y="50"/>
                </a:cubicBezTo>
                <a:cubicBezTo>
                  <a:pt x="14" y="49"/>
                  <a:pt x="13" y="48"/>
                  <a:pt x="12" y="46"/>
                </a:cubicBezTo>
                <a:cubicBezTo>
                  <a:pt x="11" y="47"/>
                  <a:pt x="10" y="49"/>
                  <a:pt x="9" y="50"/>
                </a:cubicBezTo>
                <a:cubicBezTo>
                  <a:pt x="10" y="51"/>
                  <a:pt x="10" y="51"/>
                  <a:pt x="11" y="52"/>
                </a:cubicBezTo>
                <a:cubicBezTo>
                  <a:pt x="11" y="77"/>
                  <a:pt x="11" y="77"/>
                  <a:pt x="11" y="77"/>
                </a:cubicBezTo>
                <a:cubicBezTo>
                  <a:pt x="37" y="77"/>
                  <a:pt x="37" y="77"/>
                  <a:pt x="37" y="77"/>
                </a:cubicBezTo>
                <a:cubicBezTo>
                  <a:pt x="37" y="60"/>
                  <a:pt x="37" y="60"/>
                  <a:pt x="37" y="60"/>
                </a:cubicBezTo>
                <a:cubicBezTo>
                  <a:pt x="42" y="62"/>
                  <a:pt x="47" y="62"/>
                  <a:pt x="52" y="62"/>
                </a:cubicBezTo>
                <a:cubicBezTo>
                  <a:pt x="60" y="62"/>
                  <a:pt x="60" y="53"/>
                  <a:pt x="60" y="40"/>
                </a:cubicBezTo>
                <a:cubicBezTo>
                  <a:pt x="64" y="40"/>
                  <a:pt x="64" y="40"/>
                  <a:pt x="64" y="40"/>
                </a:cubicBezTo>
                <a:cubicBezTo>
                  <a:pt x="67" y="40"/>
                  <a:pt x="69" y="37"/>
                  <a:pt x="67" y="35"/>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nvGrpSpPr>
          <p:cNvPr id="242" name="Google Shape;242;p7"/>
          <p:cNvGrpSpPr/>
          <p:nvPr/>
        </p:nvGrpSpPr>
        <p:grpSpPr>
          <a:xfrm rot="2181050">
            <a:off x="44107" y="57984"/>
            <a:ext cx="756515" cy="756515"/>
            <a:chOff x="1651648" y="1804185"/>
            <a:chExt cx="1270908" cy="1270908"/>
          </a:xfrm>
        </p:grpSpPr>
        <p:sp>
          <p:nvSpPr>
            <p:cNvPr id="243" name="Google Shape;243;p7"/>
            <p:cNvSpPr/>
            <p:nvPr/>
          </p:nvSpPr>
          <p:spPr>
            <a:xfrm rot="-5400000">
              <a:off x="2676139" y="2171589"/>
              <a:ext cx="127547" cy="63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244" name="Google Shape;244;p7"/>
            <p:cNvGrpSpPr/>
            <p:nvPr/>
          </p:nvGrpSpPr>
          <p:grpSpPr>
            <a:xfrm rot="-2700000">
              <a:off x="1859778" y="1968295"/>
              <a:ext cx="854649" cy="942687"/>
              <a:chOff x="1868141" y="1968991"/>
              <a:chExt cx="854649" cy="942687"/>
            </a:xfrm>
          </p:grpSpPr>
          <p:sp>
            <p:nvSpPr>
              <p:cNvPr id="245" name="Google Shape;245;p7"/>
              <p:cNvSpPr/>
              <p:nvPr/>
            </p:nvSpPr>
            <p:spPr>
              <a:xfrm rot="-2700000">
                <a:off x="1935287" y="2156715"/>
                <a:ext cx="324208" cy="3242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46" name="Google Shape;246;p7"/>
              <p:cNvSpPr/>
              <p:nvPr/>
            </p:nvSpPr>
            <p:spPr>
              <a:xfrm rot="-2700000">
                <a:off x="2363248" y="2361675"/>
                <a:ext cx="268739" cy="268739"/>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47" name="Google Shape;247;p7"/>
              <p:cNvSpPr/>
              <p:nvPr/>
            </p:nvSpPr>
            <p:spPr>
              <a:xfrm rot="-2700000">
                <a:off x="2273470" y="2294141"/>
                <a:ext cx="167263" cy="16726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48" name="Google Shape;248;p7"/>
              <p:cNvSpPr/>
              <p:nvPr/>
            </p:nvSpPr>
            <p:spPr>
              <a:xfrm rot="-2700000">
                <a:off x="2147249" y="2323299"/>
                <a:ext cx="289856" cy="28985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49" name="Google Shape;249;p7"/>
              <p:cNvSpPr/>
              <p:nvPr/>
            </p:nvSpPr>
            <p:spPr>
              <a:xfrm rot="-2700000">
                <a:off x="2124819" y="2380998"/>
                <a:ext cx="174458" cy="17445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0" name="Google Shape;250;p7"/>
              <p:cNvSpPr/>
              <p:nvPr/>
            </p:nvSpPr>
            <p:spPr>
              <a:xfrm rot="-2700000">
                <a:off x="2272921" y="2046176"/>
                <a:ext cx="372684" cy="372684"/>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1" name="Google Shape;251;p7"/>
              <p:cNvSpPr/>
              <p:nvPr/>
            </p:nvSpPr>
            <p:spPr>
              <a:xfrm rot="-2700000">
                <a:off x="2233710" y="2575444"/>
                <a:ext cx="278545" cy="27854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grpSp>
      <p:grpSp>
        <p:nvGrpSpPr>
          <p:cNvPr id="252" name="Google Shape;252;p7"/>
          <p:cNvGrpSpPr/>
          <p:nvPr/>
        </p:nvGrpSpPr>
        <p:grpSpPr>
          <a:xfrm>
            <a:off x="7955367" y="4295862"/>
            <a:ext cx="925485" cy="675060"/>
            <a:chOff x="7735113" y="4229828"/>
            <a:chExt cx="925485" cy="675060"/>
          </a:xfrm>
        </p:grpSpPr>
        <p:grpSp>
          <p:nvGrpSpPr>
            <p:cNvPr id="253" name="Google Shape;253;p7"/>
            <p:cNvGrpSpPr/>
            <p:nvPr/>
          </p:nvGrpSpPr>
          <p:grpSpPr>
            <a:xfrm>
              <a:off x="8275406" y="4299995"/>
              <a:ext cx="385192" cy="359703"/>
              <a:chOff x="8293339" y="4227912"/>
              <a:chExt cx="702993" cy="656474"/>
            </a:xfrm>
          </p:grpSpPr>
          <p:sp>
            <p:nvSpPr>
              <p:cNvPr id="254" name="Google Shape;254;p7"/>
              <p:cNvSpPr/>
              <p:nvPr/>
            </p:nvSpPr>
            <p:spPr>
              <a:xfrm rot="-2700000">
                <a:off x="8349677" y="4284250"/>
                <a:ext cx="272026" cy="272026"/>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5" name="Google Shape;255;p7"/>
              <p:cNvSpPr/>
              <p:nvPr/>
            </p:nvSpPr>
            <p:spPr>
              <a:xfrm rot="-2700000">
                <a:off x="8724654" y="4612708"/>
                <a:ext cx="225065" cy="2250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56" name="Google Shape;256;p7"/>
            <p:cNvSpPr/>
            <p:nvPr/>
          </p:nvSpPr>
          <p:spPr>
            <a:xfrm rot="8100000">
              <a:off x="7789817" y="4339105"/>
              <a:ext cx="264135" cy="2641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7" name="Google Shape;257;p7"/>
            <p:cNvSpPr/>
            <p:nvPr/>
          </p:nvSpPr>
          <p:spPr>
            <a:xfrm rot="8100000">
              <a:off x="8102733" y="4745468"/>
              <a:ext cx="132068" cy="13206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258" name="Google Shape;258;p7"/>
            <p:cNvSpPr/>
            <p:nvPr/>
          </p:nvSpPr>
          <p:spPr>
            <a:xfrm rot="8100000">
              <a:off x="7916345" y="4257180"/>
              <a:ext cx="132068" cy="132068"/>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259" name="Google Shape;259;p7"/>
          <p:cNvSpPr txBox="1"/>
          <p:nvPr/>
        </p:nvSpPr>
        <p:spPr>
          <a:xfrm>
            <a:off x="840302" y="185225"/>
            <a:ext cx="2055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zh-CN" sz="2500" u="none" cap="none" strike="noStrike">
                <a:solidFill>
                  <a:schemeClr val="dk1"/>
                </a:solidFill>
                <a:latin typeface="Microsoft Yahei"/>
                <a:ea typeface="Microsoft Yahei"/>
                <a:cs typeface="Microsoft Yahei"/>
                <a:sym typeface="Microsoft Yahei"/>
              </a:rPr>
              <a:t>Evaluation</a:t>
            </a:r>
            <a:endParaRPr b="0" i="0" sz="2500" u="none" cap="none" strike="noStrike">
              <a:solidFill>
                <a:srgbClr val="000000"/>
              </a:solidFill>
              <a:latin typeface="Arial"/>
              <a:ea typeface="Arial"/>
              <a:cs typeface="Arial"/>
              <a:sym typeface="Arial"/>
            </a:endParaRPr>
          </a:p>
        </p:txBody>
      </p:sp>
      <p:sp>
        <p:nvSpPr>
          <p:cNvPr id="260" name="Google Shape;260;p7"/>
          <p:cNvSpPr/>
          <p:nvPr/>
        </p:nvSpPr>
        <p:spPr>
          <a:xfrm>
            <a:off x="705599" y="966134"/>
            <a:ext cx="228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Microsoft Yahei"/>
                <a:ea typeface="Microsoft Yahei"/>
                <a:cs typeface="Microsoft Yahei"/>
                <a:sym typeface="Microsoft Yahei"/>
              </a:rPr>
              <a:t>Installs the app in the smartphone</a:t>
            </a:r>
            <a:endParaRPr b="0" i="0" sz="1200" u="none" cap="none" strike="noStrike">
              <a:solidFill>
                <a:schemeClr val="dk1"/>
              </a:solidFill>
              <a:latin typeface="Microsoft Yahei"/>
              <a:ea typeface="Microsoft Yahei"/>
              <a:cs typeface="Microsoft Yahei"/>
              <a:sym typeface="Microsoft Yahei"/>
            </a:endParaRPr>
          </a:p>
        </p:txBody>
      </p:sp>
      <p:sp>
        <p:nvSpPr>
          <p:cNvPr id="261" name="Google Shape;261;p7"/>
          <p:cNvSpPr/>
          <p:nvPr/>
        </p:nvSpPr>
        <p:spPr>
          <a:xfrm>
            <a:off x="0" y="1544300"/>
            <a:ext cx="4158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zh-CN" sz="1200" u="none" cap="none" strike="noStrike">
                <a:solidFill>
                  <a:srgbClr val="262626"/>
                </a:solidFill>
                <a:latin typeface="Arial"/>
                <a:ea typeface="Arial"/>
                <a:cs typeface="Arial"/>
                <a:sym typeface="Arial"/>
              </a:rPr>
              <a:t>Verify that the server, web app, and smartphone app can request the and receive items</a:t>
            </a:r>
            <a:endParaRPr b="0" i="0" sz="1200" u="none" cap="none" strike="noStrike">
              <a:solidFill>
                <a:srgbClr val="262626"/>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62626"/>
              </a:solidFill>
              <a:latin typeface="Microsoft Yahei"/>
              <a:ea typeface="Microsoft Yahei"/>
              <a:cs typeface="Microsoft Yahei"/>
              <a:sym typeface="Microsoft Yahei"/>
            </a:endParaRPr>
          </a:p>
        </p:txBody>
      </p:sp>
      <p:sp>
        <p:nvSpPr>
          <p:cNvPr id="262" name="Google Shape;262;p7"/>
          <p:cNvSpPr/>
          <p:nvPr/>
        </p:nvSpPr>
        <p:spPr>
          <a:xfrm>
            <a:off x="29525" y="2239150"/>
            <a:ext cx="3698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Arial"/>
                <a:ea typeface="Arial"/>
                <a:cs typeface="Arial"/>
                <a:sym typeface="Arial"/>
              </a:rPr>
              <a:t>Send an authentication message when the user enters the spatio-temporal fence area</a:t>
            </a:r>
            <a:endParaRPr b="0" i="0" sz="1200" u="none" cap="none" strike="noStrike">
              <a:solidFill>
                <a:schemeClr val="dk1"/>
              </a:solidFill>
              <a:latin typeface="Arial"/>
              <a:ea typeface="Arial"/>
              <a:cs typeface="Arial"/>
              <a:sym typeface="Arial"/>
            </a:endParaRPr>
          </a:p>
        </p:txBody>
      </p:sp>
      <p:sp>
        <p:nvSpPr>
          <p:cNvPr id="263" name="Google Shape;263;p7"/>
          <p:cNvSpPr/>
          <p:nvPr/>
        </p:nvSpPr>
        <p:spPr>
          <a:xfrm>
            <a:off x="29526" y="3002138"/>
            <a:ext cx="3497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A2B2E"/>
                </a:solidFill>
                <a:latin typeface="Arial"/>
                <a:ea typeface="Arial"/>
                <a:cs typeface="Arial"/>
                <a:sym typeface="Arial"/>
              </a:rPr>
              <a:t>Sensing starts, the user enters the induction area when the induction starts, and the user leaves when the induction stops</a:t>
            </a:r>
            <a:endParaRPr b="0" i="0" sz="1200" u="none" cap="none" strike="noStrike">
              <a:solidFill>
                <a:schemeClr val="dk1"/>
              </a:solidFill>
              <a:latin typeface="Arial"/>
              <a:ea typeface="Arial"/>
              <a:cs typeface="Arial"/>
              <a:sym typeface="Arial"/>
            </a:endParaRPr>
          </a:p>
        </p:txBody>
      </p:sp>
      <p:sp>
        <p:nvSpPr>
          <p:cNvPr id="264" name="Google Shape;264;p7"/>
          <p:cNvSpPr/>
          <p:nvPr/>
        </p:nvSpPr>
        <p:spPr>
          <a:xfrm>
            <a:off x="5976237" y="675162"/>
            <a:ext cx="228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zh-CN" sz="1200" u="none" cap="none" strike="noStrike">
                <a:solidFill>
                  <a:srgbClr val="262626"/>
                </a:solidFill>
                <a:latin typeface="Arial"/>
                <a:ea typeface="Arial"/>
                <a:cs typeface="Arial"/>
                <a:sym typeface="Arial"/>
              </a:rPr>
              <a:t>User registers in the web-app</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62626"/>
              </a:solidFill>
              <a:latin typeface="Microsoft Yahei"/>
              <a:ea typeface="Microsoft Yahei"/>
              <a:cs typeface="Microsoft Yahei"/>
              <a:sym typeface="Microsoft Yahei"/>
            </a:endParaRPr>
          </a:p>
        </p:txBody>
      </p:sp>
      <p:sp>
        <p:nvSpPr>
          <p:cNvPr id="265" name="Google Shape;265;p7"/>
          <p:cNvSpPr/>
          <p:nvPr/>
        </p:nvSpPr>
        <p:spPr>
          <a:xfrm>
            <a:off x="5888087" y="1503559"/>
            <a:ext cx="228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Arial"/>
                <a:ea typeface="Arial"/>
                <a:cs typeface="Arial"/>
                <a:sym typeface="Arial"/>
              </a:rPr>
              <a:t>Web-app create project</a:t>
            </a:r>
            <a:endParaRPr b="0" i="0" sz="1200" u="none" cap="none" strike="noStrike">
              <a:solidFill>
                <a:schemeClr val="dk1"/>
              </a:solidFill>
              <a:latin typeface="Arial"/>
              <a:ea typeface="Arial"/>
              <a:cs typeface="Arial"/>
              <a:sym typeface="Arial"/>
            </a:endParaRPr>
          </a:p>
        </p:txBody>
      </p:sp>
      <p:sp>
        <p:nvSpPr>
          <p:cNvPr id="266" name="Google Shape;266;p7"/>
          <p:cNvSpPr/>
          <p:nvPr/>
        </p:nvSpPr>
        <p:spPr>
          <a:xfrm>
            <a:off x="5888074" y="2285543"/>
            <a:ext cx="228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Arial"/>
                <a:ea typeface="Arial"/>
                <a:cs typeface="Arial"/>
                <a:sym typeface="Arial"/>
              </a:rPr>
              <a:t>Web-app creates the project and authenticates with the server</a:t>
            </a:r>
            <a:endParaRPr b="0" i="0" sz="1200" u="none" cap="none" strike="noStrike">
              <a:solidFill>
                <a:schemeClr val="dk1"/>
              </a:solidFill>
              <a:latin typeface="Arial"/>
              <a:ea typeface="Arial"/>
              <a:cs typeface="Arial"/>
              <a:sym typeface="Arial"/>
            </a:endParaRPr>
          </a:p>
        </p:txBody>
      </p:sp>
      <p:sp>
        <p:nvSpPr>
          <p:cNvPr id="267" name="Google Shape;267;p7"/>
          <p:cNvSpPr/>
          <p:nvPr/>
        </p:nvSpPr>
        <p:spPr>
          <a:xfrm>
            <a:off x="5939512" y="3167394"/>
            <a:ext cx="2287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Arial"/>
                <a:ea typeface="Arial"/>
                <a:cs typeface="Arial"/>
                <a:sym typeface="Arial"/>
              </a:rPr>
              <a:t>Upload data when WIFI is connected</a:t>
            </a:r>
            <a:endParaRPr b="0" i="0" sz="1200" u="none" cap="none" strike="noStrike">
              <a:solidFill>
                <a:schemeClr val="dk1"/>
              </a:solidFill>
              <a:latin typeface="Arial"/>
              <a:ea typeface="Arial"/>
              <a:cs typeface="Arial"/>
              <a:sym typeface="Arial"/>
            </a:endParaRPr>
          </a:p>
        </p:txBody>
      </p:sp>
      <p:sp>
        <p:nvSpPr>
          <p:cNvPr id="268" name="Google Shape;268;p7"/>
          <p:cNvSpPr txBox="1"/>
          <p:nvPr/>
        </p:nvSpPr>
        <p:spPr>
          <a:xfrm>
            <a:off x="1" y="4861200"/>
            <a:ext cx="19851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zh-CN" sz="900" u="none" cap="none" strike="noStrike">
                <a:solidFill>
                  <a:srgbClr val="595959"/>
                </a:solidFill>
                <a:latin typeface="Microsoft Yahei"/>
                <a:ea typeface="Microsoft Yahei"/>
                <a:cs typeface="Microsoft Yahei"/>
                <a:sym typeface="Microsoft Yahei"/>
              </a:rPr>
              <a:t>Presenter Kai Liu</a:t>
            </a:r>
            <a:endParaRPr b="0" i="0" sz="900" u="none" cap="none" strike="noStrike">
              <a:solidFill>
                <a:srgbClr val="595959"/>
              </a:solidFill>
              <a:latin typeface="Microsoft Yahei"/>
              <a:ea typeface="Microsoft Yahei"/>
              <a:cs typeface="Microsoft Yahei"/>
              <a:sym typeface="Microsoft Yahei"/>
            </a:endParaRPr>
          </a:p>
        </p:txBody>
      </p:sp>
      <p:sp>
        <p:nvSpPr>
          <p:cNvPr id="269" name="Google Shape;269;p7"/>
          <p:cNvSpPr txBox="1"/>
          <p:nvPr/>
        </p:nvSpPr>
        <p:spPr>
          <a:xfrm>
            <a:off x="83275" y="4036138"/>
            <a:ext cx="328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zh-CN" sz="1200" u="none" cap="none" strike="noStrike">
                <a:solidFill>
                  <a:srgbClr val="262626"/>
                </a:solidFill>
                <a:latin typeface="Arial"/>
                <a:ea typeface="Arial"/>
                <a:cs typeface="Arial"/>
                <a:sym typeface="Arial"/>
              </a:rPr>
              <a:t>Spatio-Temporal Fencing</a:t>
            </a:r>
            <a:r>
              <a:rPr b="0" i="0" lang="zh-CN" sz="1200" u="none" cap="none" strike="noStrike">
                <a:solidFill>
                  <a:srgbClr val="000000"/>
                </a:solidFill>
                <a:latin typeface="Arial"/>
                <a:ea typeface="Arial"/>
                <a:cs typeface="Arial"/>
                <a:sym typeface="Arial"/>
              </a:rPr>
              <a:t> is used by companies such as Amazon, Uber and Walmart(Bellatreche et al., 2021).</a:t>
            </a:r>
            <a:endParaRPr b="0" i="0" sz="1200" u="none" cap="none" strike="noStrike">
              <a:solidFill>
                <a:srgbClr val="000000"/>
              </a:solidFill>
              <a:latin typeface="Arial"/>
              <a:ea typeface="Arial"/>
              <a:cs typeface="Arial"/>
              <a:sym typeface="Arial"/>
            </a:endParaRPr>
          </a:p>
        </p:txBody>
      </p:sp>
      <p:pic>
        <p:nvPicPr>
          <p:cNvPr id="270" name="Google Shape;270;p7"/>
          <p:cNvPicPr preferRelativeResize="0"/>
          <p:nvPr/>
        </p:nvPicPr>
        <p:blipFill rotWithShape="1">
          <a:blip r:embed="rId3">
            <a:alphaModFix/>
          </a:blip>
          <a:srcRect b="0" l="0" r="0" t="0"/>
          <a:stretch/>
        </p:blipFill>
        <p:spPr>
          <a:xfrm>
            <a:off x="4980500" y="3800673"/>
            <a:ext cx="2604250" cy="139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p:nvPr/>
        </p:nvSpPr>
        <p:spPr>
          <a:xfrm>
            <a:off x="4007462" y="3261873"/>
            <a:ext cx="1202140" cy="1052902"/>
          </a:xfrm>
          <a:custGeom>
            <a:rect b="b" l="l" r="r" t="t"/>
            <a:pathLst>
              <a:path extrusionOk="0" h="487" w="556">
                <a:moveTo>
                  <a:pt x="551" y="258"/>
                </a:moveTo>
                <a:cubicBezTo>
                  <a:pt x="426" y="473"/>
                  <a:pt x="426" y="473"/>
                  <a:pt x="426" y="473"/>
                </a:cubicBezTo>
                <a:cubicBezTo>
                  <a:pt x="421" y="481"/>
                  <a:pt x="412" y="487"/>
                  <a:pt x="402" y="487"/>
                </a:cubicBezTo>
                <a:cubicBezTo>
                  <a:pt x="154" y="487"/>
                  <a:pt x="154" y="487"/>
                  <a:pt x="154" y="487"/>
                </a:cubicBezTo>
                <a:cubicBezTo>
                  <a:pt x="144" y="487"/>
                  <a:pt x="134" y="481"/>
                  <a:pt x="129" y="473"/>
                </a:cubicBezTo>
                <a:cubicBezTo>
                  <a:pt x="5" y="258"/>
                  <a:pt x="5" y="258"/>
                  <a:pt x="5" y="258"/>
                </a:cubicBezTo>
                <a:cubicBezTo>
                  <a:pt x="0" y="249"/>
                  <a:pt x="0" y="238"/>
                  <a:pt x="5" y="229"/>
                </a:cubicBezTo>
                <a:cubicBezTo>
                  <a:pt x="129" y="14"/>
                  <a:pt x="129" y="14"/>
                  <a:pt x="129" y="14"/>
                </a:cubicBezTo>
                <a:cubicBezTo>
                  <a:pt x="134" y="6"/>
                  <a:pt x="144" y="0"/>
                  <a:pt x="154" y="0"/>
                </a:cubicBezTo>
                <a:cubicBezTo>
                  <a:pt x="402" y="0"/>
                  <a:pt x="402" y="0"/>
                  <a:pt x="402" y="0"/>
                </a:cubicBezTo>
                <a:cubicBezTo>
                  <a:pt x="412" y="0"/>
                  <a:pt x="421" y="6"/>
                  <a:pt x="426" y="14"/>
                </a:cubicBezTo>
                <a:cubicBezTo>
                  <a:pt x="551" y="229"/>
                  <a:pt x="551" y="229"/>
                  <a:pt x="551" y="229"/>
                </a:cubicBezTo>
                <a:cubicBezTo>
                  <a:pt x="556" y="238"/>
                  <a:pt x="556" y="249"/>
                  <a:pt x="551" y="25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nvGrpSpPr>
          <p:cNvPr id="277" name="Google Shape;277;p6"/>
          <p:cNvGrpSpPr/>
          <p:nvPr/>
        </p:nvGrpSpPr>
        <p:grpSpPr>
          <a:xfrm>
            <a:off x="3996475" y="3252717"/>
            <a:ext cx="1221367" cy="1071213"/>
            <a:chOff x="3996475" y="3252717"/>
            <a:chExt cx="1221367" cy="1071213"/>
          </a:xfrm>
        </p:grpSpPr>
        <p:sp>
          <p:nvSpPr>
            <p:cNvPr id="278" name="Google Shape;278;p6"/>
            <p:cNvSpPr/>
            <p:nvPr/>
          </p:nvSpPr>
          <p:spPr>
            <a:xfrm>
              <a:off x="3996475" y="3252717"/>
              <a:ext cx="1221367" cy="1071213"/>
            </a:xfrm>
            <a:custGeom>
              <a:rect b="b" l="l" r="r" t="t"/>
              <a:pathLst>
                <a:path extrusionOk="0" h="495" w="565">
                  <a:moveTo>
                    <a:pt x="407" y="495"/>
                  </a:moveTo>
                  <a:cubicBezTo>
                    <a:pt x="159" y="495"/>
                    <a:pt x="159" y="495"/>
                    <a:pt x="159" y="495"/>
                  </a:cubicBezTo>
                  <a:cubicBezTo>
                    <a:pt x="147" y="495"/>
                    <a:pt x="136" y="489"/>
                    <a:pt x="130" y="479"/>
                  </a:cubicBezTo>
                  <a:cubicBezTo>
                    <a:pt x="6" y="264"/>
                    <a:pt x="6" y="264"/>
                    <a:pt x="6" y="264"/>
                  </a:cubicBezTo>
                  <a:cubicBezTo>
                    <a:pt x="0" y="254"/>
                    <a:pt x="0" y="241"/>
                    <a:pt x="6" y="231"/>
                  </a:cubicBezTo>
                  <a:cubicBezTo>
                    <a:pt x="130" y="16"/>
                    <a:pt x="130" y="16"/>
                    <a:pt x="130" y="16"/>
                  </a:cubicBezTo>
                  <a:cubicBezTo>
                    <a:pt x="136" y="6"/>
                    <a:pt x="147" y="0"/>
                    <a:pt x="159" y="0"/>
                  </a:cubicBezTo>
                  <a:cubicBezTo>
                    <a:pt x="407" y="0"/>
                    <a:pt x="407" y="0"/>
                    <a:pt x="407" y="0"/>
                  </a:cubicBezTo>
                  <a:cubicBezTo>
                    <a:pt x="419" y="0"/>
                    <a:pt x="430" y="6"/>
                    <a:pt x="435" y="16"/>
                  </a:cubicBezTo>
                  <a:cubicBezTo>
                    <a:pt x="560" y="231"/>
                    <a:pt x="560" y="231"/>
                    <a:pt x="560" y="231"/>
                  </a:cubicBezTo>
                  <a:cubicBezTo>
                    <a:pt x="565" y="241"/>
                    <a:pt x="565" y="254"/>
                    <a:pt x="560" y="264"/>
                  </a:cubicBezTo>
                  <a:cubicBezTo>
                    <a:pt x="435" y="479"/>
                    <a:pt x="435" y="479"/>
                    <a:pt x="435" y="479"/>
                  </a:cubicBezTo>
                  <a:cubicBezTo>
                    <a:pt x="430" y="489"/>
                    <a:pt x="419" y="495"/>
                    <a:pt x="407" y="495"/>
                  </a:cubicBezTo>
                  <a:close/>
                  <a:moveTo>
                    <a:pt x="159" y="9"/>
                  </a:moveTo>
                  <a:cubicBezTo>
                    <a:pt x="150" y="9"/>
                    <a:pt x="143" y="14"/>
                    <a:pt x="138" y="21"/>
                  </a:cubicBezTo>
                  <a:cubicBezTo>
                    <a:pt x="14" y="236"/>
                    <a:pt x="14" y="236"/>
                    <a:pt x="14" y="236"/>
                  </a:cubicBezTo>
                  <a:cubicBezTo>
                    <a:pt x="10" y="243"/>
                    <a:pt x="10" y="252"/>
                    <a:pt x="14" y="259"/>
                  </a:cubicBezTo>
                  <a:cubicBezTo>
                    <a:pt x="138" y="474"/>
                    <a:pt x="138" y="474"/>
                    <a:pt x="138" y="474"/>
                  </a:cubicBezTo>
                  <a:cubicBezTo>
                    <a:pt x="143" y="481"/>
                    <a:pt x="150" y="486"/>
                    <a:pt x="159" y="486"/>
                  </a:cubicBezTo>
                  <a:cubicBezTo>
                    <a:pt x="407" y="486"/>
                    <a:pt x="407" y="486"/>
                    <a:pt x="407" y="486"/>
                  </a:cubicBezTo>
                  <a:cubicBezTo>
                    <a:pt x="415" y="486"/>
                    <a:pt x="423" y="481"/>
                    <a:pt x="427" y="474"/>
                  </a:cubicBezTo>
                  <a:cubicBezTo>
                    <a:pt x="551" y="259"/>
                    <a:pt x="551" y="259"/>
                    <a:pt x="551" y="259"/>
                  </a:cubicBezTo>
                  <a:cubicBezTo>
                    <a:pt x="556" y="252"/>
                    <a:pt x="556" y="243"/>
                    <a:pt x="551" y="236"/>
                  </a:cubicBezTo>
                  <a:cubicBezTo>
                    <a:pt x="427" y="21"/>
                    <a:pt x="427" y="21"/>
                    <a:pt x="427" y="21"/>
                  </a:cubicBezTo>
                  <a:cubicBezTo>
                    <a:pt x="423" y="14"/>
                    <a:pt x="415" y="9"/>
                    <a:pt x="407" y="9"/>
                  </a:cubicBezTo>
                  <a:lnTo>
                    <a:pt x="159" y="9"/>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79" name="Google Shape;279;p6"/>
            <p:cNvSpPr/>
            <p:nvPr/>
          </p:nvSpPr>
          <p:spPr>
            <a:xfrm>
              <a:off x="4132894" y="3369910"/>
              <a:ext cx="951275" cy="836828"/>
            </a:xfrm>
            <a:custGeom>
              <a:rect b="b" l="l" r="r" t="t"/>
              <a:pathLst>
                <a:path extrusionOk="0" h="387" w="440">
                  <a:moveTo>
                    <a:pt x="435" y="208"/>
                  </a:moveTo>
                  <a:cubicBezTo>
                    <a:pt x="340" y="373"/>
                    <a:pt x="340" y="373"/>
                    <a:pt x="340" y="373"/>
                  </a:cubicBezTo>
                  <a:cubicBezTo>
                    <a:pt x="334" y="381"/>
                    <a:pt x="325" y="387"/>
                    <a:pt x="315" y="387"/>
                  </a:cubicBezTo>
                  <a:cubicBezTo>
                    <a:pt x="125" y="387"/>
                    <a:pt x="125" y="387"/>
                    <a:pt x="125" y="387"/>
                  </a:cubicBezTo>
                  <a:cubicBezTo>
                    <a:pt x="115" y="387"/>
                    <a:pt x="105" y="381"/>
                    <a:pt x="100" y="373"/>
                  </a:cubicBezTo>
                  <a:cubicBezTo>
                    <a:pt x="5" y="208"/>
                    <a:pt x="5" y="208"/>
                    <a:pt x="5" y="208"/>
                  </a:cubicBezTo>
                  <a:cubicBezTo>
                    <a:pt x="0" y="199"/>
                    <a:pt x="0" y="188"/>
                    <a:pt x="5" y="179"/>
                  </a:cubicBezTo>
                  <a:cubicBezTo>
                    <a:pt x="100" y="14"/>
                    <a:pt x="100" y="14"/>
                    <a:pt x="100" y="14"/>
                  </a:cubicBezTo>
                  <a:cubicBezTo>
                    <a:pt x="105" y="6"/>
                    <a:pt x="115" y="0"/>
                    <a:pt x="125" y="0"/>
                  </a:cubicBezTo>
                  <a:cubicBezTo>
                    <a:pt x="315" y="0"/>
                    <a:pt x="315" y="0"/>
                    <a:pt x="315" y="0"/>
                  </a:cubicBezTo>
                  <a:cubicBezTo>
                    <a:pt x="325" y="0"/>
                    <a:pt x="334" y="6"/>
                    <a:pt x="340" y="14"/>
                  </a:cubicBezTo>
                  <a:cubicBezTo>
                    <a:pt x="435" y="179"/>
                    <a:pt x="435" y="179"/>
                    <a:pt x="435" y="179"/>
                  </a:cubicBezTo>
                  <a:cubicBezTo>
                    <a:pt x="440" y="188"/>
                    <a:pt x="440" y="199"/>
                    <a:pt x="435" y="208"/>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0" name="Google Shape;280;p6"/>
            <p:cNvSpPr/>
            <p:nvPr/>
          </p:nvSpPr>
          <p:spPr>
            <a:xfrm>
              <a:off x="4437779" y="3603379"/>
              <a:ext cx="367143" cy="369890"/>
            </a:xfrm>
            <a:custGeom>
              <a:rect b="b" l="l" r="r" t="t"/>
              <a:pathLst>
                <a:path extrusionOk="0" h="171" w="170">
                  <a:moveTo>
                    <a:pt x="93" y="14"/>
                  </a:moveTo>
                  <a:cubicBezTo>
                    <a:pt x="127" y="17"/>
                    <a:pt x="153" y="44"/>
                    <a:pt x="157" y="77"/>
                  </a:cubicBezTo>
                  <a:cubicBezTo>
                    <a:pt x="169" y="77"/>
                    <a:pt x="169" y="77"/>
                    <a:pt x="169" y="77"/>
                  </a:cubicBezTo>
                  <a:cubicBezTo>
                    <a:pt x="169" y="77"/>
                    <a:pt x="170" y="78"/>
                    <a:pt x="169" y="78"/>
                  </a:cubicBezTo>
                  <a:cubicBezTo>
                    <a:pt x="153" y="93"/>
                    <a:pt x="153" y="93"/>
                    <a:pt x="153" y="93"/>
                  </a:cubicBezTo>
                  <a:cubicBezTo>
                    <a:pt x="153" y="94"/>
                    <a:pt x="152" y="94"/>
                    <a:pt x="152" y="93"/>
                  </a:cubicBezTo>
                  <a:cubicBezTo>
                    <a:pt x="136" y="78"/>
                    <a:pt x="136" y="78"/>
                    <a:pt x="136" y="78"/>
                  </a:cubicBezTo>
                  <a:cubicBezTo>
                    <a:pt x="136" y="78"/>
                    <a:pt x="136" y="77"/>
                    <a:pt x="137" y="77"/>
                  </a:cubicBezTo>
                  <a:cubicBezTo>
                    <a:pt x="149" y="77"/>
                    <a:pt x="149" y="77"/>
                    <a:pt x="149" y="77"/>
                  </a:cubicBezTo>
                  <a:cubicBezTo>
                    <a:pt x="145" y="48"/>
                    <a:pt x="122" y="25"/>
                    <a:pt x="93" y="22"/>
                  </a:cubicBezTo>
                  <a:cubicBezTo>
                    <a:pt x="96" y="18"/>
                    <a:pt x="97" y="17"/>
                    <a:pt x="93" y="14"/>
                  </a:cubicBezTo>
                  <a:close/>
                  <a:moveTo>
                    <a:pt x="83" y="100"/>
                  </a:moveTo>
                  <a:cubicBezTo>
                    <a:pt x="91" y="101"/>
                    <a:pt x="98" y="95"/>
                    <a:pt x="99" y="87"/>
                  </a:cubicBezTo>
                  <a:cubicBezTo>
                    <a:pt x="100" y="79"/>
                    <a:pt x="94" y="73"/>
                    <a:pt x="86" y="72"/>
                  </a:cubicBezTo>
                  <a:cubicBezTo>
                    <a:pt x="79" y="71"/>
                    <a:pt x="72" y="77"/>
                    <a:pt x="71" y="84"/>
                  </a:cubicBezTo>
                  <a:cubicBezTo>
                    <a:pt x="70" y="92"/>
                    <a:pt x="76" y="99"/>
                    <a:pt x="83" y="100"/>
                  </a:cubicBezTo>
                  <a:close/>
                  <a:moveTo>
                    <a:pt x="76" y="123"/>
                  </a:moveTo>
                  <a:cubicBezTo>
                    <a:pt x="76" y="129"/>
                    <a:pt x="76" y="129"/>
                    <a:pt x="76" y="129"/>
                  </a:cubicBezTo>
                  <a:cubicBezTo>
                    <a:pt x="77" y="129"/>
                    <a:pt x="77" y="129"/>
                    <a:pt x="77" y="130"/>
                  </a:cubicBezTo>
                  <a:cubicBezTo>
                    <a:pt x="84" y="130"/>
                    <a:pt x="84" y="130"/>
                    <a:pt x="84" y="130"/>
                  </a:cubicBezTo>
                  <a:cubicBezTo>
                    <a:pt x="84" y="130"/>
                    <a:pt x="84" y="130"/>
                    <a:pt x="85" y="130"/>
                  </a:cubicBezTo>
                  <a:cubicBezTo>
                    <a:pt x="87" y="124"/>
                    <a:pt x="87" y="124"/>
                    <a:pt x="87" y="124"/>
                  </a:cubicBezTo>
                  <a:cubicBezTo>
                    <a:pt x="90" y="124"/>
                    <a:pt x="93" y="123"/>
                    <a:pt x="96" y="123"/>
                  </a:cubicBezTo>
                  <a:cubicBezTo>
                    <a:pt x="99" y="127"/>
                    <a:pt x="99" y="127"/>
                    <a:pt x="99" y="127"/>
                  </a:cubicBezTo>
                  <a:cubicBezTo>
                    <a:pt x="100" y="127"/>
                    <a:pt x="100" y="128"/>
                    <a:pt x="100" y="127"/>
                  </a:cubicBezTo>
                  <a:cubicBezTo>
                    <a:pt x="106" y="125"/>
                    <a:pt x="106" y="125"/>
                    <a:pt x="106" y="125"/>
                  </a:cubicBezTo>
                  <a:cubicBezTo>
                    <a:pt x="107" y="125"/>
                    <a:pt x="107" y="124"/>
                    <a:pt x="107" y="124"/>
                  </a:cubicBezTo>
                  <a:cubicBezTo>
                    <a:pt x="106" y="118"/>
                    <a:pt x="106" y="118"/>
                    <a:pt x="106" y="118"/>
                  </a:cubicBezTo>
                  <a:cubicBezTo>
                    <a:pt x="108" y="116"/>
                    <a:pt x="111" y="114"/>
                    <a:pt x="113" y="112"/>
                  </a:cubicBezTo>
                  <a:cubicBezTo>
                    <a:pt x="118" y="114"/>
                    <a:pt x="118" y="114"/>
                    <a:pt x="118" y="114"/>
                  </a:cubicBezTo>
                  <a:cubicBezTo>
                    <a:pt x="119" y="114"/>
                    <a:pt x="119" y="114"/>
                    <a:pt x="119" y="114"/>
                  </a:cubicBezTo>
                  <a:cubicBezTo>
                    <a:pt x="123" y="109"/>
                    <a:pt x="123" y="109"/>
                    <a:pt x="123" y="109"/>
                  </a:cubicBezTo>
                  <a:cubicBezTo>
                    <a:pt x="123" y="108"/>
                    <a:pt x="123" y="108"/>
                    <a:pt x="123" y="108"/>
                  </a:cubicBezTo>
                  <a:cubicBezTo>
                    <a:pt x="119" y="103"/>
                    <a:pt x="119" y="103"/>
                    <a:pt x="119" y="103"/>
                  </a:cubicBezTo>
                  <a:cubicBezTo>
                    <a:pt x="121" y="101"/>
                    <a:pt x="122" y="98"/>
                    <a:pt x="123" y="94"/>
                  </a:cubicBezTo>
                  <a:cubicBezTo>
                    <a:pt x="128" y="94"/>
                    <a:pt x="128" y="94"/>
                    <a:pt x="128" y="94"/>
                  </a:cubicBezTo>
                  <a:cubicBezTo>
                    <a:pt x="129" y="94"/>
                    <a:pt x="129" y="93"/>
                    <a:pt x="129" y="93"/>
                  </a:cubicBezTo>
                  <a:cubicBezTo>
                    <a:pt x="129" y="86"/>
                    <a:pt x="129" y="86"/>
                    <a:pt x="129" y="86"/>
                  </a:cubicBezTo>
                  <a:cubicBezTo>
                    <a:pt x="130" y="86"/>
                    <a:pt x="129" y="86"/>
                    <a:pt x="129" y="86"/>
                  </a:cubicBezTo>
                  <a:cubicBezTo>
                    <a:pt x="124" y="84"/>
                    <a:pt x="124" y="84"/>
                    <a:pt x="124" y="84"/>
                  </a:cubicBezTo>
                  <a:cubicBezTo>
                    <a:pt x="124" y="81"/>
                    <a:pt x="123" y="77"/>
                    <a:pt x="122" y="74"/>
                  </a:cubicBezTo>
                  <a:cubicBezTo>
                    <a:pt x="127" y="71"/>
                    <a:pt x="127" y="71"/>
                    <a:pt x="127" y="71"/>
                  </a:cubicBezTo>
                  <a:cubicBezTo>
                    <a:pt x="127" y="71"/>
                    <a:pt x="127" y="70"/>
                    <a:pt x="127" y="70"/>
                  </a:cubicBezTo>
                  <a:cubicBezTo>
                    <a:pt x="124" y="64"/>
                    <a:pt x="124" y="64"/>
                    <a:pt x="124" y="64"/>
                  </a:cubicBezTo>
                  <a:cubicBezTo>
                    <a:pt x="124" y="64"/>
                    <a:pt x="123" y="63"/>
                    <a:pt x="123" y="63"/>
                  </a:cubicBezTo>
                  <a:cubicBezTo>
                    <a:pt x="118" y="65"/>
                    <a:pt x="118" y="65"/>
                    <a:pt x="118" y="65"/>
                  </a:cubicBezTo>
                  <a:cubicBezTo>
                    <a:pt x="116" y="62"/>
                    <a:pt x="114" y="59"/>
                    <a:pt x="111" y="57"/>
                  </a:cubicBezTo>
                  <a:cubicBezTo>
                    <a:pt x="114" y="52"/>
                    <a:pt x="114" y="52"/>
                    <a:pt x="114" y="52"/>
                  </a:cubicBezTo>
                  <a:cubicBezTo>
                    <a:pt x="114" y="52"/>
                    <a:pt x="114" y="51"/>
                    <a:pt x="113" y="51"/>
                  </a:cubicBezTo>
                  <a:cubicBezTo>
                    <a:pt x="108" y="47"/>
                    <a:pt x="108" y="47"/>
                    <a:pt x="108" y="47"/>
                  </a:cubicBezTo>
                  <a:cubicBezTo>
                    <a:pt x="108" y="47"/>
                    <a:pt x="107" y="47"/>
                    <a:pt x="107" y="47"/>
                  </a:cubicBezTo>
                  <a:cubicBezTo>
                    <a:pt x="103" y="51"/>
                    <a:pt x="103" y="51"/>
                    <a:pt x="103" y="51"/>
                  </a:cubicBezTo>
                  <a:cubicBezTo>
                    <a:pt x="100" y="50"/>
                    <a:pt x="97" y="48"/>
                    <a:pt x="94" y="48"/>
                  </a:cubicBezTo>
                  <a:cubicBezTo>
                    <a:pt x="93" y="42"/>
                    <a:pt x="93" y="42"/>
                    <a:pt x="93" y="42"/>
                  </a:cubicBezTo>
                  <a:cubicBezTo>
                    <a:pt x="93" y="42"/>
                    <a:pt x="93" y="41"/>
                    <a:pt x="92" y="41"/>
                  </a:cubicBezTo>
                  <a:cubicBezTo>
                    <a:pt x="86" y="41"/>
                    <a:pt x="86" y="41"/>
                    <a:pt x="86" y="41"/>
                  </a:cubicBezTo>
                  <a:cubicBezTo>
                    <a:pt x="85" y="41"/>
                    <a:pt x="85" y="41"/>
                    <a:pt x="85" y="41"/>
                  </a:cubicBezTo>
                  <a:cubicBezTo>
                    <a:pt x="83" y="47"/>
                    <a:pt x="83" y="47"/>
                    <a:pt x="83" y="47"/>
                  </a:cubicBezTo>
                  <a:cubicBezTo>
                    <a:pt x="80" y="47"/>
                    <a:pt x="77" y="48"/>
                    <a:pt x="74" y="48"/>
                  </a:cubicBezTo>
                  <a:cubicBezTo>
                    <a:pt x="70" y="44"/>
                    <a:pt x="70" y="44"/>
                    <a:pt x="70" y="44"/>
                  </a:cubicBezTo>
                  <a:cubicBezTo>
                    <a:pt x="70" y="43"/>
                    <a:pt x="70" y="43"/>
                    <a:pt x="69" y="43"/>
                  </a:cubicBezTo>
                  <a:cubicBezTo>
                    <a:pt x="63" y="46"/>
                    <a:pt x="63" y="46"/>
                    <a:pt x="63" y="46"/>
                  </a:cubicBezTo>
                  <a:cubicBezTo>
                    <a:pt x="63" y="46"/>
                    <a:pt x="63" y="47"/>
                    <a:pt x="63" y="47"/>
                  </a:cubicBezTo>
                  <a:cubicBezTo>
                    <a:pt x="64" y="53"/>
                    <a:pt x="64" y="53"/>
                    <a:pt x="64" y="53"/>
                  </a:cubicBezTo>
                  <a:cubicBezTo>
                    <a:pt x="61" y="55"/>
                    <a:pt x="59" y="57"/>
                    <a:pt x="57" y="59"/>
                  </a:cubicBezTo>
                  <a:cubicBezTo>
                    <a:pt x="51" y="57"/>
                    <a:pt x="51" y="57"/>
                    <a:pt x="51" y="57"/>
                  </a:cubicBezTo>
                  <a:cubicBezTo>
                    <a:pt x="51" y="56"/>
                    <a:pt x="51" y="57"/>
                    <a:pt x="50" y="57"/>
                  </a:cubicBezTo>
                  <a:cubicBezTo>
                    <a:pt x="46" y="62"/>
                    <a:pt x="46" y="62"/>
                    <a:pt x="46" y="62"/>
                  </a:cubicBezTo>
                  <a:cubicBezTo>
                    <a:pt x="46" y="63"/>
                    <a:pt x="46" y="63"/>
                    <a:pt x="47" y="63"/>
                  </a:cubicBezTo>
                  <a:cubicBezTo>
                    <a:pt x="51" y="68"/>
                    <a:pt x="51" y="68"/>
                    <a:pt x="51" y="68"/>
                  </a:cubicBezTo>
                  <a:cubicBezTo>
                    <a:pt x="49" y="71"/>
                    <a:pt x="48" y="73"/>
                    <a:pt x="47" y="76"/>
                  </a:cubicBezTo>
                  <a:cubicBezTo>
                    <a:pt x="41" y="77"/>
                    <a:pt x="41" y="77"/>
                    <a:pt x="41" y="77"/>
                  </a:cubicBezTo>
                  <a:cubicBezTo>
                    <a:pt x="41" y="77"/>
                    <a:pt x="41" y="77"/>
                    <a:pt x="41" y="78"/>
                  </a:cubicBezTo>
                  <a:cubicBezTo>
                    <a:pt x="40" y="85"/>
                    <a:pt x="40" y="85"/>
                    <a:pt x="40" y="85"/>
                  </a:cubicBezTo>
                  <a:cubicBezTo>
                    <a:pt x="40" y="85"/>
                    <a:pt x="40" y="85"/>
                    <a:pt x="40" y="85"/>
                  </a:cubicBezTo>
                  <a:cubicBezTo>
                    <a:pt x="46" y="87"/>
                    <a:pt x="46" y="87"/>
                    <a:pt x="46" y="87"/>
                  </a:cubicBezTo>
                  <a:cubicBezTo>
                    <a:pt x="47" y="90"/>
                    <a:pt x="47" y="93"/>
                    <a:pt x="48" y="96"/>
                  </a:cubicBezTo>
                  <a:cubicBezTo>
                    <a:pt x="43" y="100"/>
                    <a:pt x="43" y="100"/>
                    <a:pt x="43" y="100"/>
                  </a:cubicBezTo>
                  <a:cubicBezTo>
                    <a:pt x="43" y="100"/>
                    <a:pt x="43" y="101"/>
                    <a:pt x="43" y="101"/>
                  </a:cubicBezTo>
                  <a:cubicBezTo>
                    <a:pt x="46" y="107"/>
                    <a:pt x="46" y="107"/>
                    <a:pt x="46" y="107"/>
                  </a:cubicBezTo>
                  <a:cubicBezTo>
                    <a:pt x="46" y="107"/>
                    <a:pt x="46" y="108"/>
                    <a:pt x="46" y="107"/>
                  </a:cubicBezTo>
                  <a:cubicBezTo>
                    <a:pt x="53" y="106"/>
                    <a:pt x="53" y="106"/>
                    <a:pt x="53" y="106"/>
                  </a:cubicBezTo>
                  <a:cubicBezTo>
                    <a:pt x="54" y="109"/>
                    <a:pt x="56" y="111"/>
                    <a:pt x="58" y="113"/>
                  </a:cubicBezTo>
                  <a:cubicBezTo>
                    <a:pt x="56" y="119"/>
                    <a:pt x="56" y="119"/>
                    <a:pt x="56" y="119"/>
                  </a:cubicBezTo>
                  <a:cubicBezTo>
                    <a:pt x="56" y="119"/>
                    <a:pt x="56" y="120"/>
                    <a:pt x="56" y="120"/>
                  </a:cubicBezTo>
                  <a:cubicBezTo>
                    <a:pt x="62" y="124"/>
                    <a:pt x="62" y="124"/>
                    <a:pt x="62" y="124"/>
                  </a:cubicBezTo>
                  <a:cubicBezTo>
                    <a:pt x="62" y="124"/>
                    <a:pt x="62" y="124"/>
                    <a:pt x="62" y="124"/>
                  </a:cubicBezTo>
                  <a:cubicBezTo>
                    <a:pt x="67" y="120"/>
                    <a:pt x="67" y="120"/>
                    <a:pt x="67" y="120"/>
                  </a:cubicBezTo>
                  <a:cubicBezTo>
                    <a:pt x="70" y="121"/>
                    <a:pt x="73" y="122"/>
                    <a:pt x="76" y="123"/>
                  </a:cubicBezTo>
                  <a:close/>
                  <a:moveTo>
                    <a:pt x="82" y="113"/>
                  </a:moveTo>
                  <a:cubicBezTo>
                    <a:pt x="98" y="115"/>
                    <a:pt x="111" y="104"/>
                    <a:pt x="113" y="88"/>
                  </a:cubicBezTo>
                  <a:cubicBezTo>
                    <a:pt x="114" y="73"/>
                    <a:pt x="103" y="59"/>
                    <a:pt x="88" y="57"/>
                  </a:cubicBezTo>
                  <a:cubicBezTo>
                    <a:pt x="72" y="56"/>
                    <a:pt x="59" y="67"/>
                    <a:pt x="57" y="83"/>
                  </a:cubicBezTo>
                  <a:cubicBezTo>
                    <a:pt x="56" y="98"/>
                    <a:pt x="67" y="112"/>
                    <a:pt x="82" y="113"/>
                  </a:cubicBezTo>
                  <a:close/>
                  <a:moveTo>
                    <a:pt x="77" y="153"/>
                  </a:moveTo>
                  <a:cubicBezTo>
                    <a:pt x="92" y="137"/>
                    <a:pt x="92" y="137"/>
                    <a:pt x="92" y="137"/>
                  </a:cubicBezTo>
                  <a:cubicBezTo>
                    <a:pt x="92" y="136"/>
                    <a:pt x="93" y="137"/>
                    <a:pt x="93" y="137"/>
                  </a:cubicBezTo>
                  <a:cubicBezTo>
                    <a:pt x="93" y="149"/>
                    <a:pt x="93" y="149"/>
                    <a:pt x="93" y="149"/>
                  </a:cubicBezTo>
                  <a:cubicBezTo>
                    <a:pt x="122" y="146"/>
                    <a:pt x="145" y="123"/>
                    <a:pt x="149" y="94"/>
                  </a:cubicBezTo>
                  <a:cubicBezTo>
                    <a:pt x="153" y="98"/>
                    <a:pt x="154" y="97"/>
                    <a:pt x="157" y="94"/>
                  </a:cubicBezTo>
                  <a:cubicBezTo>
                    <a:pt x="153" y="127"/>
                    <a:pt x="127" y="154"/>
                    <a:pt x="93" y="157"/>
                  </a:cubicBezTo>
                  <a:cubicBezTo>
                    <a:pt x="93" y="170"/>
                    <a:pt x="93" y="170"/>
                    <a:pt x="93" y="170"/>
                  </a:cubicBezTo>
                  <a:cubicBezTo>
                    <a:pt x="93" y="170"/>
                    <a:pt x="92" y="171"/>
                    <a:pt x="92" y="170"/>
                  </a:cubicBezTo>
                  <a:cubicBezTo>
                    <a:pt x="77" y="154"/>
                    <a:pt x="77" y="154"/>
                    <a:pt x="77" y="154"/>
                  </a:cubicBezTo>
                  <a:cubicBezTo>
                    <a:pt x="77" y="154"/>
                    <a:pt x="77" y="153"/>
                    <a:pt x="77" y="153"/>
                  </a:cubicBezTo>
                  <a:close/>
                  <a:moveTo>
                    <a:pt x="17" y="78"/>
                  </a:moveTo>
                  <a:cubicBezTo>
                    <a:pt x="34" y="93"/>
                    <a:pt x="34" y="93"/>
                    <a:pt x="34" y="93"/>
                  </a:cubicBezTo>
                  <a:cubicBezTo>
                    <a:pt x="34" y="93"/>
                    <a:pt x="34" y="94"/>
                    <a:pt x="33" y="94"/>
                  </a:cubicBezTo>
                  <a:cubicBezTo>
                    <a:pt x="21" y="94"/>
                    <a:pt x="21" y="94"/>
                    <a:pt x="21" y="94"/>
                  </a:cubicBezTo>
                  <a:cubicBezTo>
                    <a:pt x="25" y="123"/>
                    <a:pt x="48" y="145"/>
                    <a:pt x="76" y="149"/>
                  </a:cubicBezTo>
                  <a:cubicBezTo>
                    <a:pt x="73" y="153"/>
                    <a:pt x="73" y="154"/>
                    <a:pt x="76" y="157"/>
                  </a:cubicBezTo>
                  <a:cubicBezTo>
                    <a:pt x="43" y="153"/>
                    <a:pt x="17" y="127"/>
                    <a:pt x="13" y="94"/>
                  </a:cubicBezTo>
                  <a:cubicBezTo>
                    <a:pt x="1" y="94"/>
                    <a:pt x="1" y="94"/>
                    <a:pt x="1" y="94"/>
                  </a:cubicBezTo>
                  <a:cubicBezTo>
                    <a:pt x="0" y="94"/>
                    <a:pt x="0" y="93"/>
                    <a:pt x="0" y="93"/>
                  </a:cubicBezTo>
                  <a:cubicBezTo>
                    <a:pt x="16" y="78"/>
                    <a:pt x="16" y="78"/>
                    <a:pt x="16" y="78"/>
                  </a:cubicBezTo>
                  <a:cubicBezTo>
                    <a:pt x="17" y="77"/>
                    <a:pt x="17" y="77"/>
                    <a:pt x="17" y="78"/>
                  </a:cubicBezTo>
                  <a:close/>
                  <a:moveTo>
                    <a:pt x="93" y="18"/>
                  </a:moveTo>
                  <a:cubicBezTo>
                    <a:pt x="78" y="34"/>
                    <a:pt x="78" y="34"/>
                    <a:pt x="78" y="34"/>
                  </a:cubicBezTo>
                  <a:cubicBezTo>
                    <a:pt x="77" y="35"/>
                    <a:pt x="77" y="34"/>
                    <a:pt x="77" y="34"/>
                  </a:cubicBezTo>
                  <a:cubicBezTo>
                    <a:pt x="77" y="22"/>
                    <a:pt x="77" y="22"/>
                    <a:pt x="77" y="22"/>
                  </a:cubicBezTo>
                  <a:cubicBezTo>
                    <a:pt x="48" y="26"/>
                    <a:pt x="25" y="48"/>
                    <a:pt x="21" y="77"/>
                  </a:cubicBezTo>
                  <a:cubicBezTo>
                    <a:pt x="18" y="75"/>
                    <a:pt x="17" y="73"/>
                    <a:pt x="13" y="77"/>
                  </a:cubicBezTo>
                  <a:cubicBezTo>
                    <a:pt x="17" y="44"/>
                    <a:pt x="44" y="18"/>
                    <a:pt x="77" y="14"/>
                  </a:cubicBezTo>
                  <a:cubicBezTo>
                    <a:pt x="77" y="1"/>
                    <a:pt x="77" y="1"/>
                    <a:pt x="77" y="1"/>
                  </a:cubicBezTo>
                  <a:cubicBezTo>
                    <a:pt x="77" y="1"/>
                    <a:pt x="77" y="0"/>
                    <a:pt x="78" y="1"/>
                  </a:cubicBezTo>
                  <a:cubicBezTo>
                    <a:pt x="93" y="17"/>
                    <a:pt x="93" y="17"/>
                    <a:pt x="93" y="17"/>
                  </a:cubicBezTo>
                  <a:cubicBezTo>
                    <a:pt x="93" y="17"/>
                    <a:pt x="93" y="18"/>
                    <a:pt x="93" y="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81" name="Google Shape;281;p6"/>
          <p:cNvGrpSpPr/>
          <p:nvPr/>
        </p:nvGrpSpPr>
        <p:grpSpPr>
          <a:xfrm>
            <a:off x="5077760" y="2652105"/>
            <a:ext cx="1221367" cy="1070298"/>
            <a:chOff x="5077760" y="2652105"/>
            <a:chExt cx="1221367" cy="1070298"/>
          </a:xfrm>
        </p:grpSpPr>
        <p:sp>
          <p:nvSpPr>
            <p:cNvPr id="282" name="Google Shape;282;p6"/>
            <p:cNvSpPr/>
            <p:nvPr/>
          </p:nvSpPr>
          <p:spPr>
            <a:xfrm>
              <a:off x="5077760" y="2652105"/>
              <a:ext cx="1221367" cy="1070298"/>
            </a:xfrm>
            <a:custGeom>
              <a:rect b="b" l="l" r="r" t="t"/>
              <a:pathLst>
                <a:path extrusionOk="0" h="495" w="565">
                  <a:moveTo>
                    <a:pt x="407" y="495"/>
                  </a:moveTo>
                  <a:cubicBezTo>
                    <a:pt x="159" y="495"/>
                    <a:pt x="159" y="495"/>
                    <a:pt x="159" y="495"/>
                  </a:cubicBezTo>
                  <a:cubicBezTo>
                    <a:pt x="147" y="495"/>
                    <a:pt x="136" y="489"/>
                    <a:pt x="130" y="479"/>
                  </a:cubicBezTo>
                  <a:cubicBezTo>
                    <a:pt x="6" y="264"/>
                    <a:pt x="6" y="264"/>
                    <a:pt x="6" y="264"/>
                  </a:cubicBezTo>
                  <a:cubicBezTo>
                    <a:pt x="0" y="254"/>
                    <a:pt x="0" y="241"/>
                    <a:pt x="6" y="231"/>
                  </a:cubicBezTo>
                  <a:cubicBezTo>
                    <a:pt x="130" y="16"/>
                    <a:pt x="130" y="16"/>
                    <a:pt x="130" y="16"/>
                  </a:cubicBezTo>
                  <a:cubicBezTo>
                    <a:pt x="136" y="6"/>
                    <a:pt x="147" y="0"/>
                    <a:pt x="159" y="0"/>
                  </a:cubicBezTo>
                  <a:cubicBezTo>
                    <a:pt x="407" y="0"/>
                    <a:pt x="407" y="0"/>
                    <a:pt x="407" y="0"/>
                  </a:cubicBezTo>
                  <a:cubicBezTo>
                    <a:pt x="419" y="0"/>
                    <a:pt x="429" y="6"/>
                    <a:pt x="435" y="16"/>
                  </a:cubicBezTo>
                  <a:cubicBezTo>
                    <a:pt x="559" y="231"/>
                    <a:pt x="559" y="231"/>
                    <a:pt x="559" y="231"/>
                  </a:cubicBezTo>
                  <a:cubicBezTo>
                    <a:pt x="565" y="241"/>
                    <a:pt x="565" y="254"/>
                    <a:pt x="559" y="264"/>
                  </a:cubicBezTo>
                  <a:cubicBezTo>
                    <a:pt x="435" y="479"/>
                    <a:pt x="435" y="479"/>
                    <a:pt x="435" y="479"/>
                  </a:cubicBezTo>
                  <a:cubicBezTo>
                    <a:pt x="429" y="489"/>
                    <a:pt x="419" y="495"/>
                    <a:pt x="407" y="495"/>
                  </a:cubicBezTo>
                  <a:close/>
                  <a:moveTo>
                    <a:pt x="159" y="9"/>
                  </a:moveTo>
                  <a:cubicBezTo>
                    <a:pt x="150" y="9"/>
                    <a:pt x="142" y="14"/>
                    <a:pt x="138" y="21"/>
                  </a:cubicBezTo>
                  <a:cubicBezTo>
                    <a:pt x="14" y="236"/>
                    <a:pt x="14" y="236"/>
                    <a:pt x="14" y="236"/>
                  </a:cubicBezTo>
                  <a:cubicBezTo>
                    <a:pt x="10" y="243"/>
                    <a:pt x="10" y="252"/>
                    <a:pt x="14" y="259"/>
                  </a:cubicBezTo>
                  <a:cubicBezTo>
                    <a:pt x="138" y="474"/>
                    <a:pt x="138" y="474"/>
                    <a:pt x="138" y="474"/>
                  </a:cubicBezTo>
                  <a:cubicBezTo>
                    <a:pt x="142" y="482"/>
                    <a:pt x="150" y="486"/>
                    <a:pt x="159" y="486"/>
                  </a:cubicBezTo>
                  <a:cubicBezTo>
                    <a:pt x="407" y="486"/>
                    <a:pt x="407" y="486"/>
                    <a:pt x="407" y="486"/>
                  </a:cubicBezTo>
                  <a:cubicBezTo>
                    <a:pt x="415" y="486"/>
                    <a:pt x="423" y="482"/>
                    <a:pt x="427" y="474"/>
                  </a:cubicBezTo>
                  <a:cubicBezTo>
                    <a:pt x="551" y="259"/>
                    <a:pt x="551" y="259"/>
                    <a:pt x="551" y="259"/>
                  </a:cubicBezTo>
                  <a:cubicBezTo>
                    <a:pt x="555" y="252"/>
                    <a:pt x="555" y="243"/>
                    <a:pt x="551" y="236"/>
                  </a:cubicBezTo>
                  <a:cubicBezTo>
                    <a:pt x="427" y="21"/>
                    <a:pt x="427" y="21"/>
                    <a:pt x="427" y="21"/>
                  </a:cubicBezTo>
                  <a:cubicBezTo>
                    <a:pt x="423" y="14"/>
                    <a:pt x="415" y="9"/>
                    <a:pt x="407" y="9"/>
                  </a:cubicBezTo>
                  <a:lnTo>
                    <a:pt x="159" y="9"/>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3" name="Google Shape;283;p6"/>
            <p:cNvSpPr/>
            <p:nvPr/>
          </p:nvSpPr>
          <p:spPr>
            <a:xfrm>
              <a:off x="5211433" y="2774791"/>
              <a:ext cx="954021" cy="834997"/>
            </a:xfrm>
            <a:custGeom>
              <a:rect b="b" l="l" r="r" t="t"/>
              <a:pathLst>
                <a:path extrusionOk="0" h="386" w="441">
                  <a:moveTo>
                    <a:pt x="437" y="205"/>
                  </a:moveTo>
                  <a:cubicBezTo>
                    <a:pt x="339" y="374"/>
                    <a:pt x="339" y="374"/>
                    <a:pt x="339" y="374"/>
                  </a:cubicBezTo>
                  <a:cubicBezTo>
                    <a:pt x="335" y="382"/>
                    <a:pt x="327" y="386"/>
                    <a:pt x="318" y="386"/>
                  </a:cubicBezTo>
                  <a:cubicBezTo>
                    <a:pt x="123" y="386"/>
                    <a:pt x="123" y="386"/>
                    <a:pt x="123" y="386"/>
                  </a:cubicBezTo>
                  <a:cubicBezTo>
                    <a:pt x="114" y="386"/>
                    <a:pt x="107" y="382"/>
                    <a:pt x="102" y="374"/>
                  </a:cubicBezTo>
                  <a:cubicBezTo>
                    <a:pt x="5" y="205"/>
                    <a:pt x="5" y="205"/>
                    <a:pt x="5" y="205"/>
                  </a:cubicBezTo>
                  <a:cubicBezTo>
                    <a:pt x="0" y="198"/>
                    <a:pt x="0" y="189"/>
                    <a:pt x="5" y="181"/>
                  </a:cubicBezTo>
                  <a:cubicBezTo>
                    <a:pt x="102" y="12"/>
                    <a:pt x="102" y="12"/>
                    <a:pt x="102" y="12"/>
                  </a:cubicBezTo>
                  <a:cubicBezTo>
                    <a:pt x="107" y="5"/>
                    <a:pt x="114" y="0"/>
                    <a:pt x="123" y="0"/>
                  </a:cubicBezTo>
                  <a:cubicBezTo>
                    <a:pt x="318" y="0"/>
                    <a:pt x="318" y="0"/>
                    <a:pt x="318" y="0"/>
                  </a:cubicBezTo>
                  <a:cubicBezTo>
                    <a:pt x="327" y="0"/>
                    <a:pt x="335" y="5"/>
                    <a:pt x="339" y="12"/>
                  </a:cubicBezTo>
                  <a:cubicBezTo>
                    <a:pt x="437" y="181"/>
                    <a:pt x="437" y="181"/>
                    <a:pt x="437" y="181"/>
                  </a:cubicBezTo>
                  <a:cubicBezTo>
                    <a:pt x="441" y="189"/>
                    <a:pt x="441" y="198"/>
                    <a:pt x="437" y="205"/>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4" name="Google Shape;284;p6"/>
            <p:cNvSpPr/>
            <p:nvPr/>
          </p:nvSpPr>
          <p:spPr>
            <a:xfrm>
              <a:off x="5685697" y="3324131"/>
              <a:ext cx="12818" cy="30214"/>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5" name="Google Shape;285;p6"/>
            <p:cNvSpPr/>
            <p:nvPr/>
          </p:nvSpPr>
          <p:spPr>
            <a:xfrm>
              <a:off x="5531881" y="2958820"/>
              <a:ext cx="313124" cy="417499"/>
            </a:xfrm>
            <a:custGeom>
              <a:rect b="b" l="l" r="r" t="t"/>
              <a:pathLst>
                <a:path extrusionOk="0" h="193" w="145">
                  <a:moveTo>
                    <a:pt x="81" y="51"/>
                  </a:moveTo>
                  <a:cubicBezTo>
                    <a:pt x="81" y="51"/>
                    <a:pt x="81" y="51"/>
                    <a:pt x="81" y="50"/>
                  </a:cubicBezTo>
                  <a:cubicBezTo>
                    <a:pt x="92" y="47"/>
                    <a:pt x="100" y="37"/>
                    <a:pt x="100" y="25"/>
                  </a:cubicBezTo>
                  <a:cubicBezTo>
                    <a:pt x="100" y="11"/>
                    <a:pt x="88" y="0"/>
                    <a:pt x="74" y="0"/>
                  </a:cubicBezTo>
                  <a:cubicBezTo>
                    <a:pt x="59" y="0"/>
                    <a:pt x="47" y="11"/>
                    <a:pt x="47" y="25"/>
                  </a:cubicBezTo>
                  <a:cubicBezTo>
                    <a:pt x="47" y="37"/>
                    <a:pt x="56" y="47"/>
                    <a:pt x="67" y="50"/>
                  </a:cubicBezTo>
                  <a:cubicBezTo>
                    <a:pt x="67" y="51"/>
                    <a:pt x="67" y="51"/>
                    <a:pt x="67" y="51"/>
                  </a:cubicBezTo>
                  <a:cubicBezTo>
                    <a:pt x="30" y="54"/>
                    <a:pt x="0" y="84"/>
                    <a:pt x="0" y="122"/>
                  </a:cubicBezTo>
                  <a:cubicBezTo>
                    <a:pt x="0" y="161"/>
                    <a:pt x="33" y="193"/>
                    <a:pt x="73" y="193"/>
                  </a:cubicBezTo>
                  <a:cubicBezTo>
                    <a:pt x="113" y="193"/>
                    <a:pt x="145" y="161"/>
                    <a:pt x="145" y="122"/>
                  </a:cubicBezTo>
                  <a:cubicBezTo>
                    <a:pt x="145" y="85"/>
                    <a:pt x="117" y="55"/>
                    <a:pt x="81" y="51"/>
                  </a:cubicBezTo>
                  <a:close/>
                  <a:moveTo>
                    <a:pt x="67" y="37"/>
                  </a:moveTo>
                  <a:cubicBezTo>
                    <a:pt x="67" y="44"/>
                    <a:pt x="67" y="44"/>
                    <a:pt x="67" y="44"/>
                  </a:cubicBezTo>
                  <a:cubicBezTo>
                    <a:pt x="59" y="41"/>
                    <a:pt x="53" y="34"/>
                    <a:pt x="53" y="25"/>
                  </a:cubicBezTo>
                  <a:cubicBezTo>
                    <a:pt x="53" y="14"/>
                    <a:pt x="63" y="5"/>
                    <a:pt x="74" y="5"/>
                  </a:cubicBezTo>
                  <a:cubicBezTo>
                    <a:pt x="85" y="5"/>
                    <a:pt x="94" y="14"/>
                    <a:pt x="94" y="25"/>
                  </a:cubicBezTo>
                  <a:cubicBezTo>
                    <a:pt x="94" y="34"/>
                    <a:pt x="89" y="41"/>
                    <a:pt x="81" y="44"/>
                  </a:cubicBezTo>
                  <a:cubicBezTo>
                    <a:pt x="81" y="37"/>
                    <a:pt x="81" y="37"/>
                    <a:pt x="81" y="37"/>
                  </a:cubicBezTo>
                  <a:cubicBezTo>
                    <a:pt x="84" y="36"/>
                    <a:pt x="86" y="34"/>
                    <a:pt x="86" y="32"/>
                  </a:cubicBezTo>
                  <a:cubicBezTo>
                    <a:pt x="86" y="28"/>
                    <a:pt x="81" y="25"/>
                    <a:pt x="74" y="25"/>
                  </a:cubicBezTo>
                  <a:cubicBezTo>
                    <a:pt x="67" y="25"/>
                    <a:pt x="62" y="28"/>
                    <a:pt x="62" y="32"/>
                  </a:cubicBezTo>
                  <a:cubicBezTo>
                    <a:pt x="62" y="34"/>
                    <a:pt x="64" y="36"/>
                    <a:pt x="67" y="37"/>
                  </a:cubicBezTo>
                  <a:close/>
                  <a:moveTo>
                    <a:pt x="73" y="181"/>
                  </a:moveTo>
                  <a:cubicBezTo>
                    <a:pt x="40" y="181"/>
                    <a:pt x="13" y="154"/>
                    <a:pt x="13" y="122"/>
                  </a:cubicBezTo>
                  <a:cubicBezTo>
                    <a:pt x="13" y="89"/>
                    <a:pt x="40" y="63"/>
                    <a:pt x="73" y="63"/>
                  </a:cubicBezTo>
                  <a:cubicBezTo>
                    <a:pt x="106" y="63"/>
                    <a:pt x="132" y="89"/>
                    <a:pt x="132" y="122"/>
                  </a:cubicBezTo>
                  <a:cubicBezTo>
                    <a:pt x="132" y="154"/>
                    <a:pt x="106" y="181"/>
                    <a:pt x="73" y="18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6" name="Google Shape;286;p6"/>
            <p:cNvSpPr/>
            <p:nvPr/>
          </p:nvSpPr>
          <p:spPr>
            <a:xfrm>
              <a:off x="5557517" y="3216095"/>
              <a:ext cx="28383" cy="12818"/>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7" name="Google Shape;287;p6"/>
            <p:cNvSpPr/>
            <p:nvPr/>
          </p:nvSpPr>
          <p:spPr>
            <a:xfrm>
              <a:off x="5695768" y="3123622"/>
              <a:ext cx="117193" cy="116278"/>
            </a:xfrm>
            <a:custGeom>
              <a:rect b="b" l="l" r="r" t="t"/>
              <a:pathLst>
                <a:path extrusionOk="0" h="54" w="54">
                  <a:moveTo>
                    <a:pt x="50" y="33"/>
                  </a:moveTo>
                  <a:cubicBezTo>
                    <a:pt x="44" y="33"/>
                    <a:pt x="44" y="33"/>
                    <a:pt x="44" y="33"/>
                  </a:cubicBezTo>
                  <a:cubicBezTo>
                    <a:pt x="39" y="14"/>
                    <a:pt x="21" y="0"/>
                    <a:pt x="0" y="0"/>
                  </a:cubicBezTo>
                  <a:cubicBezTo>
                    <a:pt x="0" y="3"/>
                    <a:pt x="0" y="5"/>
                    <a:pt x="0" y="7"/>
                  </a:cubicBezTo>
                  <a:cubicBezTo>
                    <a:pt x="0" y="7"/>
                    <a:pt x="1" y="7"/>
                    <a:pt x="2" y="7"/>
                  </a:cubicBezTo>
                  <a:cubicBezTo>
                    <a:pt x="18" y="7"/>
                    <a:pt x="33" y="18"/>
                    <a:pt x="38" y="33"/>
                  </a:cubicBezTo>
                  <a:cubicBezTo>
                    <a:pt x="32" y="33"/>
                    <a:pt x="32" y="33"/>
                    <a:pt x="32" y="33"/>
                  </a:cubicBezTo>
                  <a:cubicBezTo>
                    <a:pt x="29" y="33"/>
                    <a:pt x="28" y="36"/>
                    <a:pt x="29" y="38"/>
                  </a:cubicBezTo>
                  <a:cubicBezTo>
                    <a:pt x="38" y="52"/>
                    <a:pt x="38" y="52"/>
                    <a:pt x="38" y="52"/>
                  </a:cubicBezTo>
                  <a:cubicBezTo>
                    <a:pt x="39" y="54"/>
                    <a:pt x="42" y="54"/>
                    <a:pt x="43" y="52"/>
                  </a:cubicBezTo>
                  <a:cubicBezTo>
                    <a:pt x="52" y="38"/>
                    <a:pt x="52" y="38"/>
                    <a:pt x="52" y="38"/>
                  </a:cubicBezTo>
                  <a:cubicBezTo>
                    <a:pt x="54" y="36"/>
                    <a:pt x="52" y="33"/>
                    <a:pt x="50" y="3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88" name="Google Shape;288;p6"/>
            <p:cNvSpPr/>
            <p:nvPr/>
          </p:nvSpPr>
          <p:spPr>
            <a:xfrm>
              <a:off x="5622523" y="3157498"/>
              <a:ext cx="133673" cy="130011"/>
            </a:xfrm>
            <a:custGeom>
              <a:rect b="b" l="l" r="r" t="t"/>
              <a:pathLst>
                <a:path extrusionOk="0" h="60" w="62">
                  <a:moveTo>
                    <a:pt x="31" y="0"/>
                  </a:moveTo>
                  <a:cubicBezTo>
                    <a:pt x="14" y="0"/>
                    <a:pt x="0" y="13"/>
                    <a:pt x="0" y="30"/>
                  </a:cubicBezTo>
                  <a:cubicBezTo>
                    <a:pt x="0" y="47"/>
                    <a:pt x="14" y="60"/>
                    <a:pt x="31" y="60"/>
                  </a:cubicBezTo>
                  <a:cubicBezTo>
                    <a:pt x="48" y="60"/>
                    <a:pt x="62" y="47"/>
                    <a:pt x="62" y="30"/>
                  </a:cubicBezTo>
                  <a:cubicBezTo>
                    <a:pt x="62" y="13"/>
                    <a:pt x="48" y="0"/>
                    <a:pt x="31" y="0"/>
                  </a:cubicBezTo>
                  <a:close/>
                  <a:moveTo>
                    <a:pt x="29" y="43"/>
                  </a:moveTo>
                  <a:cubicBezTo>
                    <a:pt x="10" y="43"/>
                    <a:pt x="10" y="43"/>
                    <a:pt x="10" y="43"/>
                  </a:cubicBezTo>
                  <a:cubicBezTo>
                    <a:pt x="10" y="39"/>
                    <a:pt x="10" y="39"/>
                    <a:pt x="10" y="39"/>
                  </a:cubicBezTo>
                  <a:cubicBezTo>
                    <a:pt x="14" y="36"/>
                    <a:pt x="16" y="34"/>
                    <a:pt x="17" y="32"/>
                  </a:cubicBezTo>
                  <a:cubicBezTo>
                    <a:pt x="21" y="28"/>
                    <a:pt x="22" y="25"/>
                    <a:pt x="22" y="22"/>
                  </a:cubicBezTo>
                  <a:cubicBezTo>
                    <a:pt x="22" y="20"/>
                    <a:pt x="21" y="19"/>
                    <a:pt x="19" y="19"/>
                  </a:cubicBezTo>
                  <a:cubicBezTo>
                    <a:pt x="17" y="19"/>
                    <a:pt x="15" y="20"/>
                    <a:pt x="15" y="22"/>
                  </a:cubicBezTo>
                  <a:cubicBezTo>
                    <a:pt x="11" y="21"/>
                    <a:pt x="11" y="21"/>
                    <a:pt x="11" y="21"/>
                  </a:cubicBezTo>
                  <a:cubicBezTo>
                    <a:pt x="11" y="16"/>
                    <a:pt x="15" y="14"/>
                    <a:pt x="19" y="14"/>
                  </a:cubicBezTo>
                  <a:cubicBezTo>
                    <a:pt x="22" y="14"/>
                    <a:pt x="24" y="15"/>
                    <a:pt x="25" y="16"/>
                  </a:cubicBezTo>
                  <a:cubicBezTo>
                    <a:pt x="27" y="18"/>
                    <a:pt x="27" y="19"/>
                    <a:pt x="27" y="21"/>
                  </a:cubicBezTo>
                  <a:cubicBezTo>
                    <a:pt x="27" y="23"/>
                    <a:pt x="27" y="25"/>
                    <a:pt x="27" y="26"/>
                  </a:cubicBezTo>
                  <a:cubicBezTo>
                    <a:pt x="26" y="28"/>
                    <a:pt x="25" y="29"/>
                    <a:pt x="24" y="30"/>
                  </a:cubicBezTo>
                  <a:cubicBezTo>
                    <a:pt x="24" y="32"/>
                    <a:pt x="23" y="33"/>
                    <a:pt x="21" y="34"/>
                  </a:cubicBezTo>
                  <a:cubicBezTo>
                    <a:pt x="20" y="35"/>
                    <a:pt x="19" y="36"/>
                    <a:pt x="19" y="37"/>
                  </a:cubicBezTo>
                  <a:cubicBezTo>
                    <a:pt x="18" y="38"/>
                    <a:pt x="17" y="38"/>
                    <a:pt x="17" y="39"/>
                  </a:cubicBezTo>
                  <a:cubicBezTo>
                    <a:pt x="29" y="39"/>
                    <a:pt x="29" y="39"/>
                    <a:pt x="29" y="39"/>
                  </a:cubicBezTo>
                  <a:lnTo>
                    <a:pt x="29" y="43"/>
                  </a:lnTo>
                  <a:close/>
                  <a:moveTo>
                    <a:pt x="49" y="36"/>
                  </a:moveTo>
                  <a:cubicBezTo>
                    <a:pt x="49" y="43"/>
                    <a:pt x="49" y="43"/>
                    <a:pt x="49" y="43"/>
                  </a:cubicBezTo>
                  <a:cubicBezTo>
                    <a:pt x="44" y="43"/>
                    <a:pt x="44" y="43"/>
                    <a:pt x="44" y="43"/>
                  </a:cubicBezTo>
                  <a:cubicBezTo>
                    <a:pt x="44" y="36"/>
                    <a:pt x="44" y="36"/>
                    <a:pt x="44" y="36"/>
                  </a:cubicBezTo>
                  <a:cubicBezTo>
                    <a:pt x="31" y="36"/>
                    <a:pt x="31" y="36"/>
                    <a:pt x="31" y="36"/>
                  </a:cubicBezTo>
                  <a:cubicBezTo>
                    <a:pt x="31" y="33"/>
                    <a:pt x="31" y="33"/>
                    <a:pt x="31" y="33"/>
                  </a:cubicBezTo>
                  <a:cubicBezTo>
                    <a:pt x="42" y="14"/>
                    <a:pt x="42" y="14"/>
                    <a:pt x="42" y="14"/>
                  </a:cubicBezTo>
                  <a:cubicBezTo>
                    <a:pt x="48" y="14"/>
                    <a:pt x="48" y="14"/>
                    <a:pt x="48" y="14"/>
                  </a:cubicBezTo>
                  <a:cubicBezTo>
                    <a:pt x="37" y="32"/>
                    <a:pt x="37" y="32"/>
                    <a:pt x="37" y="32"/>
                  </a:cubicBezTo>
                  <a:cubicBezTo>
                    <a:pt x="44" y="32"/>
                    <a:pt x="44" y="32"/>
                    <a:pt x="44" y="32"/>
                  </a:cubicBezTo>
                  <a:cubicBezTo>
                    <a:pt x="44" y="25"/>
                    <a:pt x="44" y="25"/>
                    <a:pt x="44" y="25"/>
                  </a:cubicBezTo>
                  <a:cubicBezTo>
                    <a:pt x="49" y="25"/>
                    <a:pt x="49" y="25"/>
                    <a:pt x="49" y="25"/>
                  </a:cubicBezTo>
                  <a:cubicBezTo>
                    <a:pt x="49" y="32"/>
                    <a:pt x="49" y="32"/>
                    <a:pt x="49" y="32"/>
                  </a:cubicBezTo>
                  <a:cubicBezTo>
                    <a:pt x="53" y="32"/>
                    <a:pt x="53" y="32"/>
                    <a:pt x="53" y="32"/>
                  </a:cubicBezTo>
                  <a:cubicBezTo>
                    <a:pt x="53" y="36"/>
                    <a:pt x="53" y="36"/>
                    <a:pt x="53" y="36"/>
                  </a:cubicBezTo>
                  <a:lnTo>
                    <a:pt x="49" y="3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289" name="Google Shape;289;p6"/>
          <p:cNvGrpSpPr/>
          <p:nvPr/>
        </p:nvGrpSpPr>
        <p:grpSpPr>
          <a:xfrm>
            <a:off x="4024858" y="2061316"/>
            <a:ext cx="1202140" cy="1052902"/>
            <a:chOff x="4024858" y="2061316"/>
            <a:chExt cx="1202140" cy="1052902"/>
          </a:xfrm>
        </p:grpSpPr>
        <p:sp>
          <p:nvSpPr>
            <p:cNvPr id="290" name="Google Shape;290;p6"/>
            <p:cNvSpPr/>
            <p:nvPr/>
          </p:nvSpPr>
          <p:spPr>
            <a:xfrm>
              <a:off x="4024858" y="2061316"/>
              <a:ext cx="1202140" cy="1052902"/>
            </a:xfrm>
            <a:custGeom>
              <a:rect b="b" l="l" r="r" t="t"/>
              <a:pathLst>
                <a:path extrusionOk="0" h="487" w="556">
                  <a:moveTo>
                    <a:pt x="551" y="257"/>
                  </a:moveTo>
                  <a:cubicBezTo>
                    <a:pt x="426" y="473"/>
                    <a:pt x="426" y="473"/>
                    <a:pt x="426" y="473"/>
                  </a:cubicBezTo>
                  <a:cubicBezTo>
                    <a:pt x="421" y="481"/>
                    <a:pt x="412" y="487"/>
                    <a:pt x="402" y="487"/>
                  </a:cubicBezTo>
                  <a:cubicBezTo>
                    <a:pt x="154" y="487"/>
                    <a:pt x="154" y="487"/>
                    <a:pt x="154" y="487"/>
                  </a:cubicBezTo>
                  <a:cubicBezTo>
                    <a:pt x="144" y="487"/>
                    <a:pt x="134" y="481"/>
                    <a:pt x="129" y="473"/>
                  </a:cubicBezTo>
                  <a:cubicBezTo>
                    <a:pt x="5" y="257"/>
                    <a:pt x="5" y="257"/>
                    <a:pt x="5" y="257"/>
                  </a:cubicBezTo>
                  <a:cubicBezTo>
                    <a:pt x="0" y="249"/>
                    <a:pt x="0" y="238"/>
                    <a:pt x="5" y="229"/>
                  </a:cubicBezTo>
                  <a:cubicBezTo>
                    <a:pt x="129" y="14"/>
                    <a:pt x="129" y="14"/>
                    <a:pt x="129" y="14"/>
                  </a:cubicBezTo>
                  <a:cubicBezTo>
                    <a:pt x="134" y="6"/>
                    <a:pt x="144" y="0"/>
                    <a:pt x="154" y="0"/>
                  </a:cubicBezTo>
                  <a:cubicBezTo>
                    <a:pt x="402" y="0"/>
                    <a:pt x="402" y="0"/>
                    <a:pt x="402" y="0"/>
                  </a:cubicBezTo>
                  <a:cubicBezTo>
                    <a:pt x="412" y="0"/>
                    <a:pt x="421" y="6"/>
                    <a:pt x="426" y="14"/>
                  </a:cubicBezTo>
                  <a:cubicBezTo>
                    <a:pt x="551" y="229"/>
                    <a:pt x="551" y="229"/>
                    <a:pt x="551" y="229"/>
                  </a:cubicBezTo>
                  <a:cubicBezTo>
                    <a:pt x="556" y="238"/>
                    <a:pt x="556" y="249"/>
                    <a:pt x="551" y="257"/>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nvGrpSpPr>
            <p:cNvPr id="291" name="Google Shape;291;p6"/>
            <p:cNvGrpSpPr/>
            <p:nvPr/>
          </p:nvGrpSpPr>
          <p:grpSpPr>
            <a:xfrm>
              <a:off x="4223535" y="2329825"/>
              <a:ext cx="794713" cy="522790"/>
              <a:chOff x="4119563" y="2245519"/>
              <a:chExt cx="1033463" cy="679848"/>
            </a:xfrm>
          </p:grpSpPr>
          <p:sp>
            <p:nvSpPr>
              <p:cNvPr id="292" name="Google Shape;292;p6"/>
              <p:cNvSpPr/>
              <p:nvPr/>
            </p:nvSpPr>
            <p:spPr>
              <a:xfrm>
                <a:off x="5036345" y="2405064"/>
                <a:ext cx="1191" cy="3572"/>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3" name="Google Shape;293;p6"/>
              <p:cNvSpPr/>
              <p:nvPr/>
            </p:nvSpPr>
            <p:spPr>
              <a:xfrm>
                <a:off x="5047060" y="2377679"/>
                <a:ext cx="3572" cy="2381"/>
              </a:xfrm>
              <a:custGeom>
                <a:rect b="b" l="l" r="r" t="t"/>
                <a:pathLst>
                  <a:path extrusionOk="0" h="1" w="1">
                    <a:moveTo>
                      <a:pt x="0" y="0"/>
                    </a:move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4" name="Google Shape;294;p6"/>
              <p:cNvSpPr/>
              <p:nvPr/>
            </p:nvSpPr>
            <p:spPr>
              <a:xfrm>
                <a:off x="5053014" y="2380060"/>
                <a:ext cx="2381" cy="1191"/>
              </a:xfrm>
              <a:custGeom>
                <a:rect b="b" l="l" r="r" t="t"/>
                <a:pathLst>
                  <a:path extrusionOk="0" h="120000" w="1">
                    <a:moveTo>
                      <a:pt x="0" y="0"/>
                    </a:move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5" name="Google Shape;295;p6"/>
              <p:cNvSpPr/>
              <p:nvPr/>
            </p:nvSpPr>
            <p:spPr>
              <a:xfrm>
                <a:off x="4999435" y="2290763"/>
                <a:ext cx="8335" cy="4763"/>
              </a:xfrm>
              <a:custGeom>
                <a:rect b="b" l="l" r="r" t="t"/>
                <a:pathLst>
                  <a:path extrusionOk="0" h="2" w="3">
                    <a:moveTo>
                      <a:pt x="0" y="2"/>
                    </a:move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3" y="1"/>
                      <a:pt x="3" y="1"/>
                      <a:pt x="3" y="1"/>
                    </a:cubicBezTo>
                    <a:cubicBezTo>
                      <a:pt x="3" y="1"/>
                      <a:pt x="3" y="1"/>
                      <a:pt x="3" y="1"/>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1"/>
                    </a:cubicBezTo>
                    <a:cubicBezTo>
                      <a:pt x="0" y="1"/>
                      <a:pt x="0" y="1"/>
                      <a:pt x="0" y="1"/>
                    </a:cubicBezTo>
                    <a:cubicBezTo>
                      <a:pt x="0" y="1"/>
                      <a:pt x="0" y="1"/>
                      <a:pt x="0" y="1"/>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6" name="Google Shape;296;p6"/>
              <p:cNvSpPr/>
              <p:nvPr/>
            </p:nvSpPr>
            <p:spPr>
              <a:xfrm>
                <a:off x="4982766" y="2303860"/>
                <a:ext cx="5954" cy="3572"/>
              </a:xfrm>
              <a:custGeom>
                <a:rect b="b" l="l" r="r" t="t"/>
                <a:pathLst>
                  <a:path extrusionOk="0" h="1" w="2">
                    <a:moveTo>
                      <a:pt x="0" y="1"/>
                    </a:move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7" name="Google Shape;297;p6"/>
              <p:cNvSpPr/>
              <p:nvPr/>
            </p:nvSpPr>
            <p:spPr>
              <a:xfrm>
                <a:off x="4904185" y="2295526"/>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8" name="Google Shape;298;p6"/>
              <p:cNvSpPr/>
              <p:nvPr/>
            </p:nvSpPr>
            <p:spPr>
              <a:xfrm>
                <a:off x="4906566" y="2295526"/>
                <a:ext cx="8335" cy="3572"/>
              </a:xfrm>
              <a:custGeom>
                <a:rect b="b" l="l" r="r" t="t"/>
                <a:pathLst>
                  <a:path extrusionOk="0" h="1" w="3">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1" y="0"/>
                      <a:pt x="1" y="0"/>
                    </a:cubicBezTo>
                    <a:cubicBezTo>
                      <a:pt x="1" y="0"/>
                      <a:pt x="1" y="0"/>
                      <a:pt x="1" y="0"/>
                    </a:cubicBezTo>
                    <a:cubicBezTo>
                      <a:pt x="1" y="0"/>
                      <a:pt x="0" y="0"/>
                      <a:pt x="0" y="0"/>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299" name="Google Shape;299;p6"/>
              <p:cNvSpPr/>
              <p:nvPr/>
            </p:nvSpPr>
            <p:spPr>
              <a:xfrm>
                <a:off x="4788694" y="2278858"/>
                <a:ext cx="5954" cy="2381"/>
              </a:xfrm>
              <a:custGeom>
                <a:rect b="b" l="l" r="r" t="t"/>
                <a:pathLst>
                  <a:path extrusionOk="0" h="1" w="2">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1"/>
                      <a:pt x="1" y="1"/>
                    </a:cubicBezTo>
                    <a:cubicBezTo>
                      <a:pt x="1" y="1"/>
                      <a:pt x="1" y="1"/>
                      <a:pt x="1" y="1"/>
                    </a:cubicBezTo>
                    <a:cubicBezTo>
                      <a:pt x="2" y="1"/>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0" name="Google Shape;300;p6"/>
              <p:cNvSpPr/>
              <p:nvPr/>
            </p:nvSpPr>
            <p:spPr>
              <a:xfrm>
                <a:off x="4794648" y="2276476"/>
                <a:ext cx="13097" cy="8335"/>
              </a:xfrm>
              <a:custGeom>
                <a:rect b="b" l="l" r="r" t="t"/>
                <a:pathLst>
                  <a:path extrusionOk="0" h="3" w="5">
                    <a:moveTo>
                      <a:pt x="2" y="0"/>
                    </a:moveTo>
                    <a:cubicBezTo>
                      <a:pt x="2" y="0"/>
                      <a:pt x="2" y="0"/>
                      <a:pt x="2" y="0"/>
                    </a:cubicBezTo>
                    <a:cubicBezTo>
                      <a:pt x="2"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3"/>
                      <a:pt x="2" y="3"/>
                    </a:cubicBezTo>
                    <a:cubicBezTo>
                      <a:pt x="2"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5" y="3"/>
                      <a:pt x="5" y="3"/>
                      <a:pt x="5" y="3"/>
                    </a:cubicBezTo>
                    <a:cubicBezTo>
                      <a:pt x="5" y="2"/>
                      <a:pt x="5" y="2"/>
                      <a:pt x="5" y="2"/>
                    </a:cubicBezTo>
                    <a:cubicBezTo>
                      <a:pt x="5" y="2"/>
                      <a:pt x="5" y="2"/>
                      <a:pt x="5" y="2"/>
                    </a:cubicBez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1" name="Google Shape;301;p6"/>
              <p:cNvSpPr/>
              <p:nvPr/>
            </p:nvSpPr>
            <p:spPr>
              <a:xfrm>
                <a:off x="4788695" y="2270523"/>
                <a:ext cx="10716" cy="8335"/>
              </a:xfrm>
              <a:custGeom>
                <a:rect b="b" l="l" r="r" t="t"/>
                <a:pathLst>
                  <a:path extrusionOk="0" h="3" w="4">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2"/>
                    </a:cubicBezTo>
                    <a:cubicBezTo>
                      <a:pt x="2" y="2"/>
                      <a:pt x="3" y="2"/>
                      <a:pt x="3" y="2"/>
                    </a:cubicBezTo>
                    <a:cubicBezTo>
                      <a:pt x="3"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2" y="0"/>
                    </a:cubicBezTo>
                    <a:cubicBezTo>
                      <a:pt x="2" y="0"/>
                      <a:pt x="2" y="0"/>
                      <a:pt x="2" y="0"/>
                    </a:cubicBezTo>
                    <a:cubicBezTo>
                      <a:pt x="2" y="0"/>
                      <a:pt x="2" y="0"/>
                      <a:pt x="2" y="0"/>
                    </a:cubicBezTo>
                    <a:cubicBezTo>
                      <a:pt x="2" y="0"/>
                      <a:pt x="2" y="0"/>
                      <a:pt x="2" y="0"/>
                    </a:cubicBezTo>
                    <a:cubicBezTo>
                      <a:pt x="2"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2" name="Google Shape;302;p6"/>
              <p:cNvSpPr/>
              <p:nvPr/>
            </p:nvSpPr>
            <p:spPr>
              <a:xfrm>
                <a:off x="4807745" y="2281238"/>
                <a:ext cx="11906" cy="5954"/>
              </a:xfrm>
              <a:custGeom>
                <a:rect b="b" l="l" r="r" t="t"/>
                <a:pathLst>
                  <a:path extrusionOk="0" h="2" w="4">
                    <a:moveTo>
                      <a:pt x="1" y="1"/>
                    </a:moveTo>
                    <a:cubicBezTo>
                      <a:pt x="1" y="1"/>
                      <a:pt x="1" y="1"/>
                      <a:pt x="1" y="1"/>
                    </a:cubicBezTo>
                    <a:cubicBezTo>
                      <a:pt x="1" y="1"/>
                      <a:pt x="1" y="1"/>
                      <a:pt x="1" y="1"/>
                    </a:cubicBezTo>
                    <a:cubicBezTo>
                      <a:pt x="0" y="2"/>
                      <a:pt x="0" y="2"/>
                      <a:pt x="1"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1"/>
                    </a:cubicBezTo>
                    <a:cubicBezTo>
                      <a:pt x="3" y="1"/>
                      <a:pt x="3" y="1"/>
                      <a:pt x="3" y="1"/>
                    </a:cubicBezTo>
                    <a:cubicBezTo>
                      <a:pt x="3" y="1"/>
                      <a:pt x="3" y="1"/>
                      <a:pt x="3" y="1"/>
                    </a:cubicBezTo>
                    <a:cubicBezTo>
                      <a:pt x="3" y="1"/>
                      <a:pt x="4" y="1"/>
                      <a:pt x="4" y="1"/>
                    </a:cubicBezTo>
                    <a:cubicBezTo>
                      <a:pt x="4" y="2"/>
                      <a:pt x="4" y="2"/>
                      <a:pt x="4" y="2"/>
                    </a:cubicBezTo>
                    <a:cubicBezTo>
                      <a:pt x="4" y="2"/>
                      <a:pt x="4" y="2"/>
                      <a:pt x="4" y="2"/>
                    </a:cubicBezTo>
                    <a:cubicBezTo>
                      <a:pt x="4" y="2"/>
                      <a:pt x="4" y="2"/>
                      <a:pt x="4" y="1"/>
                    </a:cubicBezTo>
                    <a:cubicBezTo>
                      <a:pt x="4" y="1"/>
                      <a:pt x="4" y="1"/>
                      <a:pt x="4" y="1"/>
                    </a:cubicBezTo>
                    <a:cubicBezTo>
                      <a:pt x="4" y="1"/>
                      <a:pt x="4" y="1"/>
                      <a:pt x="4" y="1"/>
                    </a:cubicBezTo>
                    <a:cubicBezTo>
                      <a:pt x="4" y="1"/>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1"/>
                    </a:cubicBezTo>
                    <a:cubicBezTo>
                      <a:pt x="3" y="1"/>
                      <a:pt x="3" y="1"/>
                      <a:pt x="3" y="1"/>
                    </a:cubicBezTo>
                    <a:cubicBezTo>
                      <a:pt x="3" y="1"/>
                      <a:pt x="3" y="1"/>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3" name="Google Shape;303;p6"/>
              <p:cNvSpPr/>
              <p:nvPr/>
            </p:nvSpPr>
            <p:spPr>
              <a:xfrm>
                <a:off x="4724401" y="2318147"/>
                <a:ext cx="13097" cy="14288"/>
              </a:xfrm>
              <a:custGeom>
                <a:rect b="b" l="l" r="r" t="t"/>
                <a:pathLst>
                  <a:path extrusionOk="0" h="5" w="5">
                    <a:moveTo>
                      <a:pt x="0" y="3"/>
                    </a:moveTo>
                    <a:cubicBezTo>
                      <a:pt x="0" y="3"/>
                      <a:pt x="0" y="3"/>
                      <a:pt x="1" y="3"/>
                    </a:cubicBezTo>
                    <a:cubicBezTo>
                      <a:pt x="1" y="3"/>
                      <a:pt x="1" y="3"/>
                      <a:pt x="1" y="3"/>
                    </a:cubicBezTo>
                    <a:cubicBezTo>
                      <a:pt x="1" y="3"/>
                      <a:pt x="1" y="3"/>
                      <a:pt x="1" y="3"/>
                    </a:cubicBezTo>
                    <a:cubicBezTo>
                      <a:pt x="0"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1" y="4"/>
                      <a:pt x="1" y="4"/>
                    </a:cubicBezTo>
                    <a:cubicBezTo>
                      <a:pt x="1" y="4"/>
                      <a:pt x="1" y="4"/>
                      <a:pt x="1" y="4"/>
                    </a:cubicBezTo>
                    <a:cubicBezTo>
                      <a:pt x="1" y="4"/>
                      <a:pt x="1" y="4"/>
                      <a:pt x="1" y="4"/>
                    </a:cubicBezTo>
                    <a:cubicBezTo>
                      <a:pt x="1" y="4"/>
                      <a:pt x="1" y="4"/>
                      <a:pt x="1" y="4"/>
                    </a:cubicBezTo>
                    <a:cubicBezTo>
                      <a:pt x="1" y="4"/>
                      <a:pt x="2" y="4"/>
                      <a:pt x="2" y="4"/>
                    </a:cubicBezTo>
                    <a:cubicBezTo>
                      <a:pt x="2" y="4"/>
                      <a:pt x="2" y="4"/>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5" y="5"/>
                      <a:pt x="5" y="5"/>
                      <a:pt x="5" y="5"/>
                    </a:cubicBezTo>
                    <a:cubicBezTo>
                      <a:pt x="5" y="5"/>
                      <a:pt x="5" y="4"/>
                      <a:pt x="5" y="4"/>
                    </a:cubicBezTo>
                    <a:cubicBezTo>
                      <a:pt x="5" y="4"/>
                      <a:pt x="5" y="4"/>
                      <a:pt x="4" y="4"/>
                    </a:cubicBezTo>
                    <a:cubicBezTo>
                      <a:pt x="4" y="4"/>
                      <a:pt x="4" y="4"/>
                      <a:pt x="4" y="4"/>
                    </a:cubicBezTo>
                    <a:cubicBezTo>
                      <a:pt x="4" y="4"/>
                      <a:pt x="4" y="4"/>
                      <a:pt x="4" y="4"/>
                    </a:cubicBezTo>
                    <a:cubicBezTo>
                      <a:pt x="4" y="4"/>
                      <a:pt x="4" y="4"/>
                      <a:pt x="4" y="4"/>
                    </a:cubicBezTo>
                    <a:cubicBezTo>
                      <a:pt x="4" y="3"/>
                      <a:pt x="4" y="3"/>
                      <a:pt x="4" y="3"/>
                    </a:cubicBezTo>
                    <a:cubicBezTo>
                      <a:pt x="3" y="3"/>
                      <a:pt x="3" y="3"/>
                      <a:pt x="3" y="3"/>
                    </a:cubicBezTo>
                    <a:cubicBezTo>
                      <a:pt x="3" y="3"/>
                      <a:pt x="3" y="2"/>
                      <a:pt x="3" y="2"/>
                    </a:cubicBezTo>
                    <a:cubicBezTo>
                      <a:pt x="3" y="2"/>
                      <a:pt x="3" y="2"/>
                      <a:pt x="3" y="2"/>
                    </a:cubicBezTo>
                    <a:cubicBezTo>
                      <a:pt x="3" y="2"/>
                      <a:pt x="3" y="2"/>
                      <a:pt x="3" y="2"/>
                    </a:cubicBezTo>
                    <a:cubicBezTo>
                      <a:pt x="3" y="2"/>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3"/>
                    </a:cubicBezTo>
                    <a:cubicBezTo>
                      <a:pt x="0" y="3"/>
                      <a:pt x="0" y="3"/>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4" name="Google Shape;304;p6"/>
              <p:cNvSpPr/>
              <p:nvPr/>
            </p:nvSpPr>
            <p:spPr>
              <a:xfrm>
                <a:off x="4495801" y="2287191"/>
                <a:ext cx="563166" cy="520304"/>
              </a:xfrm>
              <a:custGeom>
                <a:rect b="b" l="l" r="r" t="t"/>
                <a:pathLst>
                  <a:path extrusionOk="0" h="185" w="200">
                    <a:moveTo>
                      <a:pt x="143" y="105"/>
                    </a:moveTo>
                    <a:cubicBezTo>
                      <a:pt x="143" y="105"/>
                      <a:pt x="143" y="105"/>
                      <a:pt x="143" y="105"/>
                    </a:cubicBezTo>
                    <a:cubicBezTo>
                      <a:pt x="143" y="105"/>
                      <a:pt x="143" y="105"/>
                      <a:pt x="143" y="105"/>
                    </a:cubicBezTo>
                    <a:cubicBezTo>
                      <a:pt x="143" y="105"/>
                      <a:pt x="143" y="105"/>
                      <a:pt x="143" y="105"/>
                    </a:cubicBezTo>
                    <a:cubicBezTo>
                      <a:pt x="143" y="105"/>
                      <a:pt x="143" y="105"/>
                      <a:pt x="143" y="105"/>
                    </a:cubicBezTo>
                    <a:cubicBezTo>
                      <a:pt x="142" y="104"/>
                      <a:pt x="142" y="104"/>
                      <a:pt x="143" y="104"/>
                    </a:cubicBezTo>
                    <a:cubicBezTo>
                      <a:pt x="143" y="104"/>
                      <a:pt x="143" y="104"/>
                      <a:pt x="143" y="104"/>
                    </a:cubicBezTo>
                    <a:cubicBezTo>
                      <a:pt x="143" y="104"/>
                      <a:pt x="143" y="104"/>
                      <a:pt x="143" y="104"/>
                    </a:cubicBezTo>
                    <a:cubicBezTo>
                      <a:pt x="143" y="105"/>
                      <a:pt x="143" y="105"/>
                      <a:pt x="143" y="105"/>
                    </a:cubicBezTo>
                    <a:cubicBezTo>
                      <a:pt x="143" y="105"/>
                      <a:pt x="143" y="105"/>
                      <a:pt x="143" y="105"/>
                    </a:cubicBezTo>
                    <a:cubicBezTo>
                      <a:pt x="143" y="105"/>
                      <a:pt x="143" y="104"/>
                      <a:pt x="143" y="103"/>
                    </a:cubicBezTo>
                    <a:cubicBezTo>
                      <a:pt x="143" y="103"/>
                      <a:pt x="143" y="103"/>
                      <a:pt x="143" y="103"/>
                    </a:cubicBezTo>
                    <a:cubicBezTo>
                      <a:pt x="143" y="103"/>
                      <a:pt x="143" y="103"/>
                      <a:pt x="143" y="103"/>
                    </a:cubicBezTo>
                    <a:cubicBezTo>
                      <a:pt x="143" y="103"/>
                      <a:pt x="143" y="103"/>
                      <a:pt x="143" y="103"/>
                    </a:cubicBezTo>
                    <a:cubicBezTo>
                      <a:pt x="143" y="103"/>
                      <a:pt x="143" y="103"/>
                      <a:pt x="143" y="103"/>
                    </a:cubicBezTo>
                    <a:cubicBezTo>
                      <a:pt x="143" y="103"/>
                      <a:pt x="143" y="103"/>
                      <a:pt x="143" y="103"/>
                    </a:cubicBezTo>
                    <a:cubicBezTo>
                      <a:pt x="143" y="103"/>
                      <a:pt x="143" y="103"/>
                      <a:pt x="143" y="103"/>
                    </a:cubicBezTo>
                    <a:cubicBezTo>
                      <a:pt x="143" y="103"/>
                      <a:pt x="143" y="104"/>
                      <a:pt x="144" y="104"/>
                    </a:cubicBezTo>
                    <a:cubicBezTo>
                      <a:pt x="144" y="104"/>
                      <a:pt x="144" y="104"/>
                      <a:pt x="144" y="104"/>
                    </a:cubicBezTo>
                    <a:cubicBezTo>
                      <a:pt x="144" y="104"/>
                      <a:pt x="144" y="104"/>
                      <a:pt x="144" y="104"/>
                    </a:cubicBezTo>
                    <a:cubicBezTo>
                      <a:pt x="144" y="104"/>
                      <a:pt x="144" y="104"/>
                      <a:pt x="144" y="104"/>
                    </a:cubicBezTo>
                    <a:cubicBezTo>
                      <a:pt x="144" y="104"/>
                      <a:pt x="144" y="104"/>
                      <a:pt x="144" y="104"/>
                    </a:cubicBezTo>
                    <a:cubicBezTo>
                      <a:pt x="144" y="104"/>
                      <a:pt x="144" y="105"/>
                      <a:pt x="144" y="105"/>
                    </a:cubicBezTo>
                    <a:cubicBezTo>
                      <a:pt x="144" y="105"/>
                      <a:pt x="144" y="105"/>
                      <a:pt x="144" y="105"/>
                    </a:cubicBezTo>
                    <a:cubicBezTo>
                      <a:pt x="144" y="105"/>
                      <a:pt x="144" y="105"/>
                      <a:pt x="144" y="105"/>
                    </a:cubicBezTo>
                    <a:cubicBezTo>
                      <a:pt x="144" y="104"/>
                      <a:pt x="144" y="104"/>
                      <a:pt x="144" y="104"/>
                    </a:cubicBezTo>
                    <a:cubicBezTo>
                      <a:pt x="144" y="104"/>
                      <a:pt x="144" y="105"/>
                      <a:pt x="144" y="105"/>
                    </a:cubicBezTo>
                    <a:cubicBezTo>
                      <a:pt x="144" y="105"/>
                      <a:pt x="145" y="105"/>
                      <a:pt x="144" y="105"/>
                    </a:cubicBezTo>
                    <a:cubicBezTo>
                      <a:pt x="144" y="105"/>
                      <a:pt x="144" y="105"/>
                      <a:pt x="144" y="106"/>
                    </a:cubicBezTo>
                    <a:cubicBezTo>
                      <a:pt x="144" y="106"/>
                      <a:pt x="145" y="106"/>
                      <a:pt x="145" y="106"/>
                    </a:cubicBezTo>
                    <a:cubicBezTo>
                      <a:pt x="145" y="106"/>
                      <a:pt x="145" y="106"/>
                      <a:pt x="145" y="106"/>
                    </a:cubicBezTo>
                    <a:cubicBezTo>
                      <a:pt x="145" y="106"/>
                      <a:pt x="145" y="106"/>
                      <a:pt x="145" y="106"/>
                    </a:cubicBezTo>
                    <a:cubicBezTo>
                      <a:pt x="145" y="106"/>
                      <a:pt x="145" y="106"/>
                      <a:pt x="145" y="106"/>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7"/>
                      <a:pt x="145" y="107"/>
                    </a:cubicBezTo>
                    <a:cubicBezTo>
                      <a:pt x="145" y="107"/>
                      <a:pt x="145" y="108"/>
                      <a:pt x="145" y="108"/>
                    </a:cubicBezTo>
                    <a:cubicBezTo>
                      <a:pt x="145" y="108"/>
                      <a:pt x="145" y="108"/>
                      <a:pt x="145" y="108"/>
                    </a:cubicBezTo>
                    <a:cubicBezTo>
                      <a:pt x="145" y="108"/>
                      <a:pt x="145" y="108"/>
                      <a:pt x="145" y="108"/>
                    </a:cubicBezTo>
                    <a:cubicBezTo>
                      <a:pt x="145" y="108"/>
                      <a:pt x="145" y="108"/>
                      <a:pt x="145" y="108"/>
                    </a:cubicBezTo>
                    <a:cubicBezTo>
                      <a:pt x="145" y="108"/>
                      <a:pt x="145" y="108"/>
                      <a:pt x="145" y="108"/>
                    </a:cubicBezTo>
                    <a:cubicBezTo>
                      <a:pt x="145" y="108"/>
                      <a:pt x="145" y="108"/>
                      <a:pt x="145" y="108"/>
                    </a:cubicBezTo>
                    <a:cubicBezTo>
                      <a:pt x="145" y="108"/>
                      <a:pt x="145" y="109"/>
                      <a:pt x="145" y="109"/>
                    </a:cubicBezTo>
                    <a:cubicBezTo>
                      <a:pt x="145" y="109"/>
                      <a:pt x="145" y="109"/>
                      <a:pt x="145" y="109"/>
                    </a:cubicBezTo>
                    <a:cubicBezTo>
                      <a:pt x="145" y="109"/>
                      <a:pt x="145" y="109"/>
                      <a:pt x="145"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09"/>
                      <a:pt x="146" y="109"/>
                    </a:cubicBezTo>
                    <a:cubicBezTo>
                      <a:pt x="146" y="109"/>
                      <a:pt x="146" y="110"/>
                      <a:pt x="146" y="110"/>
                    </a:cubicBezTo>
                    <a:cubicBezTo>
                      <a:pt x="146" y="110"/>
                      <a:pt x="146" y="110"/>
                      <a:pt x="146" y="110"/>
                    </a:cubicBezTo>
                    <a:cubicBezTo>
                      <a:pt x="146" y="110"/>
                      <a:pt x="146" y="110"/>
                      <a:pt x="146" y="110"/>
                    </a:cubicBezTo>
                    <a:cubicBezTo>
                      <a:pt x="146" y="110"/>
                      <a:pt x="146" y="110"/>
                      <a:pt x="146" y="110"/>
                    </a:cubicBezTo>
                    <a:cubicBezTo>
                      <a:pt x="146" y="110"/>
                      <a:pt x="146" y="111"/>
                      <a:pt x="146" y="111"/>
                    </a:cubicBezTo>
                    <a:cubicBezTo>
                      <a:pt x="146" y="111"/>
                      <a:pt x="146" y="111"/>
                      <a:pt x="146" y="111"/>
                    </a:cubicBezTo>
                    <a:cubicBezTo>
                      <a:pt x="146" y="111"/>
                      <a:pt x="146" y="111"/>
                      <a:pt x="146" y="111"/>
                    </a:cubicBezTo>
                    <a:cubicBezTo>
                      <a:pt x="146" y="111"/>
                      <a:pt x="146" y="111"/>
                      <a:pt x="146" y="111"/>
                    </a:cubicBezTo>
                    <a:cubicBezTo>
                      <a:pt x="146" y="111"/>
                      <a:pt x="146" y="112"/>
                      <a:pt x="146" y="112"/>
                    </a:cubicBezTo>
                    <a:cubicBezTo>
                      <a:pt x="146" y="112"/>
                      <a:pt x="146" y="112"/>
                      <a:pt x="146" y="112"/>
                    </a:cubicBezTo>
                    <a:cubicBezTo>
                      <a:pt x="146" y="112"/>
                      <a:pt x="146" y="112"/>
                      <a:pt x="146" y="112"/>
                    </a:cubicBezTo>
                    <a:cubicBezTo>
                      <a:pt x="146" y="112"/>
                      <a:pt x="146" y="112"/>
                      <a:pt x="146" y="112"/>
                    </a:cubicBezTo>
                    <a:cubicBezTo>
                      <a:pt x="146" y="112"/>
                      <a:pt x="146" y="112"/>
                      <a:pt x="146" y="112"/>
                    </a:cubicBezTo>
                    <a:cubicBezTo>
                      <a:pt x="146" y="112"/>
                      <a:pt x="146" y="112"/>
                      <a:pt x="146" y="112"/>
                    </a:cubicBezTo>
                    <a:cubicBezTo>
                      <a:pt x="146" y="112"/>
                      <a:pt x="146" y="112"/>
                      <a:pt x="146" y="112"/>
                    </a:cubicBezTo>
                    <a:cubicBezTo>
                      <a:pt x="146" y="112"/>
                      <a:pt x="146" y="112"/>
                      <a:pt x="146" y="112"/>
                    </a:cubicBezTo>
                    <a:cubicBezTo>
                      <a:pt x="146" y="112"/>
                      <a:pt x="146" y="112"/>
                      <a:pt x="147" y="112"/>
                    </a:cubicBezTo>
                    <a:cubicBezTo>
                      <a:pt x="147" y="112"/>
                      <a:pt x="147" y="112"/>
                      <a:pt x="147" y="112"/>
                    </a:cubicBezTo>
                    <a:cubicBezTo>
                      <a:pt x="147" y="112"/>
                      <a:pt x="147" y="112"/>
                      <a:pt x="147" y="112"/>
                    </a:cubicBezTo>
                    <a:cubicBezTo>
                      <a:pt x="147" y="112"/>
                      <a:pt x="147" y="112"/>
                      <a:pt x="147" y="112"/>
                    </a:cubicBezTo>
                    <a:cubicBezTo>
                      <a:pt x="147" y="112"/>
                      <a:pt x="147" y="112"/>
                      <a:pt x="147" y="112"/>
                    </a:cubicBezTo>
                    <a:cubicBezTo>
                      <a:pt x="147" y="112"/>
                      <a:pt x="147" y="112"/>
                      <a:pt x="147" y="112"/>
                    </a:cubicBezTo>
                    <a:cubicBezTo>
                      <a:pt x="147" y="112"/>
                      <a:pt x="147" y="112"/>
                      <a:pt x="147" y="112"/>
                    </a:cubicBezTo>
                    <a:cubicBezTo>
                      <a:pt x="147" y="112"/>
                      <a:pt x="147" y="112"/>
                      <a:pt x="147" y="112"/>
                    </a:cubicBezTo>
                    <a:cubicBezTo>
                      <a:pt x="147" y="112"/>
                      <a:pt x="147" y="112"/>
                      <a:pt x="147" y="112"/>
                    </a:cubicBezTo>
                    <a:cubicBezTo>
                      <a:pt x="147" y="112"/>
                      <a:pt x="147" y="112"/>
                      <a:pt x="146" y="112"/>
                    </a:cubicBezTo>
                    <a:cubicBezTo>
                      <a:pt x="146" y="112"/>
                      <a:pt x="147" y="112"/>
                      <a:pt x="147" y="112"/>
                    </a:cubicBezTo>
                    <a:cubicBezTo>
                      <a:pt x="147" y="112"/>
                      <a:pt x="147" y="113"/>
                      <a:pt x="147" y="113"/>
                    </a:cubicBezTo>
                    <a:cubicBezTo>
                      <a:pt x="147" y="113"/>
                      <a:pt x="147" y="113"/>
                      <a:pt x="147" y="113"/>
                    </a:cubicBezTo>
                    <a:cubicBezTo>
                      <a:pt x="147" y="113"/>
                      <a:pt x="147" y="113"/>
                      <a:pt x="147" y="113"/>
                    </a:cubicBezTo>
                    <a:cubicBezTo>
                      <a:pt x="147" y="113"/>
                      <a:pt x="147" y="113"/>
                      <a:pt x="147" y="113"/>
                    </a:cubicBezTo>
                    <a:cubicBezTo>
                      <a:pt x="147" y="113"/>
                      <a:pt x="147" y="113"/>
                      <a:pt x="147" y="113"/>
                    </a:cubicBezTo>
                    <a:cubicBezTo>
                      <a:pt x="147" y="113"/>
                      <a:pt x="147" y="113"/>
                      <a:pt x="147" y="113"/>
                    </a:cubicBezTo>
                    <a:cubicBezTo>
                      <a:pt x="147" y="113"/>
                      <a:pt x="147" y="113"/>
                      <a:pt x="147" y="114"/>
                    </a:cubicBezTo>
                    <a:cubicBezTo>
                      <a:pt x="147" y="114"/>
                      <a:pt x="147" y="114"/>
                      <a:pt x="147" y="114"/>
                    </a:cubicBezTo>
                    <a:cubicBezTo>
                      <a:pt x="147" y="114"/>
                      <a:pt x="147" y="114"/>
                      <a:pt x="147" y="114"/>
                    </a:cubicBezTo>
                    <a:cubicBezTo>
                      <a:pt x="147" y="114"/>
                      <a:pt x="147" y="114"/>
                      <a:pt x="147" y="114"/>
                    </a:cubicBezTo>
                    <a:cubicBezTo>
                      <a:pt x="147" y="114"/>
                      <a:pt x="147" y="114"/>
                      <a:pt x="147" y="114"/>
                    </a:cubicBezTo>
                    <a:cubicBezTo>
                      <a:pt x="147" y="114"/>
                      <a:pt x="146" y="114"/>
                      <a:pt x="146" y="114"/>
                    </a:cubicBezTo>
                    <a:cubicBezTo>
                      <a:pt x="146" y="114"/>
                      <a:pt x="146" y="114"/>
                      <a:pt x="146" y="114"/>
                    </a:cubicBezTo>
                    <a:cubicBezTo>
                      <a:pt x="146" y="114"/>
                      <a:pt x="146" y="114"/>
                      <a:pt x="146" y="114"/>
                    </a:cubicBezTo>
                    <a:cubicBezTo>
                      <a:pt x="146" y="114"/>
                      <a:pt x="146" y="114"/>
                      <a:pt x="146" y="114"/>
                    </a:cubicBezTo>
                    <a:cubicBezTo>
                      <a:pt x="146" y="114"/>
                      <a:pt x="146" y="114"/>
                      <a:pt x="146" y="114"/>
                    </a:cubicBezTo>
                    <a:cubicBezTo>
                      <a:pt x="146" y="114"/>
                      <a:pt x="146" y="114"/>
                      <a:pt x="146" y="114"/>
                    </a:cubicBezTo>
                    <a:cubicBezTo>
                      <a:pt x="146" y="114"/>
                      <a:pt x="146" y="115"/>
                      <a:pt x="146" y="115"/>
                    </a:cubicBezTo>
                    <a:cubicBezTo>
                      <a:pt x="146" y="115"/>
                      <a:pt x="146" y="115"/>
                      <a:pt x="146" y="115"/>
                    </a:cubicBezTo>
                    <a:cubicBezTo>
                      <a:pt x="146" y="115"/>
                      <a:pt x="146" y="115"/>
                      <a:pt x="146" y="115"/>
                    </a:cubicBezTo>
                    <a:cubicBezTo>
                      <a:pt x="147" y="115"/>
                      <a:pt x="147" y="115"/>
                      <a:pt x="147" y="115"/>
                    </a:cubicBezTo>
                    <a:cubicBezTo>
                      <a:pt x="147" y="115"/>
                      <a:pt x="147" y="115"/>
                      <a:pt x="147" y="115"/>
                    </a:cubicBezTo>
                    <a:cubicBezTo>
                      <a:pt x="147" y="114"/>
                      <a:pt x="147" y="114"/>
                      <a:pt x="147" y="114"/>
                    </a:cubicBezTo>
                    <a:cubicBezTo>
                      <a:pt x="147" y="114"/>
                      <a:pt x="147" y="115"/>
                      <a:pt x="147" y="115"/>
                    </a:cubicBezTo>
                    <a:cubicBezTo>
                      <a:pt x="147" y="115"/>
                      <a:pt x="147" y="115"/>
                      <a:pt x="147" y="115"/>
                    </a:cubicBezTo>
                    <a:cubicBezTo>
                      <a:pt x="147" y="115"/>
                      <a:pt x="147" y="115"/>
                      <a:pt x="147" y="115"/>
                    </a:cubicBezTo>
                    <a:cubicBezTo>
                      <a:pt x="147" y="115"/>
                      <a:pt x="147" y="115"/>
                      <a:pt x="147" y="115"/>
                    </a:cubicBezTo>
                    <a:cubicBezTo>
                      <a:pt x="147" y="115"/>
                      <a:pt x="147" y="115"/>
                      <a:pt x="147" y="115"/>
                    </a:cubicBezTo>
                    <a:cubicBezTo>
                      <a:pt x="147" y="115"/>
                      <a:pt x="147" y="116"/>
                      <a:pt x="147" y="116"/>
                    </a:cubicBezTo>
                    <a:cubicBezTo>
                      <a:pt x="146" y="116"/>
                      <a:pt x="146" y="116"/>
                      <a:pt x="146" y="116"/>
                    </a:cubicBezTo>
                    <a:cubicBezTo>
                      <a:pt x="146" y="116"/>
                      <a:pt x="146" y="116"/>
                      <a:pt x="146" y="116"/>
                    </a:cubicBezTo>
                    <a:cubicBezTo>
                      <a:pt x="146" y="116"/>
                      <a:pt x="146" y="116"/>
                      <a:pt x="146" y="116"/>
                    </a:cubicBezTo>
                    <a:cubicBezTo>
                      <a:pt x="146" y="117"/>
                      <a:pt x="146" y="117"/>
                      <a:pt x="146" y="117"/>
                    </a:cubicBezTo>
                    <a:cubicBezTo>
                      <a:pt x="146" y="117"/>
                      <a:pt x="146" y="117"/>
                      <a:pt x="146" y="117"/>
                    </a:cubicBezTo>
                    <a:cubicBezTo>
                      <a:pt x="146" y="117"/>
                      <a:pt x="146" y="117"/>
                      <a:pt x="146" y="117"/>
                    </a:cubicBezTo>
                    <a:cubicBezTo>
                      <a:pt x="146" y="117"/>
                      <a:pt x="146" y="117"/>
                      <a:pt x="146" y="117"/>
                    </a:cubicBezTo>
                    <a:cubicBezTo>
                      <a:pt x="146" y="117"/>
                      <a:pt x="146" y="117"/>
                      <a:pt x="146" y="117"/>
                    </a:cubicBezTo>
                    <a:cubicBezTo>
                      <a:pt x="146" y="117"/>
                      <a:pt x="146" y="117"/>
                      <a:pt x="146" y="117"/>
                    </a:cubicBezTo>
                    <a:cubicBezTo>
                      <a:pt x="146" y="118"/>
                      <a:pt x="146" y="118"/>
                      <a:pt x="146" y="118"/>
                    </a:cubicBezTo>
                    <a:cubicBezTo>
                      <a:pt x="146" y="118"/>
                      <a:pt x="146" y="118"/>
                      <a:pt x="146" y="118"/>
                    </a:cubicBezTo>
                    <a:cubicBezTo>
                      <a:pt x="146" y="118"/>
                      <a:pt x="146" y="118"/>
                      <a:pt x="146"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8"/>
                      <a:pt x="147" y="118"/>
                    </a:cubicBezTo>
                    <a:cubicBezTo>
                      <a:pt x="147" y="118"/>
                      <a:pt x="147" y="119"/>
                      <a:pt x="147" y="119"/>
                    </a:cubicBezTo>
                    <a:cubicBezTo>
                      <a:pt x="147" y="119"/>
                      <a:pt x="147" y="119"/>
                      <a:pt x="148" y="119"/>
                    </a:cubicBezTo>
                    <a:cubicBezTo>
                      <a:pt x="148" y="119"/>
                      <a:pt x="148" y="119"/>
                      <a:pt x="148" y="119"/>
                    </a:cubicBezTo>
                    <a:cubicBezTo>
                      <a:pt x="148" y="119"/>
                      <a:pt x="148" y="119"/>
                      <a:pt x="148" y="119"/>
                    </a:cubicBezTo>
                    <a:cubicBezTo>
                      <a:pt x="148" y="119"/>
                      <a:pt x="148" y="119"/>
                      <a:pt x="148" y="119"/>
                    </a:cubicBezTo>
                    <a:cubicBezTo>
                      <a:pt x="148" y="119"/>
                      <a:pt x="148" y="119"/>
                      <a:pt x="148" y="119"/>
                    </a:cubicBezTo>
                    <a:cubicBezTo>
                      <a:pt x="148" y="120"/>
                      <a:pt x="148" y="120"/>
                      <a:pt x="148" y="120"/>
                    </a:cubicBezTo>
                    <a:cubicBezTo>
                      <a:pt x="149" y="120"/>
                      <a:pt x="149" y="120"/>
                      <a:pt x="149" y="120"/>
                    </a:cubicBezTo>
                    <a:cubicBezTo>
                      <a:pt x="149" y="120"/>
                      <a:pt x="149" y="120"/>
                      <a:pt x="149" y="121"/>
                    </a:cubicBezTo>
                    <a:cubicBezTo>
                      <a:pt x="149" y="121"/>
                      <a:pt x="149" y="121"/>
                      <a:pt x="149" y="121"/>
                    </a:cubicBezTo>
                    <a:cubicBezTo>
                      <a:pt x="149" y="121"/>
                      <a:pt x="149" y="122"/>
                      <a:pt x="149" y="122"/>
                    </a:cubicBezTo>
                    <a:cubicBezTo>
                      <a:pt x="149" y="122"/>
                      <a:pt x="149" y="122"/>
                      <a:pt x="149" y="122"/>
                    </a:cubicBezTo>
                    <a:cubicBezTo>
                      <a:pt x="149" y="122"/>
                      <a:pt x="149" y="122"/>
                      <a:pt x="149" y="122"/>
                    </a:cubicBezTo>
                    <a:cubicBezTo>
                      <a:pt x="149" y="122"/>
                      <a:pt x="149" y="122"/>
                      <a:pt x="149" y="122"/>
                    </a:cubicBezTo>
                    <a:cubicBezTo>
                      <a:pt x="149" y="122"/>
                      <a:pt x="149" y="122"/>
                      <a:pt x="149" y="122"/>
                    </a:cubicBezTo>
                    <a:cubicBezTo>
                      <a:pt x="149" y="122"/>
                      <a:pt x="149" y="122"/>
                      <a:pt x="149" y="122"/>
                    </a:cubicBezTo>
                    <a:cubicBezTo>
                      <a:pt x="149" y="122"/>
                      <a:pt x="149" y="123"/>
                      <a:pt x="149" y="123"/>
                    </a:cubicBezTo>
                    <a:cubicBezTo>
                      <a:pt x="149" y="123"/>
                      <a:pt x="149" y="123"/>
                      <a:pt x="150" y="123"/>
                    </a:cubicBezTo>
                    <a:cubicBezTo>
                      <a:pt x="150" y="123"/>
                      <a:pt x="150" y="123"/>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5"/>
                      <a:pt x="150" y="125"/>
                      <a:pt x="150" y="125"/>
                    </a:cubicBezTo>
                    <a:cubicBezTo>
                      <a:pt x="150" y="125"/>
                      <a:pt x="150" y="125"/>
                      <a:pt x="150" y="126"/>
                    </a:cubicBezTo>
                    <a:cubicBezTo>
                      <a:pt x="150" y="126"/>
                      <a:pt x="150" y="126"/>
                      <a:pt x="150" y="126"/>
                    </a:cubicBezTo>
                    <a:cubicBezTo>
                      <a:pt x="150" y="126"/>
                      <a:pt x="150" y="126"/>
                      <a:pt x="150" y="126"/>
                    </a:cubicBezTo>
                    <a:cubicBezTo>
                      <a:pt x="151" y="126"/>
                      <a:pt x="151" y="126"/>
                      <a:pt x="150" y="126"/>
                    </a:cubicBezTo>
                    <a:cubicBezTo>
                      <a:pt x="150" y="126"/>
                      <a:pt x="150" y="126"/>
                      <a:pt x="150" y="126"/>
                    </a:cubicBezTo>
                    <a:cubicBezTo>
                      <a:pt x="151" y="126"/>
                      <a:pt x="151" y="126"/>
                      <a:pt x="151" y="126"/>
                    </a:cubicBezTo>
                    <a:cubicBezTo>
                      <a:pt x="151" y="126"/>
                      <a:pt x="151" y="126"/>
                      <a:pt x="151" y="127"/>
                    </a:cubicBezTo>
                    <a:cubicBezTo>
                      <a:pt x="151" y="127"/>
                      <a:pt x="151" y="127"/>
                      <a:pt x="152" y="127"/>
                    </a:cubicBezTo>
                    <a:cubicBezTo>
                      <a:pt x="152" y="127"/>
                      <a:pt x="152" y="127"/>
                      <a:pt x="152" y="127"/>
                    </a:cubicBezTo>
                    <a:cubicBezTo>
                      <a:pt x="152" y="128"/>
                      <a:pt x="152" y="128"/>
                      <a:pt x="152" y="128"/>
                    </a:cubicBezTo>
                    <a:cubicBezTo>
                      <a:pt x="152" y="128"/>
                      <a:pt x="152" y="128"/>
                      <a:pt x="152" y="128"/>
                    </a:cubicBezTo>
                    <a:cubicBezTo>
                      <a:pt x="152" y="128"/>
                      <a:pt x="152" y="128"/>
                      <a:pt x="153" y="128"/>
                    </a:cubicBezTo>
                    <a:cubicBezTo>
                      <a:pt x="153" y="128"/>
                      <a:pt x="153" y="128"/>
                      <a:pt x="153" y="128"/>
                    </a:cubicBezTo>
                    <a:cubicBezTo>
                      <a:pt x="153" y="128"/>
                      <a:pt x="153" y="128"/>
                      <a:pt x="153" y="128"/>
                    </a:cubicBezTo>
                    <a:cubicBezTo>
                      <a:pt x="153" y="128"/>
                      <a:pt x="153" y="128"/>
                      <a:pt x="153" y="128"/>
                    </a:cubicBezTo>
                    <a:cubicBezTo>
                      <a:pt x="153" y="128"/>
                      <a:pt x="153" y="128"/>
                      <a:pt x="153" y="128"/>
                    </a:cubicBezTo>
                    <a:cubicBezTo>
                      <a:pt x="153" y="128"/>
                      <a:pt x="153" y="129"/>
                      <a:pt x="153" y="129"/>
                    </a:cubicBezTo>
                    <a:cubicBezTo>
                      <a:pt x="153" y="129"/>
                      <a:pt x="153" y="129"/>
                      <a:pt x="153" y="129"/>
                    </a:cubicBezTo>
                    <a:cubicBezTo>
                      <a:pt x="153" y="129"/>
                      <a:pt x="153" y="129"/>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8"/>
                      <a:pt x="154" y="128"/>
                    </a:cubicBezTo>
                    <a:cubicBezTo>
                      <a:pt x="154" y="128"/>
                      <a:pt x="154" y="127"/>
                      <a:pt x="154" y="127"/>
                    </a:cubicBezTo>
                    <a:cubicBezTo>
                      <a:pt x="154" y="127"/>
                      <a:pt x="154" y="127"/>
                      <a:pt x="154" y="127"/>
                    </a:cubicBezTo>
                    <a:cubicBezTo>
                      <a:pt x="154" y="127"/>
                      <a:pt x="154" y="127"/>
                      <a:pt x="154" y="127"/>
                    </a:cubicBezTo>
                    <a:cubicBezTo>
                      <a:pt x="154" y="127"/>
                      <a:pt x="154" y="126"/>
                      <a:pt x="153" y="126"/>
                    </a:cubicBezTo>
                    <a:cubicBezTo>
                      <a:pt x="153" y="126"/>
                      <a:pt x="153" y="126"/>
                      <a:pt x="153" y="126"/>
                    </a:cubicBezTo>
                    <a:cubicBezTo>
                      <a:pt x="153" y="125"/>
                      <a:pt x="153" y="125"/>
                      <a:pt x="153" y="125"/>
                    </a:cubicBezTo>
                    <a:cubicBezTo>
                      <a:pt x="153" y="125"/>
                      <a:pt x="153" y="125"/>
                      <a:pt x="153" y="124"/>
                    </a:cubicBezTo>
                    <a:cubicBezTo>
                      <a:pt x="153" y="124"/>
                      <a:pt x="153" y="124"/>
                      <a:pt x="153" y="124"/>
                    </a:cubicBezTo>
                    <a:cubicBezTo>
                      <a:pt x="153" y="124"/>
                      <a:pt x="153" y="124"/>
                      <a:pt x="153" y="124"/>
                    </a:cubicBezTo>
                    <a:cubicBezTo>
                      <a:pt x="153" y="124"/>
                      <a:pt x="153" y="124"/>
                      <a:pt x="153" y="124"/>
                    </a:cubicBezTo>
                    <a:cubicBezTo>
                      <a:pt x="153" y="124"/>
                      <a:pt x="153" y="124"/>
                      <a:pt x="153" y="124"/>
                    </a:cubicBezTo>
                    <a:cubicBezTo>
                      <a:pt x="153" y="123"/>
                      <a:pt x="153" y="123"/>
                      <a:pt x="153" y="123"/>
                    </a:cubicBezTo>
                    <a:cubicBezTo>
                      <a:pt x="153" y="123"/>
                      <a:pt x="153" y="123"/>
                      <a:pt x="153" y="123"/>
                    </a:cubicBezTo>
                    <a:cubicBezTo>
                      <a:pt x="153" y="122"/>
                      <a:pt x="152" y="122"/>
                      <a:pt x="152" y="121"/>
                    </a:cubicBezTo>
                    <a:cubicBezTo>
                      <a:pt x="152" y="121"/>
                      <a:pt x="152" y="121"/>
                      <a:pt x="152" y="121"/>
                    </a:cubicBezTo>
                    <a:cubicBezTo>
                      <a:pt x="152" y="121"/>
                      <a:pt x="152" y="121"/>
                      <a:pt x="152" y="121"/>
                    </a:cubicBezTo>
                    <a:cubicBezTo>
                      <a:pt x="152" y="121"/>
                      <a:pt x="152" y="121"/>
                      <a:pt x="152" y="121"/>
                    </a:cubicBezTo>
                    <a:cubicBezTo>
                      <a:pt x="152" y="121"/>
                      <a:pt x="152" y="121"/>
                      <a:pt x="152" y="121"/>
                    </a:cubicBezTo>
                    <a:cubicBezTo>
                      <a:pt x="152" y="121"/>
                      <a:pt x="152" y="121"/>
                      <a:pt x="152" y="121"/>
                    </a:cubicBezTo>
                    <a:cubicBezTo>
                      <a:pt x="152" y="121"/>
                      <a:pt x="152" y="121"/>
                      <a:pt x="152" y="121"/>
                    </a:cubicBezTo>
                    <a:cubicBezTo>
                      <a:pt x="152" y="121"/>
                      <a:pt x="152" y="121"/>
                      <a:pt x="152" y="121"/>
                    </a:cubicBezTo>
                    <a:cubicBezTo>
                      <a:pt x="152" y="121"/>
                      <a:pt x="152" y="121"/>
                      <a:pt x="152" y="121"/>
                    </a:cubicBezTo>
                    <a:cubicBezTo>
                      <a:pt x="151" y="121"/>
                      <a:pt x="151" y="121"/>
                      <a:pt x="151" y="121"/>
                    </a:cubicBezTo>
                    <a:cubicBezTo>
                      <a:pt x="151" y="121"/>
                      <a:pt x="151" y="121"/>
                      <a:pt x="151" y="120"/>
                    </a:cubicBezTo>
                    <a:cubicBezTo>
                      <a:pt x="151" y="120"/>
                      <a:pt x="151" y="120"/>
                      <a:pt x="151" y="120"/>
                    </a:cubicBezTo>
                    <a:cubicBezTo>
                      <a:pt x="151" y="120"/>
                      <a:pt x="151" y="120"/>
                      <a:pt x="151" y="120"/>
                    </a:cubicBezTo>
                    <a:cubicBezTo>
                      <a:pt x="151" y="120"/>
                      <a:pt x="151" y="120"/>
                      <a:pt x="151" y="120"/>
                    </a:cubicBezTo>
                    <a:cubicBezTo>
                      <a:pt x="151" y="120"/>
                      <a:pt x="151" y="120"/>
                      <a:pt x="150" y="120"/>
                    </a:cubicBezTo>
                    <a:cubicBezTo>
                      <a:pt x="150" y="120"/>
                      <a:pt x="150" y="120"/>
                      <a:pt x="150" y="120"/>
                    </a:cubicBezTo>
                    <a:cubicBezTo>
                      <a:pt x="150" y="120"/>
                      <a:pt x="150" y="120"/>
                      <a:pt x="150" y="120"/>
                    </a:cubicBezTo>
                    <a:cubicBezTo>
                      <a:pt x="150" y="120"/>
                      <a:pt x="150" y="120"/>
                      <a:pt x="150" y="120"/>
                    </a:cubicBezTo>
                    <a:cubicBezTo>
                      <a:pt x="150" y="120"/>
                      <a:pt x="150" y="119"/>
                      <a:pt x="150" y="119"/>
                    </a:cubicBezTo>
                    <a:cubicBezTo>
                      <a:pt x="150" y="119"/>
                      <a:pt x="149" y="119"/>
                      <a:pt x="149" y="119"/>
                    </a:cubicBezTo>
                    <a:cubicBezTo>
                      <a:pt x="149" y="119"/>
                      <a:pt x="149" y="119"/>
                      <a:pt x="149" y="119"/>
                    </a:cubicBezTo>
                    <a:cubicBezTo>
                      <a:pt x="149" y="118"/>
                      <a:pt x="149" y="118"/>
                      <a:pt x="149" y="118"/>
                    </a:cubicBezTo>
                    <a:cubicBezTo>
                      <a:pt x="149" y="118"/>
                      <a:pt x="149" y="117"/>
                      <a:pt x="149" y="117"/>
                    </a:cubicBezTo>
                    <a:cubicBezTo>
                      <a:pt x="148" y="117"/>
                      <a:pt x="148" y="117"/>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8" y="116"/>
                      <a:pt x="148" y="116"/>
                      <a:pt x="148" y="116"/>
                    </a:cubicBezTo>
                    <a:cubicBezTo>
                      <a:pt x="147" y="116"/>
                      <a:pt x="147" y="116"/>
                      <a:pt x="147" y="116"/>
                    </a:cubicBezTo>
                    <a:cubicBezTo>
                      <a:pt x="147" y="116"/>
                      <a:pt x="148" y="116"/>
                      <a:pt x="148" y="116"/>
                    </a:cubicBezTo>
                    <a:cubicBezTo>
                      <a:pt x="148" y="116"/>
                      <a:pt x="147" y="115"/>
                      <a:pt x="147" y="115"/>
                    </a:cubicBezTo>
                    <a:cubicBezTo>
                      <a:pt x="147" y="115"/>
                      <a:pt x="147" y="115"/>
                      <a:pt x="147" y="115"/>
                    </a:cubicBezTo>
                    <a:cubicBezTo>
                      <a:pt x="147" y="115"/>
                      <a:pt x="147" y="115"/>
                      <a:pt x="147" y="115"/>
                    </a:cubicBezTo>
                    <a:cubicBezTo>
                      <a:pt x="147" y="115"/>
                      <a:pt x="147" y="115"/>
                      <a:pt x="147" y="115"/>
                    </a:cubicBezTo>
                    <a:cubicBezTo>
                      <a:pt x="147" y="115"/>
                      <a:pt x="147" y="115"/>
                      <a:pt x="147" y="115"/>
                    </a:cubicBezTo>
                    <a:cubicBezTo>
                      <a:pt x="147" y="114"/>
                      <a:pt x="147" y="114"/>
                      <a:pt x="147" y="114"/>
                    </a:cubicBezTo>
                    <a:cubicBezTo>
                      <a:pt x="147" y="114"/>
                      <a:pt x="147" y="114"/>
                      <a:pt x="147" y="114"/>
                    </a:cubicBezTo>
                    <a:cubicBezTo>
                      <a:pt x="147" y="114"/>
                      <a:pt x="147" y="114"/>
                      <a:pt x="147" y="114"/>
                    </a:cubicBezTo>
                    <a:cubicBezTo>
                      <a:pt x="147" y="114"/>
                      <a:pt x="147" y="114"/>
                      <a:pt x="147" y="114"/>
                    </a:cubicBezTo>
                    <a:cubicBezTo>
                      <a:pt x="147" y="114"/>
                      <a:pt x="147" y="114"/>
                      <a:pt x="147" y="114"/>
                    </a:cubicBezTo>
                    <a:cubicBezTo>
                      <a:pt x="147" y="114"/>
                      <a:pt x="147" y="114"/>
                      <a:pt x="147" y="114"/>
                    </a:cubicBezTo>
                    <a:cubicBezTo>
                      <a:pt x="147" y="114"/>
                      <a:pt x="147" y="114"/>
                      <a:pt x="147" y="114"/>
                    </a:cubicBezTo>
                    <a:cubicBezTo>
                      <a:pt x="148" y="114"/>
                      <a:pt x="148" y="114"/>
                      <a:pt x="148" y="114"/>
                    </a:cubicBezTo>
                    <a:cubicBezTo>
                      <a:pt x="148" y="114"/>
                      <a:pt x="148" y="114"/>
                      <a:pt x="148" y="114"/>
                    </a:cubicBezTo>
                    <a:cubicBezTo>
                      <a:pt x="148" y="114"/>
                      <a:pt x="148" y="114"/>
                      <a:pt x="148" y="114"/>
                    </a:cubicBezTo>
                    <a:cubicBezTo>
                      <a:pt x="148" y="114"/>
                      <a:pt x="148" y="113"/>
                      <a:pt x="148" y="113"/>
                    </a:cubicBezTo>
                    <a:cubicBezTo>
                      <a:pt x="148" y="113"/>
                      <a:pt x="148" y="113"/>
                      <a:pt x="148" y="113"/>
                    </a:cubicBezTo>
                    <a:cubicBezTo>
                      <a:pt x="148" y="113"/>
                      <a:pt x="148" y="113"/>
                      <a:pt x="148" y="113"/>
                    </a:cubicBezTo>
                    <a:cubicBezTo>
                      <a:pt x="148" y="113"/>
                      <a:pt x="148" y="113"/>
                      <a:pt x="148" y="113"/>
                    </a:cubicBezTo>
                    <a:cubicBezTo>
                      <a:pt x="148" y="113"/>
                      <a:pt x="148" y="113"/>
                      <a:pt x="148" y="113"/>
                    </a:cubicBezTo>
                    <a:cubicBezTo>
                      <a:pt x="148" y="113"/>
                      <a:pt x="148" y="113"/>
                      <a:pt x="148" y="113"/>
                    </a:cubicBezTo>
                    <a:cubicBezTo>
                      <a:pt x="148" y="112"/>
                      <a:pt x="148" y="112"/>
                      <a:pt x="148" y="112"/>
                    </a:cubicBezTo>
                    <a:cubicBezTo>
                      <a:pt x="148" y="112"/>
                      <a:pt x="148" y="111"/>
                      <a:pt x="148" y="111"/>
                    </a:cubicBezTo>
                    <a:cubicBezTo>
                      <a:pt x="148" y="111"/>
                      <a:pt x="148" y="111"/>
                      <a:pt x="148" y="110"/>
                    </a:cubicBezTo>
                    <a:cubicBezTo>
                      <a:pt x="148" y="110"/>
                      <a:pt x="148" y="110"/>
                      <a:pt x="148" y="110"/>
                    </a:cubicBezTo>
                    <a:cubicBezTo>
                      <a:pt x="148" y="110"/>
                      <a:pt x="148" y="110"/>
                      <a:pt x="148" y="110"/>
                    </a:cubicBezTo>
                    <a:cubicBezTo>
                      <a:pt x="148" y="110"/>
                      <a:pt x="148" y="109"/>
                      <a:pt x="148" y="109"/>
                    </a:cubicBezTo>
                    <a:cubicBezTo>
                      <a:pt x="148" y="109"/>
                      <a:pt x="148" y="109"/>
                      <a:pt x="148" y="109"/>
                    </a:cubicBezTo>
                    <a:cubicBezTo>
                      <a:pt x="148" y="109"/>
                      <a:pt x="148" y="109"/>
                      <a:pt x="148" y="109"/>
                    </a:cubicBezTo>
                    <a:cubicBezTo>
                      <a:pt x="148" y="109"/>
                      <a:pt x="148" y="109"/>
                      <a:pt x="148" y="109"/>
                    </a:cubicBezTo>
                    <a:cubicBezTo>
                      <a:pt x="148" y="109"/>
                      <a:pt x="148" y="109"/>
                      <a:pt x="148" y="109"/>
                    </a:cubicBezTo>
                    <a:cubicBezTo>
                      <a:pt x="149" y="109"/>
                      <a:pt x="149" y="109"/>
                      <a:pt x="149" y="109"/>
                    </a:cubicBezTo>
                    <a:cubicBezTo>
                      <a:pt x="149" y="109"/>
                      <a:pt x="149" y="109"/>
                      <a:pt x="149" y="109"/>
                    </a:cubicBezTo>
                    <a:cubicBezTo>
                      <a:pt x="149" y="109"/>
                      <a:pt x="149" y="110"/>
                      <a:pt x="149" y="110"/>
                    </a:cubicBezTo>
                    <a:cubicBezTo>
                      <a:pt x="149" y="110"/>
                      <a:pt x="149" y="110"/>
                      <a:pt x="149" y="110"/>
                    </a:cubicBezTo>
                    <a:cubicBezTo>
                      <a:pt x="149" y="110"/>
                      <a:pt x="149" y="110"/>
                      <a:pt x="149" y="111"/>
                    </a:cubicBezTo>
                    <a:cubicBezTo>
                      <a:pt x="149" y="111"/>
                      <a:pt x="149" y="111"/>
                      <a:pt x="149" y="111"/>
                    </a:cubicBezTo>
                    <a:cubicBezTo>
                      <a:pt x="149" y="111"/>
                      <a:pt x="149" y="111"/>
                      <a:pt x="149" y="111"/>
                    </a:cubicBezTo>
                    <a:cubicBezTo>
                      <a:pt x="149" y="111"/>
                      <a:pt x="149" y="111"/>
                      <a:pt x="149" y="111"/>
                    </a:cubicBezTo>
                    <a:cubicBezTo>
                      <a:pt x="149" y="111"/>
                      <a:pt x="149" y="111"/>
                      <a:pt x="149" y="111"/>
                    </a:cubicBezTo>
                    <a:cubicBezTo>
                      <a:pt x="149" y="111"/>
                      <a:pt x="150" y="111"/>
                      <a:pt x="150" y="111"/>
                    </a:cubicBezTo>
                    <a:cubicBezTo>
                      <a:pt x="150" y="111"/>
                      <a:pt x="150" y="111"/>
                      <a:pt x="150" y="111"/>
                    </a:cubicBezTo>
                    <a:cubicBezTo>
                      <a:pt x="150" y="111"/>
                      <a:pt x="150" y="111"/>
                      <a:pt x="150" y="111"/>
                    </a:cubicBezTo>
                    <a:cubicBezTo>
                      <a:pt x="150" y="111"/>
                      <a:pt x="150" y="111"/>
                      <a:pt x="150" y="111"/>
                    </a:cubicBezTo>
                    <a:cubicBezTo>
                      <a:pt x="150" y="111"/>
                      <a:pt x="150" y="111"/>
                      <a:pt x="150" y="111"/>
                    </a:cubicBezTo>
                    <a:cubicBezTo>
                      <a:pt x="150" y="111"/>
                      <a:pt x="150" y="111"/>
                      <a:pt x="150" y="111"/>
                    </a:cubicBezTo>
                    <a:cubicBezTo>
                      <a:pt x="150" y="111"/>
                      <a:pt x="150" y="111"/>
                      <a:pt x="150" y="111"/>
                    </a:cubicBezTo>
                    <a:cubicBezTo>
                      <a:pt x="150" y="111"/>
                      <a:pt x="150" y="111"/>
                      <a:pt x="150" y="111"/>
                    </a:cubicBezTo>
                    <a:cubicBezTo>
                      <a:pt x="150"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1" y="111"/>
                      <a:pt x="151" y="111"/>
                    </a:cubicBezTo>
                    <a:cubicBezTo>
                      <a:pt x="151" y="111"/>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2"/>
                      <a:pt x="152" y="112"/>
                    </a:cubicBezTo>
                    <a:cubicBezTo>
                      <a:pt x="152" y="112"/>
                      <a:pt x="152" y="113"/>
                      <a:pt x="152" y="113"/>
                    </a:cubicBezTo>
                    <a:cubicBezTo>
                      <a:pt x="152" y="113"/>
                      <a:pt x="152" y="113"/>
                      <a:pt x="152" y="113"/>
                    </a:cubicBezTo>
                    <a:cubicBezTo>
                      <a:pt x="152" y="113"/>
                      <a:pt x="152" y="113"/>
                      <a:pt x="152" y="113"/>
                    </a:cubicBezTo>
                    <a:cubicBezTo>
                      <a:pt x="152" y="113"/>
                      <a:pt x="152" y="113"/>
                      <a:pt x="152" y="113"/>
                    </a:cubicBezTo>
                    <a:cubicBezTo>
                      <a:pt x="152" y="113"/>
                      <a:pt x="152" y="113"/>
                      <a:pt x="153" y="113"/>
                    </a:cubicBezTo>
                    <a:cubicBezTo>
                      <a:pt x="153" y="113"/>
                      <a:pt x="153" y="113"/>
                      <a:pt x="153" y="113"/>
                    </a:cubicBezTo>
                    <a:cubicBezTo>
                      <a:pt x="153" y="113"/>
                      <a:pt x="153" y="113"/>
                      <a:pt x="153" y="113"/>
                    </a:cubicBezTo>
                    <a:cubicBezTo>
                      <a:pt x="153" y="113"/>
                      <a:pt x="153" y="113"/>
                      <a:pt x="153" y="113"/>
                    </a:cubicBezTo>
                    <a:cubicBezTo>
                      <a:pt x="153" y="114"/>
                      <a:pt x="153" y="114"/>
                      <a:pt x="153" y="114"/>
                    </a:cubicBezTo>
                    <a:cubicBezTo>
                      <a:pt x="153" y="114"/>
                      <a:pt x="153" y="114"/>
                      <a:pt x="153" y="114"/>
                    </a:cubicBezTo>
                    <a:cubicBezTo>
                      <a:pt x="153" y="114"/>
                      <a:pt x="153" y="114"/>
                      <a:pt x="153" y="114"/>
                    </a:cubicBezTo>
                    <a:cubicBezTo>
                      <a:pt x="153" y="114"/>
                      <a:pt x="153" y="114"/>
                      <a:pt x="153" y="114"/>
                    </a:cubicBezTo>
                    <a:cubicBezTo>
                      <a:pt x="153" y="114"/>
                      <a:pt x="153" y="114"/>
                      <a:pt x="153" y="114"/>
                    </a:cubicBezTo>
                    <a:cubicBezTo>
                      <a:pt x="153" y="114"/>
                      <a:pt x="153" y="114"/>
                      <a:pt x="153" y="114"/>
                    </a:cubicBezTo>
                    <a:cubicBezTo>
                      <a:pt x="153" y="114"/>
                      <a:pt x="153" y="114"/>
                      <a:pt x="154" y="114"/>
                    </a:cubicBezTo>
                    <a:cubicBezTo>
                      <a:pt x="154" y="114"/>
                      <a:pt x="154" y="114"/>
                      <a:pt x="154" y="114"/>
                    </a:cubicBezTo>
                    <a:cubicBezTo>
                      <a:pt x="154" y="114"/>
                      <a:pt x="154" y="114"/>
                      <a:pt x="154" y="114"/>
                    </a:cubicBezTo>
                    <a:cubicBezTo>
                      <a:pt x="154" y="114"/>
                      <a:pt x="154" y="114"/>
                      <a:pt x="154" y="114"/>
                    </a:cubicBezTo>
                    <a:cubicBezTo>
                      <a:pt x="154" y="114"/>
                      <a:pt x="154" y="114"/>
                      <a:pt x="154" y="114"/>
                    </a:cubicBezTo>
                    <a:cubicBezTo>
                      <a:pt x="154" y="114"/>
                      <a:pt x="154" y="114"/>
                      <a:pt x="154" y="114"/>
                    </a:cubicBezTo>
                    <a:cubicBezTo>
                      <a:pt x="154" y="114"/>
                      <a:pt x="154" y="114"/>
                      <a:pt x="154" y="114"/>
                    </a:cubicBezTo>
                    <a:cubicBezTo>
                      <a:pt x="154" y="114"/>
                      <a:pt x="154" y="114"/>
                      <a:pt x="154" y="114"/>
                    </a:cubicBezTo>
                    <a:cubicBezTo>
                      <a:pt x="154" y="114"/>
                      <a:pt x="154" y="115"/>
                      <a:pt x="155" y="115"/>
                    </a:cubicBezTo>
                    <a:cubicBezTo>
                      <a:pt x="155" y="115"/>
                      <a:pt x="155" y="115"/>
                      <a:pt x="155" y="115"/>
                    </a:cubicBezTo>
                    <a:cubicBezTo>
                      <a:pt x="155" y="115"/>
                      <a:pt x="155" y="115"/>
                      <a:pt x="155" y="115"/>
                    </a:cubicBezTo>
                    <a:cubicBezTo>
                      <a:pt x="155" y="115"/>
                      <a:pt x="155" y="115"/>
                      <a:pt x="155" y="115"/>
                    </a:cubicBezTo>
                    <a:cubicBezTo>
                      <a:pt x="155" y="115"/>
                      <a:pt x="155" y="115"/>
                      <a:pt x="155" y="115"/>
                    </a:cubicBezTo>
                    <a:cubicBezTo>
                      <a:pt x="155" y="115"/>
                      <a:pt x="155" y="115"/>
                      <a:pt x="155" y="115"/>
                    </a:cubicBezTo>
                    <a:cubicBezTo>
                      <a:pt x="155" y="115"/>
                      <a:pt x="155" y="115"/>
                      <a:pt x="154" y="115"/>
                    </a:cubicBezTo>
                    <a:cubicBezTo>
                      <a:pt x="154" y="115"/>
                      <a:pt x="154" y="115"/>
                      <a:pt x="154" y="116"/>
                    </a:cubicBezTo>
                    <a:cubicBezTo>
                      <a:pt x="154" y="116"/>
                      <a:pt x="154" y="116"/>
                      <a:pt x="154" y="116"/>
                    </a:cubicBezTo>
                    <a:cubicBezTo>
                      <a:pt x="154" y="116"/>
                      <a:pt x="154" y="116"/>
                      <a:pt x="154" y="116"/>
                    </a:cubicBezTo>
                    <a:cubicBezTo>
                      <a:pt x="154" y="116"/>
                      <a:pt x="154" y="116"/>
                      <a:pt x="154" y="116"/>
                    </a:cubicBezTo>
                    <a:cubicBezTo>
                      <a:pt x="154" y="116"/>
                      <a:pt x="154" y="116"/>
                      <a:pt x="154" y="116"/>
                    </a:cubicBezTo>
                    <a:cubicBezTo>
                      <a:pt x="154" y="117"/>
                      <a:pt x="154" y="117"/>
                      <a:pt x="155" y="117"/>
                    </a:cubicBezTo>
                    <a:cubicBezTo>
                      <a:pt x="155" y="117"/>
                      <a:pt x="155" y="117"/>
                      <a:pt x="155" y="117"/>
                    </a:cubicBezTo>
                    <a:cubicBezTo>
                      <a:pt x="155" y="117"/>
                      <a:pt x="155" y="117"/>
                      <a:pt x="154" y="117"/>
                    </a:cubicBezTo>
                    <a:cubicBezTo>
                      <a:pt x="154" y="117"/>
                      <a:pt x="154" y="117"/>
                      <a:pt x="154" y="117"/>
                    </a:cubicBezTo>
                    <a:cubicBezTo>
                      <a:pt x="154" y="117"/>
                      <a:pt x="154" y="117"/>
                      <a:pt x="154" y="117"/>
                    </a:cubicBezTo>
                    <a:cubicBezTo>
                      <a:pt x="154" y="117"/>
                      <a:pt x="154" y="117"/>
                      <a:pt x="154" y="117"/>
                    </a:cubicBezTo>
                    <a:cubicBezTo>
                      <a:pt x="155" y="117"/>
                      <a:pt x="155" y="117"/>
                      <a:pt x="155" y="117"/>
                    </a:cubicBezTo>
                    <a:cubicBezTo>
                      <a:pt x="155" y="117"/>
                      <a:pt x="155" y="117"/>
                      <a:pt x="155" y="117"/>
                    </a:cubicBezTo>
                    <a:cubicBezTo>
                      <a:pt x="155" y="117"/>
                      <a:pt x="155" y="117"/>
                      <a:pt x="155" y="116"/>
                    </a:cubicBezTo>
                    <a:cubicBezTo>
                      <a:pt x="155" y="116"/>
                      <a:pt x="156" y="116"/>
                      <a:pt x="156" y="116"/>
                    </a:cubicBezTo>
                    <a:cubicBezTo>
                      <a:pt x="156" y="116"/>
                      <a:pt x="156" y="116"/>
                      <a:pt x="156" y="116"/>
                    </a:cubicBezTo>
                    <a:cubicBezTo>
                      <a:pt x="156" y="116"/>
                      <a:pt x="156" y="115"/>
                      <a:pt x="156" y="115"/>
                    </a:cubicBezTo>
                    <a:cubicBezTo>
                      <a:pt x="156" y="115"/>
                      <a:pt x="156" y="115"/>
                      <a:pt x="156" y="115"/>
                    </a:cubicBezTo>
                    <a:cubicBezTo>
                      <a:pt x="156" y="115"/>
                      <a:pt x="156" y="115"/>
                      <a:pt x="156" y="115"/>
                    </a:cubicBezTo>
                    <a:cubicBezTo>
                      <a:pt x="156" y="115"/>
                      <a:pt x="156" y="115"/>
                      <a:pt x="156" y="115"/>
                    </a:cubicBezTo>
                    <a:cubicBezTo>
                      <a:pt x="156" y="115"/>
                      <a:pt x="156" y="115"/>
                      <a:pt x="157" y="115"/>
                    </a:cubicBezTo>
                    <a:cubicBezTo>
                      <a:pt x="157" y="115"/>
                      <a:pt x="157" y="115"/>
                      <a:pt x="157" y="115"/>
                    </a:cubicBezTo>
                    <a:cubicBezTo>
                      <a:pt x="157" y="115"/>
                      <a:pt x="157" y="115"/>
                      <a:pt x="157" y="115"/>
                    </a:cubicBezTo>
                    <a:cubicBezTo>
                      <a:pt x="157" y="115"/>
                      <a:pt x="157" y="115"/>
                      <a:pt x="156" y="115"/>
                    </a:cubicBezTo>
                    <a:cubicBezTo>
                      <a:pt x="156" y="115"/>
                      <a:pt x="156" y="115"/>
                      <a:pt x="156" y="115"/>
                    </a:cubicBezTo>
                    <a:cubicBezTo>
                      <a:pt x="156" y="115"/>
                      <a:pt x="156" y="115"/>
                      <a:pt x="156" y="115"/>
                    </a:cubicBezTo>
                    <a:cubicBezTo>
                      <a:pt x="157" y="115"/>
                      <a:pt x="157" y="115"/>
                      <a:pt x="157" y="115"/>
                    </a:cubicBezTo>
                    <a:cubicBezTo>
                      <a:pt x="157" y="115"/>
                      <a:pt x="157" y="115"/>
                      <a:pt x="157" y="115"/>
                    </a:cubicBezTo>
                    <a:cubicBezTo>
                      <a:pt x="157" y="115"/>
                      <a:pt x="157" y="115"/>
                      <a:pt x="157" y="115"/>
                    </a:cubicBezTo>
                    <a:cubicBezTo>
                      <a:pt x="157" y="115"/>
                      <a:pt x="157" y="115"/>
                      <a:pt x="157" y="115"/>
                    </a:cubicBezTo>
                    <a:cubicBezTo>
                      <a:pt x="157" y="115"/>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7" y="114"/>
                    </a:cubicBezTo>
                    <a:cubicBezTo>
                      <a:pt x="157" y="114"/>
                      <a:pt x="157" y="114"/>
                      <a:pt x="158" y="114"/>
                    </a:cubicBezTo>
                    <a:cubicBezTo>
                      <a:pt x="158" y="114"/>
                      <a:pt x="158" y="114"/>
                      <a:pt x="158" y="114"/>
                    </a:cubicBezTo>
                    <a:cubicBezTo>
                      <a:pt x="158" y="114"/>
                      <a:pt x="158" y="113"/>
                      <a:pt x="159" y="113"/>
                    </a:cubicBezTo>
                    <a:cubicBezTo>
                      <a:pt x="159" y="113"/>
                      <a:pt x="159" y="113"/>
                      <a:pt x="159" y="113"/>
                    </a:cubicBezTo>
                    <a:cubicBezTo>
                      <a:pt x="159" y="113"/>
                      <a:pt x="159" y="113"/>
                      <a:pt x="159" y="113"/>
                    </a:cubicBezTo>
                    <a:cubicBezTo>
                      <a:pt x="160" y="112"/>
                      <a:pt x="160" y="112"/>
                      <a:pt x="159" y="112"/>
                    </a:cubicBezTo>
                    <a:cubicBezTo>
                      <a:pt x="159" y="112"/>
                      <a:pt x="159" y="112"/>
                      <a:pt x="159" y="112"/>
                    </a:cubicBezTo>
                    <a:cubicBezTo>
                      <a:pt x="159" y="112"/>
                      <a:pt x="159" y="112"/>
                      <a:pt x="159" y="112"/>
                    </a:cubicBezTo>
                    <a:cubicBezTo>
                      <a:pt x="159" y="112"/>
                      <a:pt x="159" y="112"/>
                      <a:pt x="159" y="112"/>
                    </a:cubicBezTo>
                    <a:cubicBezTo>
                      <a:pt x="159" y="112"/>
                      <a:pt x="160" y="112"/>
                      <a:pt x="160" y="112"/>
                    </a:cubicBezTo>
                    <a:cubicBezTo>
                      <a:pt x="160" y="112"/>
                      <a:pt x="160" y="112"/>
                      <a:pt x="160" y="112"/>
                    </a:cubicBezTo>
                    <a:cubicBezTo>
                      <a:pt x="160" y="112"/>
                      <a:pt x="160" y="112"/>
                      <a:pt x="160" y="112"/>
                    </a:cubicBezTo>
                    <a:cubicBezTo>
                      <a:pt x="160" y="112"/>
                      <a:pt x="160" y="112"/>
                      <a:pt x="160" y="112"/>
                    </a:cubicBezTo>
                    <a:cubicBezTo>
                      <a:pt x="160" y="112"/>
                      <a:pt x="160" y="112"/>
                      <a:pt x="160" y="112"/>
                    </a:cubicBezTo>
                    <a:cubicBezTo>
                      <a:pt x="160" y="112"/>
                      <a:pt x="160" y="112"/>
                      <a:pt x="160" y="112"/>
                    </a:cubicBezTo>
                    <a:cubicBezTo>
                      <a:pt x="160" y="112"/>
                      <a:pt x="160" y="112"/>
                      <a:pt x="160" y="112"/>
                    </a:cubicBezTo>
                    <a:cubicBezTo>
                      <a:pt x="160" y="112"/>
                      <a:pt x="160" y="112"/>
                      <a:pt x="160" y="111"/>
                    </a:cubicBezTo>
                    <a:cubicBezTo>
                      <a:pt x="160" y="111"/>
                      <a:pt x="160" y="111"/>
                      <a:pt x="160" y="111"/>
                    </a:cubicBezTo>
                    <a:cubicBezTo>
                      <a:pt x="160" y="111"/>
                      <a:pt x="160" y="111"/>
                      <a:pt x="160" y="112"/>
                    </a:cubicBezTo>
                    <a:cubicBezTo>
                      <a:pt x="160" y="112"/>
                      <a:pt x="160" y="112"/>
                      <a:pt x="160" y="112"/>
                    </a:cubicBezTo>
                    <a:cubicBezTo>
                      <a:pt x="160" y="112"/>
                      <a:pt x="160" y="112"/>
                      <a:pt x="160" y="112"/>
                    </a:cubicBezTo>
                    <a:cubicBezTo>
                      <a:pt x="160" y="112"/>
                      <a:pt x="160" y="111"/>
                      <a:pt x="160" y="111"/>
                    </a:cubicBezTo>
                    <a:cubicBezTo>
                      <a:pt x="160" y="111"/>
                      <a:pt x="160" y="111"/>
                      <a:pt x="160" y="111"/>
                    </a:cubicBezTo>
                    <a:cubicBezTo>
                      <a:pt x="160" y="111"/>
                      <a:pt x="160" y="111"/>
                      <a:pt x="160" y="111"/>
                    </a:cubicBezTo>
                    <a:cubicBezTo>
                      <a:pt x="160" y="111"/>
                      <a:pt x="160" y="111"/>
                      <a:pt x="160" y="111"/>
                    </a:cubicBezTo>
                    <a:cubicBezTo>
                      <a:pt x="160" y="111"/>
                      <a:pt x="160" y="110"/>
                      <a:pt x="160" y="110"/>
                    </a:cubicBezTo>
                    <a:cubicBezTo>
                      <a:pt x="160" y="110"/>
                      <a:pt x="160" y="110"/>
                      <a:pt x="160" y="110"/>
                    </a:cubicBezTo>
                    <a:cubicBezTo>
                      <a:pt x="160" y="110"/>
                      <a:pt x="160" y="110"/>
                      <a:pt x="160" y="110"/>
                    </a:cubicBezTo>
                    <a:cubicBezTo>
                      <a:pt x="160" y="110"/>
                      <a:pt x="160" y="110"/>
                      <a:pt x="160" y="110"/>
                    </a:cubicBezTo>
                    <a:cubicBezTo>
                      <a:pt x="160" y="109"/>
                      <a:pt x="160" y="109"/>
                      <a:pt x="160" y="109"/>
                    </a:cubicBezTo>
                    <a:cubicBezTo>
                      <a:pt x="160" y="109"/>
                      <a:pt x="160" y="109"/>
                      <a:pt x="160" y="109"/>
                    </a:cubicBezTo>
                    <a:cubicBezTo>
                      <a:pt x="160" y="109"/>
                      <a:pt x="159" y="109"/>
                      <a:pt x="159" y="109"/>
                    </a:cubicBezTo>
                    <a:cubicBezTo>
                      <a:pt x="159" y="109"/>
                      <a:pt x="159" y="109"/>
                      <a:pt x="159" y="109"/>
                    </a:cubicBezTo>
                    <a:cubicBezTo>
                      <a:pt x="159" y="109"/>
                      <a:pt x="159" y="109"/>
                      <a:pt x="159" y="108"/>
                    </a:cubicBezTo>
                    <a:cubicBezTo>
                      <a:pt x="160" y="108"/>
                      <a:pt x="159" y="108"/>
                      <a:pt x="159" y="108"/>
                    </a:cubicBezTo>
                    <a:cubicBezTo>
                      <a:pt x="159" y="108"/>
                      <a:pt x="159" y="108"/>
                      <a:pt x="159" y="108"/>
                    </a:cubicBezTo>
                    <a:cubicBezTo>
                      <a:pt x="159" y="108"/>
                      <a:pt x="159" y="108"/>
                      <a:pt x="159" y="108"/>
                    </a:cubicBezTo>
                    <a:cubicBezTo>
                      <a:pt x="159" y="108"/>
                      <a:pt x="159" y="108"/>
                      <a:pt x="159" y="107"/>
                    </a:cubicBezTo>
                    <a:cubicBezTo>
                      <a:pt x="159" y="107"/>
                      <a:pt x="159" y="107"/>
                      <a:pt x="159" y="107"/>
                    </a:cubicBezTo>
                    <a:cubicBezTo>
                      <a:pt x="159" y="107"/>
                      <a:pt x="159" y="107"/>
                      <a:pt x="159" y="107"/>
                    </a:cubicBezTo>
                    <a:cubicBezTo>
                      <a:pt x="159" y="106"/>
                      <a:pt x="159" y="106"/>
                      <a:pt x="159" y="106"/>
                    </a:cubicBezTo>
                    <a:cubicBezTo>
                      <a:pt x="159" y="106"/>
                      <a:pt x="159" y="106"/>
                      <a:pt x="158" y="106"/>
                    </a:cubicBezTo>
                    <a:cubicBezTo>
                      <a:pt x="158" y="106"/>
                      <a:pt x="158" y="106"/>
                      <a:pt x="158" y="106"/>
                    </a:cubicBezTo>
                    <a:cubicBezTo>
                      <a:pt x="158" y="106"/>
                      <a:pt x="158" y="106"/>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8" y="105"/>
                      <a:pt x="158" y="105"/>
                      <a:pt x="158" y="105"/>
                    </a:cubicBezTo>
                    <a:cubicBezTo>
                      <a:pt x="157" y="105"/>
                      <a:pt x="157" y="105"/>
                      <a:pt x="157" y="105"/>
                    </a:cubicBezTo>
                    <a:cubicBezTo>
                      <a:pt x="157" y="105"/>
                      <a:pt x="157" y="105"/>
                      <a:pt x="157" y="105"/>
                    </a:cubicBezTo>
                    <a:cubicBezTo>
                      <a:pt x="158" y="105"/>
                      <a:pt x="157" y="105"/>
                      <a:pt x="157" y="104"/>
                    </a:cubicBezTo>
                    <a:cubicBezTo>
                      <a:pt x="157" y="104"/>
                      <a:pt x="157" y="104"/>
                      <a:pt x="157" y="104"/>
                    </a:cubicBezTo>
                    <a:cubicBezTo>
                      <a:pt x="157" y="104"/>
                      <a:pt x="157" y="104"/>
                      <a:pt x="157" y="104"/>
                    </a:cubicBezTo>
                    <a:cubicBezTo>
                      <a:pt x="157" y="104"/>
                      <a:pt x="157" y="104"/>
                      <a:pt x="157" y="104"/>
                    </a:cubicBezTo>
                    <a:cubicBezTo>
                      <a:pt x="157" y="104"/>
                      <a:pt x="157" y="104"/>
                      <a:pt x="157" y="104"/>
                    </a:cubicBezTo>
                    <a:cubicBezTo>
                      <a:pt x="157" y="104"/>
                      <a:pt x="157" y="104"/>
                      <a:pt x="157" y="104"/>
                    </a:cubicBezTo>
                    <a:cubicBezTo>
                      <a:pt x="157" y="104"/>
                      <a:pt x="157" y="104"/>
                      <a:pt x="157" y="104"/>
                    </a:cubicBezTo>
                    <a:cubicBezTo>
                      <a:pt x="157" y="104"/>
                      <a:pt x="157" y="104"/>
                      <a:pt x="157" y="104"/>
                    </a:cubicBezTo>
                    <a:cubicBezTo>
                      <a:pt x="157" y="104"/>
                      <a:pt x="157" y="104"/>
                      <a:pt x="156" y="103"/>
                    </a:cubicBezTo>
                    <a:cubicBezTo>
                      <a:pt x="156" y="103"/>
                      <a:pt x="156" y="103"/>
                      <a:pt x="156" y="103"/>
                    </a:cubicBezTo>
                    <a:cubicBezTo>
                      <a:pt x="156" y="103"/>
                      <a:pt x="156" y="103"/>
                      <a:pt x="156" y="103"/>
                    </a:cubicBezTo>
                    <a:cubicBezTo>
                      <a:pt x="156" y="103"/>
                      <a:pt x="156" y="102"/>
                      <a:pt x="155" y="102"/>
                    </a:cubicBezTo>
                    <a:cubicBezTo>
                      <a:pt x="155" y="102"/>
                      <a:pt x="155" y="102"/>
                      <a:pt x="155" y="102"/>
                    </a:cubicBezTo>
                    <a:cubicBezTo>
                      <a:pt x="155" y="102"/>
                      <a:pt x="155" y="102"/>
                      <a:pt x="155" y="102"/>
                    </a:cubicBezTo>
                    <a:cubicBezTo>
                      <a:pt x="155" y="102"/>
                      <a:pt x="155" y="102"/>
                      <a:pt x="155" y="102"/>
                    </a:cubicBezTo>
                    <a:cubicBezTo>
                      <a:pt x="155" y="102"/>
                      <a:pt x="155" y="102"/>
                      <a:pt x="155" y="102"/>
                    </a:cubicBezTo>
                    <a:cubicBezTo>
                      <a:pt x="155" y="101"/>
                      <a:pt x="154" y="101"/>
                      <a:pt x="154" y="101"/>
                    </a:cubicBezTo>
                    <a:cubicBezTo>
                      <a:pt x="154" y="101"/>
                      <a:pt x="154" y="101"/>
                      <a:pt x="154" y="101"/>
                    </a:cubicBezTo>
                    <a:cubicBezTo>
                      <a:pt x="154" y="101"/>
                      <a:pt x="154" y="100"/>
                      <a:pt x="154" y="100"/>
                    </a:cubicBezTo>
                    <a:cubicBezTo>
                      <a:pt x="154" y="100"/>
                      <a:pt x="154" y="100"/>
                      <a:pt x="154" y="100"/>
                    </a:cubicBezTo>
                    <a:cubicBezTo>
                      <a:pt x="154" y="100"/>
                      <a:pt x="154" y="100"/>
                      <a:pt x="154" y="100"/>
                    </a:cubicBezTo>
                    <a:cubicBezTo>
                      <a:pt x="154" y="100"/>
                      <a:pt x="154" y="100"/>
                      <a:pt x="154" y="100"/>
                    </a:cubicBezTo>
                    <a:cubicBezTo>
                      <a:pt x="154" y="100"/>
                      <a:pt x="154" y="99"/>
                      <a:pt x="154" y="99"/>
                    </a:cubicBezTo>
                    <a:cubicBezTo>
                      <a:pt x="154" y="99"/>
                      <a:pt x="154" y="99"/>
                      <a:pt x="154" y="99"/>
                    </a:cubicBezTo>
                    <a:cubicBezTo>
                      <a:pt x="154" y="99"/>
                      <a:pt x="154" y="99"/>
                      <a:pt x="154" y="99"/>
                    </a:cubicBezTo>
                    <a:cubicBezTo>
                      <a:pt x="154" y="99"/>
                      <a:pt x="154" y="99"/>
                      <a:pt x="155" y="99"/>
                    </a:cubicBezTo>
                    <a:cubicBezTo>
                      <a:pt x="155" y="99"/>
                      <a:pt x="155" y="99"/>
                      <a:pt x="155" y="98"/>
                    </a:cubicBezTo>
                    <a:cubicBezTo>
                      <a:pt x="155" y="98"/>
                      <a:pt x="155" y="98"/>
                      <a:pt x="155" y="98"/>
                    </a:cubicBezTo>
                    <a:cubicBezTo>
                      <a:pt x="155" y="98"/>
                      <a:pt x="155" y="98"/>
                      <a:pt x="155" y="98"/>
                    </a:cubicBezTo>
                    <a:cubicBezTo>
                      <a:pt x="155" y="98"/>
                      <a:pt x="155" y="98"/>
                      <a:pt x="155" y="98"/>
                    </a:cubicBezTo>
                    <a:cubicBezTo>
                      <a:pt x="155" y="98"/>
                      <a:pt x="155" y="98"/>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5" y="97"/>
                      <a:pt x="155" y="97"/>
                      <a:pt x="155" y="97"/>
                    </a:cubicBezTo>
                    <a:cubicBezTo>
                      <a:pt x="156" y="97"/>
                      <a:pt x="156" y="97"/>
                      <a:pt x="156" y="97"/>
                    </a:cubicBezTo>
                    <a:cubicBezTo>
                      <a:pt x="156" y="97"/>
                      <a:pt x="156" y="97"/>
                      <a:pt x="156" y="97"/>
                    </a:cubicBezTo>
                    <a:cubicBezTo>
                      <a:pt x="156" y="97"/>
                      <a:pt x="156" y="97"/>
                      <a:pt x="156" y="96"/>
                    </a:cubicBezTo>
                    <a:cubicBezTo>
                      <a:pt x="156" y="96"/>
                      <a:pt x="156" y="96"/>
                      <a:pt x="156" y="96"/>
                    </a:cubicBezTo>
                    <a:cubicBezTo>
                      <a:pt x="156" y="96"/>
                      <a:pt x="156" y="96"/>
                      <a:pt x="156" y="96"/>
                    </a:cubicBezTo>
                    <a:cubicBezTo>
                      <a:pt x="156" y="96"/>
                      <a:pt x="156" y="96"/>
                      <a:pt x="156" y="96"/>
                    </a:cubicBezTo>
                    <a:cubicBezTo>
                      <a:pt x="156" y="96"/>
                      <a:pt x="156" y="96"/>
                      <a:pt x="156" y="96"/>
                    </a:cubicBezTo>
                    <a:cubicBezTo>
                      <a:pt x="156" y="96"/>
                      <a:pt x="156" y="96"/>
                      <a:pt x="156" y="96"/>
                    </a:cubicBezTo>
                    <a:cubicBezTo>
                      <a:pt x="156" y="96"/>
                      <a:pt x="156" y="96"/>
                      <a:pt x="156" y="96"/>
                    </a:cubicBezTo>
                    <a:cubicBezTo>
                      <a:pt x="157" y="96"/>
                      <a:pt x="157" y="96"/>
                      <a:pt x="157" y="96"/>
                    </a:cubicBezTo>
                    <a:cubicBezTo>
                      <a:pt x="157" y="96"/>
                      <a:pt x="157" y="96"/>
                      <a:pt x="157" y="96"/>
                    </a:cubicBezTo>
                    <a:cubicBezTo>
                      <a:pt x="157" y="96"/>
                      <a:pt x="157" y="96"/>
                      <a:pt x="157" y="96"/>
                    </a:cubicBezTo>
                    <a:cubicBezTo>
                      <a:pt x="157" y="96"/>
                      <a:pt x="157" y="96"/>
                      <a:pt x="157" y="96"/>
                    </a:cubicBezTo>
                    <a:cubicBezTo>
                      <a:pt x="157" y="96"/>
                      <a:pt x="157" y="96"/>
                      <a:pt x="157" y="96"/>
                    </a:cubicBezTo>
                    <a:cubicBezTo>
                      <a:pt x="157" y="96"/>
                      <a:pt x="157" y="96"/>
                      <a:pt x="157" y="96"/>
                    </a:cubicBezTo>
                    <a:cubicBezTo>
                      <a:pt x="157" y="96"/>
                      <a:pt x="157" y="96"/>
                      <a:pt x="157" y="96"/>
                    </a:cubicBezTo>
                    <a:cubicBezTo>
                      <a:pt x="157" y="96"/>
                      <a:pt x="157"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8" y="96"/>
                      <a:pt x="158" y="96"/>
                      <a:pt x="158" y="96"/>
                    </a:cubicBezTo>
                    <a:cubicBezTo>
                      <a:pt x="159" y="96"/>
                      <a:pt x="159" y="96"/>
                      <a:pt x="159" y="96"/>
                    </a:cubicBezTo>
                    <a:cubicBezTo>
                      <a:pt x="159" y="96"/>
                      <a:pt x="159" y="96"/>
                      <a:pt x="159" y="96"/>
                    </a:cubicBezTo>
                    <a:cubicBezTo>
                      <a:pt x="158" y="96"/>
                      <a:pt x="158" y="96"/>
                      <a:pt x="158" y="96"/>
                    </a:cubicBezTo>
                    <a:cubicBezTo>
                      <a:pt x="158" y="96"/>
                      <a:pt x="158" y="96"/>
                      <a:pt x="158" y="96"/>
                    </a:cubicBezTo>
                    <a:cubicBezTo>
                      <a:pt x="158" y="97"/>
                      <a:pt x="158" y="97"/>
                      <a:pt x="159" y="97"/>
                    </a:cubicBezTo>
                    <a:cubicBezTo>
                      <a:pt x="159" y="97"/>
                      <a:pt x="159" y="97"/>
                      <a:pt x="159" y="97"/>
                    </a:cubicBezTo>
                    <a:cubicBezTo>
                      <a:pt x="159" y="97"/>
                      <a:pt x="159" y="97"/>
                      <a:pt x="159" y="97"/>
                    </a:cubicBezTo>
                    <a:cubicBezTo>
                      <a:pt x="159" y="97"/>
                      <a:pt x="159" y="97"/>
                      <a:pt x="159" y="97"/>
                    </a:cubicBezTo>
                    <a:cubicBezTo>
                      <a:pt x="159" y="97"/>
                      <a:pt x="159" y="97"/>
                      <a:pt x="159" y="98"/>
                    </a:cubicBezTo>
                    <a:cubicBezTo>
                      <a:pt x="159" y="98"/>
                      <a:pt x="159" y="98"/>
                      <a:pt x="159" y="98"/>
                    </a:cubicBezTo>
                    <a:cubicBezTo>
                      <a:pt x="159" y="98"/>
                      <a:pt x="159" y="98"/>
                      <a:pt x="159" y="98"/>
                    </a:cubicBezTo>
                    <a:cubicBezTo>
                      <a:pt x="159" y="98"/>
                      <a:pt x="159" y="98"/>
                      <a:pt x="159" y="98"/>
                    </a:cubicBezTo>
                    <a:cubicBezTo>
                      <a:pt x="159" y="98"/>
                      <a:pt x="159" y="98"/>
                      <a:pt x="159" y="98"/>
                    </a:cubicBezTo>
                    <a:cubicBezTo>
                      <a:pt x="159" y="98"/>
                      <a:pt x="159" y="98"/>
                      <a:pt x="159" y="98"/>
                    </a:cubicBezTo>
                    <a:cubicBezTo>
                      <a:pt x="159" y="98"/>
                      <a:pt x="159" y="98"/>
                      <a:pt x="159" y="98"/>
                    </a:cubicBezTo>
                    <a:cubicBezTo>
                      <a:pt x="159" y="98"/>
                      <a:pt x="159" y="98"/>
                      <a:pt x="159" y="98"/>
                    </a:cubicBezTo>
                    <a:cubicBezTo>
                      <a:pt x="159" y="98"/>
                      <a:pt x="159" y="98"/>
                      <a:pt x="160" y="98"/>
                    </a:cubicBezTo>
                    <a:cubicBezTo>
                      <a:pt x="160" y="98"/>
                      <a:pt x="160" y="98"/>
                      <a:pt x="160" y="98"/>
                    </a:cubicBezTo>
                    <a:cubicBezTo>
                      <a:pt x="160" y="98"/>
                      <a:pt x="160" y="98"/>
                      <a:pt x="160" y="98"/>
                    </a:cubicBezTo>
                    <a:cubicBezTo>
                      <a:pt x="160" y="98"/>
                      <a:pt x="160" y="98"/>
                      <a:pt x="160" y="98"/>
                    </a:cubicBezTo>
                    <a:cubicBezTo>
                      <a:pt x="160" y="98"/>
                      <a:pt x="160" y="98"/>
                      <a:pt x="160" y="98"/>
                    </a:cubicBezTo>
                    <a:cubicBezTo>
                      <a:pt x="160" y="97"/>
                      <a:pt x="160" y="97"/>
                      <a:pt x="160" y="97"/>
                    </a:cubicBezTo>
                    <a:cubicBezTo>
                      <a:pt x="160" y="97"/>
                      <a:pt x="160" y="97"/>
                      <a:pt x="160" y="97"/>
                    </a:cubicBezTo>
                    <a:cubicBezTo>
                      <a:pt x="159" y="97"/>
                      <a:pt x="159" y="97"/>
                      <a:pt x="160" y="97"/>
                    </a:cubicBezTo>
                    <a:cubicBezTo>
                      <a:pt x="160" y="97"/>
                      <a:pt x="160" y="97"/>
                      <a:pt x="160" y="97"/>
                    </a:cubicBezTo>
                    <a:cubicBezTo>
                      <a:pt x="160" y="97"/>
                      <a:pt x="159" y="97"/>
                      <a:pt x="159" y="97"/>
                    </a:cubicBezTo>
                    <a:cubicBezTo>
                      <a:pt x="159" y="97"/>
                      <a:pt x="159" y="97"/>
                      <a:pt x="159" y="97"/>
                    </a:cubicBezTo>
                    <a:cubicBezTo>
                      <a:pt x="159" y="97"/>
                      <a:pt x="159" y="97"/>
                      <a:pt x="159" y="97"/>
                    </a:cubicBezTo>
                    <a:cubicBezTo>
                      <a:pt x="159" y="97"/>
                      <a:pt x="159" y="97"/>
                      <a:pt x="159" y="97"/>
                    </a:cubicBezTo>
                    <a:cubicBezTo>
                      <a:pt x="159" y="97"/>
                      <a:pt x="159" y="97"/>
                      <a:pt x="159" y="97"/>
                    </a:cubicBezTo>
                    <a:cubicBezTo>
                      <a:pt x="159" y="97"/>
                      <a:pt x="159" y="97"/>
                      <a:pt x="159" y="97"/>
                    </a:cubicBezTo>
                    <a:cubicBezTo>
                      <a:pt x="159" y="97"/>
                      <a:pt x="159" y="97"/>
                      <a:pt x="159" y="97"/>
                    </a:cubicBezTo>
                    <a:cubicBezTo>
                      <a:pt x="159" y="97"/>
                      <a:pt x="159" y="97"/>
                      <a:pt x="159" y="97"/>
                    </a:cubicBezTo>
                    <a:cubicBezTo>
                      <a:pt x="160" y="97"/>
                      <a:pt x="160" y="97"/>
                      <a:pt x="160" y="97"/>
                    </a:cubicBezTo>
                    <a:cubicBezTo>
                      <a:pt x="160" y="97"/>
                      <a:pt x="160" y="97"/>
                      <a:pt x="159" y="97"/>
                    </a:cubicBezTo>
                    <a:cubicBezTo>
                      <a:pt x="159" y="97"/>
                      <a:pt x="159" y="97"/>
                      <a:pt x="159" y="97"/>
                    </a:cubicBezTo>
                    <a:cubicBezTo>
                      <a:pt x="159" y="97"/>
                      <a:pt x="159" y="97"/>
                      <a:pt x="159" y="97"/>
                    </a:cubicBezTo>
                    <a:cubicBezTo>
                      <a:pt x="159" y="97"/>
                      <a:pt x="159" y="96"/>
                      <a:pt x="160" y="96"/>
                    </a:cubicBezTo>
                    <a:cubicBezTo>
                      <a:pt x="160" y="96"/>
                      <a:pt x="160" y="96"/>
                      <a:pt x="160" y="96"/>
                    </a:cubicBezTo>
                    <a:cubicBezTo>
                      <a:pt x="160" y="96"/>
                      <a:pt x="160" y="96"/>
                      <a:pt x="160" y="96"/>
                    </a:cubicBezTo>
                    <a:cubicBezTo>
                      <a:pt x="160" y="96"/>
                      <a:pt x="160" y="96"/>
                      <a:pt x="160" y="96"/>
                    </a:cubicBezTo>
                    <a:cubicBezTo>
                      <a:pt x="160" y="96"/>
                      <a:pt x="160" y="96"/>
                      <a:pt x="160" y="96"/>
                    </a:cubicBezTo>
                    <a:cubicBezTo>
                      <a:pt x="160" y="96"/>
                      <a:pt x="160" y="96"/>
                      <a:pt x="160" y="96"/>
                    </a:cubicBezTo>
                    <a:cubicBezTo>
                      <a:pt x="160" y="96"/>
                      <a:pt x="160" y="96"/>
                      <a:pt x="160" y="96"/>
                    </a:cubicBezTo>
                    <a:cubicBezTo>
                      <a:pt x="160" y="96"/>
                      <a:pt x="161" y="96"/>
                      <a:pt x="161" y="96"/>
                    </a:cubicBezTo>
                    <a:cubicBezTo>
                      <a:pt x="161" y="96"/>
                      <a:pt x="161" y="96"/>
                      <a:pt x="161" y="96"/>
                    </a:cubicBezTo>
                    <a:cubicBezTo>
                      <a:pt x="161" y="96"/>
                      <a:pt x="161" y="96"/>
                      <a:pt x="161" y="96"/>
                    </a:cubicBezTo>
                    <a:cubicBezTo>
                      <a:pt x="161" y="95"/>
                      <a:pt x="161" y="95"/>
                      <a:pt x="161" y="95"/>
                    </a:cubicBezTo>
                    <a:cubicBezTo>
                      <a:pt x="161" y="95"/>
                      <a:pt x="161" y="95"/>
                      <a:pt x="161" y="96"/>
                    </a:cubicBezTo>
                    <a:cubicBezTo>
                      <a:pt x="161" y="96"/>
                      <a:pt x="161" y="96"/>
                      <a:pt x="161" y="96"/>
                    </a:cubicBezTo>
                    <a:cubicBezTo>
                      <a:pt x="161" y="96"/>
                      <a:pt x="161" y="96"/>
                      <a:pt x="161" y="95"/>
                    </a:cubicBezTo>
                    <a:cubicBezTo>
                      <a:pt x="161" y="95"/>
                      <a:pt x="161" y="95"/>
                      <a:pt x="161" y="95"/>
                    </a:cubicBezTo>
                    <a:cubicBezTo>
                      <a:pt x="161" y="95"/>
                      <a:pt x="161" y="95"/>
                      <a:pt x="161" y="95"/>
                    </a:cubicBezTo>
                    <a:cubicBezTo>
                      <a:pt x="162" y="95"/>
                      <a:pt x="162" y="96"/>
                      <a:pt x="162" y="96"/>
                    </a:cubicBezTo>
                    <a:cubicBezTo>
                      <a:pt x="162" y="96"/>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2" y="95"/>
                      <a:pt x="162" y="95"/>
                    </a:cubicBezTo>
                    <a:cubicBezTo>
                      <a:pt x="162" y="95"/>
                      <a:pt x="163" y="95"/>
                      <a:pt x="163" y="95"/>
                    </a:cubicBezTo>
                    <a:cubicBezTo>
                      <a:pt x="163" y="95"/>
                      <a:pt x="163" y="95"/>
                      <a:pt x="163" y="95"/>
                    </a:cubicBezTo>
                    <a:cubicBezTo>
                      <a:pt x="163" y="94"/>
                      <a:pt x="163" y="94"/>
                      <a:pt x="163" y="94"/>
                    </a:cubicBezTo>
                    <a:cubicBezTo>
                      <a:pt x="163" y="94"/>
                      <a:pt x="163" y="94"/>
                      <a:pt x="163" y="94"/>
                    </a:cubicBezTo>
                    <a:cubicBezTo>
                      <a:pt x="163" y="94"/>
                      <a:pt x="163" y="94"/>
                      <a:pt x="163" y="94"/>
                    </a:cubicBezTo>
                    <a:cubicBezTo>
                      <a:pt x="163" y="94"/>
                      <a:pt x="163" y="94"/>
                      <a:pt x="163" y="94"/>
                    </a:cubicBezTo>
                    <a:cubicBezTo>
                      <a:pt x="163" y="94"/>
                      <a:pt x="163" y="94"/>
                      <a:pt x="163" y="94"/>
                    </a:cubicBezTo>
                    <a:cubicBezTo>
                      <a:pt x="163" y="94"/>
                      <a:pt x="163" y="94"/>
                      <a:pt x="163" y="94"/>
                    </a:cubicBezTo>
                    <a:cubicBezTo>
                      <a:pt x="163" y="94"/>
                      <a:pt x="163" y="94"/>
                      <a:pt x="163"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4" y="94"/>
                    </a:cubicBezTo>
                    <a:cubicBezTo>
                      <a:pt x="164" y="94"/>
                      <a:pt x="164" y="94"/>
                      <a:pt x="165"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4"/>
                      <a:pt x="166" y="94"/>
                      <a:pt x="166" y="94"/>
                    </a:cubicBezTo>
                    <a:cubicBezTo>
                      <a:pt x="166" y="94"/>
                      <a:pt x="166" y="94"/>
                      <a:pt x="166" y="94"/>
                    </a:cubicBezTo>
                    <a:cubicBezTo>
                      <a:pt x="166" y="94"/>
                      <a:pt x="166" y="94"/>
                      <a:pt x="166" y="94"/>
                    </a:cubicBezTo>
                    <a:cubicBezTo>
                      <a:pt x="166" y="94"/>
                      <a:pt x="166" y="94"/>
                      <a:pt x="166" y="94"/>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3"/>
                      <a:pt x="166" y="93"/>
                      <a:pt x="166" y="93"/>
                    </a:cubicBezTo>
                    <a:cubicBezTo>
                      <a:pt x="166"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7" y="92"/>
                      <a:pt x="167" y="92"/>
                      <a:pt x="167" y="92"/>
                    </a:cubicBezTo>
                    <a:cubicBezTo>
                      <a:pt x="168" y="92"/>
                      <a:pt x="168" y="91"/>
                      <a:pt x="168" y="91"/>
                    </a:cubicBezTo>
                    <a:cubicBezTo>
                      <a:pt x="168" y="91"/>
                      <a:pt x="168" y="91"/>
                      <a:pt x="168" y="91"/>
                    </a:cubicBezTo>
                    <a:cubicBezTo>
                      <a:pt x="168" y="91"/>
                      <a:pt x="168" y="91"/>
                      <a:pt x="168" y="91"/>
                    </a:cubicBezTo>
                    <a:cubicBezTo>
                      <a:pt x="168" y="91"/>
                      <a:pt x="168" y="91"/>
                      <a:pt x="168" y="91"/>
                    </a:cubicBezTo>
                    <a:cubicBezTo>
                      <a:pt x="168" y="91"/>
                      <a:pt x="167" y="91"/>
                      <a:pt x="167" y="91"/>
                    </a:cubicBezTo>
                    <a:cubicBezTo>
                      <a:pt x="167" y="91"/>
                      <a:pt x="167" y="91"/>
                      <a:pt x="167" y="91"/>
                    </a:cubicBezTo>
                    <a:cubicBezTo>
                      <a:pt x="167" y="91"/>
                      <a:pt x="167" y="91"/>
                      <a:pt x="167" y="91"/>
                    </a:cubicBezTo>
                    <a:cubicBezTo>
                      <a:pt x="167" y="91"/>
                      <a:pt x="167" y="91"/>
                      <a:pt x="167" y="91"/>
                    </a:cubicBezTo>
                    <a:cubicBezTo>
                      <a:pt x="167" y="91"/>
                      <a:pt x="168" y="91"/>
                      <a:pt x="168" y="90"/>
                    </a:cubicBezTo>
                    <a:cubicBezTo>
                      <a:pt x="168" y="90"/>
                      <a:pt x="168" y="90"/>
                      <a:pt x="168" y="90"/>
                    </a:cubicBezTo>
                    <a:cubicBezTo>
                      <a:pt x="168" y="90"/>
                      <a:pt x="168" y="90"/>
                      <a:pt x="168" y="90"/>
                    </a:cubicBezTo>
                    <a:cubicBezTo>
                      <a:pt x="168" y="90"/>
                      <a:pt x="168" y="90"/>
                      <a:pt x="168" y="90"/>
                    </a:cubicBezTo>
                    <a:cubicBezTo>
                      <a:pt x="168" y="90"/>
                      <a:pt x="168" y="90"/>
                      <a:pt x="168" y="91"/>
                    </a:cubicBezTo>
                    <a:cubicBezTo>
                      <a:pt x="168" y="91"/>
                      <a:pt x="168" y="91"/>
                      <a:pt x="168" y="91"/>
                    </a:cubicBezTo>
                    <a:cubicBezTo>
                      <a:pt x="168" y="91"/>
                      <a:pt x="168" y="91"/>
                      <a:pt x="168" y="91"/>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8" y="90"/>
                      <a:pt x="168" y="90"/>
                      <a:pt x="168" y="90"/>
                    </a:cubicBezTo>
                    <a:cubicBezTo>
                      <a:pt x="169" y="90"/>
                      <a:pt x="169" y="90"/>
                      <a:pt x="169" y="90"/>
                    </a:cubicBezTo>
                    <a:cubicBezTo>
                      <a:pt x="169" y="90"/>
                      <a:pt x="169" y="90"/>
                      <a:pt x="169" y="90"/>
                    </a:cubicBezTo>
                    <a:cubicBezTo>
                      <a:pt x="169" y="90"/>
                      <a:pt x="169" y="90"/>
                      <a:pt x="169" y="90"/>
                    </a:cubicBezTo>
                    <a:cubicBezTo>
                      <a:pt x="169" y="90"/>
                      <a:pt x="169" y="90"/>
                      <a:pt x="169" y="90"/>
                    </a:cubicBezTo>
                    <a:cubicBezTo>
                      <a:pt x="169" y="90"/>
                      <a:pt x="169" y="90"/>
                      <a:pt x="169" y="90"/>
                    </a:cubicBezTo>
                    <a:cubicBezTo>
                      <a:pt x="169" y="90"/>
                      <a:pt x="169" y="90"/>
                      <a:pt x="168" y="90"/>
                    </a:cubicBezTo>
                    <a:cubicBezTo>
                      <a:pt x="168" y="90"/>
                      <a:pt x="168" y="90"/>
                      <a:pt x="168" y="90"/>
                    </a:cubicBezTo>
                    <a:cubicBezTo>
                      <a:pt x="168" y="90"/>
                      <a:pt x="168" y="90"/>
                      <a:pt x="168" y="90"/>
                    </a:cubicBezTo>
                    <a:cubicBezTo>
                      <a:pt x="168" y="90"/>
                      <a:pt x="168" y="90"/>
                      <a:pt x="168" y="90"/>
                    </a:cubicBezTo>
                    <a:cubicBezTo>
                      <a:pt x="169" y="90"/>
                      <a:pt x="169" y="90"/>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9"/>
                    </a:cubicBezTo>
                    <a:cubicBezTo>
                      <a:pt x="169" y="89"/>
                      <a:pt x="169" y="89"/>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8"/>
                      <a:pt x="169" y="88"/>
                      <a:pt x="169" y="88"/>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7"/>
                      <a:pt x="169" y="87"/>
                      <a:pt x="169" y="87"/>
                    </a:cubicBezTo>
                    <a:cubicBezTo>
                      <a:pt x="169" y="86"/>
                      <a:pt x="169" y="86"/>
                      <a:pt x="169" y="86"/>
                    </a:cubicBezTo>
                    <a:cubicBezTo>
                      <a:pt x="169" y="86"/>
                      <a:pt x="169" y="86"/>
                      <a:pt x="169" y="86"/>
                    </a:cubicBezTo>
                    <a:cubicBezTo>
                      <a:pt x="169" y="86"/>
                      <a:pt x="169" y="86"/>
                      <a:pt x="169" y="86"/>
                    </a:cubicBezTo>
                    <a:cubicBezTo>
                      <a:pt x="169" y="86"/>
                      <a:pt x="169" y="86"/>
                      <a:pt x="169" y="86"/>
                    </a:cubicBezTo>
                    <a:cubicBezTo>
                      <a:pt x="169" y="86"/>
                      <a:pt x="170" y="86"/>
                      <a:pt x="170" y="86"/>
                    </a:cubicBezTo>
                    <a:cubicBezTo>
                      <a:pt x="170" y="86"/>
                      <a:pt x="170" y="86"/>
                      <a:pt x="170" y="86"/>
                    </a:cubicBezTo>
                    <a:cubicBezTo>
                      <a:pt x="170" y="86"/>
                      <a:pt x="170" y="86"/>
                      <a:pt x="170" y="86"/>
                    </a:cubicBezTo>
                    <a:cubicBezTo>
                      <a:pt x="170" y="86"/>
                      <a:pt x="170" y="86"/>
                      <a:pt x="170" y="86"/>
                    </a:cubicBezTo>
                    <a:cubicBezTo>
                      <a:pt x="170" y="86"/>
                      <a:pt x="170" y="86"/>
                      <a:pt x="170" y="86"/>
                    </a:cubicBezTo>
                    <a:cubicBezTo>
                      <a:pt x="170" y="86"/>
                      <a:pt x="170" y="86"/>
                      <a:pt x="170" y="86"/>
                    </a:cubicBezTo>
                    <a:cubicBezTo>
                      <a:pt x="170" y="86"/>
                      <a:pt x="169" y="86"/>
                      <a:pt x="169" y="86"/>
                    </a:cubicBezTo>
                    <a:cubicBezTo>
                      <a:pt x="169" y="86"/>
                      <a:pt x="169" y="86"/>
                      <a:pt x="170" y="85"/>
                    </a:cubicBezTo>
                    <a:cubicBezTo>
                      <a:pt x="170" y="85"/>
                      <a:pt x="170" y="85"/>
                      <a:pt x="170" y="85"/>
                    </a:cubicBezTo>
                    <a:cubicBezTo>
                      <a:pt x="170" y="85"/>
                      <a:pt x="170" y="85"/>
                      <a:pt x="170" y="85"/>
                    </a:cubicBezTo>
                    <a:cubicBezTo>
                      <a:pt x="170" y="85"/>
                      <a:pt x="170" y="85"/>
                      <a:pt x="170" y="85"/>
                    </a:cubicBezTo>
                    <a:cubicBezTo>
                      <a:pt x="170" y="85"/>
                      <a:pt x="170" y="85"/>
                      <a:pt x="170" y="85"/>
                    </a:cubicBezTo>
                    <a:cubicBezTo>
                      <a:pt x="170" y="85"/>
                      <a:pt x="170" y="85"/>
                      <a:pt x="170" y="84"/>
                    </a:cubicBezTo>
                    <a:cubicBezTo>
                      <a:pt x="170" y="84"/>
                      <a:pt x="170" y="84"/>
                      <a:pt x="170" y="84"/>
                    </a:cubicBezTo>
                    <a:cubicBezTo>
                      <a:pt x="170" y="84"/>
                      <a:pt x="170" y="84"/>
                      <a:pt x="170" y="84"/>
                    </a:cubicBezTo>
                    <a:cubicBezTo>
                      <a:pt x="170" y="84"/>
                      <a:pt x="170" y="84"/>
                      <a:pt x="170" y="84"/>
                    </a:cubicBezTo>
                    <a:cubicBezTo>
                      <a:pt x="170" y="84"/>
                      <a:pt x="170" y="84"/>
                      <a:pt x="170" y="84"/>
                    </a:cubicBezTo>
                    <a:cubicBezTo>
                      <a:pt x="170" y="84"/>
                      <a:pt x="170" y="85"/>
                      <a:pt x="170" y="85"/>
                    </a:cubicBezTo>
                    <a:cubicBezTo>
                      <a:pt x="170" y="85"/>
                      <a:pt x="170" y="84"/>
                      <a:pt x="170" y="84"/>
                    </a:cubicBezTo>
                    <a:cubicBezTo>
                      <a:pt x="170" y="84"/>
                      <a:pt x="170" y="84"/>
                      <a:pt x="170" y="84"/>
                    </a:cubicBezTo>
                    <a:cubicBezTo>
                      <a:pt x="170" y="84"/>
                      <a:pt x="170" y="84"/>
                      <a:pt x="170" y="84"/>
                    </a:cubicBezTo>
                    <a:cubicBezTo>
                      <a:pt x="170" y="84"/>
                      <a:pt x="170" y="84"/>
                      <a:pt x="170" y="84"/>
                    </a:cubicBezTo>
                    <a:cubicBezTo>
                      <a:pt x="170" y="84"/>
                      <a:pt x="170" y="84"/>
                      <a:pt x="170" y="84"/>
                    </a:cubicBezTo>
                    <a:cubicBezTo>
                      <a:pt x="170" y="84"/>
                      <a:pt x="170" y="84"/>
                      <a:pt x="170" y="84"/>
                    </a:cubicBezTo>
                    <a:cubicBezTo>
                      <a:pt x="170" y="84"/>
                      <a:pt x="170" y="84"/>
                      <a:pt x="170" y="84"/>
                    </a:cubicBezTo>
                    <a:cubicBezTo>
                      <a:pt x="170" y="84"/>
                      <a:pt x="170" y="84"/>
                      <a:pt x="170" y="84"/>
                    </a:cubicBezTo>
                    <a:cubicBezTo>
                      <a:pt x="170" y="83"/>
                      <a:pt x="170" y="83"/>
                      <a:pt x="170" y="83"/>
                    </a:cubicBezTo>
                    <a:cubicBezTo>
                      <a:pt x="170" y="83"/>
                      <a:pt x="170" y="83"/>
                      <a:pt x="170" y="83"/>
                    </a:cubicBezTo>
                    <a:cubicBezTo>
                      <a:pt x="170" y="83"/>
                      <a:pt x="170" y="83"/>
                      <a:pt x="170" y="83"/>
                    </a:cubicBezTo>
                    <a:cubicBezTo>
                      <a:pt x="170" y="83"/>
                      <a:pt x="170" y="83"/>
                      <a:pt x="170" y="83"/>
                    </a:cubicBezTo>
                    <a:cubicBezTo>
                      <a:pt x="170" y="83"/>
                      <a:pt x="170" y="83"/>
                      <a:pt x="170" y="83"/>
                    </a:cubicBezTo>
                    <a:cubicBezTo>
                      <a:pt x="170" y="83"/>
                      <a:pt x="170" y="83"/>
                      <a:pt x="170" y="83"/>
                    </a:cubicBezTo>
                    <a:cubicBezTo>
                      <a:pt x="170" y="83"/>
                      <a:pt x="170" y="83"/>
                      <a:pt x="170" y="83"/>
                    </a:cubicBezTo>
                    <a:cubicBezTo>
                      <a:pt x="170" y="82"/>
                      <a:pt x="170" y="82"/>
                      <a:pt x="170" y="82"/>
                    </a:cubicBezTo>
                    <a:cubicBezTo>
                      <a:pt x="170" y="82"/>
                      <a:pt x="170" y="82"/>
                      <a:pt x="170" y="83"/>
                    </a:cubicBezTo>
                    <a:cubicBezTo>
                      <a:pt x="170" y="83"/>
                      <a:pt x="170" y="83"/>
                      <a:pt x="170" y="83"/>
                    </a:cubicBezTo>
                    <a:cubicBezTo>
                      <a:pt x="170" y="83"/>
                      <a:pt x="170" y="83"/>
                      <a:pt x="170" y="83"/>
                    </a:cubicBezTo>
                    <a:cubicBezTo>
                      <a:pt x="170" y="83"/>
                      <a:pt x="170" y="83"/>
                      <a:pt x="170" y="83"/>
                    </a:cubicBezTo>
                    <a:cubicBezTo>
                      <a:pt x="170" y="83"/>
                      <a:pt x="170" y="82"/>
                      <a:pt x="170" y="82"/>
                    </a:cubicBezTo>
                    <a:cubicBezTo>
                      <a:pt x="170" y="82"/>
                      <a:pt x="170" y="82"/>
                      <a:pt x="170" y="82"/>
                    </a:cubicBezTo>
                    <a:cubicBezTo>
                      <a:pt x="170" y="82"/>
                      <a:pt x="170" y="82"/>
                      <a:pt x="170" y="82"/>
                    </a:cubicBezTo>
                    <a:cubicBezTo>
                      <a:pt x="170" y="82"/>
                      <a:pt x="170" y="82"/>
                      <a:pt x="170" y="82"/>
                    </a:cubicBezTo>
                    <a:cubicBezTo>
                      <a:pt x="170" y="82"/>
                      <a:pt x="170" y="81"/>
                      <a:pt x="170" y="81"/>
                    </a:cubicBezTo>
                    <a:cubicBezTo>
                      <a:pt x="170" y="81"/>
                      <a:pt x="170" y="81"/>
                      <a:pt x="170" y="81"/>
                    </a:cubicBezTo>
                    <a:cubicBezTo>
                      <a:pt x="169" y="81"/>
                      <a:pt x="169" y="81"/>
                      <a:pt x="169" y="81"/>
                    </a:cubicBezTo>
                    <a:cubicBezTo>
                      <a:pt x="169" y="81"/>
                      <a:pt x="169" y="81"/>
                      <a:pt x="169" y="81"/>
                    </a:cubicBezTo>
                    <a:cubicBezTo>
                      <a:pt x="169" y="81"/>
                      <a:pt x="169" y="81"/>
                      <a:pt x="169" y="81"/>
                    </a:cubicBezTo>
                    <a:cubicBezTo>
                      <a:pt x="169"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8" y="81"/>
                      <a:pt x="168" y="81"/>
                      <a:pt x="168" y="81"/>
                    </a:cubicBezTo>
                    <a:cubicBezTo>
                      <a:pt x="169" y="81"/>
                      <a:pt x="169" y="81"/>
                      <a:pt x="169" y="81"/>
                    </a:cubicBezTo>
                    <a:cubicBezTo>
                      <a:pt x="169" y="81"/>
                      <a:pt x="169" y="81"/>
                      <a:pt x="169" y="81"/>
                    </a:cubicBezTo>
                    <a:cubicBezTo>
                      <a:pt x="169" y="81"/>
                      <a:pt x="169" y="80"/>
                      <a:pt x="169" y="80"/>
                    </a:cubicBezTo>
                    <a:cubicBezTo>
                      <a:pt x="169" y="80"/>
                      <a:pt x="169" y="80"/>
                      <a:pt x="169" y="80"/>
                    </a:cubicBezTo>
                    <a:cubicBezTo>
                      <a:pt x="169" y="80"/>
                      <a:pt x="169" y="80"/>
                      <a:pt x="169" y="80"/>
                    </a:cubicBezTo>
                    <a:cubicBezTo>
                      <a:pt x="169" y="80"/>
                      <a:pt x="169" y="80"/>
                      <a:pt x="169" y="80"/>
                    </a:cubicBezTo>
                    <a:cubicBezTo>
                      <a:pt x="169" y="80"/>
                      <a:pt x="169" y="80"/>
                      <a:pt x="169" y="80"/>
                    </a:cubicBezTo>
                    <a:cubicBezTo>
                      <a:pt x="169" y="80"/>
                      <a:pt x="169" y="80"/>
                      <a:pt x="169" y="80"/>
                    </a:cubicBezTo>
                    <a:cubicBezTo>
                      <a:pt x="169" y="80"/>
                      <a:pt x="169" y="80"/>
                      <a:pt x="169" y="80"/>
                    </a:cubicBezTo>
                    <a:cubicBezTo>
                      <a:pt x="170" y="80"/>
                      <a:pt x="170" y="80"/>
                      <a:pt x="170" y="80"/>
                    </a:cubicBezTo>
                    <a:cubicBezTo>
                      <a:pt x="170" y="80"/>
                      <a:pt x="170" y="80"/>
                      <a:pt x="169" y="80"/>
                    </a:cubicBezTo>
                    <a:cubicBezTo>
                      <a:pt x="169" y="80"/>
                      <a:pt x="169" y="80"/>
                      <a:pt x="169" y="80"/>
                    </a:cubicBezTo>
                    <a:cubicBezTo>
                      <a:pt x="169" y="80"/>
                      <a:pt x="169" y="80"/>
                      <a:pt x="169" y="80"/>
                    </a:cubicBezTo>
                    <a:cubicBezTo>
                      <a:pt x="169" y="79"/>
                      <a:pt x="169" y="79"/>
                      <a:pt x="169" y="79"/>
                    </a:cubicBezTo>
                    <a:cubicBezTo>
                      <a:pt x="169" y="79"/>
                      <a:pt x="169" y="79"/>
                      <a:pt x="169" y="79"/>
                    </a:cubicBezTo>
                    <a:cubicBezTo>
                      <a:pt x="168" y="79"/>
                      <a:pt x="168" y="79"/>
                      <a:pt x="168" y="79"/>
                    </a:cubicBezTo>
                    <a:cubicBezTo>
                      <a:pt x="168" y="79"/>
                      <a:pt x="168" y="79"/>
                      <a:pt x="168" y="79"/>
                    </a:cubicBezTo>
                    <a:cubicBezTo>
                      <a:pt x="168" y="79"/>
                      <a:pt x="168" y="78"/>
                      <a:pt x="168" y="78"/>
                    </a:cubicBezTo>
                    <a:cubicBezTo>
                      <a:pt x="168" y="78"/>
                      <a:pt x="168" y="78"/>
                      <a:pt x="168" y="78"/>
                    </a:cubicBezTo>
                    <a:cubicBezTo>
                      <a:pt x="168" y="78"/>
                      <a:pt x="168" y="78"/>
                      <a:pt x="168" y="78"/>
                    </a:cubicBezTo>
                    <a:cubicBezTo>
                      <a:pt x="167" y="78"/>
                      <a:pt x="167" y="78"/>
                      <a:pt x="167" y="78"/>
                    </a:cubicBezTo>
                    <a:cubicBezTo>
                      <a:pt x="167" y="78"/>
                      <a:pt x="167" y="78"/>
                      <a:pt x="167" y="78"/>
                    </a:cubicBezTo>
                    <a:cubicBezTo>
                      <a:pt x="167" y="78"/>
                      <a:pt x="167" y="78"/>
                      <a:pt x="167" y="78"/>
                    </a:cubicBezTo>
                    <a:cubicBezTo>
                      <a:pt x="167" y="78"/>
                      <a:pt x="167" y="78"/>
                      <a:pt x="167" y="78"/>
                    </a:cubicBezTo>
                    <a:cubicBezTo>
                      <a:pt x="166" y="78"/>
                      <a:pt x="166" y="78"/>
                      <a:pt x="166" y="78"/>
                    </a:cubicBezTo>
                    <a:cubicBezTo>
                      <a:pt x="166" y="78"/>
                      <a:pt x="166" y="78"/>
                      <a:pt x="166" y="78"/>
                    </a:cubicBezTo>
                    <a:cubicBezTo>
                      <a:pt x="166" y="78"/>
                      <a:pt x="167" y="78"/>
                      <a:pt x="167" y="78"/>
                    </a:cubicBezTo>
                    <a:cubicBezTo>
                      <a:pt x="167" y="78"/>
                      <a:pt x="167" y="78"/>
                      <a:pt x="167" y="78"/>
                    </a:cubicBezTo>
                    <a:cubicBezTo>
                      <a:pt x="167" y="78"/>
                      <a:pt x="167" y="78"/>
                      <a:pt x="167" y="78"/>
                    </a:cubicBezTo>
                    <a:cubicBezTo>
                      <a:pt x="167" y="78"/>
                      <a:pt x="167" y="78"/>
                      <a:pt x="167" y="78"/>
                    </a:cubicBezTo>
                    <a:cubicBezTo>
                      <a:pt x="167" y="78"/>
                      <a:pt x="167" y="78"/>
                      <a:pt x="168" y="78"/>
                    </a:cubicBezTo>
                    <a:cubicBezTo>
                      <a:pt x="168" y="78"/>
                      <a:pt x="168" y="78"/>
                      <a:pt x="168" y="78"/>
                    </a:cubicBezTo>
                    <a:cubicBezTo>
                      <a:pt x="168" y="78"/>
                      <a:pt x="168" y="78"/>
                      <a:pt x="168" y="78"/>
                    </a:cubicBezTo>
                    <a:cubicBezTo>
                      <a:pt x="168" y="78"/>
                      <a:pt x="168" y="78"/>
                      <a:pt x="168" y="78"/>
                    </a:cubicBezTo>
                    <a:cubicBezTo>
                      <a:pt x="168" y="78"/>
                      <a:pt x="168" y="78"/>
                      <a:pt x="168" y="78"/>
                    </a:cubicBezTo>
                    <a:cubicBezTo>
                      <a:pt x="168" y="78"/>
                      <a:pt x="168" y="78"/>
                      <a:pt x="169" y="78"/>
                    </a:cubicBezTo>
                    <a:cubicBezTo>
                      <a:pt x="169" y="78"/>
                      <a:pt x="169" y="78"/>
                      <a:pt x="169" y="78"/>
                    </a:cubicBezTo>
                    <a:cubicBezTo>
                      <a:pt x="169" y="78"/>
                      <a:pt x="169" y="78"/>
                      <a:pt x="169" y="78"/>
                    </a:cubicBezTo>
                    <a:cubicBezTo>
                      <a:pt x="169" y="78"/>
                      <a:pt x="169" y="78"/>
                      <a:pt x="169" y="78"/>
                    </a:cubicBezTo>
                    <a:cubicBezTo>
                      <a:pt x="169" y="78"/>
                      <a:pt x="169" y="79"/>
                      <a:pt x="169" y="79"/>
                    </a:cubicBezTo>
                    <a:cubicBezTo>
                      <a:pt x="169" y="79"/>
                      <a:pt x="169" y="79"/>
                      <a:pt x="169" y="79"/>
                    </a:cubicBezTo>
                    <a:cubicBezTo>
                      <a:pt x="169" y="79"/>
                      <a:pt x="169" y="79"/>
                      <a:pt x="169" y="79"/>
                    </a:cubicBezTo>
                    <a:cubicBezTo>
                      <a:pt x="169" y="79"/>
                      <a:pt x="169" y="78"/>
                      <a:pt x="169" y="78"/>
                    </a:cubicBezTo>
                    <a:cubicBezTo>
                      <a:pt x="169" y="78"/>
                      <a:pt x="169" y="78"/>
                      <a:pt x="169" y="78"/>
                    </a:cubicBezTo>
                    <a:cubicBezTo>
                      <a:pt x="169" y="78"/>
                      <a:pt x="169" y="78"/>
                      <a:pt x="169" y="78"/>
                    </a:cubicBezTo>
                    <a:cubicBezTo>
                      <a:pt x="169" y="78"/>
                      <a:pt x="169" y="78"/>
                      <a:pt x="169" y="78"/>
                    </a:cubicBezTo>
                    <a:cubicBezTo>
                      <a:pt x="169" y="78"/>
                      <a:pt x="168" y="78"/>
                      <a:pt x="168" y="78"/>
                    </a:cubicBezTo>
                    <a:cubicBezTo>
                      <a:pt x="168" y="78"/>
                      <a:pt x="168" y="78"/>
                      <a:pt x="168" y="77"/>
                    </a:cubicBezTo>
                    <a:cubicBezTo>
                      <a:pt x="168" y="77"/>
                      <a:pt x="168" y="77"/>
                      <a:pt x="168" y="77"/>
                    </a:cubicBezTo>
                    <a:cubicBezTo>
                      <a:pt x="168" y="77"/>
                      <a:pt x="168" y="77"/>
                      <a:pt x="168" y="77"/>
                    </a:cubicBezTo>
                    <a:cubicBezTo>
                      <a:pt x="168" y="77"/>
                      <a:pt x="168" y="77"/>
                      <a:pt x="168" y="77"/>
                    </a:cubicBezTo>
                    <a:cubicBezTo>
                      <a:pt x="168" y="77"/>
                      <a:pt x="168" y="77"/>
                      <a:pt x="168" y="77"/>
                    </a:cubicBezTo>
                    <a:cubicBezTo>
                      <a:pt x="168" y="77"/>
                      <a:pt x="168" y="77"/>
                      <a:pt x="168" y="77"/>
                    </a:cubicBezTo>
                    <a:cubicBezTo>
                      <a:pt x="168" y="77"/>
                      <a:pt x="168" y="77"/>
                      <a:pt x="168" y="77"/>
                    </a:cubicBezTo>
                    <a:cubicBezTo>
                      <a:pt x="168" y="76"/>
                      <a:pt x="167" y="76"/>
                      <a:pt x="167" y="76"/>
                    </a:cubicBezTo>
                    <a:cubicBezTo>
                      <a:pt x="167" y="76"/>
                      <a:pt x="167" y="76"/>
                      <a:pt x="167" y="76"/>
                    </a:cubicBezTo>
                    <a:cubicBezTo>
                      <a:pt x="167" y="76"/>
                      <a:pt x="167" y="76"/>
                      <a:pt x="167" y="76"/>
                    </a:cubicBezTo>
                    <a:cubicBezTo>
                      <a:pt x="167" y="76"/>
                      <a:pt x="167" y="76"/>
                      <a:pt x="167" y="76"/>
                    </a:cubicBezTo>
                    <a:cubicBezTo>
                      <a:pt x="167" y="76"/>
                      <a:pt x="167" y="76"/>
                      <a:pt x="167" y="76"/>
                    </a:cubicBezTo>
                    <a:cubicBezTo>
                      <a:pt x="167" y="76"/>
                      <a:pt x="167" y="76"/>
                      <a:pt x="167" y="75"/>
                    </a:cubicBezTo>
                    <a:cubicBezTo>
                      <a:pt x="167" y="75"/>
                      <a:pt x="167" y="75"/>
                      <a:pt x="166" y="75"/>
                    </a:cubicBezTo>
                    <a:cubicBezTo>
                      <a:pt x="166" y="75"/>
                      <a:pt x="166" y="75"/>
                      <a:pt x="166" y="75"/>
                    </a:cubicBezTo>
                    <a:cubicBezTo>
                      <a:pt x="166" y="75"/>
                      <a:pt x="166" y="75"/>
                      <a:pt x="166" y="75"/>
                    </a:cubicBezTo>
                    <a:cubicBezTo>
                      <a:pt x="166" y="75"/>
                      <a:pt x="166" y="75"/>
                      <a:pt x="166" y="75"/>
                    </a:cubicBezTo>
                    <a:cubicBezTo>
                      <a:pt x="166" y="74"/>
                      <a:pt x="166" y="74"/>
                      <a:pt x="165" y="74"/>
                    </a:cubicBezTo>
                    <a:cubicBezTo>
                      <a:pt x="165" y="74"/>
                      <a:pt x="165" y="74"/>
                      <a:pt x="165" y="74"/>
                    </a:cubicBezTo>
                    <a:cubicBezTo>
                      <a:pt x="165" y="74"/>
                      <a:pt x="165" y="74"/>
                      <a:pt x="165" y="74"/>
                    </a:cubicBezTo>
                    <a:cubicBezTo>
                      <a:pt x="165" y="74"/>
                      <a:pt x="165" y="74"/>
                      <a:pt x="165" y="74"/>
                    </a:cubicBezTo>
                    <a:cubicBezTo>
                      <a:pt x="165" y="74"/>
                      <a:pt x="165" y="74"/>
                      <a:pt x="165" y="74"/>
                    </a:cubicBezTo>
                    <a:cubicBezTo>
                      <a:pt x="165" y="74"/>
                      <a:pt x="165" y="74"/>
                      <a:pt x="165" y="74"/>
                    </a:cubicBezTo>
                    <a:cubicBezTo>
                      <a:pt x="165" y="74"/>
                      <a:pt x="165" y="74"/>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3"/>
                      <a:pt x="165" y="73"/>
                      <a:pt x="165" y="73"/>
                    </a:cubicBezTo>
                    <a:cubicBezTo>
                      <a:pt x="165" y="72"/>
                      <a:pt x="165" y="72"/>
                      <a:pt x="165" y="72"/>
                    </a:cubicBezTo>
                    <a:cubicBezTo>
                      <a:pt x="165" y="72"/>
                      <a:pt x="165" y="72"/>
                      <a:pt x="165" y="72"/>
                    </a:cubicBezTo>
                    <a:cubicBezTo>
                      <a:pt x="165" y="72"/>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5" y="71"/>
                      <a:pt x="165" y="71"/>
                    </a:cubicBezTo>
                    <a:cubicBezTo>
                      <a:pt x="165" y="71"/>
                      <a:pt x="166" y="71"/>
                      <a:pt x="166" y="71"/>
                    </a:cubicBezTo>
                    <a:cubicBezTo>
                      <a:pt x="166" y="71"/>
                      <a:pt x="166" y="71"/>
                      <a:pt x="165" y="71"/>
                    </a:cubicBezTo>
                    <a:cubicBezTo>
                      <a:pt x="165" y="70"/>
                      <a:pt x="165" y="70"/>
                      <a:pt x="165" y="70"/>
                    </a:cubicBezTo>
                    <a:cubicBezTo>
                      <a:pt x="165" y="70"/>
                      <a:pt x="165"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6" y="70"/>
                    </a:cubicBezTo>
                    <a:cubicBezTo>
                      <a:pt x="166" y="70"/>
                      <a:pt x="166" y="70"/>
                      <a:pt x="167" y="70"/>
                    </a:cubicBezTo>
                    <a:cubicBezTo>
                      <a:pt x="167" y="70"/>
                      <a:pt x="167" y="70"/>
                      <a:pt x="167" y="70"/>
                    </a:cubicBezTo>
                    <a:cubicBezTo>
                      <a:pt x="167" y="70"/>
                      <a:pt x="167" y="70"/>
                      <a:pt x="167" y="70"/>
                    </a:cubicBezTo>
                    <a:cubicBezTo>
                      <a:pt x="167" y="70"/>
                      <a:pt x="167" y="70"/>
                      <a:pt x="167" y="70"/>
                    </a:cubicBezTo>
                    <a:cubicBezTo>
                      <a:pt x="167" y="70"/>
                      <a:pt x="167" y="70"/>
                      <a:pt x="167" y="70"/>
                    </a:cubicBezTo>
                    <a:cubicBezTo>
                      <a:pt x="167" y="70"/>
                      <a:pt x="167" y="70"/>
                      <a:pt x="167" y="70"/>
                    </a:cubicBezTo>
                    <a:cubicBezTo>
                      <a:pt x="167" y="70"/>
                      <a:pt x="167" y="70"/>
                      <a:pt x="167" y="70"/>
                    </a:cubicBezTo>
                    <a:cubicBezTo>
                      <a:pt x="167" y="70"/>
                      <a:pt x="167" y="70"/>
                      <a:pt x="167" y="70"/>
                    </a:cubicBezTo>
                    <a:cubicBezTo>
                      <a:pt x="167" y="70"/>
                      <a:pt x="167" y="69"/>
                      <a:pt x="167" y="69"/>
                    </a:cubicBezTo>
                    <a:cubicBezTo>
                      <a:pt x="167" y="69"/>
                      <a:pt x="167" y="69"/>
                      <a:pt x="167" y="69"/>
                    </a:cubicBezTo>
                    <a:cubicBezTo>
                      <a:pt x="167" y="69"/>
                      <a:pt x="167" y="69"/>
                      <a:pt x="167" y="69"/>
                    </a:cubicBezTo>
                    <a:cubicBezTo>
                      <a:pt x="167" y="69"/>
                      <a:pt x="167" y="69"/>
                      <a:pt x="167" y="69"/>
                    </a:cubicBezTo>
                    <a:cubicBezTo>
                      <a:pt x="167" y="69"/>
                      <a:pt x="167" y="69"/>
                      <a:pt x="167" y="69"/>
                    </a:cubicBezTo>
                    <a:cubicBezTo>
                      <a:pt x="167" y="69"/>
                      <a:pt x="167" y="69"/>
                      <a:pt x="167" y="69"/>
                    </a:cubicBezTo>
                    <a:cubicBezTo>
                      <a:pt x="167" y="69"/>
                      <a:pt x="167" y="69"/>
                      <a:pt x="167" y="69"/>
                    </a:cubicBezTo>
                    <a:cubicBezTo>
                      <a:pt x="167" y="69"/>
                      <a:pt x="167" y="69"/>
                      <a:pt x="167"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6" y="69"/>
                      <a:pt x="166" y="69"/>
                      <a:pt x="166" y="69"/>
                    </a:cubicBezTo>
                    <a:cubicBezTo>
                      <a:pt x="165" y="69"/>
                      <a:pt x="165" y="69"/>
                      <a:pt x="165" y="69"/>
                    </a:cubicBezTo>
                    <a:cubicBezTo>
                      <a:pt x="165" y="69"/>
                      <a:pt x="165" y="69"/>
                      <a:pt x="165" y="69"/>
                    </a:cubicBezTo>
                    <a:cubicBezTo>
                      <a:pt x="165" y="69"/>
                      <a:pt x="165" y="69"/>
                      <a:pt x="165" y="69"/>
                    </a:cubicBezTo>
                    <a:cubicBezTo>
                      <a:pt x="165" y="69"/>
                      <a:pt x="165" y="69"/>
                      <a:pt x="165" y="69"/>
                    </a:cubicBezTo>
                    <a:cubicBezTo>
                      <a:pt x="165" y="69"/>
                      <a:pt x="165" y="69"/>
                      <a:pt x="165" y="69"/>
                    </a:cubicBezTo>
                    <a:cubicBezTo>
                      <a:pt x="165" y="69"/>
                      <a:pt x="165" y="69"/>
                      <a:pt x="165" y="69"/>
                    </a:cubicBezTo>
                    <a:cubicBezTo>
                      <a:pt x="165"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69"/>
                      <a:pt x="164" y="69"/>
                      <a:pt x="164" y="69"/>
                    </a:cubicBezTo>
                    <a:cubicBezTo>
                      <a:pt x="164" y="70"/>
                      <a:pt x="164" y="70"/>
                      <a:pt x="164" y="70"/>
                    </a:cubicBezTo>
                    <a:cubicBezTo>
                      <a:pt x="164" y="70"/>
                      <a:pt x="164" y="70"/>
                      <a:pt x="164" y="70"/>
                    </a:cubicBezTo>
                    <a:cubicBezTo>
                      <a:pt x="163" y="70"/>
                      <a:pt x="163" y="70"/>
                      <a:pt x="163" y="70"/>
                    </a:cubicBezTo>
                    <a:cubicBezTo>
                      <a:pt x="163" y="70"/>
                      <a:pt x="163" y="70"/>
                      <a:pt x="163" y="70"/>
                    </a:cubicBezTo>
                    <a:cubicBezTo>
                      <a:pt x="163" y="70"/>
                      <a:pt x="163" y="70"/>
                      <a:pt x="163" y="70"/>
                    </a:cubicBezTo>
                    <a:cubicBezTo>
                      <a:pt x="163" y="70"/>
                      <a:pt x="163" y="70"/>
                      <a:pt x="163" y="70"/>
                    </a:cubicBezTo>
                    <a:cubicBezTo>
                      <a:pt x="163" y="70"/>
                      <a:pt x="163" y="69"/>
                      <a:pt x="163" y="69"/>
                    </a:cubicBezTo>
                    <a:cubicBezTo>
                      <a:pt x="163" y="69"/>
                      <a:pt x="163" y="69"/>
                      <a:pt x="163" y="69"/>
                    </a:cubicBezTo>
                    <a:cubicBezTo>
                      <a:pt x="163" y="69"/>
                      <a:pt x="163" y="69"/>
                      <a:pt x="163" y="69"/>
                    </a:cubicBezTo>
                    <a:cubicBezTo>
                      <a:pt x="163" y="69"/>
                      <a:pt x="163" y="69"/>
                      <a:pt x="163" y="69"/>
                    </a:cubicBezTo>
                    <a:cubicBezTo>
                      <a:pt x="163" y="68"/>
                      <a:pt x="163"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2" y="68"/>
                      <a:pt x="162" y="68"/>
                    </a:cubicBezTo>
                    <a:cubicBezTo>
                      <a:pt x="162" y="68"/>
                      <a:pt x="161" y="68"/>
                      <a:pt x="161"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1" y="68"/>
                      <a:pt x="161" y="68"/>
                      <a:pt x="161" y="68"/>
                    </a:cubicBezTo>
                    <a:cubicBezTo>
                      <a:pt x="161" y="67"/>
                      <a:pt x="161" y="67"/>
                      <a:pt x="161" y="67"/>
                    </a:cubicBezTo>
                    <a:cubicBezTo>
                      <a:pt x="161" y="67"/>
                      <a:pt x="161" y="67"/>
                      <a:pt x="161" y="67"/>
                    </a:cubicBezTo>
                    <a:cubicBezTo>
                      <a:pt x="161" y="67"/>
                      <a:pt x="160" y="67"/>
                      <a:pt x="160" y="67"/>
                    </a:cubicBezTo>
                    <a:cubicBezTo>
                      <a:pt x="160" y="67"/>
                      <a:pt x="160" y="67"/>
                      <a:pt x="160" y="67"/>
                    </a:cubicBezTo>
                    <a:cubicBezTo>
                      <a:pt x="160" y="67"/>
                      <a:pt x="160" y="67"/>
                      <a:pt x="160" y="67"/>
                    </a:cubicBezTo>
                    <a:cubicBezTo>
                      <a:pt x="160" y="67"/>
                      <a:pt x="160" y="67"/>
                      <a:pt x="160" y="67"/>
                    </a:cubicBezTo>
                    <a:cubicBezTo>
                      <a:pt x="160" y="67"/>
                      <a:pt x="161" y="67"/>
                      <a:pt x="161" y="66"/>
                    </a:cubicBezTo>
                    <a:cubicBezTo>
                      <a:pt x="161" y="66"/>
                      <a:pt x="161" y="66"/>
                      <a:pt x="161" y="66"/>
                    </a:cubicBezTo>
                    <a:cubicBezTo>
                      <a:pt x="161" y="66"/>
                      <a:pt x="161" y="66"/>
                      <a:pt x="161" y="67"/>
                    </a:cubicBezTo>
                    <a:cubicBezTo>
                      <a:pt x="161" y="67"/>
                      <a:pt x="161" y="67"/>
                      <a:pt x="161" y="67"/>
                    </a:cubicBezTo>
                    <a:cubicBezTo>
                      <a:pt x="161" y="67"/>
                      <a:pt x="161" y="67"/>
                      <a:pt x="161" y="67"/>
                    </a:cubicBezTo>
                    <a:cubicBezTo>
                      <a:pt x="161" y="67"/>
                      <a:pt x="161" y="67"/>
                      <a:pt x="161" y="67"/>
                    </a:cubicBezTo>
                    <a:cubicBezTo>
                      <a:pt x="161" y="66"/>
                      <a:pt x="161" y="66"/>
                      <a:pt x="161" y="66"/>
                    </a:cubicBezTo>
                    <a:cubicBezTo>
                      <a:pt x="161" y="66"/>
                      <a:pt x="161" y="67"/>
                      <a:pt x="161" y="67"/>
                    </a:cubicBezTo>
                    <a:cubicBezTo>
                      <a:pt x="161" y="67"/>
                      <a:pt x="162" y="67"/>
                      <a:pt x="162" y="67"/>
                    </a:cubicBezTo>
                    <a:cubicBezTo>
                      <a:pt x="162" y="67"/>
                      <a:pt x="162" y="67"/>
                      <a:pt x="162" y="66"/>
                    </a:cubicBezTo>
                    <a:cubicBezTo>
                      <a:pt x="162" y="66"/>
                      <a:pt x="162" y="66"/>
                      <a:pt x="162" y="66"/>
                    </a:cubicBezTo>
                    <a:cubicBezTo>
                      <a:pt x="162" y="66"/>
                      <a:pt x="162" y="66"/>
                      <a:pt x="162" y="66"/>
                    </a:cubicBezTo>
                    <a:cubicBezTo>
                      <a:pt x="162" y="66"/>
                      <a:pt x="162" y="66"/>
                      <a:pt x="162" y="66"/>
                    </a:cubicBezTo>
                    <a:cubicBezTo>
                      <a:pt x="162" y="66"/>
                      <a:pt x="162" y="66"/>
                      <a:pt x="162" y="66"/>
                    </a:cubicBezTo>
                    <a:cubicBezTo>
                      <a:pt x="162" y="66"/>
                      <a:pt x="162" y="65"/>
                      <a:pt x="162" y="65"/>
                    </a:cubicBezTo>
                    <a:cubicBezTo>
                      <a:pt x="162" y="65"/>
                      <a:pt x="162" y="65"/>
                      <a:pt x="162" y="65"/>
                    </a:cubicBezTo>
                    <a:cubicBezTo>
                      <a:pt x="162" y="65"/>
                      <a:pt x="162" y="65"/>
                      <a:pt x="162" y="65"/>
                    </a:cubicBezTo>
                    <a:cubicBezTo>
                      <a:pt x="162" y="65"/>
                      <a:pt x="162" y="65"/>
                      <a:pt x="162" y="65"/>
                    </a:cubicBezTo>
                    <a:cubicBezTo>
                      <a:pt x="162" y="65"/>
                      <a:pt x="162" y="65"/>
                      <a:pt x="163" y="65"/>
                    </a:cubicBezTo>
                    <a:cubicBezTo>
                      <a:pt x="163" y="65"/>
                      <a:pt x="163" y="65"/>
                      <a:pt x="163" y="65"/>
                    </a:cubicBezTo>
                    <a:cubicBezTo>
                      <a:pt x="163" y="65"/>
                      <a:pt x="163" y="65"/>
                      <a:pt x="163" y="65"/>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3"/>
                    </a:cubicBezTo>
                    <a:cubicBezTo>
                      <a:pt x="163" y="63"/>
                      <a:pt x="163" y="63"/>
                      <a:pt x="163" y="63"/>
                    </a:cubicBezTo>
                    <a:cubicBezTo>
                      <a:pt x="163" y="63"/>
                      <a:pt x="163" y="63"/>
                      <a:pt x="163" y="63"/>
                    </a:cubicBezTo>
                    <a:cubicBezTo>
                      <a:pt x="163" y="63"/>
                      <a:pt x="163" y="63"/>
                      <a:pt x="163" y="63"/>
                    </a:cubicBezTo>
                    <a:cubicBezTo>
                      <a:pt x="163" y="63"/>
                      <a:pt x="163" y="63"/>
                      <a:pt x="163" y="63"/>
                    </a:cubicBezTo>
                    <a:cubicBezTo>
                      <a:pt x="163" y="63"/>
                      <a:pt x="163"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3"/>
                      <a:pt x="164" y="63"/>
                      <a:pt x="164" y="63"/>
                    </a:cubicBezTo>
                    <a:cubicBezTo>
                      <a:pt x="164" y="64"/>
                      <a:pt x="164" y="64"/>
                      <a:pt x="164" y="64"/>
                    </a:cubicBezTo>
                    <a:cubicBezTo>
                      <a:pt x="165" y="64"/>
                      <a:pt x="165" y="64"/>
                      <a:pt x="165" y="64"/>
                    </a:cubicBezTo>
                    <a:cubicBezTo>
                      <a:pt x="165" y="64"/>
                      <a:pt x="165" y="64"/>
                      <a:pt x="165" y="64"/>
                    </a:cubicBezTo>
                    <a:cubicBezTo>
                      <a:pt x="165" y="64"/>
                      <a:pt x="165" y="64"/>
                      <a:pt x="165" y="64"/>
                    </a:cubicBezTo>
                    <a:cubicBezTo>
                      <a:pt x="165" y="64"/>
                      <a:pt x="165" y="64"/>
                      <a:pt x="165" y="64"/>
                    </a:cubicBezTo>
                    <a:cubicBezTo>
                      <a:pt x="165" y="64"/>
                      <a:pt x="165" y="64"/>
                      <a:pt x="165" y="64"/>
                    </a:cubicBezTo>
                    <a:cubicBezTo>
                      <a:pt x="165" y="64"/>
                      <a:pt x="165" y="64"/>
                      <a:pt x="164" y="64"/>
                    </a:cubicBezTo>
                    <a:cubicBezTo>
                      <a:pt x="164" y="64"/>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6"/>
                    </a:cubicBezTo>
                    <a:cubicBezTo>
                      <a:pt x="164" y="66"/>
                      <a:pt x="164" y="66"/>
                      <a:pt x="164" y="66"/>
                    </a:cubicBezTo>
                    <a:cubicBezTo>
                      <a:pt x="164" y="66"/>
                      <a:pt x="164" y="66"/>
                      <a:pt x="164" y="66"/>
                    </a:cubicBezTo>
                    <a:cubicBezTo>
                      <a:pt x="164" y="66"/>
                      <a:pt x="164" y="66"/>
                      <a:pt x="164" y="66"/>
                    </a:cubicBezTo>
                    <a:cubicBezTo>
                      <a:pt x="164" y="66"/>
                      <a:pt x="164"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4" y="66"/>
                      <a:pt x="164" y="66"/>
                      <a:pt x="164" y="66"/>
                    </a:cubicBezTo>
                    <a:cubicBezTo>
                      <a:pt x="164" y="66"/>
                      <a:pt x="164" y="66"/>
                      <a:pt x="164" y="66"/>
                    </a:cubicBezTo>
                    <a:cubicBezTo>
                      <a:pt x="164" y="66"/>
                      <a:pt x="164" y="66"/>
                      <a:pt x="164" y="66"/>
                    </a:cubicBezTo>
                    <a:cubicBezTo>
                      <a:pt x="164" y="66"/>
                      <a:pt x="164" y="66"/>
                      <a:pt x="164" y="66"/>
                    </a:cubicBezTo>
                    <a:cubicBezTo>
                      <a:pt x="164" y="67"/>
                      <a:pt x="164" y="67"/>
                      <a:pt x="164" y="67"/>
                    </a:cubicBezTo>
                    <a:cubicBezTo>
                      <a:pt x="164" y="67"/>
                      <a:pt x="164" y="67"/>
                      <a:pt x="164" y="67"/>
                    </a:cubicBezTo>
                    <a:cubicBezTo>
                      <a:pt x="164" y="67"/>
                      <a:pt x="165" y="67"/>
                      <a:pt x="165" y="67"/>
                    </a:cubicBezTo>
                    <a:cubicBezTo>
                      <a:pt x="165" y="67"/>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6" y="66"/>
                      <a:pt x="166" y="66"/>
                    </a:cubicBezTo>
                    <a:cubicBezTo>
                      <a:pt x="166" y="66"/>
                      <a:pt x="166" y="66"/>
                      <a:pt x="166" y="66"/>
                    </a:cubicBezTo>
                    <a:cubicBezTo>
                      <a:pt x="166" y="66"/>
                      <a:pt x="166" y="66"/>
                      <a:pt x="166" y="66"/>
                    </a:cubicBezTo>
                    <a:cubicBezTo>
                      <a:pt x="166" y="66"/>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6" y="65"/>
                      <a:pt x="166" y="65"/>
                    </a:cubicBezTo>
                    <a:cubicBezTo>
                      <a:pt x="166" y="65"/>
                      <a:pt x="167" y="65"/>
                      <a:pt x="167" y="65"/>
                    </a:cubicBezTo>
                    <a:cubicBezTo>
                      <a:pt x="167" y="65"/>
                      <a:pt x="167" y="65"/>
                      <a:pt x="167" y="65"/>
                    </a:cubicBezTo>
                    <a:cubicBezTo>
                      <a:pt x="167" y="65"/>
                      <a:pt x="167" y="65"/>
                      <a:pt x="167" y="65"/>
                    </a:cubicBezTo>
                    <a:cubicBezTo>
                      <a:pt x="167" y="65"/>
                      <a:pt x="167" y="65"/>
                      <a:pt x="167" y="65"/>
                    </a:cubicBezTo>
                    <a:cubicBezTo>
                      <a:pt x="167" y="65"/>
                      <a:pt x="167" y="65"/>
                      <a:pt x="167" y="65"/>
                    </a:cubicBezTo>
                    <a:cubicBezTo>
                      <a:pt x="167" y="65"/>
                      <a:pt x="167" y="65"/>
                      <a:pt x="167" y="65"/>
                    </a:cubicBezTo>
                    <a:cubicBezTo>
                      <a:pt x="167" y="65"/>
                      <a:pt x="167" y="65"/>
                      <a:pt x="167" y="65"/>
                    </a:cubicBezTo>
                    <a:cubicBezTo>
                      <a:pt x="167" y="65"/>
                      <a:pt x="167" y="65"/>
                      <a:pt x="167" y="65"/>
                    </a:cubicBezTo>
                    <a:cubicBezTo>
                      <a:pt x="167" y="65"/>
                      <a:pt x="167" y="65"/>
                      <a:pt x="167"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8" y="65"/>
                      <a:pt x="168" y="65"/>
                    </a:cubicBezTo>
                    <a:cubicBezTo>
                      <a:pt x="168" y="65"/>
                      <a:pt x="169" y="65"/>
                      <a:pt x="169" y="65"/>
                    </a:cubicBezTo>
                    <a:cubicBezTo>
                      <a:pt x="169" y="65"/>
                      <a:pt x="169" y="65"/>
                      <a:pt x="169" y="65"/>
                    </a:cubicBezTo>
                    <a:cubicBezTo>
                      <a:pt x="169" y="65"/>
                      <a:pt x="169" y="65"/>
                      <a:pt x="169" y="65"/>
                    </a:cubicBezTo>
                    <a:cubicBezTo>
                      <a:pt x="169" y="65"/>
                      <a:pt x="169" y="65"/>
                      <a:pt x="169" y="65"/>
                    </a:cubicBezTo>
                    <a:cubicBezTo>
                      <a:pt x="169" y="65"/>
                      <a:pt x="169" y="65"/>
                      <a:pt x="169" y="65"/>
                    </a:cubicBezTo>
                    <a:cubicBezTo>
                      <a:pt x="169" y="65"/>
                      <a:pt x="169" y="66"/>
                      <a:pt x="169" y="66"/>
                    </a:cubicBezTo>
                    <a:cubicBezTo>
                      <a:pt x="169" y="66"/>
                      <a:pt x="169" y="65"/>
                      <a:pt x="169" y="65"/>
                    </a:cubicBezTo>
                    <a:cubicBezTo>
                      <a:pt x="169" y="65"/>
                      <a:pt x="169" y="65"/>
                      <a:pt x="169" y="65"/>
                    </a:cubicBezTo>
                    <a:cubicBezTo>
                      <a:pt x="169" y="65"/>
                      <a:pt x="169" y="65"/>
                      <a:pt x="169" y="65"/>
                    </a:cubicBezTo>
                    <a:cubicBezTo>
                      <a:pt x="169" y="65"/>
                      <a:pt x="169" y="66"/>
                      <a:pt x="169" y="66"/>
                    </a:cubicBezTo>
                    <a:cubicBezTo>
                      <a:pt x="169" y="66"/>
                      <a:pt x="169" y="66"/>
                      <a:pt x="169" y="66"/>
                    </a:cubicBezTo>
                    <a:cubicBezTo>
                      <a:pt x="169" y="66"/>
                      <a:pt x="169" y="66"/>
                      <a:pt x="169" y="66"/>
                    </a:cubicBezTo>
                    <a:cubicBezTo>
                      <a:pt x="169" y="66"/>
                      <a:pt x="169" y="66"/>
                      <a:pt x="169" y="66"/>
                    </a:cubicBezTo>
                    <a:cubicBezTo>
                      <a:pt x="169" y="66"/>
                      <a:pt x="169" y="66"/>
                      <a:pt x="169" y="66"/>
                    </a:cubicBezTo>
                    <a:cubicBezTo>
                      <a:pt x="169" y="66"/>
                      <a:pt x="169" y="66"/>
                      <a:pt x="169" y="67"/>
                    </a:cubicBezTo>
                    <a:cubicBezTo>
                      <a:pt x="169" y="67"/>
                      <a:pt x="169" y="67"/>
                      <a:pt x="169" y="67"/>
                    </a:cubicBezTo>
                    <a:cubicBezTo>
                      <a:pt x="169" y="67"/>
                      <a:pt x="169" y="67"/>
                      <a:pt x="169" y="67"/>
                    </a:cubicBezTo>
                    <a:cubicBezTo>
                      <a:pt x="169" y="67"/>
                      <a:pt x="169" y="67"/>
                      <a:pt x="169" y="67"/>
                    </a:cubicBezTo>
                    <a:cubicBezTo>
                      <a:pt x="169" y="67"/>
                      <a:pt x="169" y="67"/>
                      <a:pt x="169" y="67"/>
                    </a:cubicBezTo>
                    <a:cubicBezTo>
                      <a:pt x="169" y="67"/>
                      <a:pt x="169" y="67"/>
                      <a:pt x="169" y="67"/>
                    </a:cubicBezTo>
                    <a:cubicBezTo>
                      <a:pt x="169" y="67"/>
                      <a:pt x="169" y="67"/>
                      <a:pt x="169" y="67"/>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1" y="68"/>
                      <a:pt x="171" y="68"/>
                      <a:pt x="171" y="68"/>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1" y="69"/>
                      <a:pt x="171" y="69"/>
                    </a:cubicBezTo>
                    <a:cubicBezTo>
                      <a:pt x="171" y="69"/>
                      <a:pt x="171" y="70"/>
                      <a:pt x="171" y="70"/>
                    </a:cubicBezTo>
                    <a:cubicBezTo>
                      <a:pt x="171" y="70"/>
                      <a:pt x="171" y="70"/>
                      <a:pt x="171" y="70"/>
                    </a:cubicBezTo>
                    <a:cubicBezTo>
                      <a:pt x="172" y="70"/>
                      <a:pt x="172" y="70"/>
                      <a:pt x="172" y="70"/>
                    </a:cubicBezTo>
                    <a:cubicBezTo>
                      <a:pt x="172" y="70"/>
                      <a:pt x="172" y="70"/>
                      <a:pt x="172" y="70"/>
                    </a:cubicBezTo>
                    <a:cubicBezTo>
                      <a:pt x="172" y="70"/>
                      <a:pt x="172" y="70"/>
                      <a:pt x="172" y="70"/>
                    </a:cubicBezTo>
                    <a:cubicBezTo>
                      <a:pt x="172" y="70"/>
                      <a:pt x="172" y="70"/>
                      <a:pt x="172" y="70"/>
                    </a:cubicBezTo>
                    <a:cubicBezTo>
                      <a:pt x="172" y="70"/>
                      <a:pt x="172" y="70"/>
                      <a:pt x="172" y="70"/>
                    </a:cubicBezTo>
                    <a:cubicBezTo>
                      <a:pt x="172" y="71"/>
                      <a:pt x="172" y="71"/>
                      <a:pt x="172" y="71"/>
                    </a:cubicBezTo>
                    <a:cubicBezTo>
                      <a:pt x="173" y="71"/>
                      <a:pt x="173" y="71"/>
                      <a:pt x="173" y="71"/>
                    </a:cubicBezTo>
                    <a:cubicBezTo>
                      <a:pt x="173" y="71"/>
                      <a:pt x="172" y="72"/>
                      <a:pt x="172" y="72"/>
                    </a:cubicBezTo>
                    <a:cubicBezTo>
                      <a:pt x="172" y="72"/>
                      <a:pt x="172" y="72"/>
                      <a:pt x="173" y="72"/>
                    </a:cubicBezTo>
                    <a:cubicBezTo>
                      <a:pt x="173" y="72"/>
                      <a:pt x="173" y="72"/>
                      <a:pt x="172" y="72"/>
                    </a:cubicBezTo>
                    <a:cubicBezTo>
                      <a:pt x="172" y="72"/>
                      <a:pt x="172" y="72"/>
                      <a:pt x="172" y="72"/>
                    </a:cubicBezTo>
                    <a:cubicBezTo>
                      <a:pt x="172" y="72"/>
                      <a:pt x="173" y="73"/>
                      <a:pt x="173" y="73"/>
                    </a:cubicBezTo>
                    <a:cubicBezTo>
                      <a:pt x="173" y="73"/>
                      <a:pt x="173" y="73"/>
                      <a:pt x="173" y="73"/>
                    </a:cubicBezTo>
                    <a:cubicBezTo>
                      <a:pt x="173" y="73"/>
                      <a:pt x="173" y="73"/>
                      <a:pt x="173" y="73"/>
                    </a:cubicBezTo>
                    <a:cubicBezTo>
                      <a:pt x="173" y="73"/>
                      <a:pt x="173" y="73"/>
                      <a:pt x="173" y="73"/>
                    </a:cubicBezTo>
                    <a:cubicBezTo>
                      <a:pt x="173" y="73"/>
                      <a:pt x="173" y="73"/>
                      <a:pt x="173" y="73"/>
                    </a:cubicBezTo>
                    <a:cubicBezTo>
                      <a:pt x="173" y="73"/>
                      <a:pt x="173" y="73"/>
                      <a:pt x="173" y="73"/>
                    </a:cubicBezTo>
                    <a:cubicBezTo>
                      <a:pt x="173" y="73"/>
                      <a:pt x="173" y="73"/>
                      <a:pt x="173" y="73"/>
                    </a:cubicBezTo>
                    <a:cubicBezTo>
                      <a:pt x="173" y="73"/>
                      <a:pt x="173" y="73"/>
                      <a:pt x="173" y="73"/>
                    </a:cubicBezTo>
                    <a:cubicBezTo>
                      <a:pt x="173" y="73"/>
                      <a:pt x="173" y="73"/>
                      <a:pt x="173" y="73"/>
                    </a:cubicBezTo>
                    <a:cubicBezTo>
                      <a:pt x="173" y="74"/>
                      <a:pt x="173" y="74"/>
                      <a:pt x="173" y="74"/>
                    </a:cubicBezTo>
                    <a:cubicBezTo>
                      <a:pt x="173" y="74"/>
                      <a:pt x="173" y="74"/>
                      <a:pt x="173" y="74"/>
                    </a:cubicBezTo>
                    <a:cubicBezTo>
                      <a:pt x="173" y="74"/>
                      <a:pt x="173" y="74"/>
                      <a:pt x="173" y="74"/>
                    </a:cubicBezTo>
                    <a:cubicBezTo>
                      <a:pt x="173" y="74"/>
                      <a:pt x="173" y="73"/>
                      <a:pt x="173" y="73"/>
                    </a:cubicBezTo>
                    <a:cubicBezTo>
                      <a:pt x="173"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4" y="73"/>
                    </a:cubicBezTo>
                    <a:cubicBezTo>
                      <a:pt x="174" y="73"/>
                      <a:pt x="174" y="73"/>
                      <a:pt x="175" y="72"/>
                    </a:cubicBezTo>
                    <a:cubicBezTo>
                      <a:pt x="175" y="72"/>
                      <a:pt x="175" y="72"/>
                      <a:pt x="175" y="72"/>
                    </a:cubicBezTo>
                    <a:cubicBezTo>
                      <a:pt x="175" y="72"/>
                      <a:pt x="175" y="72"/>
                      <a:pt x="175" y="73"/>
                    </a:cubicBezTo>
                    <a:cubicBezTo>
                      <a:pt x="175" y="73"/>
                      <a:pt x="175" y="73"/>
                      <a:pt x="175" y="73"/>
                    </a:cubicBezTo>
                    <a:cubicBezTo>
                      <a:pt x="175" y="73"/>
                      <a:pt x="175" y="73"/>
                      <a:pt x="175" y="73"/>
                    </a:cubicBezTo>
                    <a:cubicBezTo>
                      <a:pt x="175" y="73"/>
                      <a:pt x="175" y="73"/>
                      <a:pt x="175" y="73"/>
                    </a:cubicBezTo>
                    <a:cubicBezTo>
                      <a:pt x="175" y="73"/>
                      <a:pt x="175" y="73"/>
                      <a:pt x="175" y="73"/>
                    </a:cubicBezTo>
                    <a:cubicBezTo>
                      <a:pt x="175" y="73"/>
                      <a:pt x="175" y="73"/>
                      <a:pt x="175" y="73"/>
                    </a:cubicBezTo>
                    <a:cubicBezTo>
                      <a:pt x="175" y="73"/>
                      <a:pt x="175" y="72"/>
                      <a:pt x="175" y="72"/>
                    </a:cubicBezTo>
                    <a:cubicBezTo>
                      <a:pt x="175" y="72"/>
                      <a:pt x="175" y="72"/>
                      <a:pt x="175" y="72"/>
                    </a:cubicBezTo>
                    <a:cubicBezTo>
                      <a:pt x="175" y="72"/>
                      <a:pt x="175" y="72"/>
                      <a:pt x="175" y="72"/>
                    </a:cubicBezTo>
                    <a:cubicBezTo>
                      <a:pt x="175" y="72"/>
                      <a:pt x="175" y="72"/>
                      <a:pt x="175" y="72"/>
                    </a:cubicBezTo>
                    <a:cubicBezTo>
                      <a:pt x="175" y="72"/>
                      <a:pt x="175" y="72"/>
                      <a:pt x="175" y="72"/>
                    </a:cubicBezTo>
                    <a:cubicBezTo>
                      <a:pt x="175" y="72"/>
                      <a:pt x="175" y="72"/>
                      <a:pt x="175" y="72"/>
                    </a:cubicBezTo>
                    <a:cubicBezTo>
                      <a:pt x="175" y="72"/>
                      <a:pt x="175" y="72"/>
                      <a:pt x="175" y="72"/>
                    </a:cubicBezTo>
                    <a:cubicBezTo>
                      <a:pt x="175" y="72"/>
                      <a:pt x="176" y="72"/>
                      <a:pt x="176" y="72"/>
                    </a:cubicBezTo>
                    <a:cubicBezTo>
                      <a:pt x="176" y="72"/>
                      <a:pt x="176" y="72"/>
                      <a:pt x="176" y="72"/>
                    </a:cubicBezTo>
                    <a:cubicBezTo>
                      <a:pt x="176" y="72"/>
                      <a:pt x="176" y="72"/>
                      <a:pt x="176" y="72"/>
                    </a:cubicBezTo>
                    <a:cubicBezTo>
                      <a:pt x="176" y="72"/>
                      <a:pt x="176" y="72"/>
                      <a:pt x="176" y="72"/>
                    </a:cubicBezTo>
                    <a:cubicBezTo>
                      <a:pt x="176" y="72"/>
                      <a:pt x="176" y="72"/>
                      <a:pt x="176" y="72"/>
                    </a:cubicBezTo>
                    <a:cubicBezTo>
                      <a:pt x="176" y="72"/>
                      <a:pt x="176" y="72"/>
                      <a:pt x="176" y="72"/>
                    </a:cubicBezTo>
                    <a:cubicBezTo>
                      <a:pt x="176" y="72"/>
                      <a:pt x="176" y="72"/>
                      <a:pt x="176" y="72"/>
                    </a:cubicBezTo>
                    <a:cubicBezTo>
                      <a:pt x="176" y="72"/>
                      <a:pt x="176" y="71"/>
                      <a:pt x="176" y="71"/>
                    </a:cubicBezTo>
                    <a:cubicBezTo>
                      <a:pt x="176" y="71"/>
                      <a:pt x="176" y="71"/>
                      <a:pt x="176" y="71"/>
                    </a:cubicBezTo>
                    <a:cubicBezTo>
                      <a:pt x="176" y="71"/>
                      <a:pt x="176" y="71"/>
                      <a:pt x="176" y="71"/>
                    </a:cubicBezTo>
                    <a:cubicBezTo>
                      <a:pt x="176" y="71"/>
                      <a:pt x="176" y="71"/>
                      <a:pt x="175" y="71"/>
                    </a:cubicBezTo>
                    <a:cubicBezTo>
                      <a:pt x="175" y="71"/>
                      <a:pt x="175" y="70"/>
                      <a:pt x="175" y="70"/>
                    </a:cubicBezTo>
                    <a:cubicBezTo>
                      <a:pt x="175" y="70"/>
                      <a:pt x="175" y="70"/>
                      <a:pt x="175" y="70"/>
                    </a:cubicBezTo>
                    <a:cubicBezTo>
                      <a:pt x="175" y="70"/>
                      <a:pt x="175" y="70"/>
                      <a:pt x="175" y="70"/>
                    </a:cubicBezTo>
                    <a:cubicBezTo>
                      <a:pt x="175" y="70"/>
                      <a:pt x="175" y="70"/>
                      <a:pt x="175" y="69"/>
                    </a:cubicBezTo>
                    <a:cubicBezTo>
                      <a:pt x="175" y="69"/>
                      <a:pt x="175" y="68"/>
                      <a:pt x="175" y="68"/>
                    </a:cubicBezTo>
                    <a:cubicBezTo>
                      <a:pt x="175" y="68"/>
                      <a:pt x="175" y="68"/>
                      <a:pt x="175" y="68"/>
                    </a:cubicBezTo>
                    <a:cubicBezTo>
                      <a:pt x="174" y="68"/>
                      <a:pt x="174" y="68"/>
                      <a:pt x="174" y="68"/>
                    </a:cubicBezTo>
                    <a:cubicBezTo>
                      <a:pt x="174" y="68"/>
                      <a:pt x="174" y="68"/>
                      <a:pt x="174" y="68"/>
                    </a:cubicBezTo>
                    <a:cubicBezTo>
                      <a:pt x="174" y="67"/>
                      <a:pt x="173" y="67"/>
                      <a:pt x="173" y="67"/>
                    </a:cubicBezTo>
                    <a:cubicBezTo>
                      <a:pt x="173" y="67"/>
                      <a:pt x="173" y="67"/>
                      <a:pt x="173" y="66"/>
                    </a:cubicBezTo>
                    <a:cubicBezTo>
                      <a:pt x="173" y="66"/>
                      <a:pt x="173" y="66"/>
                      <a:pt x="173" y="66"/>
                    </a:cubicBezTo>
                    <a:cubicBezTo>
                      <a:pt x="173" y="66"/>
                      <a:pt x="173" y="66"/>
                      <a:pt x="173" y="66"/>
                    </a:cubicBezTo>
                    <a:cubicBezTo>
                      <a:pt x="173" y="66"/>
                      <a:pt x="173" y="66"/>
                      <a:pt x="173" y="66"/>
                    </a:cubicBezTo>
                    <a:cubicBezTo>
                      <a:pt x="173" y="66"/>
                      <a:pt x="173" y="66"/>
                      <a:pt x="173" y="66"/>
                    </a:cubicBezTo>
                    <a:cubicBezTo>
                      <a:pt x="172" y="66"/>
                      <a:pt x="172" y="66"/>
                      <a:pt x="172" y="66"/>
                    </a:cubicBezTo>
                    <a:cubicBezTo>
                      <a:pt x="172" y="66"/>
                      <a:pt x="172" y="65"/>
                      <a:pt x="172" y="65"/>
                    </a:cubicBezTo>
                    <a:cubicBezTo>
                      <a:pt x="171" y="65"/>
                      <a:pt x="171" y="65"/>
                      <a:pt x="171" y="65"/>
                    </a:cubicBezTo>
                    <a:cubicBezTo>
                      <a:pt x="171" y="65"/>
                      <a:pt x="171" y="65"/>
                      <a:pt x="171" y="65"/>
                    </a:cubicBezTo>
                    <a:cubicBezTo>
                      <a:pt x="172" y="65"/>
                      <a:pt x="172" y="65"/>
                      <a:pt x="171" y="65"/>
                    </a:cubicBezTo>
                    <a:cubicBezTo>
                      <a:pt x="171" y="65"/>
                      <a:pt x="171" y="65"/>
                      <a:pt x="171" y="65"/>
                    </a:cubicBezTo>
                    <a:cubicBezTo>
                      <a:pt x="171" y="65"/>
                      <a:pt x="171" y="64"/>
                      <a:pt x="171" y="64"/>
                    </a:cubicBezTo>
                    <a:cubicBezTo>
                      <a:pt x="171" y="64"/>
                      <a:pt x="171" y="64"/>
                      <a:pt x="171" y="64"/>
                    </a:cubicBezTo>
                    <a:cubicBezTo>
                      <a:pt x="171" y="64"/>
                      <a:pt x="171" y="64"/>
                      <a:pt x="172" y="64"/>
                    </a:cubicBezTo>
                    <a:cubicBezTo>
                      <a:pt x="172" y="64"/>
                      <a:pt x="172" y="64"/>
                      <a:pt x="172" y="64"/>
                    </a:cubicBezTo>
                    <a:cubicBezTo>
                      <a:pt x="172" y="64"/>
                      <a:pt x="172" y="64"/>
                      <a:pt x="172" y="64"/>
                    </a:cubicBezTo>
                    <a:cubicBezTo>
                      <a:pt x="172" y="64"/>
                      <a:pt x="172" y="64"/>
                      <a:pt x="172" y="64"/>
                    </a:cubicBezTo>
                    <a:cubicBezTo>
                      <a:pt x="172" y="64"/>
                      <a:pt x="172" y="64"/>
                      <a:pt x="172" y="64"/>
                    </a:cubicBezTo>
                    <a:cubicBezTo>
                      <a:pt x="172" y="64"/>
                      <a:pt x="172" y="64"/>
                      <a:pt x="172" y="64"/>
                    </a:cubicBezTo>
                    <a:cubicBezTo>
                      <a:pt x="172" y="64"/>
                      <a:pt x="172" y="64"/>
                      <a:pt x="172" y="64"/>
                    </a:cubicBezTo>
                    <a:cubicBezTo>
                      <a:pt x="172" y="64"/>
                      <a:pt x="172" y="64"/>
                      <a:pt x="172" y="63"/>
                    </a:cubicBezTo>
                    <a:cubicBezTo>
                      <a:pt x="172" y="63"/>
                      <a:pt x="172" y="63"/>
                      <a:pt x="172" y="63"/>
                    </a:cubicBezTo>
                    <a:cubicBezTo>
                      <a:pt x="172" y="63"/>
                      <a:pt x="172" y="63"/>
                      <a:pt x="172" y="63"/>
                    </a:cubicBezTo>
                    <a:cubicBezTo>
                      <a:pt x="172" y="63"/>
                      <a:pt x="173" y="63"/>
                      <a:pt x="173" y="63"/>
                    </a:cubicBezTo>
                    <a:cubicBezTo>
                      <a:pt x="173" y="62"/>
                      <a:pt x="172" y="61"/>
                      <a:pt x="172" y="61"/>
                    </a:cubicBezTo>
                    <a:cubicBezTo>
                      <a:pt x="172" y="61"/>
                      <a:pt x="172" y="61"/>
                      <a:pt x="172" y="61"/>
                    </a:cubicBezTo>
                    <a:cubicBezTo>
                      <a:pt x="172" y="60"/>
                      <a:pt x="172" y="60"/>
                      <a:pt x="172" y="60"/>
                    </a:cubicBezTo>
                    <a:cubicBezTo>
                      <a:pt x="172" y="60"/>
                      <a:pt x="172" y="60"/>
                      <a:pt x="172" y="60"/>
                    </a:cubicBezTo>
                    <a:cubicBezTo>
                      <a:pt x="172" y="60"/>
                      <a:pt x="172" y="60"/>
                      <a:pt x="172" y="60"/>
                    </a:cubicBezTo>
                    <a:cubicBezTo>
                      <a:pt x="172" y="60"/>
                      <a:pt x="172" y="60"/>
                      <a:pt x="172" y="60"/>
                    </a:cubicBezTo>
                    <a:cubicBezTo>
                      <a:pt x="172" y="60"/>
                      <a:pt x="173" y="60"/>
                      <a:pt x="173" y="60"/>
                    </a:cubicBezTo>
                    <a:cubicBezTo>
                      <a:pt x="173" y="60"/>
                      <a:pt x="173" y="60"/>
                      <a:pt x="173" y="60"/>
                    </a:cubicBezTo>
                    <a:cubicBezTo>
                      <a:pt x="173" y="60"/>
                      <a:pt x="173" y="60"/>
                      <a:pt x="173" y="60"/>
                    </a:cubicBezTo>
                    <a:cubicBezTo>
                      <a:pt x="173" y="60"/>
                      <a:pt x="173" y="60"/>
                      <a:pt x="173" y="60"/>
                    </a:cubicBezTo>
                    <a:cubicBezTo>
                      <a:pt x="173" y="60"/>
                      <a:pt x="173" y="60"/>
                      <a:pt x="173" y="60"/>
                    </a:cubicBezTo>
                    <a:cubicBezTo>
                      <a:pt x="173" y="60"/>
                      <a:pt x="173" y="60"/>
                      <a:pt x="173" y="60"/>
                    </a:cubicBezTo>
                    <a:cubicBezTo>
                      <a:pt x="173" y="60"/>
                      <a:pt x="173" y="60"/>
                      <a:pt x="173" y="60"/>
                    </a:cubicBezTo>
                    <a:cubicBezTo>
                      <a:pt x="173" y="60"/>
                      <a:pt x="173" y="60"/>
                      <a:pt x="173" y="60"/>
                    </a:cubicBezTo>
                    <a:cubicBezTo>
                      <a:pt x="173" y="60"/>
                      <a:pt x="173" y="60"/>
                      <a:pt x="173" y="60"/>
                    </a:cubicBezTo>
                    <a:cubicBezTo>
                      <a:pt x="173" y="60"/>
                      <a:pt x="173" y="59"/>
                      <a:pt x="173" y="59"/>
                    </a:cubicBezTo>
                    <a:cubicBezTo>
                      <a:pt x="173" y="59"/>
                      <a:pt x="173" y="59"/>
                      <a:pt x="173" y="59"/>
                    </a:cubicBezTo>
                    <a:cubicBezTo>
                      <a:pt x="173" y="59"/>
                      <a:pt x="173" y="59"/>
                      <a:pt x="173" y="59"/>
                    </a:cubicBezTo>
                    <a:cubicBezTo>
                      <a:pt x="173" y="59"/>
                      <a:pt x="173" y="59"/>
                      <a:pt x="173" y="59"/>
                    </a:cubicBezTo>
                    <a:cubicBezTo>
                      <a:pt x="173" y="59"/>
                      <a:pt x="173" y="59"/>
                      <a:pt x="173" y="59"/>
                    </a:cubicBezTo>
                    <a:cubicBezTo>
                      <a:pt x="173" y="59"/>
                      <a:pt x="173" y="59"/>
                      <a:pt x="173" y="59"/>
                    </a:cubicBezTo>
                    <a:cubicBezTo>
                      <a:pt x="173" y="59"/>
                      <a:pt x="173" y="59"/>
                      <a:pt x="173" y="59"/>
                    </a:cubicBezTo>
                    <a:cubicBezTo>
                      <a:pt x="173" y="59"/>
                      <a:pt x="173" y="59"/>
                      <a:pt x="173" y="59"/>
                    </a:cubicBezTo>
                    <a:cubicBezTo>
                      <a:pt x="173" y="59"/>
                      <a:pt x="173" y="58"/>
                      <a:pt x="173" y="58"/>
                    </a:cubicBezTo>
                    <a:cubicBezTo>
                      <a:pt x="173" y="58"/>
                      <a:pt x="173" y="58"/>
                      <a:pt x="173" y="58"/>
                    </a:cubicBezTo>
                    <a:cubicBezTo>
                      <a:pt x="173" y="58"/>
                      <a:pt x="173" y="58"/>
                      <a:pt x="173" y="58"/>
                    </a:cubicBezTo>
                    <a:cubicBezTo>
                      <a:pt x="174" y="58"/>
                      <a:pt x="174" y="58"/>
                      <a:pt x="174" y="58"/>
                    </a:cubicBezTo>
                    <a:cubicBezTo>
                      <a:pt x="174" y="58"/>
                      <a:pt x="174" y="58"/>
                      <a:pt x="174" y="58"/>
                    </a:cubicBezTo>
                    <a:cubicBezTo>
                      <a:pt x="174" y="58"/>
                      <a:pt x="174" y="58"/>
                      <a:pt x="174" y="59"/>
                    </a:cubicBezTo>
                    <a:cubicBezTo>
                      <a:pt x="174" y="59"/>
                      <a:pt x="174" y="59"/>
                      <a:pt x="174" y="59"/>
                    </a:cubicBezTo>
                    <a:cubicBezTo>
                      <a:pt x="174" y="59"/>
                      <a:pt x="174" y="59"/>
                      <a:pt x="174" y="59"/>
                    </a:cubicBezTo>
                    <a:cubicBezTo>
                      <a:pt x="174" y="59"/>
                      <a:pt x="174" y="59"/>
                      <a:pt x="174" y="59"/>
                    </a:cubicBezTo>
                    <a:cubicBezTo>
                      <a:pt x="174" y="59"/>
                      <a:pt x="174" y="59"/>
                      <a:pt x="174" y="59"/>
                    </a:cubicBezTo>
                    <a:cubicBezTo>
                      <a:pt x="174"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5" y="59"/>
                      <a:pt x="175" y="59"/>
                      <a:pt x="175" y="59"/>
                    </a:cubicBezTo>
                    <a:cubicBezTo>
                      <a:pt x="176" y="59"/>
                      <a:pt x="176" y="58"/>
                      <a:pt x="176" y="58"/>
                    </a:cubicBezTo>
                    <a:cubicBezTo>
                      <a:pt x="176" y="58"/>
                      <a:pt x="176" y="58"/>
                      <a:pt x="176" y="58"/>
                    </a:cubicBezTo>
                    <a:cubicBezTo>
                      <a:pt x="176" y="58"/>
                      <a:pt x="177" y="58"/>
                      <a:pt x="177" y="58"/>
                    </a:cubicBezTo>
                    <a:cubicBezTo>
                      <a:pt x="177" y="57"/>
                      <a:pt x="177" y="57"/>
                      <a:pt x="177" y="57"/>
                    </a:cubicBezTo>
                    <a:cubicBezTo>
                      <a:pt x="177" y="57"/>
                      <a:pt x="177" y="56"/>
                      <a:pt x="177" y="56"/>
                    </a:cubicBezTo>
                    <a:cubicBezTo>
                      <a:pt x="177" y="56"/>
                      <a:pt x="177" y="56"/>
                      <a:pt x="177" y="56"/>
                    </a:cubicBezTo>
                    <a:cubicBezTo>
                      <a:pt x="177" y="56"/>
                      <a:pt x="177" y="56"/>
                      <a:pt x="177" y="56"/>
                    </a:cubicBezTo>
                    <a:cubicBezTo>
                      <a:pt x="177" y="56"/>
                      <a:pt x="177" y="56"/>
                      <a:pt x="177" y="55"/>
                    </a:cubicBezTo>
                    <a:cubicBezTo>
                      <a:pt x="177" y="55"/>
                      <a:pt x="177" y="55"/>
                      <a:pt x="177" y="55"/>
                    </a:cubicBezTo>
                    <a:cubicBezTo>
                      <a:pt x="177" y="55"/>
                      <a:pt x="177" y="54"/>
                      <a:pt x="177" y="54"/>
                    </a:cubicBezTo>
                    <a:cubicBezTo>
                      <a:pt x="177" y="54"/>
                      <a:pt x="177" y="54"/>
                      <a:pt x="177" y="54"/>
                    </a:cubicBezTo>
                    <a:cubicBezTo>
                      <a:pt x="177" y="54"/>
                      <a:pt x="178" y="54"/>
                      <a:pt x="178" y="53"/>
                    </a:cubicBezTo>
                    <a:cubicBezTo>
                      <a:pt x="178" y="53"/>
                      <a:pt x="178" y="52"/>
                      <a:pt x="178" y="52"/>
                    </a:cubicBezTo>
                    <a:cubicBezTo>
                      <a:pt x="178" y="52"/>
                      <a:pt x="178" y="52"/>
                      <a:pt x="178" y="52"/>
                    </a:cubicBezTo>
                    <a:cubicBezTo>
                      <a:pt x="178" y="51"/>
                      <a:pt x="178" y="51"/>
                      <a:pt x="178" y="51"/>
                    </a:cubicBezTo>
                    <a:cubicBezTo>
                      <a:pt x="178" y="51"/>
                      <a:pt x="178" y="51"/>
                      <a:pt x="178" y="51"/>
                    </a:cubicBezTo>
                    <a:cubicBezTo>
                      <a:pt x="178" y="51"/>
                      <a:pt x="178" y="50"/>
                      <a:pt x="178" y="50"/>
                    </a:cubicBezTo>
                    <a:cubicBezTo>
                      <a:pt x="177" y="50"/>
                      <a:pt x="178" y="49"/>
                      <a:pt x="178" y="49"/>
                    </a:cubicBezTo>
                    <a:cubicBezTo>
                      <a:pt x="178" y="49"/>
                      <a:pt x="178" y="48"/>
                      <a:pt x="178" y="48"/>
                    </a:cubicBezTo>
                    <a:cubicBezTo>
                      <a:pt x="178" y="47"/>
                      <a:pt x="177" y="47"/>
                      <a:pt x="177" y="47"/>
                    </a:cubicBezTo>
                    <a:cubicBezTo>
                      <a:pt x="177" y="47"/>
                      <a:pt x="177" y="47"/>
                      <a:pt x="177" y="47"/>
                    </a:cubicBezTo>
                    <a:cubicBezTo>
                      <a:pt x="177" y="47"/>
                      <a:pt x="177" y="47"/>
                      <a:pt x="177" y="46"/>
                    </a:cubicBezTo>
                    <a:cubicBezTo>
                      <a:pt x="177" y="46"/>
                      <a:pt x="177" y="46"/>
                      <a:pt x="177" y="46"/>
                    </a:cubicBezTo>
                    <a:cubicBezTo>
                      <a:pt x="177" y="46"/>
                      <a:pt x="177" y="46"/>
                      <a:pt x="177" y="46"/>
                    </a:cubicBezTo>
                    <a:cubicBezTo>
                      <a:pt x="177" y="46"/>
                      <a:pt x="177" y="46"/>
                      <a:pt x="177" y="45"/>
                    </a:cubicBezTo>
                    <a:cubicBezTo>
                      <a:pt x="177" y="45"/>
                      <a:pt x="177" y="45"/>
                      <a:pt x="176" y="45"/>
                    </a:cubicBezTo>
                    <a:cubicBezTo>
                      <a:pt x="176" y="45"/>
                      <a:pt x="176" y="45"/>
                      <a:pt x="176" y="45"/>
                    </a:cubicBezTo>
                    <a:cubicBezTo>
                      <a:pt x="176" y="44"/>
                      <a:pt x="176" y="44"/>
                      <a:pt x="176" y="44"/>
                    </a:cubicBezTo>
                    <a:cubicBezTo>
                      <a:pt x="176" y="44"/>
                      <a:pt x="176" y="44"/>
                      <a:pt x="176" y="44"/>
                    </a:cubicBezTo>
                    <a:cubicBezTo>
                      <a:pt x="176" y="44"/>
                      <a:pt x="176" y="44"/>
                      <a:pt x="176" y="44"/>
                    </a:cubicBezTo>
                    <a:cubicBezTo>
                      <a:pt x="176" y="44"/>
                      <a:pt x="176" y="44"/>
                      <a:pt x="176" y="44"/>
                    </a:cubicBezTo>
                    <a:cubicBezTo>
                      <a:pt x="176" y="44"/>
                      <a:pt x="176" y="44"/>
                      <a:pt x="176" y="44"/>
                    </a:cubicBezTo>
                    <a:cubicBezTo>
                      <a:pt x="176" y="44"/>
                      <a:pt x="176" y="44"/>
                      <a:pt x="176" y="43"/>
                    </a:cubicBezTo>
                    <a:cubicBezTo>
                      <a:pt x="176" y="43"/>
                      <a:pt x="176" y="43"/>
                      <a:pt x="176" y="43"/>
                    </a:cubicBezTo>
                    <a:cubicBezTo>
                      <a:pt x="175" y="43"/>
                      <a:pt x="175" y="43"/>
                      <a:pt x="175" y="43"/>
                    </a:cubicBezTo>
                    <a:cubicBezTo>
                      <a:pt x="175" y="43"/>
                      <a:pt x="175" y="43"/>
                      <a:pt x="176" y="43"/>
                    </a:cubicBezTo>
                    <a:cubicBezTo>
                      <a:pt x="176" y="43"/>
                      <a:pt x="176" y="43"/>
                      <a:pt x="176" y="43"/>
                    </a:cubicBezTo>
                    <a:cubicBezTo>
                      <a:pt x="176" y="43"/>
                      <a:pt x="176" y="43"/>
                      <a:pt x="176" y="42"/>
                    </a:cubicBezTo>
                    <a:cubicBezTo>
                      <a:pt x="176" y="42"/>
                      <a:pt x="176" y="42"/>
                      <a:pt x="176" y="42"/>
                    </a:cubicBezTo>
                    <a:cubicBezTo>
                      <a:pt x="176" y="42"/>
                      <a:pt x="176" y="42"/>
                      <a:pt x="176" y="42"/>
                    </a:cubicBezTo>
                    <a:cubicBezTo>
                      <a:pt x="176" y="42"/>
                      <a:pt x="176" y="42"/>
                      <a:pt x="176" y="42"/>
                    </a:cubicBezTo>
                    <a:cubicBezTo>
                      <a:pt x="175" y="42"/>
                      <a:pt x="175" y="42"/>
                      <a:pt x="175" y="42"/>
                    </a:cubicBezTo>
                    <a:cubicBezTo>
                      <a:pt x="175" y="41"/>
                      <a:pt x="175" y="41"/>
                      <a:pt x="175" y="41"/>
                    </a:cubicBezTo>
                    <a:cubicBezTo>
                      <a:pt x="175" y="41"/>
                      <a:pt x="175" y="41"/>
                      <a:pt x="175" y="41"/>
                    </a:cubicBezTo>
                    <a:cubicBezTo>
                      <a:pt x="175" y="41"/>
                      <a:pt x="175" y="41"/>
                      <a:pt x="175" y="41"/>
                    </a:cubicBezTo>
                    <a:cubicBezTo>
                      <a:pt x="175" y="41"/>
                      <a:pt x="175" y="41"/>
                      <a:pt x="175" y="41"/>
                    </a:cubicBezTo>
                    <a:cubicBezTo>
                      <a:pt x="175" y="41"/>
                      <a:pt x="175" y="41"/>
                      <a:pt x="175" y="40"/>
                    </a:cubicBezTo>
                    <a:cubicBezTo>
                      <a:pt x="175" y="40"/>
                      <a:pt x="174" y="40"/>
                      <a:pt x="174" y="40"/>
                    </a:cubicBezTo>
                    <a:cubicBezTo>
                      <a:pt x="174" y="40"/>
                      <a:pt x="174" y="40"/>
                      <a:pt x="174" y="40"/>
                    </a:cubicBezTo>
                    <a:cubicBezTo>
                      <a:pt x="174" y="40"/>
                      <a:pt x="174" y="40"/>
                      <a:pt x="174" y="40"/>
                    </a:cubicBezTo>
                    <a:cubicBezTo>
                      <a:pt x="174" y="40"/>
                      <a:pt x="174" y="40"/>
                      <a:pt x="174" y="40"/>
                    </a:cubicBezTo>
                    <a:cubicBezTo>
                      <a:pt x="174" y="40"/>
                      <a:pt x="174" y="40"/>
                      <a:pt x="174" y="40"/>
                    </a:cubicBezTo>
                    <a:cubicBezTo>
                      <a:pt x="174" y="40"/>
                      <a:pt x="174" y="40"/>
                      <a:pt x="174" y="40"/>
                    </a:cubicBezTo>
                    <a:cubicBezTo>
                      <a:pt x="174" y="40"/>
                      <a:pt x="174" y="40"/>
                      <a:pt x="174" y="40"/>
                    </a:cubicBezTo>
                    <a:cubicBezTo>
                      <a:pt x="174" y="40"/>
                      <a:pt x="174" y="40"/>
                      <a:pt x="174" y="40"/>
                    </a:cubicBezTo>
                    <a:cubicBezTo>
                      <a:pt x="174" y="40"/>
                      <a:pt x="174" y="40"/>
                      <a:pt x="174" y="39"/>
                    </a:cubicBezTo>
                    <a:cubicBezTo>
                      <a:pt x="174" y="39"/>
                      <a:pt x="174" y="39"/>
                      <a:pt x="174" y="39"/>
                    </a:cubicBezTo>
                    <a:cubicBezTo>
                      <a:pt x="174" y="39"/>
                      <a:pt x="173" y="39"/>
                      <a:pt x="173" y="39"/>
                    </a:cubicBezTo>
                    <a:cubicBezTo>
                      <a:pt x="173" y="39"/>
                      <a:pt x="173" y="39"/>
                      <a:pt x="173" y="39"/>
                    </a:cubicBezTo>
                    <a:cubicBezTo>
                      <a:pt x="173" y="39"/>
                      <a:pt x="173" y="39"/>
                      <a:pt x="173" y="39"/>
                    </a:cubicBezTo>
                    <a:cubicBezTo>
                      <a:pt x="173" y="39"/>
                      <a:pt x="173" y="39"/>
                      <a:pt x="172" y="39"/>
                    </a:cubicBezTo>
                    <a:cubicBezTo>
                      <a:pt x="172" y="39"/>
                      <a:pt x="172" y="39"/>
                      <a:pt x="172" y="39"/>
                    </a:cubicBezTo>
                    <a:cubicBezTo>
                      <a:pt x="172" y="38"/>
                      <a:pt x="172" y="38"/>
                      <a:pt x="172" y="38"/>
                    </a:cubicBezTo>
                    <a:cubicBezTo>
                      <a:pt x="172" y="38"/>
                      <a:pt x="172" y="38"/>
                      <a:pt x="172" y="38"/>
                    </a:cubicBezTo>
                    <a:cubicBezTo>
                      <a:pt x="172" y="38"/>
                      <a:pt x="171" y="38"/>
                      <a:pt x="171" y="38"/>
                    </a:cubicBezTo>
                    <a:cubicBezTo>
                      <a:pt x="171" y="38"/>
                      <a:pt x="171" y="38"/>
                      <a:pt x="171" y="38"/>
                    </a:cubicBezTo>
                    <a:cubicBezTo>
                      <a:pt x="171" y="38"/>
                      <a:pt x="171" y="38"/>
                      <a:pt x="171" y="38"/>
                    </a:cubicBezTo>
                    <a:cubicBezTo>
                      <a:pt x="171" y="38"/>
                      <a:pt x="171" y="38"/>
                      <a:pt x="171" y="38"/>
                    </a:cubicBezTo>
                    <a:cubicBezTo>
                      <a:pt x="171" y="38"/>
                      <a:pt x="171" y="38"/>
                      <a:pt x="171" y="38"/>
                    </a:cubicBezTo>
                    <a:cubicBezTo>
                      <a:pt x="171" y="38"/>
                      <a:pt x="170" y="38"/>
                      <a:pt x="170" y="38"/>
                    </a:cubicBezTo>
                    <a:cubicBezTo>
                      <a:pt x="170" y="38"/>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1" y="39"/>
                      <a:pt x="171" y="39"/>
                      <a:pt x="171" y="39"/>
                    </a:cubicBezTo>
                    <a:cubicBezTo>
                      <a:pt x="170" y="39"/>
                      <a:pt x="170" y="39"/>
                      <a:pt x="170" y="39"/>
                    </a:cubicBezTo>
                    <a:cubicBezTo>
                      <a:pt x="170" y="39"/>
                      <a:pt x="170" y="39"/>
                      <a:pt x="170" y="39"/>
                    </a:cubicBezTo>
                    <a:cubicBezTo>
                      <a:pt x="170" y="39"/>
                      <a:pt x="170" y="39"/>
                      <a:pt x="170" y="39"/>
                    </a:cubicBezTo>
                    <a:cubicBezTo>
                      <a:pt x="170" y="39"/>
                      <a:pt x="170" y="40"/>
                      <a:pt x="170" y="40"/>
                    </a:cubicBezTo>
                    <a:cubicBezTo>
                      <a:pt x="170" y="40"/>
                      <a:pt x="170" y="40"/>
                      <a:pt x="170" y="40"/>
                    </a:cubicBezTo>
                    <a:cubicBezTo>
                      <a:pt x="170" y="40"/>
                      <a:pt x="170" y="40"/>
                      <a:pt x="170" y="40"/>
                    </a:cubicBezTo>
                    <a:cubicBezTo>
                      <a:pt x="170" y="40"/>
                      <a:pt x="170" y="40"/>
                      <a:pt x="170" y="40"/>
                    </a:cubicBezTo>
                    <a:cubicBezTo>
                      <a:pt x="170" y="40"/>
                      <a:pt x="170" y="40"/>
                      <a:pt x="170" y="40"/>
                    </a:cubicBezTo>
                    <a:cubicBezTo>
                      <a:pt x="170" y="39"/>
                      <a:pt x="170" y="39"/>
                      <a:pt x="170" y="39"/>
                    </a:cubicBezTo>
                    <a:cubicBezTo>
                      <a:pt x="170" y="39"/>
                      <a:pt x="170" y="39"/>
                      <a:pt x="170" y="39"/>
                    </a:cubicBezTo>
                    <a:cubicBezTo>
                      <a:pt x="170" y="39"/>
                      <a:pt x="170" y="39"/>
                      <a:pt x="170" y="39"/>
                    </a:cubicBezTo>
                    <a:cubicBezTo>
                      <a:pt x="170" y="39"/>
                      <a:pt x="170" y="39"/>
                      <a:pt x="170" y="39"/>
                    </a:cubicBezTo>
                    <a:cubicBezTo>
                      <a:pt x="170" y="39"/>
                      <a:pt x="170" y="39"/>
                      <a:pt x="170" y="39"/>
                    </a:cubicBezTo>
                    <a:cubicBezTo>
                      <a:pt x="170" y="39"/>
                      <a:pt x="170" y="39"/>
                      <a:pt x="170" y="39"/>
                    </a:cubicBezTo>
                    <a:cubicBezTo>
                      <a:pt x="170" y="39"/>
                      <a:pt x="170" y="39"/>
                      <a:pt x="170" y="39"/>
                    </a:cubicBezTo>
                    <a:cubicBezTo>
                      <a:pt x="170" y="39"/>
                      <a:pt x="170" y="39"/>
                      <a:pt x="169" y="39"/>
                    </a:cubicBezTo>
                    <a:cubicBezTo>
                      <a:pt x="169" y="39"/>
                      <a:pt x="169" y="39"/>
                      <a:pt x="169" y="39"/>
                    </a:cubicBezTo>
                    <a:cubicBezTo>
                      <a:pt x="169" y="39"/>
                      <a:pt x="169" y="39"/>
                      <a:pt x="169" y="39"/>
                    </a:cubicBezTo>
                    <a:cubicBezTo>
                      <a:pt x="169" y="38"/>
                      <a:pt x="169" y="38"/>
                      <a:pt x="169" y="38"/>
                    </a:cubicBezTo>
                    <a:cubicBezTo>
                      <a:pt x="169" y="38"/>
                      <a:pt x="169" y="38"/>
                      <a:pt x="169" y="38"/>
                    </a:cubicBezTo>
                    <a:cubicBezTo>
                      <a:pt x="169" y="38"/>
                      <a:pt x="169" y="38"/>
                      <a:pt x="169" y="38"/>
                    </a:cubicBezTo>
                    <a:cubicBezTo>
                      <a:pt x="169" y="38"/>
                      <a:pt x="169" y="38"/>
                      <a:pt x="169" y="38"/>
                    </a:cubicBezTo>
                    <a:cubicBezTo>
                      <a:pt x="169" y="38"/>
                      <a:pt x="169" y="38"/>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9"/>
                      <a:pt x="169" y="39"/>
                    </a:cubicBezTo>
                    <a:cubicBezTo>
                      <a:pt x="169" y="39"/>
                      <a:pt x="169" y="38"/>
                      <a:pt x="169" y="38"/>
                    </a:cubicBezTo>
                    <a:cubicBezTo>
                      <a:pt x="169" y="38"/>
                      <a:pt x="168" y="38"/>
                      <a:pt x="168" y="38"/>
                    </a:cubicBezTo>
                    <a:cubicBezTo>
                      <a:pt x="168" y="38"/>
                      <a:pt x="168" y="38"/>
                      <a:pt x="168" y="38"/>
                    </a:cubicBezTo>
                    <a:cubicBezTo>
                      <a:pt x="168" y="38"/>
                      <a:pt x="168" y="38"/>
                      <a:pt x="168" y="38"/>
                    </a:cubicBezTo>
                    <a:cubicBezTo>
                      <a:pt x="168" y="38"/>
                      <a:pt x="168" y="38"/>
                      <a:pt x="168" y="38"/>
                    </a:cubicBezTo>
                    <a:cubicBezTo>
                      <a:pt x="168" y="38"/>
                      <a:pt x="168" y="38"/>
                      <a:pt x="168" y="38"/>
                    </a:cubicBezTo>
                    <a:cubicBezTo>
                      <a:pt x="168" y="38"/>
                      <a:pt x="168" y="38"/>
                      <a:pt x="168" y="38"/>
                    </a:cubicBezTo>
                    <a:cubicBezTo>
                      <a:pt x="168" y="38"/>
                      <a:pt x="168" y="38"/>
                      <a:pt x="167" y="38"/>
                    </a:cubicBezTo>
                    <a:cubicBezTo>
                      <a:pt x="167" y="38"/>
                      <a:pt x="167" y="38"/>
                      <a:pt x="167" y="38"/>
                    </a:cubicBezTo>
                    <a:cubicBezTo>
                      <a:pt x="167" y="38"/>
                      <a:pt x="167" y="38"/>
                      <a:pt x="167" y="38"/>
                    </a:cubicBezTo>
                    <a:cubicBezTo>
                      <a:pt x="167" y="38"/>
                      <a:pt x="167" y="38"/>
                      <a:pt x="167" y="38"/>
                    </a:cubicBezTo>
                    <a:cubicBezTo>
                      <a:pt x="167" y="38"/>
                      <a:pt x="167" y="38"/>
                      <a:pt x="167" y="38"/>
                    </a:cubicBezTo>
                    <a:cubicBezTo>
                      <a:pt x="167" y="38"/>
                      <a:pt x="167" y="38"/>
                      <a:pt x="167" y="38"/>
                    </a:cubicBezTo>
                    <a:cubicBezTo>
                      <a:pt x="167" y="38"/>
                      <a:pt x="167" y="38"/>
                      <a:pt x="167" y="38"/>
                    </a:cubicBezTo>
                    <a:cubicBezTo>
                      <a:pt x="166" y="38"/>
                      <a:pt x="166" y="38"/>
                      <a:pt x="166" y="38"/>
                    </a:cubicBezTo>
                    <a:cubicBezTo>
                      <a:pt x="166" y="37"/>
                      <a:pt x="167" y="37"/>
                      <a:pt x="167" y="37"/>
                    </a:cubicBezTo>
                    <a:cubicBezTo>
                      <a:pt x="167" y="37"/>
                      <a:pt x="167" y="37"/>
                      <a:pt x="167" y="37"/>
                    </a:cubicBezTo>
                    <a:cubicBezTo>
                      <a:pt x="167" y="37"/>
                      <a:pt x="167" y="37"/>
                      <a:pt x="167" y="37"/>
                    </a:cubicBezTo>
                    <a:cubicBezTo>
                      <a:pt x="167" y="36"/>
                      <a:pt x="167" y="36"/>
                      <a:pt x="167" y="36"/>
                    </a:cubicBezTo>
                    <a:cubicBezTo>
                      <a:pt x="167" y="36"/>
                      <a:pt x="167" y="36"/>
                      <a:pt x="167" y="36"/>
                    </a:cubicBezTo>
                    <a:cubicBezTo>
                      <a:pt x="167" y="36"/>
                      <a:pt x="167" y="36"/>
                      <a:pt x="167" y="36"/>
                    </a:cubicBezTo>
                    <a:cubicBezTo>
                      <a:pt x="167" y="36"/>
                      <a:pt x="167" y="36"/>
                      <a:pt x="167" y="36"/>
                    </a:cubicBezTo>
                    <a:cubicBezTo>
                      <a:pt x="167" y="36"/>
                      <a:pt x="167" y="36"/>
                      <a:pt x="167" y="36"/>
                    </a:cubicBezTo>
                    <a:cubicBezTo>
                      <a:pt x="167" y="36"/>
                      <a:pt x="167" y="36"/>
                      <a:pt x="167" y="36"/>
                    </a:cubicBezTo>
                    <a:cubicBezTo>
                      <a:pt x="167" y="36"/>
                      <a:pt x="167" y="36"/>
                      <a:pt x="167" y="35"/>
                    </a:cubicBezTo>
                    <a:cubicBezTo>
                      <a:pt x="167" y="35"/>
                      <a:pt x="167" y="35"/>
                      <a:pt x="167" y="35"/>
                    </a:cubicBezTo>
                    <a:cubicBezTo>
                      <a:pt x="167" y="35"/>
                      <a:pt x="167" y="35"/>
                      <a:pt x="167" y="35"/>
                    </a:cubicBezTo>
                    <a:cubicBezTo>
                      <a:pt x="167" y="35"/>
                      <a:pt x="167" y="35"/>
                      <a:pt x="167" y="34"/>
                    </a:cubicBezTo>
                    <a:cubicBezTo>
                      <a:pt x="167" y="34"/>
                      <a:pt x="167" y="34"/>
                      <a:pt x="167" y="33"/>
                    </a:cubicBezTo>
                    <a:cubicBezTo>
                      <a:pt x="167" y="33"/>
                      <a:pt x="168" y="33"/>
                      <a:pt x="168" y="33"/>
                    </a:cubicBezTo>
                    <a:cubicBezTo>
                      <a:pt x="168" y="33"/>
                      <a:pt x="168" y="33"/>
                      <a:pt x="168" y="33"/>
                    </a:cubicBezTo>
                    <a:cubicBezTo>
                      <a:pt x="168" y="33"/>
                      <a:pt x="168" y="33"/>
                      <a:pt x="168" y="33"/>
                    </a:cubicBezTo>
                    <a:cubicBezTo>
                      <a:pt x="168" y="33"/>
                      <a:pt x="168" y="33"/>
                      <a:pt x="168" y="33"/>
                    </a:cubicBezTo>
                    <a:cubicBezTo>
                      <a:pt x="168" y="33"/>
                      <a:pt x="168" y="32"/>
                      <a:pt x="168" y="32"/>
                    </a:cubicBezTo>
                    <a:cubicBezTo>
                      <a:pt x="168" y="32"/>
                      <a:pt x="168" y="32"/>
                      <a:pt x="168" y="32"/>
                    </a:cubicBezTo>
                    <a:cubicBezTo>
                      <a:pt x="168" y="32"/>
                      <a:pt x="168" y="32"/>
                      <a:pt x="168" y="31"/>
                    </a:cubicBezTo>
                    <a:cubicBezTo>
                      <a:pt x="168" y="31"/>
                      <a:pt x="168" y="30"/>
                      <a:pt x="168" y="30"/>
                    </a:cubicBezTo>
                    <a:cubicBezTo>
                      <a:pt x="168" y="30"/>
                      <a:pt x="168" y="30"/>
                      <a:pt x="168" y="30"/>
                    </a:cubicBezTo>
                    <a:cubicBezTo>
                      <a:pt x="168" y="30"/>
                      <a:pt x="168" y="30"/>
                      <a:pt x="168" y="30"/>
                    </a:cubicBezTo>
                    <a:cubicBezTo>
                      <a:pt x="169" y="30"/>
                      <a:pt x="169" y="29"/>
                      <a:pt x="169" y="29"/>
                    </a:cubicBezTo>
                    <a:cubicBezTo>
                      <a:pt x="169" y="29"/>
                      <a:pt x="169" y="29"/>
                      <a:pt x="169" y="29"/>
                    </a:cubicBezTo>
                    <a:cubicBezTo>
                      <a:pt x="169" y="29"/>
                      <a:pt x="169" y="29"/>
                      <a:pt x="169" y="29"/>
                    </a:cubicBezTo>
                    <a:cubicBezTo>
                      <a:pt x="169" y="29"/>
                      <a:pt x="169" y="29"/>
                      <a:pt x="169" y="29"/>
                    </a:cubicBezTo>
                    <a:cubicBezTo>
                      <a:pt x="169" y="29"/>
                      <a:pt x="169" y="29"/>
                      <a:pt x="169" y="29"/>
                    </a:cubicBezTo>
                    <a:cubicBezTo>
                      <a:pt x="169" y="29"/>
                      <a:pt x="170" y="29"/>
                      <a:pt x="170" y="29"/>
                    </a:cubicBezTo>
                    <a:cubicBezTo>
                      <a:pt x="170" y="29"/>
                      <a:pt x="170" y="29"/>
                      <a:pt x="170"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8"/>
                      <a:pt x="171" y="28"/>
                    </a:cubicBezTo>
                    <a:cubicBezTo>
                      <a:pt x="171" y="28"/>
                      <a:pt x="171" y="29"/>
                      <a:pt x="171" y="29"/>
                    </a:cubicBezTo>
                    <a:cubicBezTo>
                      <a:pt x="171" y="29"/>
                      <a:pt x="171" y="29"/>
                      <a:pt x="171" y="29"/>
                    </a:cubicBezTo>
                    <a:cubicBezTo>
                      <a:pt x="171" y="29"/>
                      <a:pt x="172" y="29"/>
                      <a:pt x="172" y="29"/>
                    </a:cubicBezTo>
                    <a:cubicBezTo>
                      <a:pt x="172" y="29"/>
                      <a:pt x="172" y="29"/>
                      <a:pt x="172" y="29"/>
                    </a:cubicBezTo>
                    <a:cubicBezTo>
                      <a:pt x="172" y="29"/>
                      <a:pt x="172" y="29"/>
                      <a:pt x="172" y="28"/>
                    </a:cubicBezTo>
                    <a:cubicBezTo>
                      <a:pt x="172" y="28"/>
                      <a:pt x="172" y="28"/>
                      <a:pt x="172" y="28"/>
                    </a:cubicBezTo>
                    <a:cubicBezTo>
                      <a:pt x="172" y="28"/>
                      <a:pt x="172" y="28"/>
                      <a:pt x="172" y="28"/>
                    </a:cubicBezTo>
                    <a:cubicBezTo>
                      <a:pt x="172" y="28"/>
                      <a:pt x="172" y="28"/>
                      <a:pt x="172" y="28"/>
                    </a:cubicBezTo>
                    <a:cubicBezTo>
                      <a:pt x="172" y="28"/>
                      <a:pt x="172" y="28"/>
                      <a:pt x="172" y="28"/>
                    </a:cubicBezTo>
                    <a:cubicBezTo>
                      <a:pt x="172" y="28"/>
                      <a:pt x="172" y="28"/>
                      <a:pt x="172" y="28"/>
                    </a:cubicBezTo>
                    <a:cubicBezTo>
                      <a:pt x="173" y="28"/>
                      <a:pt x="173" y="28"/>
                      <a:pt x="173" y="29"/>
                    </a:cubicBezTo>
                    <a:cubicBezTo>
                      <a:pt x="173" y="29"/>
                      <a:pt x="173" y="29"/>
                      <a:pt x="173" y="29"/>
                    </a:cubicBezTo>
                    <a:cubicBezTo>
                      <a:pt x="173" y="29"/>
                      <a:pt x="173" y="28"/>
                      <a:pt x="173" y="28"/>
                    </a:cubicBezTo>
                    <a:cubicBezTo>
                      <a:pt x="173" y="28"/>
                      <a:pt x="173" y="28"/>
                      <a:pt x="173" y="28"/>
                    </a:cubicBezTo>
                    <a:cubicBezTo>
                      <a:pt x="173" y="28"/>
                      <a:pt x="173" y="28"/>
                      <a:pt x="173" y="28"/>
                    </a:cubicBezTo>
                    <a:cubicBezTo>
                      <a:pt x="173" y="28"/>
                      <a:pt x="173" y="28"/>
                      <a:pt x="173" y="28"/>
                    </a:cubicBezTo>
                    <a:cubicBezTo>
                      <a:pt x="173" y="28"/>
                      <a:pt x="173" y="28"/>
                      <a:pt x="173" y="28"/>
                    </a:cubicBezTo>
                    <a:cubicBezTo>
                      <a:pt x="173" y="28"/>
                      <a:pt x="173" y="28"/>
                      <a:pt x="173" y="28"/>
                    </a:cubicBezTo>
                    <a:cubicBezTo>
                      <a:pt x="173"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8"/>
                    </a:cubicBezTo>
                    <a:cubicBezTo>
                      <a:pt x="174" y="28"/>
                      <a:pt x="174" y="28"/>
                      <a:pt x="174" y="27"/>
                    </a:cubicBezTo>
                    <a:cubicBezTo>
                      <a:pt x="174" y="27"/>
                      <a:pt x="174" y="27"/>
                      <a:pt x="174" y="27"/>
                    </a:cubicBezTo>
                    <a:cubicBezTo>
                      <a:pt x="174" y="27"/>
                      <a:pt x="174" y="27"/>
                      <a:pt x="174" y="27"/>
                    </a:cubicBezTo>
                    <a:cubicBezTo>
                      <a:pt x="174" y="27"/>
                      <a:pt x="174" y="27"/>
                      <a:pt x="174" y="27"/>
                    </a:cubicBezTo>
                    <a:cubicBezTo>
                      <a:pt x="175" y="27"/>
                      <a:pt x="175" y="27"/>
                      <a:pt x="175" y="27"/>
                    </a:cubicBezTo>
                    <a:cubicBezTo>
                      <a:pt x="175" y="27"/>
                      <a:pt x="175" y="27"/>
                      <a:pt x="175" y="27"/>
                    </a:cubicBezTo>
                    <a:cubicBezTo>
                      <a:pt x="175" y="27"/>
                      <a:pt x="175" y="27"/>
                      <a:pt x="175" y="27"/>
                    </a:cubicBezTo>
                    <a:cubicBezTo>
                      <a:pt x="175" y="27"/>
                      <a:pt x="175" y="27"/>
                      <a:pt x="175" y="27"/>
                    </a:cubicBezTo>
                    <a:cubicBezTo>
                      <a:pt x="175" y="27"/>
                      <a:pt x="175" y="27"/>
                      <a:pt x="175" y="27"/>
                    </a:cubicBezTo>
                    <a:cubicBezTo>
                      <a:pt x="175" y="27"/>
                      <a:pt x="175" y="27"/>
                      <a:pt x="175" y="27"/>
                    </a:cubicBezTo>
                    <a:cubicBezTo>
                      <a:pt x="175" y="27"/>
                      <a:pt x="175" y="27"/>
                      <a:pt x="175" y="27"/>
                    </a:cubicBezTo>
                    <a:cubicBezTo>
                      <a:pt x="175" y="27"/>
                      <a:pt x="175" y="27"/>
                      <a:pt x="175" y="28"/>
                    </a:cubicBezTo>
                    <a:cubicBezTo>
                      <a:pt x="175" y="28"/>
                      <a:pt x="175" y="28"/>
                      <a:pt x="175" y="28"/>
                    </a:cubicBezTo>
                    <a:cubicBezTo>
                      <a:pt x="175" y="28"/>
                      <a:pt x="175" y="28"/>
                      <a:pt x="175" y="28"/>
                    </a:cubicBezTo>
                    <a:cubicBezTo>
                      <a:pt x="175" y="28"/>
                      <a:pt x="175" y="28"/>
                      <a:pt x="175" y="28"/>
                    </a:cubicBezTo>
                    <a:cubicBezTo>
                      <a:pt x="176" y="28"/>
                      <a:pt x="176" y="28"/>
                      <a:pt x="176" y="28"/>
                    </a:cubicBezTo>
                    <a:cubicBezTo>
                      <a:pt x="176" y="28"/>
                      <a:pt x="176" y="28"/>
                      <a:pt x="176" y="28"/>
                    </a:cubicBezTo>
                    <a:cubicBezTo>
                      <a:pt x="176" y="28"/>
                      <a:pt x="176" y="28"/>
                      <a:pt x="176" y="28"/>
                    </a:cubicBezTo>
                    <a:cubicBezTo>
                      <a:pt x="176" y="28"/>
                      <a:pt x="176" y="28"/>
                      <a:pt x="176" y="28"/>
                    </a:cubicBezTo>
                    <a:cubicBezTo>
                      <a:pt x="176" y="28"/>
                      <a:pt x="176" y="28"/>
                      <a:pt x="176" y="28"/>
                    </a:cubicBezTo>
                    <a:cubicBezTo>
                      <a:pt x="176" y="28"/>
                      <a:pt x="176" y="27"/>
                      <a:pt x="176" y="27"/>
                    </a:cubicBezTo>
                    <a:cubicBezTo>
                      <a:pt x="176" y="27"/>
                      <a:pt x="176" y="27"/>
                      <a:pt x="176" y="27"/>
                    </a:cubicBezTo>
                    <a:cubicBezTo>
                      <a:pt x="176" y="27"/>
                      <a:pt x="176" y="27"/>
                      <a:pt x="176" y="27"/>
                    </a:cubicBezTo>
                    <a:cubicBezTo>
                      <a:pt x="176" y="27"/>
                      <a:pt x="176" y="27"/>
                      <a:pt x="176" y="27"/>
                    </a:cubicBezTo>
                    <a:cubicBezTo>
                      <a:pt x="176" y="27"/>
                      <a:pt x="176" y="27"/>
                      <a:pt x="176" y="27"/>
                    </a:cubicBezTo>
                    <a:cubicBezTo>
                      <a:pt x="176" y="27"/>
                      <a:pt x="176" y="27"/>
                      <a:pt x="176" y="27"/>
                    </a:cubicBezTo>
                    <a:cubicBezTo>
                      <a:pt x="176" y="27"/>
                      <a:pt x="176" y="27"/>
                      <a:pt x="177" y="27"/>
                    </a:cubicBezTo>
                    <a:cubicBezTo>
                      <a:pt x="177" y="27"/>
                      <a:pt x="177" y="27"/>
                      <a:pt x="177" y="27"/>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6" y="28"/>
                      <a:pt x="176" y="28"/>
                    </a:cubicBezTo>
                    <a:cubicBezTo>
                      <a:pt x="176"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7" y="28"/>
                    </a:cubicBezTo>
                    <a:cubicBezTo>
                      <a:pt x="177" y="28"/>
                      <a:pt x="177" y="28"/>
                      <a:pt x="178" y="28"/>
                    </a:cubicBezTo>
                    <a:cubicBezTo>
                      <a:pt x="178" y="28"/>
                      <a:pt x="178" y="28"/>
                      <a:pt x="178" y="28"/>
                    </a:cubicBezTo>
                    <a:cubicBezTo>
                      <a:pt x="178" y="28"/>
                      <a:pt x="178" y="28"/>
                      <a:pt x="178" y="28"/>
                    </a:cubicBezTo>
                    <a:cubicBezTo>
                      <a:pt x="178" y="28"/>
                      <a:pt x="178" y="28"/>
                      <a:pt x="178" y="28"/>
                    </a:cubicBezTo>
                    <a:cubicBezTo>
                      <a:pt x="178" y="28"/>
                      <a:pt x="178" y="28"/>
                      <a:pt x="178" y="28"/>
                    </a:cubicBezTo>
                    <a:cubicBezTo>
                      <a:pt x="178" y="28"/>
                      <a:pt x="178" y="28"/>
                      <a:pt x="178" y="28"/>
                    </a:cubicBezTo>
                    <a:cubicBezTo>
                      <a:pt x="178" y="28"/>
                      <a:pt x="178" y="28"/>
                      <a:pt x="178" y="28"/>
                    </a:cubicBezTo>
                    <a:cubicBezTo>
                      <a:pt x="178" y="28"/>
                      <a:pt x="178" y="28"/>
                      <a:pt x="178" y="28"/>
                    </a:cubicBezTo>
                    <a:cubicBezTo>
                      <a:pt x="178" y="28"/>
                      <a:pt x="179" y="28"/>
                      <a:pt x="179" y="28"/>
                    </a:cubicBezTo>
                    <a:cubicBezTo>
                      <a:pt x="179" y="28"/>
                      <a:pt x="179" y="28"/>
                      <a:pt x="179" y="28"/>
                    </a:cubicBezTo>
                    <a:cubicBezTo>
                      <a:pt x="179" y="28"/>
                      <a:pt x="179" y="28"/>
                      <a:pt x="179" y="28"/>
                    </a:cubicBezTo>
                    <a:cubicBezTo>
                      <a:pt x="179" y="28"/>
                      <a:pt x="179" y="28"/>
                      <a:pt x="179" y="28"/>
                    </a:cubicBezTo>
                    <a:cubicBezTo>
                      <a:pt x="179" y="28"/>
                      <a:pt x="179" y="28"/>
                      <a:pt x="179" y="28"/>
                    </a:cubicBezTo>
                    <a:cubicBezTo>
                      <a:pt x="179" y="28"/>
                      <a:pt x="179"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80" y="27"/>
                      <a:pt x="180" y="27"/>
                    </a:cubicBezTo>
                    <a:cubicBezTo>
                      <a:pt x="180"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7"/>
                      <a:pt x="179" y="27"/>
                      <a:pt x="179" y="27"/>
                    </a:cubicBezTo>
                    <a:cubicBezTo>
                      <a:pt x="179" y="26"/>
                      <a:pt x="179" y="26"/>
                      <a:pt x="179" y="26"/>
                    </a:cubicBezTo>
                    <a:cubicBezTo>
                      <a:pt x="179" y="26"/>
                      <a:pt x="179" y="26"/>
                      <a:pt x="179" y="26"/>
                    </a:cubicBezTo>
                    <a:cubicBezTo>
                      <a:pt x="178" y="26"/>
                      <a:pt x="178" y="26"/>
                      <a:pt x="178" y="26"/>
                    </a:cubicBezTo>
                    <a:cubicBezTo>
                      <a:pt x="178" y="26"/>
                      <a:pt x="178" y="26"/>
                      <a:pt x="178" y="26"/>
                    </a:cubicBezTo>
                    <a:cubicBezTo>
                      <a:pt x="178" y="26"/>
                      <a:pt x="178" y="26"/>
                      <a:pt x="178" y="26"/>
                    </a:cubicBezTo>
                    <a:cubicBezTo>
                      <a:pt x="179" y="26"/>
                      <a:pt x="178" y="26"/>
                      <a:pt x="178" y="26"/>
                    </a:cubicBezTo>
                    <a:cubicBezTo>
                      <a:pt x="178" y="26"/>
                      <a:pt x="178" y="26"/>
                      <a:pt x="178" y="26"/>
                    </a:cubicBezTo>
                    <a:cubicBezTo>
                      <a:pt x="178" y="26"/>
                      <a:pt x="178" y="25"/>
                      <a:pt x="178" y="25"/>
                    </a:cubicBezTo>
                    <a:cubicBezTo>
                      <a:pt x="178" y="25"/>
                      <a:pt x="178" y="25"/>
                      <a:pt x="178" y="25"/>
                    </a:cubicBezTo>
                    <a:cubicBezTo>
                      <a:pt x="178" y="25"/>
                      <a:pt x="178" y="25"/>
                      <a:pt x="178" y="25"/>
                    </a:cubicBezTo>
                    <a:cubicBezTo>
                      <a:pt x="178" y="25"/>
                      <a:pt x="178" y="25"/>
                      <a:pt x="178" y="25"/>
                    </a:cubicBezTo>
                    <a:cubicBezTo>
                      <a:pt x="178" y="25"/>
                      <a:pt x="178" y="24"/>
                      <a:pt x="178" y="24"/>
                    </a:cubicBezTo>
                    <a:cubicBezTo>
                      <a:pt x="178" y="24"/>
                      <a:pt x="178" y="24"/>
                      <a:pt x="178" y="24"/>
                    </a:cubicBezTo>
                    <a:cubicBezTo>
                      <a:pt x="178" y="24"/>
                      <a:pt x="178" y="24"/>
                      <a:pt x="178" y="24"/>
                    </a:cubicBezTo>
                    <a:cubicBezTo>
                      <a:pt x="178" y="24"/>
                      <a:pt x="178" y="24"/>
                      <a:pt x="178" y="24"/>
                    </a:cubicBezTo>
                    <a:cubicBezTo>
                      <a:pt x="178" y="24"/>
                      <a:pt x="179" y="23"/>
                      <a:pt x="179" y="23"/>
                    </a:cubicBezTo>
                    <a:cubicBezTo>
                      <a:pt x="179" y="23"/>
                      <a:pt x="178" y="23"/>
                      <a:pt x="178" y="23"/>
                    </a:cubicBezTo>
                    <a:cubicBezTo>
                      <a:pt x="178" y="23"/>
                      <a:pt x="178" y="23"/>
                      <a:pt x="178" y="23"/>
                    </a:cubicBezTo>
                    <a:cubicBezTo>
                      <a:pt x="178" y="23"/>
                      <a:pt x="178" y="23"/>
                      <a:pt x="178" y="22"/>
                    </a:cubicBezTo>
                    <a:cubicBezTo>
                      <a:pt x="178" y="22"/>
                      <a:pt x="179" y="22"/>
                      <a:pt x="179" y="22"/>
                    </a:cubicBezTo>
                    <a:cubicBezTo>
                      <a:pt x="179" y="22"/>
                      <a:pt x="179" y="22"/>
                      <a:pt x="179" y="22"/>
                    </a:cubicBezTo>
                    <a:cubicBezTo>
                      <a:pt x="179" y="22"/>
                      <a:pt x="179" y="22"/>
                      <a:pt x="179" y="22"/>
                    </a:cubicBezTo>
                    <a:cubicBezTo>
                      <a:pt x="179" y="22"/>
                      <a:pt x="179" y="22"/>
                      <a:pt x="179" y="22"/>
                    </a:cubicBezTo>
                    <a:cubicBezTo>
                      <a:pt x="179" y="22"/>
                      <a:pt x="179" y="22"/>
                      <a:pt x="179" y="22"/>
                    </a:cubicBezTo>
                    <a:cubicBezTo>
                      <a:pt x="179" y="22"/>
                      <a:pt x="179"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0" y="22"/>
                    </a:cubicBezTo>
                    <a:cubicBezTo>
                      <a:pt x="180" y="22"/>
                      <a:pt x="180" y="22"/>
                      <a:pt x="181" y="22"/>
                    </a:cubicBezTo>
                    <a:cubicBezTo>
                      <a:pt x="181" y="22"/>
                      <a:pt x="181" y="22"/>
                      <a:pt x="181" y="22"/>
                    </a:cubicBezTo>
                    <a:cubicBezTo>
                      <a:pt x="181" y="22"/>
                      <a:pt x="181" y="22"/>
                      <a:pt x="181" y="22"/>
                    </a:cubicBezTo>
                    <a:cubicBezTo>
                      <a:pt x="181" y="22"/>
                      <a:pt x="181" y="21"/>
                      <a:pt x="181" y="21"/>
                    </a:cubicBezTo>
                    <a:cubicBezTo>
                      <a:pt x="181" y="22"/>
                      <a:pt x="181" y="22"/>
                      <a:pt x="181" y="22"/>
                    </a:cubicBezTo>
                    <a:cubicBezTo>
                      <a:pt x="181" y="22"/>
                      <a:pt x="181" y="22"/>
                      <a:pt x="181" y="22"/>
                    </a:cubicBezTo>
                    <a:cubicBezTo>
                      <a:pt x="181" y="22"/>
                      <a:pt x="181" y="22"/>
                      <a:pt x="181" y="22"/>
                    </a:cubicBezTo>
                    <a:cubicBezTo>
                      <a:pt x="181" y="22"/>
                      <a:pt x="181" y="22"/>
                      <a:pt x="181" y="22"/>
                    </a:cubicBezTo>
                    <a:cubicBezTo>
                      <a:pt x="181" y="22"/>
                      <a:pt x="181" y="22"/>
                      <a:pt x="181" y="23"/>
                    </a:cubicBezTo>
                    <a:cubicBezTo>
                      <a:pt x="181" y="23"/>
                      <a:pt x="181" y="23"/>
                      <a:pt x="181" y="23"/>
                    </a:cubicBezTo>
                    <a:cubicBezTo>
                      <a:pt x="181" y="23"/>
                      <a:pt x="181" y="23"/>
                      <a:pt x="181" y="23"/>
                    </a:cubicBezTo>
                    <a:cubicBezTo>
                      <a:pt x="181" y="23"/>
                      <a:pt x="181" y="23"/>
                      <a:pt x="181" y="23"/>
                    </a:cubicBezTo>
                    <a:cubicBezTo>
                      <a:pt x="181" y="23"/>
                      <a:pt x="181" y="23"/>
                      <a:pt x="181" y="23"/>
                    </a:cubicBezTo>
                    <a:cubicBezTo>
                      <a:pt x="181" y="23"/>
                      <a:pt x="181" y="23"/>
                      <a:pt x="181" y="23"/>
                    </a:cubicBezTo>
                    <a:cubicBezTo>
                      <a:pt x="182" y="23"/>
                      <a:pt x="182" y="23"/>
                      <a:pt x="182" y="23"/>
                    </a:cubicBezTo>
                    <a:cubicBezTo>
                      <a:pt x="182" y="23"/>
                      <a:pt x="182" y="23"/>
                      <a:pt x="182" y="23"/>
                    </a:cubicBezTo>
                    <a:cubicBezTo>
                      <a:pt x="182" y="23"/>
                      <a:pt x="182" y="23"/>
                      <a:pt x="182" y="23"/>
                    </a:cubicBezTo>
                    <a:cubicBezTo>
                      <a:pt x="182" y="23"/>
                      <a:pt x="182" y="23"/>
                      <a:pt x="182" y="23"/>
                    </a:cubicBezTo>
                    <a:cubicBezTo>
                      <a:pt x="182" y="23"/>
                      <a:pt x="182" y="23"/>
                      <a:pt x="182" y="23"/>
                    </a:cubicBezTo>
                    <a:cubicBezTo>
                      <a:pt x="182" y="23"/>
                      <a:pt x="182" y="23"/>
                      <a:pt x="182" y="23"/>
                    </a:cubicBezTo>
                    <a:cubicBezTo>
                      <a:pt x="182" y="23"/>
                      <a:pt x="182" y="23"/>
                      <a:pt x="182" y="23"/>
                    </a:cubicBezTo>
                    <a:cubicBezTo>
                      <a:pt x="182" y="23"/>
                      <a:pt x="182" y="23"/>
                      <a:pt x="182" y="24"/>
                    </a:cubicBezTo>
                    <a:cubicBezTo>
                      <a:pt x="182" y="24"/>
                      <a:pt x="182" y="24"/>
                      <a:pt x="182" y="24"/>
                    </a:cubicBezTo>
                    <a:cubicBezTo>
                      <a:pt x="182" y="24"/>
                      <a:pt x="182" y="24"/>
                      <a:pt x="183" y="24"/>
                    </a:cubicBezTo>
                    <a:cubicBezTo>
                      <a:pt x="183" y="24"/>
                      <a:pt x="183" y="24"/>
                      <a:pt x="183" y="24"/>
                    </a:cubicBezTo>
                    <a:cubicBezTo>
                      <a:pt x="183" y="24"/>
                      <a:pt x="183" y="24"/>
                      <a:pt x="183" y="24"/>
                    </a:cubicBezTo>
                    <a:cubicBezTo>
                      <a:pt x="183" y="24"/>
                      <a:pt x="183" y="24"/>
                      <a:pt x="183" y="24"/>
                    </a:cubicBezTo>
                    <a:cubicBezTo>
                      <a:pt x="183" y="24"/>
                      <a:pt x="183" y="24"/>
                      <a:pt x="183" y="24"/>
                    </a:cubicBezTo>
                    <a:cubicBezTo>
                      <a:pt x="183" y="23"/>
                      <a:pt x="183" y="23"/>
                      <a:pt x="183" y="23"/>
                    </a:cubicBezTo>
                    <a:cubicBezTo>
                      <a:pt x="183" y="23"/>
                      <a:pt x="183" y="23"/>
                      <a:pt x="183" y="23"/>
                    </a:cubicBezTo>
                    <a:cubicBezTo>
                      <a:pt x="183" y="23"/>
                      <a:pt x="183" y="23"/>
                      <a:pt x="183" y="23"/>
                    </a:cubicBezTo>
                    <a:cubicBezTo>
                      <a:pt x="183" y="23"/>
                      <a:pt x="183" y="22"/>
                      <a:pt x="183" y="22"/>
                    </a:cubicBezTo>
                    <a:cubicBezTo>
                      <a:pt x="183" y="22"/>
                      <a:pt x="183" y="22"/>
                      <a:pt x="183" y="22"/>
                    </a:cubicBezTo>
                    <a:cubicBezTo>
                      <a:pt x="183" y="22"/>
                      <a:pt x="183" y="22"/>
                      <a:pt x="183" y="22"/>
                    </a:cubicBezTo>
                    <a:cubicBezTo>
                      <a:pt x="183" y="22"/>
                      <a:pt x="183" y="22"/>
                      <a:pt x="183" y="22"/>
                    </a:cubicBezTo>
                    <a:cubicBezTo>
                      <a:pt x="183" y="22"/>
                      <a:pt x="183" y="22"/>
                      <a:pt x="183" y="22"/>
                    </a:cubicBezTo>
                    <a:cubicBezTo>
                      <a:pt x="184" y="22"/>
                      <a:pt x="184" y="22"/>
                      <a:pt x="184" y="22"/>
                    </a:cubicBezTo>
                    <a:cubicBezTo>
                      <a:pt x="184" y="22"/>
                      <a:pt x="184" y="22"/>
                      <a:pt x="184" y="22"/>
                    </a:cubicBezTo>
                    <a:cubicBezTo>
                      <a:pt x="184" y="22"/>
                      <a:pt x="184" y="22"/>
                      <a:pt x="184" y="22"/>
                    </a:cubicBezTo>
                    <a:cubicBezTo>
                      <a:pt x="184" y="22"/>
                      <a:pt x="184" y="21"/>
                      <a:pt x="184" y="21"/>
                    </a:cubicBezTo>
                    <a:cubicBezTo>
                      <a:pt x="184" y="21"/>
                      <a:pt x="183" y="21"/>
                      <a:pt x="183" y="21"/>
                    </a:cubicBezTo>
                    <a:cubicBezTo>
                      <a:pt x="183" y="21"/>
                      <a:pt x="183" y="21"/>
                      <a:pt x="183" y="21"/>
                    </a:cubicBezTo>
                    <a:cubicBezTo>
                      <a:pt x="183" y="21"/>
                      <a:pt x="183" y="21"/>
                      <a:pt x="183" y="21"/>
                    </a:cubicBezTo>
                    <a:cubicBezTo>
                      <a:pt x="183" y="21"/>
                      <a:pt x="183" y="21"/>
                      <a:pt x="183" y="21"/>
                    </a:cubicBezTo>
                    <a:cubicBezTo>
                      <a:pt x="183" y="21"/>
                      <a:pt x="183" y="20"/>
                      <a:pt x="183" y="20"/>
                    </a:cubicBezTo>
                    <a:cubicBezTo>
                      <a:pt x="183" y="20"/>
                      <a:pt x="183" y="20"/>
                      <a:pt x="183" y="20"/>
                    </a:cubicBezTo>
                    <a:cubicBezTo>
                      <a:pt x="183" y="20"/>
                      <a:pt x="183" y="20"/>
                      <a:pt x="183" y="20"/>
                    </a:cubicBezTo>
                    <a:cubicBezTo>
                      <a:pt x="183" y="20"/>
                      <a:pt x="183" y="20"/>
                      <a:pt x="183" y="20"/>
                    </a:cubicBezTo>
                    <a:cubicBezTo>
                      <a:pt x="183" y="20"/>
                      <a:pt x="183" y="20"/>
                      <a:pt x="183" y="20"/>
                    </a:cubicBezTo>
                    <a:cubicBezTo>
                      <a:pt x="182" y="20"/>
                      <a:pt x="183" y="20"/>
                      <a:pt x="183" y="20"/>
                    </a:cubicBezTo>
                    <a:cubicBezTo>
                      <a:pt x="183" y="20"/>
                      <a:pt x="183" y="20"/>
                      <a:pt x="183" y="20"/>
                    </a:cubicBezTo>
                    <a:cubicBezTo>
                      <a:pt x="183" y="20"/>
                      <a:pt x="183" y="20"/>
                      <a:pt x="183" y="20"/>
                    </a:cubicBezTo>
                    <a:cubicBezTo>
                      <a:pt x="183" y="20"/>
                      <a:pt x="183" y="20"/>
                      <a:pt x="184" y="20"/>
                    </a:cubicBezTo>
                    <a:cubicBezTo>
                      <a:pt x="184" y="20"/>
                      <a:pt x="184" y="20"/>
                      <a:pt x="184" y="20"/>
                    </a:cubicBezTo>
                    <a:cubicBezTo>
                      <a:pt x="184" y="20"/>
                      <a:pt x="184" y="20"/>
                      <a:pt x="184" y="20"/>
                    </a:cubicBezTo>
                    <a:cubicBezTo>
                      <a:pt x="184" y="20"/>
                      <a:pt x="184" y="20"/>
                      <a:pt x="184" y="20"/>
                    </a:cubicBezTo>
                    <a:cubicBezTo>
                      <a:pt x="184" y="20"/>
                      <a:pt x="184" y="20"/>
                      <a:pt x="184" y="20"/>
                    </a:cubicBezTo>
                    <a:cubicBezTo>
                      <a:pt x="184" y="20"/>
                      <a:pt x="184" y="20"/>
                      <a:pt x="184" y="20"/>
                    </a:cubicBezTo>
                    <a:cubicBezTo>
                      <a:pt x="184" y="20"/>
                      <a:pt x="184" y="21"/>
                      <a:pt x="184" y="21"/>
                    </a:cubicBezTo>
                    <a:cubicBezTo>
                      <a:pt x="184" y="21"/>
                      <a:pt x="184" y="21"/>
                      <a:pt x="184" y="21"/>
                    </a:cubicBezTo>
                    <a:cubicBezTo>
                      <a:pt x="184" y="21"/>
                      <a:pt x="184" y="21"/>
                      <a:pt x="184" y="21"/>
                    </a:cubicBezTo>
                    <a:cubicBezTo>
                      <a:pt x="184" y="21"/>
                      <a:pt x="184" y="21"/>
                      <a:pt x="184" y="21"/>
                    </a:cubicBezTo>
                    <a:cubicBezTo>
                      <a:pt x="184" y="21"/>
                      <a:pt x="184" y="21"/>
                      <a:pt x="184" y="21"/>
                    </a:cubicBezTo>
                    <a:cubicBezTo>
                      <a:pt x="184" y="21"/>
                      <a:pt x="184" y="21"/>
                      <a:pt x="184" y="22"/>
                    </a:cubicBezTo>
                    <a:cubicBezTo>
                      <a:pt x="184" y="22"/>
                      <a:pt x="184" y="22"/>
                      <a:pt x="184" y="22"/>
                    </a:cubicBezTo>
                    <a:cubicBezTo>
                      <a:pt x="184" y="22"/>
                      <a:pt x="184" y="22"/>
                      <a:pt x="185" y="22"/>
                    </a:cubicBezTo>
                    <a:cubicBezTo>
                      <a:pt x="185" y="22"/>
                      <a:pt x="185" y="22"/>
                      <a:pt x="185" y="22"/>
                    </a:cubicBezTo>
                    <a:cubicBezTo>
                      <a:pt x="185" y="22"/>
                      <a:pt x="185" y="22"/>
                      <a:pt x="185" y="22"/>
                    </a:cubicBezTo>
                    <a:cubicBezTo>
                      <a:pt x="185" y="22"/>
                      <a:pt x="185" y="22"/>
                      <a:pt x="185" y="22"/>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5" y="23"/>
                      <a:pt x="185" y="23"/>
                      <a:pt x="185" y="23"/>
                    </a:cubicBezTo>
                    <a:cubicBezTo>
                      <a:pt x="184" y="24"/>
                      <a:pt x="184" y="24"/>
                      <a:pt x="184" y="24"/>
                    </a:cubicBezTo>
                    <a:cubicBezTo>
                      <a:pt x="184" y="24"/>
                      <a:pt x="184" y="24"/>
                      <a:pt x="184" y="24"/>
                    </a:cubicBezTo>
                    <a:cubicBezTo>
                      <a:pt x="184" y="24"/>
                      <a:pt x="184" y="24"/>
                      <a:pt x="185" y="24"/>
                    </a:cubicBezTo>
                    <a:cubicBezTo>
                      <a:pt x="185" y="24"/>
                      <a:pt x="185" y="24"/>
                      <a:pt x="185" y="24"/>
                    </a:cubicBezTo>
                    <a:cubicBezTo>
                      <a:pt x="185" y="24"/>
                      <a:pt x="185" y="25"/>
                      <a:pt x="185" y="25"/>
                    </a:cubicBezTo>
                    <a:cubicBezTo>
                      <a:pt x="185" y="25"/>
                      <a:pt x="185" y="25"/>
                      <a:pt x="185" y="25"/>
                    </a:cubicBezTo>
                    <a:cubicBezTo>
                      <a:pt x="185" y="25"/>
                      <a:pt x="185" y="26"/>
                      <a:pt x="185" y="26"/>
                    </a:cubicBezTo>
                    <a:cubicBezTo>
                      <a:pt x="185" y="26"/>
                      <a:pt x="185" y="26"/>
                      <a:pt x="185" y="26"/>
                    </a:cubicBezTo>
                    <a:cubicBezTo>
                      <a:pt x="185" y="26"/>
                      <a:pt x="185" y="26"/>
                      <a:pt x="185" y="27"/>
                    </a:cubicBezTo>
                    <a:cubicBezTo>
                      <a:pt x="185" y="27"/>
                      <a:pt x="185" y="27"/>
                      <a:pt x="185" y="27"/>
                    </a:cubicBezTo>
                    <a:cubicBezTo>
                      <a:pt x="185" y="27"/>
                      <a:pt x="185" y="27"/>
                      <a:pt x="185" y="27"/>
                    </a:cubicBezTo>
                    <a:cubicBezTo>
                      <a:pt x="185" y="27"/>
                      <a:pt x="185" y="27"/>
                      <a:pt x="185" y="27"/>
                    </a:cubicBezTo>
                    <a:cubicBezTo>
                      <a:pt x="185" y="28"/>
                      <a:pt x="185" y="28"/>
                      <a:pt x="185" y="28"/>
                    </a:cubicBezTo>
                    <a:cubicBezTo>
                      <a:pt x="185" y="28"/>
                      <a:pt x="185" y="28"/>
                      <a:pt x="185" y="28"/>
                    </a:cubicBezTo>
                    <a:cubicBezTo>
                      <a:pt x="185" y="28"/>
                      <a:pt x="185" y="28"/>
                      <a:pt x="185" y="28"/>
                    </a:cubicBezTo>
                    <a:cubicBezTo>
                      <a:pt x="185" y="28"/>
                      <a:pt x="185" y="28"/>
                      <a:pt x="185" y="29"/>
                    </a:cubicBezTo>
                    <a:cubicBezTo>
                      <a:pt x="185" y="29"/>
                      <a:pt x="185" y="29"/>
                      <a:pt x="185" y="29"/>
                    </a:cubicBezTo>
                    <a:cubicBezTo>
                      <a:pt x="185" y="29"/>
                      <a:pt x="185" y="29"/>
                      <a:pt x="185" y="29"/>
                    </a:cubicBezTo>
                    <a:cubicBezTo>
                      <a:pt x="185" y="29"/>
                      <a:pt x="185" y="29"/>
                      <a:pt x="184" y="29"/>
                    </a:cubicBezTo>
                    <a:cubicBezTo>
                      <a:pt x="184" y="29"/>
                      <a:pt x="184" y="29"/>
                      <a:pt x="184" y="29"/>
                    </a:cubicBezTo>
                    <a:cubicBezTo>
                      <a:pt x="184" y="29"/>
                      <a:pt x="184" y="29"/>
                      <a:pt x="184" y="29"/>
                    </a:cubicBezTo>
                    <a:cubicBezTo>
                      <a:pt x="184" y="29"/>
                      <a:pt x="184" y="29"/>
                      <a:pt x="184" y="29"/>
                    </a:cubicBezTo>
                    <a:cubicBezTo>
                      <a:pt x="184" y="29"/>
                      <a:pt x="184" y="29"/>
                      <a:pt x="184" y="29"/>
                    </a:cubicBezTo>
                    <a:cubicBezTo>
                      <a:pt x="184" y="29"/>
                      <a:pt x="184" y="29"/>
                      <a:pt x="184" y="29"/>
                    </a:cubicBezTo>
                    <a:cubicBezTo>
                      <a:pt x="184" y="29"/>
                      <a:pt x="184" y="30"/>
                      <a:pt x="184" y="30"/>
                    </a:cubicBezTo>
                    <a:cubicBezTo>
                      <a:pt x="184" y="30"/>
                      <a:pt x="184" y="30"/>
                      <a:pt x="184" y="30"/>
                    </a:cubicBezTo>
                    <a:cubicBezTo>
                      <a:pt x="184" y="30"/>
                      <a:pt x="184" y="30"/>
                      <a:pt x="184" y="30"/>
                    </a:cubicBezTo>
                    <a:cubicBezTo>
                      <a:pt x="184" y="30"/>
                      <a:pt x="184" y="31"/>
                      <a:pt x="184" y="31"/>
                    </a:cubicBezTo>
                    <a:cubicBezTo>
                      <a:pt x="184" y="31"/>
                      <a:pt x="184" y="31"/>
                      <a:pt x="184" y="31"/>
                    </a:cubicBezTo>
                    <a:cubicBezTo>
                      <a:pt x="184" y="31"/>
                      <a:pt x="184" y="31"/>
                      <a:pt x="184" y="31"/>
                    </a:cubicBezTo>
                    <a:cubicBezTo>
                      <a:pt x="184" y="31"/>
                      <a:pt x="184" y="31"/>
                      <a:pt x="184" y="31"/>
                    </a:cubicBezTo>
                    <a:cubicBezTo>
                      <a:pt x="184" y="31"/>
                      <a:pt x="184" y="31"/>
                      <a:pt x="184" y="31"/>
                    </a:cubicBezTo>
                    <a:cubicBezTo>
                      <a:pt x="184" y="31"/>
                      <a:pt x="184" y="31"/>
                      <a:pt x="184" y="31"/>
                    </a:cubicBezTo>
                    <a:cubicBezTo>
                      <a:pt x="184" y="31"/>
                      <a:pt x="184" y="32"/>
                      <a:pt x="185" y="32"/>
                    </a:cubicBezTo>
                    <a:cubicBezTo>
                      <a:pt x="185" y="32"/>
                      <a:pt x="185" y="33"/>
                      <a:pt x="185" y="33"/>
                    </a:cubicBezTo>
                    <a:cubicBezTo>
                      <a:pt x="185" y="33"/>
                      <a:pt x="185" y="33"/>
                      <a:pt x="186" y="34"/>
                    </a:cubicBezTo>
                    <a:cubicBezTo>
                      <a:pt x="186" y="34"/>
                      <a:pt x="186" y="34"/>
                      <a:pt x="186" y="34"/>
                    </a:cubicBezTo>
                    <a:cubicBezTo>
                      <a:pt x="186" y="34"/>
                      <a:pt x="186" y="34"/>
                      <a:pt x="186" y="34"/>
                    </a:cubicBezTo>
                    <a:cubicBezTo>
                      <a:pt x="186" y="34"/>
                      <a:pt x="186" y="35"/>
                      <a:pt x="186" y="35"/>
                    </a:cubicBezTo>
                    <a:cubicBezTo>
                      <a:pt x="187" y="35"/>
                      <a:pt x="187" y="35"/>
                      <a:pt x="187" y="35"/>
                    </a:cubicBezTo>
                    <a:cubicBezTo>
                      <a:pt x="187" y="36"/>
                      <a:pt x="187" y="36"/>
                      <a:pt x="187" y="36"/>
                    </a:cubicBezTo>
                    <a:cubicBezTo>
                      <a:pt x="187" y="36"/>
                      <a:pt x="187" y="36"/>
                      <a:pt x="187" y="36"/>
                    </a:cubicBezTo>
                    <a:cubicBezTo>
                      <a:pt x="187" y="36"/>
                      <a:pt x="188" y="36"/>
                      <a:pt x="188" y="37"/>
                    </a:cubicBezTo>
                    <a:cubicBezTo>
                      <a:pt x="188" y="37"/>
                      <a:pt x="189" y="38"/>
                      <a:pt x="189" y="38"/>
                    </a:cubicBezTo>
                    <a:cubicBezTo>
                      <a:pt x="189" y="38"/>
                      <a:pt x="190" y="39"/>
                      <a:pt x="190"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1"/>
                      <a:pt x="191" y="41"/>
                      <a:pt x="192" y="41"/>
                    </a:cubicBezTo>
                    <a:cubicBezTo>
                      <a:pt x="192" y="41"/>
                      <a:pt x="192" y="41"/>
                      <a:pt x="192" y="41"/>
                    </a:cubicBezTo>
                    <a:cubicBezTo>
                      <a:pt x="192" y="41"/>
                      <a:pt x="192" y="41"/>
                      <a:pt x="192" y="41"/>
                    </a:cubicBezTo>
                    <a:cubicBezTo>
                      <a:pt x="192" y="41"/>
                      <a:pt x="192" y="41"/>
                      <a:pt x="192" y="41"/>
                    </a:cubicBezTo>
                    <a:cubicBezTo>
                      <a:pt x="192" y="41"/>
                      <a:pt x="192" y="41"/>
                      <a:pt x="192" y="41"/>
                    </a:cubicBezTo>
                    <a:cubicBezTo>
                      <a:pt x="192" y="41"/>
                      <a:pt x="192" y="41"/>
                      <a:pt x="192" y="41"/>
                    </a:cubicBezTo>
                    <a:cubicBezTo>
                      <a:pt x="193" y="41"/>
                      <a:pt x="192" y="41"/>
                      <a:pt x="192" y="41"/>
                    </a:cubicBezTo>
                    <a:cubicBezTo>
                      <a:pt x="192" y="41"/>
                      <a:pt x="193" y="40"/>
                      <a:pt x="193" y="40"/>
                    </a:cubicBezTo>
                    <a:cubicBezTo>
                      <a:pt x="193" y="40"/>
                      <a:pt x="193" y="40"/>
                      <a:pt x="193" y="40"/>
                    </a:cubicBezTo>
                    <a:cubicBezTo>
                      <a:pt x="193" y="39"/>
                      <a:pt x="193" y="39"/>
                      <a:pt x="193" y="39"/>
                    </a:cubicBezTo>
                    <a:cubicBezTo>
                      <a:pt x="193" y="39"/>
                      <a:pt x="193" y="39"/>
                      <a:pt x="193" y="39"/>
                    </a:cubicBezTo>
                    <a:cubicBezTo>
                      <a:pt x="193" y="39"/>
                      <a:pt x="193" y="39"/>
                      <a:pt x="192" y="39"/>
                    </a:cubicBezTo>
                    <a:cubicBezTo>
                      <a:pt x="192" y="39"/>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8"/>
                      <a:pt x="192" y="38"/>
                    </a:cubicBezTo>
                    <a:cubicBezTo>
                      <a:pt x="192" y="38"/>
                      <a:pt x="192" y="37"/>
                      <a:pt x="192" y="37"/>
                    </a:cubicBezTo>
                    <a:cubicBezTo>
                      <a:pt x="192" y="37"/>
                      <a:pt x="192" y="37"/>
                      <a:pt x="192" y="37"/>
                    </a:cubicBezTo>
                    <a:cubicBezTo>
                      <a:pt x="192" y="37"/>
                      <a:pt x="192" y="37"/>
                      <a:pt x="192" y="37"/>
                    </a:cubicBezTo>
                    <a:cubicBezTo>
                      <a:pt x="192" y="37"/>
                      <a:pt x="192" y="37"/>
                      <a:pt x="192" y="37"/>
                    </a:cubicBezTo>
                    <a:cubicBezTo>
                      <a:pt x="192" y="37"/>
                      <a:pt x="192" y="37"/>
                      <a:pt x="192" y="37"/>
                    </a:cubicBezTo>
                    <a:cubicBezTo>
                      <a:pt x="193" y="37"/>
                      <a:pt x="193" y="37"/>
                      <a:pt x="193" y="37"/>
                    </a:cubicBezTo>
                    <a:cubicBezTo>
                      <a:pt x="193" y="37"/>
                      <a:pt x="193" y="37"/>
                      <a:pt x="193" y="37"/>
                    </a:cubicBezTo>
                    <a:cubicBezTo>
                      <a:pt x="193" y="37"/>
                      <a:pt x="193" y="37"/>
                      <a:pt x="193" y="37"/>
                    </a:cubicBezTo>
                    <a:cubicBezTo>
                      <a:pt x="193" y="37"/>
                      <a:pt x="193" y="37"/>
                      <a:pt x="193" y="37"/>
                    </a:cubicBezTo>
                    <a:cubicBezTo>
                      <a:pt x="193" y="37"/>
                      <a:pt x="192" y="37"/>
                      <a:pt x="192" y="36"/>
                    </a:cubicBezTo>
                    <a:cubicBezTo>
                      <a:pt x="192" y="36"/>
                      <a:pt x="192" y="36"/>
                      <a:pt x="192" y="36"/>
                    </a:cubicBezTo>
                    <a:cubicBezTo>
                      <a:pt x="192" y="36"/>
                      <a:pt x="192" y="36"/>
                      <a:pt x="192" y="35"/>
                    </a:cubicBezTo>
                    <a:cubicBezTo>
                      <a:pt x="191" y="35"/>
                      <a:pt x="192" y="35"/>
                      <a:pt x="192" y="35"/>
                    </a:cubicBezTo>
                    <a:cubicBezTo>
                      <a:pt x="192" y="35"/>
                      <a:pt x="192" y="35"/>
                      <a:pt x="192" y="35"/>
                    </a:cubicBezTo>
                    <a:cubicBezTo>
                      <a:pt x="192" y="35"/>
                      <a:pt x="192" y="35"/>
                      <a:pt x="192" y="35"/>
                    </a:cubicBezTo>
                    <a:cubicBezTo>
                      <a:pt x="192" y="35"/>
                      <a:pt x="192" y="35"/>
                      <a:pt x="192" y="35"/>
                    </a:cubicBezTo>
                    <a:cubicBezTo>
                      <a:pt x="192" y="35"/>
                      <a:pt x="192" y="35"/>
                      <a:pt x="192" y="34"/>
                    </a:cubicBezTo>
                    <a:cubicBezTo>
                      <a:pt x="192" y="34"/>
                      <a:pt x="192" y="34"/>
                      <a:pt x="192" y="34"/>
                    </a:cubicBezTo>
                    <a:cubicBezTo>
                      <a:pt x="192" y="34"/>
                      <a:pt x="192" y="34"/>
                      <a:pt x="192" y="34"/>
                    </a:cubicBezTo>
                    <a:cubicBezTo>
                      <a:pt x="192" y="34"/>
                      <a:pt x="192" y="35"/>
                      <a:pt x="192" y="35"/>
                    </a:cubicBezTo>
                    <a:cubicBezTo>
                      <a:pt x="192" y="35"/>
                      <a:pt x="192" y="35"/>
                      <a:pt x="192" y="34"/>
                    </a:cubicBezTo>
                    <a:cubicBezTo>
                      <a:pt x="193" y="34"/>
                      <a:pt x="193" y="34"/>
                      <a:pt x="193" y="34"/>
                    </a:cubicBezTo>
                    <a:cubicBezTo>
                      <a:pt x="193" y="34"/>
                      <a:pt x="193" y="34"/>
                      <a:pt x="193" y="34"/>
                    </a:cubicBezTo>
                    <a:cubicBezTo>
                      <a:pt x="193" y="34"/>
                      <a:pt x="193" y="34"/>
                      <a:pt x="193" y="34"/>
                    </a:cubicBezTo>
                    <a:cubicBezTo>
                      <a:pt x="193" y="34"/>
                      <a:pt x="193" y="34"/>
                      <a:pt x="193" y="34"/>
                    </a:cubicBezTo>
                    <a:cubicBezTo>
                      <a:pt x="193" y="34"/>
                      <a:pt x="193" y="34"/>
                      <a:pt x="193" y="34"/>
                    </a:cubicBezTo>
                    <a:cubicBezTo>
                      <a:pt x="193" y="34"/>
                      <a:pt x="193" y="34"/>
                      <a:pt x="193" y="34"/>
                    </a:cubicBezTo>
                    <a:cubicBezTo>
                      <a:pt x="193" y="34"/>
                      <a:pt x="193" y="34"/>
                      <a:pt x="193" y="34"/>
                    </a:cubicBezTo>
                    <a:cubicBezTo>
                      <a:pt x="193" y="34"/>
                      <a:pt x="193" y="34"/>
                      <a:pt x="193" y="34"/>
                    </a:cubicBezTo>
                    <a:cubicBezTo>
                      <a:pt x="192" y="34"/>
                      <a:pt x="192" y="33"/>
                      <a:pt x="192" y="33"/>
                    </a:cubicBezTo>
                    <a:cubicBezTo>
                      <a:pt x="192" y="33"/>
                      <a:pt x="192" y="33"/>
                      <a:pt x="192" y="33"/>
                    </a:cubicBezTo>
                    <a:cubicBezTo>
                      <a:pt x="192" y="33"/>
                      <a:pt x="192" y="33"/>
                      <a:pt x="191" y="32"/>
                    </a:cubicBezTo>
                    <a:cubicBezTo>
                      <a:pt x="191" y="32"/>
                      <a:pt x="191" y="32"/>
                      <a:pt x="191" y="32"/>
                    </a:cubicBezTo>
                    <a:cubicBezTo>
                      <a:pt x="191" y="32"/>
                      <a:pt x="191" y="32"/>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1" y="31"/>
                      <a:pt x="191" y="31"/>
                    </a:cubicBezTo>
                    <a:cubicBezTo>
                      <a:pt x="191" y="31"/>
                      <a:pt x="192" y="31"/>
                      <a:pt x="192" y="31"/>
                    </a:cubicBezTo>
                    <a:cubicBezTo>
                      <a:pt x="192" y="31"/>
                      <a:pt x="192" y="31"/>
                      <a:pt x="192" y="31"/>
                    </a:cubicBezTo>
                    <a:cubicBezTo>
                      <a:pt x="192" y="31"/>
                      <a:pt x="192" y="31"/>
                      <a:pt x="192" y="31"/>
                    </a:cubicBezTo>
                    <a:cubicBezTo>
                      <a:pt x="192" y="31"/>
                      <a:pt x="192" y="31"/>
                      <a:pt x="192" y="31"/>
                    </a:cubicBezTo>
                    <a:cubicBezTo>
                      <a:pt x="191" y="31"/>
                      <a:pt x="191" y="30"/>
                      <a:pt x="191" y="30"/>
                    </a:cubicBezTo>
                    <a:cubicBezTo>
                      <a:pt x="191" y="30"/>
                      <a:pt x="191" y="30"/>
                      <a:pt x="191" y="30"/>
                    </a:cubicBezTo>
                    <a:cubicBezTo>
                      <a:pt x="191" y="30"/>
                      <a:pt x="191" y="30"/>
                      <a:pt x="191" y="30"/>
                    </a:cubicBezTo>
                    <a:cubicBezTo>
                      <a:pt x="191" y="30"/>
                      <a:pt x="191" y="30"/>
                      <a:pt x="191" y="30"/>
                    </a:cubicBezTo>
                    <a:cubicBezTo>
                      <a:pt x="191" y="30"/>
                      <a:pt x="191" y="30"/>
                      <a:pt x="191" y="30"/>
                    </a:cubicBezTo>
                    <a:cubicBezTo>
                      <a:pt x="191" y="30"/>
                      <a:pt x="191" y="30"/>
                      <a:pt x="190" y="30"/>
                    </a:cubicBezTo>
                    <a:cubicBezTo>
                      <a:pt x="190" y="30"/>
                      <a:pt x="190" y="30"/>
                      <a:pt x="190" y="30"/>
                    </a:cubicBezTo>
                    <a:cubicBezTo>
                      <a:pt x="190" y="29"/>
                      <a:pt x="190" y="29"/>
                      <a:pt x="190" y="29"/>
                    </a:cubicBezTo>
                    <a:cubicBezTo>
                      <a:pt x="190" y="29"/>
                      <a:pt x="190" y="29"/>
                      <a:pt x="190" y="29"/>
                    </a:cubicBezTo>
                    <a:cubicBezTo>
                      <a:pt x="190" y="29"/>
                      <a:pt x="190" y="29"/>
                      <a:pt x="190" y="29"/>
                    </a:cubicBezTo>
                    <a:cubicBezTo>
                      <a:pt x="190" y="29"/>
                      <a:pt x="190" y="29"/>
                      <a:pt x="190" y="29"/>
                    </a:cubicBezTo>
                    <a:cubicBezTo>
                      <a:pt x="190" y="29"/>
                      <a:pt x="190" y="28"/>
                      <a:pt x="190" y="28"/>
                    </a:cubicBezTo>
                    <a:cubicBezTo>
                      <a:pt x="190" y="28"/>
                      <a:pt x="190" y="28"/>
                      <a:pt x="190" y="28"/>
                    </a:cubicBezTo>
                    <a:cubicBezTo>
                      <a:pt x="190" y="28"/>
                      <a:pt x="190" y="28"/>
                      <a:pt x="189" y="28"/>
                    </a:cubicBezTo>
                    <a:cubicBezTo>
                      <a:pt x="189" y="28"/>
                      <a:pt x="189" y="28"/>
                      <a:pt x="189" y="28"/>
                    </a:cubicBezTo>
                    <a:cubicBezTo>
                      <a:pt x="189" y="28"/>
                      <a:pt x="189" y="28"/>
                      <a:pt x="189" y="29"/>
                    </a:cubicBezTo>
                    <a:cubicBezTo>
                      <a:pt x="189" y="29"/>
                      <a:pt x="189" y="29"/>
                      <a:pt x="189" y="29"/>
                    </a:cubicBezTo>
                    <a:cubicBezTo>
                      <a:pt x="189" y="29"/>
                      <a:pt x="189" y="29"/>
                      <a:pt x="189" y="29"/>
                    </a:cubicBezTo>
                    <a:cubicBezTo>
                      <a:pt x="189" y="29"/>
                      <a:pt x="189" y="29"/>
                      <a:pt x="189" y="29"/>
                    </a:cubicBezTo>
                    <a:cubicBezTo>
                      <a:pt x="189" y="29"/>
                      <a:pt x="189" y="29"/>
                      <a:pt x="189" y="29"/>
                    </a:cubicBezTo>
                    <a:cubicBezTo>
                      <a:pt x="189" y="28"/>
                      <a:pt x="189" y="28"/>
                      <a:pt x="189" y="28"/>
                    </a:cubicBezTo>
                    <a:cubicBezTo>
                      <a:pt x="188" y="28"/>
                      <a:pt x="188" y="28"/>
                      <a:pt x="188" y="28"/>
                    </a:cubicBezTo>
                    <a:cubicBezTo>
                      <a:pt x="188" y="28"/>
                      <a:pt x="188" y="28"/>
                      <a:pt x="188" y="28"/>
                    </a:cubicBezTo>
                    <a:cubicBezTo>
                      <a:pt x="188" y="28"/>
                      <a:pt x="188" y="27"/>
                      <a:pt x="188" y="27"/>
                    </a:cubicBezTo>
                    <a:cubicBezTo>
                      <a:pt x="188" y="27"/>
                      <a:pt x="188" y="27"/>
                      <a:pt x="188" y="27"/>
                    </a:cubicBezTo>
                    <a:cubicBezTo>
                      <a:pt x="188" y="27"/>
                      <a:pt x="188" y="27"/>
                      <a:pt x="188" y="27"/>
                    </a:cubicBezTo>
                    <a:cubicBezTo>
                      <a:pt x="188" y="27"/>
                      <a:pt x="188" y="26"/>
                      <a:pt x="188" y="26"/>
                    </a:cubicBezTo>
                    <a:cubicBezTo>
                      <a:pt x="188" y="26"/>
                      <a:pt x="188" y="26"/>
                      <a:pt x="188" y="26"/>
                    </a:cubicBezTo>
                    <a:cubicBezTo>
                      <a:pt x="188" y="26"/>
                      <a:pt x="188" y="26"/>
                      <a:pt x="188" y="26"/>
                    </a:cubicBezTo>
                    <a:cubicBezTo>
                      <a:pt x="188" y="26"/>
                      <a:pt x="188" y="26"/>
                      <a:pt x="188" y="26"/>
                    </a:cubicBezTo>
                    <a:cubicBezTo>
                      <a:pt x="188" y="26"/>
                      <a:pt x="188" y="26"/>
                      <a:pt x="188" y="26"/>
                    </a:cubicBezTo>
                    <a:cubicBezTo>
                      <a:pt x="188" y="26"/>
                      <a:pt x="188" y="26"/>
                      <a:pt x="188" y="26"/>
                    </a:cubicBezTo>
                    <a:cubicBezTo>
                      <a:pt x="188" y="26"/>
                      <a:pt x="188" y="26"/>
                      <a:pt x="188" y="26"/>
                    </a:cubicBezTo>
                    <a:cubicBezTo>
                      <a:pt x="188" y="26"/>
                      <a:pt x="188" y="26"/>
                      <a:pt x="188" y="26"/>
                    </a:cubicBezTo>
                    <a:cubicBezTo>
                      <a:pt x="188" y="26"/>
                      <a:pt x="188" y="26"/>
                      <a:pt x="188" y="26"/>
                    </a:cubicBezTo>
                    <a:cubicBezTo>
                      <a:pt x="188" y="26"/>
                      <a:pt x="188" y="25"/>
                      <a:pt x="187" y="25"/>
                    </a:cubicBezTo>
                    <a:cubicBezTo>
                      <a:pt x="187" y="25"/>
                      <a:pt x="187" y="25"/>
                      <a:pt x="187" y="25"/>
                    </a:cubicBezTo>
                    <a:cubicBezTo>
                      <a:pt x="187" y="25"/>
                      <a:pt x="187" y="25"/>
                      <a:pt x="187" y="25"/>
                    </a:cubicBezTo>
                    <a:cubicBezTo>
                      <a:pt x="187" y="25"/>
                      <a:pt x="187" y="25"/>
                      <a:pt x="187" y="25"/>
                    </a:cubicBezTo>
                    <a:cubicBezTo>
                      <a:pt x="187" y="25"/>
                      <a:pt x="187" y="25"/>
                      <a:pt x="187" y="25"/>
                    </a:cubicBezTo>
                    <a:cubicBezTo>
                      <a:pt x="187" y="25"/>
                      <a:pt x="187" y="25"/>
                      <a:pt x="187" y="25"/>
                    </a:cubicBezTo>
                    <a:cubicBezTo>
                      <a:pt x="187" y="24"/>
                      <a:pt x="187" y="24"/>
                      <a:pt x="187" y="24"/>
                    </a:cubicBezTo>
                    <a:cubicBezTo>
                      <a:pt x="187" y="24"/>
                      <a:pt x="187" y="24"/>
                      <a:pt x="187" y="24"/>
                    </a:cubicBezTo>
                    <a:cubicBezTo>
                      <a:pt x="187" y="24"/>
                      <a:pt x="187" y="24"/>
                      <a:pt x="187" y="24"/>
                    </a:cubicBezTo>
                    <a:cubicBezTo>
                      <a:pt x="187" y="24"/>
                      <a:pt x="187" y="24"/>
                      <a:pt x="187" y="24"/>
                    </a:cubicBezTo>
                    <a:cubicBezTo>
                      <a:pt x="187" y="24"/>
                      <a:pt x="187" y="24"/>
                      <a:pt x="187" y="24"/>
                    </a:cubicBezTo>
                    <a:cubicBezTo>
                      <a:pt x="187" y="24"/>
                      <a:pt x="187" y="24"/>
                      <a:pt x="187" y="24"/>
                    </a:cubicBezTo>
                    <a:cubicBezTo>
                      <a:pt x="187" y="24"/>
                      <a:pt x="187" y="24"/>
                      <a:pt x="187" y="24"/>
                    </a:cubicBezTo>
                    <a:cubicBezTo>
                      <a:pt x="187" y="24"/>
                      <a:pt x="187" y="24"/>
                      <a:pt x="187" y="24"/>
                    </a:cubicBezTo>
                    <a:cubicBezTo>
                      <a:pt x="187" y="24"/>
                      <a:pt x="188" y="24"/>
                      <a:pt x="188" y="24"/>
                    </a:cubicBezTo>
                    <a:cubicBezTo>
                      <a:pt x="188" y="25"/>
                      <a:pt x="188" y="25"/>
                      <a:pt x="188" y="25"/>
                    </a:cubicBezTo>
                    <a:cubicBezTo>
                      <a:pt x="188" y="25"/>
                      <a:pt x="188" y="25"/>
                      <a:pt x="188" y="25"/>
                    </a:cubicBezTo>
                    <a:cubicBezTo>
                      <a:pt x="188" y="25"/>
                      <a:pt x="188" y="25"/>
                      <a:pt x="188" y="25"/>
                    </a:cubicBezTo>
                    <a:cubicBezTo>
                      <a:pt x="188" y="25"/>
                      <a:pt x="188" y="25"/>
                      <a:pt x="188" y="25"/>
                    </a:cubicBezTo>
                    <a:cubicBezTo>
                      <a:pt x="188" y="25"/>
                      <a:pt x="188" y="24"/>
                      <a:pt x="188" y="24"/>
                    </a:cubicBezTo>
                    <a:cubicBezTo>
                      <a:pt x="188" y="24"/>
                      <a:pt x="188" y="24"/>
                      <a:pt x="188" y="24"/>
                    </a:cubicBezTo>
                    <a:cubicBezTo>
                      <a:pt x="188" y="24"/>
                      <a:pt x="188" y="24"/>
                      <a:pt x="188" y="24"/>
                    </a:cubicBezTo>
                    <a:cubicBezTo>
                      <a:pt x="188" y="24"/>
                      <a:pt x="188" y="24"/>
                      <a:pt x="188" y="24"/>
                    </a:cubicBezTo>
                    <a:cubicBezTo>
                      <a:pt x="188" y="24"/>
                      <a:pt x="188" y="24"/>
                      <a:pt x="188" y="24"/>
                    </a:cubicBezTo>
                    <a:cubicBezTo>
                      <a:pt x="188" y="24"/>
                      <a:pt x="188" y="24"/>
                      <a:pt x="188" y="24"/>
                    </a:cubicBezTo>
                    <a:cubicBezTo>
                      <a:pt x="188" y="24"/>
                      <a:pt x="188" y="23"/>
                      <a:pt x="189" y="23"/>
                    </a:cubicBezTo>
                    <a:cubicBezTo>
                      <a:pt x="189" y="23"/>
                      <a:pt x="189" y="23"/>
                      <a:pt x="189" y="23"/>
                    </a:cubicBezTo>
                    <a:cubicBezTo>
                      <a:pt x="189" y="23"/>
                      <a:pt x="189" y="24"/>
                      <a:pt x="189" y="24"/>
                    </a:cubicBezTo>
                    <a:cubicBezTo>
                      <a:pt x="189" y="25"/>
                      <a:pt x="189" y="25"/>
                      <a:pt x="189" y="25"/>
                    </a:cubicBezTo>
                    <a:cubicBezTo>
                      <a:pt x="189" y="25"/>
                      <a:pt x="189" y="25"/>
                      <a:pt x="189" y="25"/>
                    </a:cubicBezTo>
                    <a:cubicBezTo>
                      <a:pt x="190" y="24"/>
                      <a:pt x="190" y="24"/>
                      <a:pt x="190" y="24"/>
                    </a:cubicBezTo>
                    <a:cubicBezTo>
                      <a:pt x="189" y="24"/>
                      <a:pt x="190" y="24"/>
                      <a:pt x="190" y="24"/>
                    </a:cubicBezTo>
                    <a:cubicBezTo>
                      <a:pt x="190" y="24"/>
                      <a:pt x="190" y="23"/>
                      <a:pt x="189" y="23"/>
                    </a:cubicBezTo>
                    <a:cubicBezTo>
                      <a:pt x="189" y="23"/>
                      <a:pt x="189" y="23"/>
                      <a:pt x="189" y="23"/>
                    </a:cubicBezTo>
                    <a:cubicBezTo>
                      <a:pt x="189" y="23"/>
                      <a:pt x="189" y="23"/>
                      <a:pt x="190" y="23"/>
                    </a:cubicBezTo>
                    <a:cubicBezTo>
                      <a:pt x="190" y="23"/>
                      <a:pt x="190" y="23"/>
                      <a:pt x="190" y="23"/>
                    </a:cubicBezTo>
                    <a:cubicBezTo>
                      <a:pt x="190" y="23"/>
                      <a:pt x="190" y="23"/>
                      <a:pt x="190" y="23"/>
                    </a:cubicBezTo>
                    <a:cubicBezTo>
                      <a:pt x="190" y="23"/>
                      <a:pt x="190" y="22"/>
                      <a:pt x="190" y="22"/>
                    </a:cubicBezTo>
                    <a:cubicBezTo>
                      <a:pt x="190" y="22"/>
                      <a:pt x="190" y="22"/>
                      <a:pt x="190" y="22"/>
                    </a:cubicBezTo>
                    <a:cubicBezTo>
                      <a:pt x="190" y="22"/>
                      <a:pt x="190" y="22"/>
                      <a:pt x="190" y="22"/>
                    </a:cubicBezTo>
                    <a:cubicBezTo>
                      <a:pt x="191" y="22"/>
                      <a:pt x="191" y="22"/>
                      <a:pt x="191" y="22"/>
                    </a:cubicBezTo>
                    <a:cubicBezTo>
                      <a:pt x="191" y="22"/>
                      <a:pt x="191" y="22"/>
                      <a:pt x="191" y="22"/>
                    </a:cubicBezTo>
                    <a:cubicBezTo>
                      <a:pt x="191" y="22"/>
                      <a:pt x="191" y="22"/>
                      <a:pt x="191" y="22"/>
                    </a:cubicBezTo>
                    <a:cubicBezTo>
                      <a:pt x="191" y="22"/>
                      <a:pt x="191" y="22"/>
                      <a:pt x="191" y="22"/>
                    </a:cubicBezTo>
                    <a:cubicBezTo>
                      <a:pt x="191" y="23"/>
                      <a:pt x="191" y="23"/>
                      <a:pt x="191" y="23"/>
                    </a:cubicBezTo>
                    <a:cubicBezTo>
                      <a:pt x="191" y="23"/>
                      <a:pt x="191" y="23"/>
                      <a:pt x="191" y="23"/>
                    </a:cubicBezTo>
                    <a:cubicBezTo>
                      <a:pt x="191" y="23"/>
                      <a:pt x="191" y="23"/>
                      <a:pt x="191" y="23"/>
                    </a:cubicBezTo>
                    <a:cubicBezTo>
                      <a:pt x="191" y="23"/>
                      <a:pt x="191" y="23"/>
                      <a:pt x="191" y="23"/>
                    </a:cubicBezTo>
                    <a:cubicBezTo>
                      <a:pt x="191" y="23"/>
                      <a:pt x="191" y="23"/>
                      <a:pt x="191" y="23"/>
                    </a:cubicBezTo>
                    <a:cubicBezTo>
                      <a:pt x="191" y="23"/>
                      <a:pt x="191" y="23"/>
                      <a:pt x="191" y="23"/>
                    </a:cubicBezTo>
                    <a:cubicBezTo>
                      <a:pt x="192" y="23"/>
                      <a:pt x="192" y="23"/>
                      <a:pt x="192" y="23"/>
                    </a:cubicBezTo>
                    <a:cubicBezTo>
                      <a:pt x="192" y="23"/>
                      <a:pt x="192" y="23"/>
                      <a:pt x="192" y="23"/>
                    </a:cubicBezTo>
                    <a:cubicBezTo>
                      <a:pt x="192" y="23"/>
                      <a:pt x="192" y="23"/>
                      <a:pt x="192" y="23"/>
                    </a:cubicBezTo>
                    <a:cubicBezTo>
                      <a:pt x="192" y="23"/>
                      <a:pt x="192" y="23"/>
                      <a:pt x="192" y="23"/>
                    </a:cubicBezTo>
                    <a:cubicBezTo>
                      <a:pt x="192" y="23"/>
                      <a:pt x="192" y="23"/>
                      <a:pt x="192" y="23"/>
                    </a:cubicBezTo>
                    <a:cubicBezTo>
                      <a:pt x="192" y="23"/>
                      <a:pt x="192" y="23"/>
                      <a:pt x="192" y="23"/>
                    </a:cubicBezTo>
                    <a:cubicBezTo>
                      <a:pt x="192" y="23"/>
                      <a:pt x="192" y="23"/>
                      <a:pt x="192" y="23"/>
                    </a:cubicBezTo>
                    <a:cubicBezTo>
                      <a:pt x="192" y="23"/>
                      <a:pt x="193" y="23"/>
                      <a:pt x="193" y="23"/>
                    </a:cubicBezTo>
                    <a:cubicBezTo>
                      <a:pt x="193" y="23"/>
                      <a:pt x="193" y="23"/>
                      <a:pt x="193" y="23"/>
                    </a:cubicBezTo>
                    <a:cubicBezTo>
                      <a:pt x="193" y="23"/>
                      <a:pt x="193" y="23"/>
                      <a:pt x="193" y="23"/>
                    </a:cubicBezTo>
                    <a:cubicBezTo>
                      <a:pt x="193" y="23"/>
                      <a:pt x="193" y="23"/>
                      <a:pt x="193" y="23"/>
                    </a:cubicBezTo>
                    <a:cubicBezTo>
                      <a:pt x="193" y="23"/>
                      <a:pt x="193" y="23"/>
                      <a:pt x="193" y="23"/>
                    </a:cubicBezTo>
                    <a:cubicBezTo>
                      <a:pt x="193" y="23"/>
                      <a:pt x="193" y="23"/>
                      <a:pt x="193" y="23"/>
                    </a:cubicBezTo>
                    <a:cubicBezTo>
                      <a:pt x="193" y="23"/>
                      <a:pt x="193" y="23"/>
                      <a:pt x="193" y="23"/>
                    </a:cubicBezTo>
                    <a:cubicBezTo>
                      <a:pt x="193" y="23"/>
                      <a:pt x="193" y="23"/>
                      <a:pt x="193" y="23"/>
                    </a:cubicBezTo>
                    <a:cubicBezTo>
                      <a:pt x="193" y="23"/>
                      <a:pt x="193" y="23"/>
                      <a:pt x="193" y="23"/>
                    </a:cubicBezTo>
                    <a:cubicBezTo>
                      <a:pt x="193" y="22"/>
                      <a:pt x="193" y="22"/>
                      <a:pt x="193" y="22"/>
                    </a:cubicBezTo>
                    <a:cubicBezTo>
                      <a:pt x="193" y="22"/>
                      <a:pt x="193" y="22"/>
                      <a:pt x="193" y="22"/>
                    </a:cubicBezTo>
                    <a:cubicBezTo>
                      <a:pt x="193" y="22"/>
                      <a:pt x="193" y="21"/>
                      <a:pt x="193" y="21"/>
                    </a:cubicBezTo>
                    <a:cubicBezTo>
                      <a:pt x="193" y="21"/>
                      <a:pt x="193" y="21"/>
                      <a:pt x="193" y="21"/>
                    </a:cubicBezTo>
                    <a:cubicBezTo>
                      <a:pt x="193" y="21"/>
                      <a:pt x="193" y="21"/>
                      <a:pt x="193" y="21"/>
                    </a:cubicBezTo>
                    <a:cubicBezTo>
                      <a:pt x="193" y="21"/>
                      <a:pt x="193" y="20"/>
                      <a:pt x="193" y="20"/>
                    </a:cubicBezTo>
                    <a:cubicBezTo>
                      <a:pt x="193" y="20"/>
                      <a:pt x="193" y="20"/>
                      <a:pt x="193" y="20"/>
                    </a:cubicBezTo>
                    <a:cubicBezTo>
                      <a:pt x="193" y="20"/>
                      <a:pt x="193" y="20"/>
                      <a:pt x="193" y="20"/>
                    </a:cubicBezTo>
                    <a:cubicBezTo>
                      <a:pt x="193" y="20"/>
                      <a:pt x="194" y="19"/>
                      <a:pt x="194" y="19"/>
                    </a:cubicBezTo>
                    <a:cubicBezTo>
                      <a:pt x="194" y="19"/>
                      <a:pt x="194" y="19"/>
                      <a:pt x="194" y="19"/>
                    </a:cubicBezTo>
                    <a:cubicBezTo>
                      <a:pt x="194" y="19"/>
                      <a:pt x="194" y="19"/>
                      <a:pt x="194" y="19"/>
                    </a:cubicBezTo>
                    <a:cubicBezTo>
                      <a:pt x="194" y="19"/>
                      <a:pt x="194" y="19"/>
                      <a:pt x="194" y="19"/>
                    </a:cubicBezTo>
                    <a:cubicBezTo>
                      <a:pt x="194" y="19"/>
                      <a:pt x="194" y="19"/>
                      <a:pt x="194" y="19"/>
                    </a:cubicBezTo>
                    <a:cubicBezTo>
                      <a:pt x="194" y="19"/>
                      <a:pt x="194" y="18"/>
                      <a:pt x="194" y="18"/>
                    </a:cubicBezTo>
                    <a:cubicBezTo>
                      <a:pt x="194" y="18"/>
                      <a:pt x="194" y="18"/>
                      <a:pt x="194" y="18"/>
                    </a:cubicBezTo>
                    <a:cubicBezTo>
                      <a:pt x="195" y="18"/>
                      <a:pt x="195" y="18"/>
                      <a:pt x="194" y="18"/>
                    </a:cubicBezTo>
                    <a:cubicBezTo>
                      <a:pt x="194" y="18"/>
                      <a:pt x="194" y="18"/>
                      <a:pt x="194" y="18"/>
                    </a:cubicBezTo>
                    <a:cubicBezTo>
                      <a:pt x="194" y="18"/>
                      <a:pt x="194" y="18"/>
                      <a:pt x="194" y="17"/>
                    </a:cubicBezTo>
                    <a:cubicBezTo>
                      <a:pt x="194" y="17"/>
                      <a:pt x="194" y="17"/>
                      <a:pt x="194" y="17"/>
                    </a:cubicBezTo>
                    <a:cubicBezTo>
                      <a:pt x="194" y="17"/>
                      <a:pt x="194" y="17"/>
                      <a:pt x="194" y="17"/>
                    </a:cubicBezTo>
                    <a:cubicBezTo>
                      <a:pt x="194" y="17"/>
                      <a:pt x="195" y="17"/>
                      <a:pt x="195" y="17"/>
                    </a:cubicBezTo>
                    <a:cubicBezTo>
                      <a:pt x="195" y="17"/>
                      <a:pt x="195" y="17"/>
                      <a:pt x="195" y="17"/>
                    </a:cubicBezTo>
                    <a:cubicBezTo>
                      <a:pt x="195" y="17"/>
                      <a:pt x="195" y="18"/>
                      <a:pt x="195" y="18"/>
                    </a:cubicBezTo>
                    <a:cubicBezTo>
                      <a:pt x="195" y="18"/>
                      <a:pt x="195" y="18"/>
                      <a:pt x="195" y="17"/>
                    </a:cubicBezTo>
                    <a:cubicBezTo>
                      <a:pt x="195" y="17"/>
                      <a:pt x="195" y="17"/>
                      <a:pt x="195" y="17"/>
                    </a:cubicBezTo>
                    <a:cubicBezTo>
                      <a:pt x="195" y="17"/>
                      <a:pt x="195" y="17"/>
                      <a:pt x="195" y="17"/>
                    </a:cubicBezTo>
                    <a:cubicBezTo>
                      <a:pt x="195" y="17"/>
                      <a:pt x="196" y="17"/>
                      <a:pt x="196" y="17"/>
                    </a:cubicBezTo>
                    <a:cubicBezTo>
                      <a:pt x="196" y="17"/>
                      <a:pt x="196" y="17"/>
                      <a:pt x="196" y="17"/>
                    </a:cubicBezTo>
                    <a:cubicBezTo>
                      <a:pt x="196" y="17"/>
                      <a:pt x="196" y="18"/>
                      <a:pt x="196" y="18"/>
                    </a:cubicBezTo>
                    <a:cubicBezTo>
                      <a:pt x="196" y="18"/>
                      <a:pt x="196" y="18"/>
                      <a:pt x="196" y="18"/>
                    </a:cubicBezTo>
                    <a:cubicBezTo>
                      <a:pt x="196" y="18"/>
                      <a:pt x="197" y="18"/>
                      <a:pt x="197" y="18"/>
                    </a:cubicBezTo>
                    <a:cubicBezTo>
                      <a:pt x="197" y="18"/>
                      <a:pt x="197" y="18"/>
                      <a:pt x="197" y="18"/>
                    </a:cubicBezTo>
                    <a:cubicBezTo>
                      <a:pt x="197" y="18"/>
                      <a:pt x="197" y="17"/>
                      <a:pt x="197" y="17"/>
                    </a:cubicBezTo>
                    <a:cubicBezTo>
                      <a:pt x="196" y="17"/>
                      <a:pt x="196" y="17"/>
                      <a:pt x="197" y="17"/>
                    </a:cubicBezTo>
                    <a:cubicBezTo>
                      <a:pt x="197" y="17"/>
                      <a:pt x="197" y="17"/>
                      <a:pt x="197" y="17"/>
                    </a:cubicBezTo>
                    <a:cubicBezTo>
                      <a:pt x="197" y="17"/>
                      <a:pt x="196" y="17"/>
                      <a:pt x="196" y="17"/>
                    </a:cubicBezTo>
                    <a:cubicBezTo>
                      <a:pt x="196" y="17"/>
                      <a:pt x="196" y="17"/>
                      <a:pt x="196" y="17"/>
                    </a:cubicBezTo>
                    <a:cubicBezTo>
                      <a:pt x="196" y="17"/>
                      <a:pt x="196" y="17"/>
                      <a:pt x="196" y="16"/>
                    </a:cubicBezTo>
                    <a:cubicBezTo>
                      <a:pt x="196" y="16"/>
                      <a:pt x="196" y="16"/>
                      <a:pt x="196" y="16"/>
                    </a:cubicBezTo>
                    <a:cubicBezTo>
                      <a:pt x="196" y="16"/>
                      <a:pt x="196" y="16"/>
                      <a:pt x="196" y="16"/>
                    </a:cubicBezTo>
                    <a:cubicBezTo>
                      <a:pt x="196" y="16"/>
                      <a:pt x="195" y="16"/>
                      <a:pt x="195" y="16"/>
                    </a:cubicBezTo>
                    <a:cubicBezTo>
                      <a:pt x="195" y="16"/>
                      <a:pt x="195" y="16"/>
                      <a:pt x="195" y="16"/>
                    </a:cubicBezTo>
                    <a:cubicBezTo>
                      <a:pt x="195" y="16"/>
                      <a:pt x="195" y="16"/>
                      <a:pt x="195" y="16"/>
                    </a:cubicBezTo>
                    <a:cubicBezTo>
                      <a:pt x="195" y="15"/>
                      <a:pt x="194" y="15"/>
                      <a:pt x="194" y="15"/>
                    </a:cubicBezTo>
                    <a:cubicBezTo>
                      <a:pt x="194" y="15"/>
                      <a:pt x="194" y="15"/>
                      <a:pt x="194" y="15"/>
                    </a:cubicBezTo>
                    <a:cubicBezTo>
                      <a:pt x="194" y="15"/>
                      <a:pt x="194" y="15"/>
                      <a:pt x="194" y="15"/>
                    </a:cubicBezTo>
                    <a:cubicBezTo>
                      <a:pt x="194" y="15"/>
                      <a:pt x="194" y="15"/>
                      <a:pt x="194" y="15"/>
                    </a:cubicBezTo>
                    <a:cubicBezTo>
                      <a:pt x="194" y="15"/>
                      <a:pt x="194" y="15"/>
                      <a:pt x="194" y="15"/>
                    </a:cubicBezTo>
                    <a:cubicBezTo>
                      <a:pt x="194" y="15"/>
                      <a:pt x="194" y="15"/>
                      <a:pt x="194" y="15"/>
                    </a:cubicBezTo>
                    <a:cubicBezTo>
                      <a:pt x="194" y="15"/>
                      <a:pt x="194" y="15"/>
                      <a:pt x="194" y="15"/>
                    </a:cubicBezTo>
                    <a:cubicBezTo>
                      <a:pt x="194" y="15"/>
                      <a:pt x="194" y="15"/>
                      <a:pt x="194" y="15"/>
                    </a:cubicBezTo>
                    <a:cubicBezTo>
                      <a:pt x="194" y="15"/>
                      <a:pt x="194" y="15"/>
                      <a:pt x="193" y="15"/>
                    </a:cubicBezTo>
                    <a:cubicBezTo>
                      <a:pt x="193" y="15"/>
                      <a:pt x="193" y="15"/>
                      <a:pt x="193" y="15"/>
                    </a:cubicBezTo>
                    <a:cubicBezTo>
                      <a:pt x="193" y="15"/>
                      <a:pt x="193" y="15"/>
                      <a:pt x="193" y="15"/>
                    </a:cubicBezTo>
                    <a:cubicBezTo>
                      <a:pt x="193" y="15"/>
                      <a:pt x="193" y="15"/>
                      <a:pt x="193" y="15"/>
                    </a:cubicBezTo>
                    <a:cubicBezTo>
                      <a:pt x="193" y="15"/>
                      <a:pt x="193" y="15"/>
                      <a:pt x="193" y="15"/>
                    </a:cubicBezTo>
                    <a:cubicBezTo>
                      <a:pt x="193" y="15"/>
                      <a:pt x="193" y="14"/>
                      <a:pt x="193" y="14"/>
                    </a:cubicBezTo>
                    <a:cubicBezTo>
                      <a:pt x="193" y="14"/>
                      <a:pt x="193" y="14"/>
                      <a:pt x="192" y="14"/>
                    </a:cubicBezTo>
                    <a:cubicBezTo>
                      <a:pt x="192" y="14"/>
                      <a:pt x="192" y="14"/>
                      <a:pt x="192" y="14"/>
                    </a:cubicBezTo>
                    <a:cubicBezTo>
                      <a:pt x="192" y="14"/>
                      <a:pt x="192" y="14"/>
                      <a:pt x="192" y="14"/>
                    </a:cubicBezTo>
                    <a:cubicBezTo>
                      <a:pt x="192" y="14"/>
                      <a:pt x="192" y="14"/>
                      <a:pt x="192" y="14"/>
                    </a:cubicBezTo>
                    <a:cubicBezTo>
                      <a:pt x="192" y="14"/>
                      <a:pt x="192" y="14"/>
                      <a:pt x="192" y="14"/>
                    </a:cubicBezTo>
                    <a:cubicBezTo>
                      <a:pt x="192" y="14"/>
                      <a:pt x="192" y="14"/>
                      <a:pt x="192" y="14"/>
                    </a:cubicBezTo>
                    <a:cubicBezTo>
                      <a:pt x="192" y="14"/>
                      <a:pt x="191" y="14"/>
                      <a:pt x="191" y="14"/>
                    </a:cubicBezTo>
                    <a:cubicBezTo>
                      <a:pt x="191" y="14"/>
                      <a:pt x="191" y="14"/>
                      <a:pt x="191" y="14"/>
                    </a:cubicBezTo>
                    <a:cubicBezTo>
                      <a:pt x="191" y="14"/>
                      <a:pt x="191" y="14"/>
                      <a:pt x="191" y="14"/>
                    </a:cubicBezTo>
                    <a:cubicBezTo>
                      <a:pt x="191" y="14"/>
                      <a:pt x="191" y="14"/>
                      <a:pt x="191" y="14"/>
                    </a:cubicBezTo>
                    <a:cubicBezTo>
                      <a:pt x="191" y="14"/>
                      <a:pt x="191" y="14"/>
                      <a:pt x="191" y="14"/>
                    </a:cubicBezTo>
                    <a:cubicBezTo>
                      <a:pt x="191" y="14"/>
                      <a:pt x="191" y="14"/>
                      <a:pt x="191" y="14"/>
                    </a:cubicBezTo>
                    <a:cubicBezTo>
                      <a:pt x="191" y="14"/>
                      <a:pt x="191" y="14"/>
                      <a:pt x="191"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4"/>
                    </a:cubicBezTo>
                    <a:cubicBezTo>
                      <a:pt x="190" y="14"/>
                      <a:pt x="190" y="14"/>
                      <a:pt x="190" y="13"/>
                    </a:cubicBezTo>
                    <a:cubicBezTo>
                      <a:pt x="190" y="13"/>
                      <a:pt x="190" y="13"/>
                      <a:pt x="190" y="13"/>
                    </a:cubicBezTo>
                    <a:cubicBezTo>
                      <a:pt x="190" y="13"/>
                      <a:pt x="190" y="13"/>
                      <a:pt x="190" y="13"/>
                    </a:cubicBezTo>
                    <a:cubicBezTo>
                      <a:pt x="190" y="13"/>
                      <a:pt x="190" y="13"/>
                      <a:pt x="190" y="13"/>
                    </a:cubicBezTo>
                    <a:cubicBezTo>
                      <a:pt x="190" y="13"/>
                      <a:pt x="189" y="13"/>
                      <a:pt x="189" y="13"/>
                    </a:cubicBezTo>
                    <a:cubicBezTo>
                      <a:pt x="189" y="13"/>
                      <a:pt x="189" y="13"/>
                      <a:pt x="189" y="13"/>
                    </a:cubicBezTo>
                    <a:cubicBezTo>
                      <a:pt x="189" y="13"/>
                      <a:pt x="190" y="13"/>
                      <a:pt x="190" y="13"/>
                    </a:cubicBezTo>
                    <a:cubicBezTo>
                      <a:pt x="190" y="13"/>
                      <a:pt x="190" y="13"/>
                      <a:pt x="190" y="13"/>
                    </a:cubicBezTo>
                    <a:cubicBezTo>
                      <a:pt x="190" y="13"/>
                      <a:pt x="190" y="13"/>
                      <a:pt x="190" y="13"/>
                    </a:cubicBezTo>
                    <a:cubicBezTo>
                      <a:pt x="190" y="13"/>
                      <a:pt x="190" y="13"/>
                      <a:pt x="191" y="13"/>
                    </a:cubicBezTo>
                    <a:cubicBezTo>
                      <a:pt x="191" y="14"/>
                      <a:pt x="191" y="14"/>
                      <a:pt x="191" y="14"/>
                    </a:cubicBezTo>
                    <a:cubicBezTo>
                      <a:pt x="191" y="14"/>
                      <a:pt x="191" y="14"/>
                      <a:pt x="191" y="14"/>
                    </a:cubicBezTo>
                    <a:cubicBezTo>
                      <a:pt x="191" y="14"/>
                      <a:pt x="191" y="14"/>
                      <a:pt x="191" y="14"/>
                    </a:cubicBezTo>
                    <a:cubicBezTo>
                      <a:pt x="192" y="14"/>
                      <a:pt x="192" y="14"/>
                      <a:pt x="192" y="14"/>
                    </a:cubicBezTo>
                    <a:cubicBezTo>
                      <a:pt x="192" y="14"/>
                      <a:pt x="192" y="14"/>
                      <a:pt x="192" y="14"/>
                    </a:cubicBezTo>
                    <a:cubicBezTo>
                      <a:pt x="192" y="14"/>
                      <a:pt x="192" y="14"/>
                      <a:pt x="192" y="14"/>
                    </a:cubicBezTo>
                    <a:cubicBezTo>
                      <a:pt x="192" y="14"/>
                      <a:pt x="192" y="14"/>
                      <a:pt x="192" y="13"/>
                    </a:cubicBezTo>
                    <a:cubicBezTo>
                      <a:pt x="192" y="13"/>
                      <a:pt x="192" y="13"/>
                      <a:pt x="192" y="13"/>
                    </a:cubicBezTo>
                    <a:cubicBezTo>
                      <a:pt x="193" y="13"/>
                      <a:pt x="192" y="13"/>
                      <a:pt x="192" y="12"/>
                    </a:cubicBezTo>
                    <a:cubicBezTo>
                      <a:pt x="192" y="12"/>
                      <a:pt x="192" y="12"/>
                      <a:pt x="192" y="12"/>
                    </a:cubicBezTo>
                    <a:cubicBezTo>
                      <a:pt x="192" y="12"/>
                      <a:pt x="192" y="12"/>
                      <a:pt x="192" y="12"/>
                    </a:cubicBezTo>
                    <a:cubicBezTo>
                      <a:pt x="192" y="12"/>
                      <a:pt x="192" y="12"/>
                      <a:pt x="192" y="12"/>
                    </a:cubicBezTo>
                    <a:cubicBezTo>
                      <a:pt x="192" y="12"/>
                      <a:pt x="191" y="11"/>
                      <a:pt x="191" y="11"/>
                    </a:cubicBezTo>
                    <a:cubicBezTo>
                      <a:pt x="191" y="11"/>
                      <a:pt x="191" y="11"/>
                      <a:pt x="191" y="11"/>
                    </a:cubicBezTo>
                    <a:cubicBezTo>
                      <a:pt x="191" y="11"/>
                      <a:pt x="191" y="11"/>
                      <a:pt x="191" y="11"/>
                    </a:cubicBezTo>
                    <a:cubicBezTo>
                      <a:pt x="190" y="11"/>
                      <a:pt x="190" y="11"/>
                      <a:pt x="190" y="11"/>
                    </a:cubicBezTo>
                    <a:cubicBezTo>
                      <a:pt x="190" y="11"/>
                      <a:pt x="190" y="11"/>
                      <a:pt x="191" y="11"/>
                    </a:cubicBezTo>
                    <a:cubicBezTo>
                      <a:pt x="191" y="11"/>
                      <a:pt x="191" y="11"/>
                      <a:pt x="191" y="11"/>
                    </a:cubicBezTo>
                    <a:cubicBezTo>
                      <a:pt x="191" y="11"/>
                      <a:pt x="191" y="11"/>
                      <a:pt x="191" y="11"/>
                    </a:cubicBezTo>
                    <a:cubicBezTo>
                      <a:pt x="191" y="11"/>
                      <a:pt x="191" y="11"/>
                      <a:pt x="191" y="11"/>
                    </a:cubicBezTo>
                    <a:cubicBezTo>
                      <a:pt x="191" y="11"/>
                      <a:pt x="191" y="11"/>
                      <a:pt x="191" y="10"/>
                    </a:cubicBezTo>
                    <a:cubicBezTo>
                      <a:pt x="191" y="10"/>
                      <a:pt x="191" y="10"/>
                      <a:pt x="191" y="10"/>
                    </a:cubicBezTo>
                    <a:cubicBezTo>
                      <a:pt x="191" y="10"/>
                      <a:pt x="191" y="10"/>
                      <a:pt x="191" y="10"/>
                    </a:cubicBezTo>
                    <a:cubicBezTo>
                      <a:pt x="191" y="10"/>
                      <a:pt x="191" y="10"/>
                      <a:pt x="191" y="10"/>
                    </a:cubicBezTo>
                    <a:cubicBezTo>
                      <a:pt x="191" y="11"/>
                      <a:pt x="191" y="11"/>
                      <a:pt x="191" y="11"/>
                    </a:cubicBezTo>
                    <a:cubicBezTo>
                      <a:pt x="191" y="11"/>
                      <a:pt x="191" y="11"/>
                      <a:pt x="191" y="11"/>
                    </a:cubicBezTo>
                    <a:cubicBezTo>
                      <a:pt x="191" y="11"/>
                      <a:pt x="191" y="10"/>
                      <a:pt x="191" y="10"/>
                    </a:cubicBezTo>
                    <a:cubicBezTo>
                      <a:pt x="191" y="10"/>
                      <a:pt x="191" y="10"/>
                      <a:pt x="191" y="10"/>
                    </a:cubicBezTo>
                    <a:cubicBezTo>
                      <a:pt x="191" y="10"/>
                      <a:pt x="191" y="10"/>
                      <a:pt x="191" y="10"/>
                    </a:cubicBezTo>
                    <a:cubicBezTo>
                      <a:pt x="191" y="10"/>
                      <a:pt x="191" y="10"/>
                      <a:pt x="192" y="10"/>
                    </a:cubicBezTo>
                    <a:cubicBezTo>
                      <a:pt x="192" y="10"/>
                      <a:pt x="192" y="11"/>
                      <a:pt x="192" y="11"/>
                    </a:cubicBezTo>
                    <a:cubicBezTo>
                      <a:pt x="192" y="11"/>
                      <a:pt x="192" y="11"/>
                      <a:pt x="192" y="11"/>
                    </a:cubicBezTo>
                    <a:cubicBezTo>
                      <a:pt x="192" y="11"/>
                      <a:pt x="192" y="11"/>
                      <a:pt x="192" y="11"/>
                    </a:cubicBezTo>
                    <a:cubicBezTo>
                      <a:pt x="192" y="11"/>
                      <a:pt x="192" y="11"/>
                      <a:pt x="192" y="11"/>
                    </a:cubicBezTo>
                    <a:cubicBezTo>
                      <a:pt x="192" y="11"/>
                      <a:pt x="192" y="11"/>
                      <a:pt x="192" y="11"/>
                    </a:cubicBezTo>
                    <a:cubicBezTo>
                      <a:pt x="192" y="11"/>
                      <a:pt x="192" y="11"/>
                      <a:pt x="192" y="11"/>
                    </a:cubicBezTo>
                    <a:cubicBezTo>
                      <a:pt x="192" y="11"/>
                      <a:pt x="192" y="11"/>
                      <a:pt x="192" y="11"/>
                    </a:cubicBezTo>
                    <a:cubicBezTo>
                      <a:pt x="192" y="11"/>
                      <a:pt x="192" y="11"/>
                      <a:pt x="192" y="11"/>
                    </a:cubicBezTo>
                    <a:cubicBezTo>
                      <a:pt x="192" y="11"/>
                      <a:pt x="192" y="11"/>
                      <a:pt x="193" y="11"/>
                    </a:cubicBezTo>
                    <a:cubicBezTo>
                      <a:pt x="193" y="11"/>
                      <a:pt x="193" y="11"/>
                      <a:pt x="193" y="11"/>
                    </a:cubicBezTo>
                    <a:cubicBezTo>
                      <a:pt x="193" y="11"/>
                      <a:pt x="193" y="11"/>
                      <a:pt x="193" y="11"/>
                    </a:cubicBezTo>
                    <a:cubicBezTo>
                      <a:pt x="193" y="11"/>
                      <a:pt x="193" y="12"/>
                      <a:pt x="193" y="12"/>
                    </a:cubicBezTo>
                    <a:cubicBezTo>
                      <a:pt x="193" y="12"/>
                      <a:pt x="193" y="12"/>
                      <a:pt x="193" y="12"/>
                    </a:cubicBezTo>
                    <a:cubicBezTo>
                      <a:pt x="193" y="11"/>
                      <a:pt x="193" y="11"/>
                      <a:pt x="194" y="11"/>
                    </a:cubicBezTo>
                    <a:cubicBezTo>
                      <a:pt x="194" y="11"/>
                      <a:pt x="194" y="11"/>
                      <a:pt x="194" y="11"/>
                    </a:cubicBezTo>
                    <a:cubicBezTo>
                      <a:pt x="194" y="11"/>
                      <a:pt x="194" y="11"/>
                      <a:pt x="194" y="11"/>
                    </a:cubicBezTo>
                    <a:cubicBezTo>
                      <a:pt x="194" y="11"/>
                      <a:pt x="194" y="11"/>
                      <a:pt x="194" y="11"/>
                    </a:cubicBezTo>
                    <a:cubicBezTo>
                      <a:pt x="194" y="11"/>
                      <a:pt x="194" y="11"/>
                      <a:pt x="194" y="11"/>
                    </a:cubicBezTo>
                    <a:cubicBezTo>
                      <a:pt x="194" y="11"/>
                      <a:pt x="194" y="11"/>
                      <a:pt x="194" y="11"/>
                    </a:cubicBezTo>
                    <a:cubicBezTo>
                      <a:pt x="194" y="11"/>
                      <a:pt x="194" y="11"/>
                      <a:pt x="194" y="11"/>
                    </a:cubicBezTo>
                    <a:cubicBezTo>
                      <a:pt x="194" y="11"/>
                      <a:pt x="194" y="11"/>
                      <a:pt x="195" y="11"/>
                    </a:cubicBezTo>
                    <a:cubicBezTo>
                      <a:pt x="195" y="11"/>
                      <a:pt x="195" y="11"/>
                      <a:pt x="195" y="11"/>
                    </a:cubicBezTo>
                    <a:cubicBezTo>
                      <a:pt x="195" y="11"/>
                      <a:pt x="196" y="12"/>
                      <a:pt x="196" y="12"/>
                    </a:cubicBezTo>
                    <a:cubicBezTo>
                      <a:pt x="196" y="12"/>
                      <a:pt x="196" y="12"/>
                      <a:pt x="196" y="12"/>
                    </a:cubicBezTo>
                    <a:cubicBezTo>
                      <a:pt x="196" y="12"/>
                      <a:pt x="196" y="12"/>
                      <a:pt x="196" y="12"/>
                    </a:cubicBezTo>
                    <a:cubicBezTo>
                      <a:pt x="196" y="12"/>
                      <a:pt x="196" y="12"/>
                      <a:pt x="196" y="12"/>
                    </a:cubicBezTo>
                    <a:cubicBezTo>
                      <a:pt x="196" y="12"/>
                      <a:pt x="196" y="12"/>
                      <a:pt x="196" y="12"/>
                    </a:cubicBezTo>
                    <a:cubicBezTo>
                      <a:pt x="197" y="12"/>
                      <a:pt x="197" y="12"/>
                      <a:pt x="197" y="12"/>
                    </a:cubicBezTo>
                    <a:cubicBezTo>
                      <a:pt x="197" y="12"/>
                      <a:pt x="197" y="12"/>
                      <a:pt x="197" y="12"/>
                    </a:cubicBezTo>
                    <a:cubicBezTo>
                      <a:pt x="197" y="12"/>
                      <a:pt x="197" y="12"/>
                      <a:pt x="197" y="12"/>
                    </a:cubicBezTo>
                    <a:cubicBezTo>
                      <a:pt x="197" y="12"/>
                      <a:pt x="197" y="12"/>
                      <a:pt x="197" y="12"/>
                    </a:cubicBezTo>
                    <a:cubicBezTo>
                      <a:pt x="197" y="12"/>
                      <a:pt x="197" y="12"/>
                      <a:pt x="197" y="12"/>
                    </a:cubicBezTo>
                    <a:cubicBezTo>
                      <a:pt x="197" y="12"/>
                      <a:pt x="197" y="12"/>
                      <a:pt x="197" y="12"/>
                    </a:cubicBezTo>
                    <a:cubicBezTo>
                      <a:pt x="197" y="12"/>
                      <a:pt x="197" y="12"/>
                      <a:pt x="197" y="12"/>
                    </a:cubicBezTo>
                    <a:cubicBezTo>
                      <a:pt x="197" y="12"/>
                      <a:pt x="197" y="12"/>
                      <a:pt x="197" y="12"/>
                    </a:cubicBezTo>
                    <a:cubicBezTo>
                      <a:pt x="197" y="12"/>
                      <a:pt x="198" y="12"/>
                      <a:pt x="198" y="12"/>
                    </a:cubicBezTo>
                    <a:cubicBezTo>
                      <a:pt x="198" y="12"/>
                      <a:pt x="198" y="12"/>
                      <a:pt x="198" y="12"/>
                    </a:cubicBezTo>
                    <a:cubicBezTo>
                      <a:pt x="198" y="12"/>
                      <a:pt x="198" y="12"/>
                      <a:pt x="198" y="12"/>
                    </a:cubicBezTo>
                    <a:cubicBezTo>
                      <a:pt x="198" y="12"/>
                      <a:pt x="198" y="12"/>
                      <a:pt x="198" y="12"/>
                    </a:cubicBezTo>
                    <a:cubicBezTo>
                      <a:pt x="198" y="13"/>
                      <a:pt x="198" y="13"/>
                      <a:pt x="198" y="13"/>
                    </a:cubicBezTo>
                    <a:cubicBezTo>
                      <a:pt x="198" y="13"/>
                      <a:pt x="199" y="13"/>
                      <a:pt x="199" y="13"/>
                    </a:cubicBezTo>
                    <a:cubicBezTo>
                      <a:pt x="199" y="13"/>
                      <a:pt x="199" y="13"/>
                      <a:pt x="199" y="13"/>
                    </a:cubicBezTo>
                    <a:cubicBezTo>
                      <a:pt x="199" y="13"/>
                      <a:pt x="199" y="13"/>
                      <a:pt x="199" y="13"/>
                    </a:cubicBezTo>
                    <a:cubicBezTo>
                      <a:pt x="199" y="13"/>
                      <a:pt x="199" y="13"/>
                      <a:pt x="199" y="13"/>
                    </a:cubicBezTo>
                    <a:cubicBezTo>
                      <a:pt x="199" y="12"/>
                      <a:pt x="199" y="12"/>
                      <a:pt x="199" y="12"/>
                    </a:cubicBezTo>
                    <a:cubicBezTo>
                      <a:pt x="199" y="12"/>
                      <a:pt x="199" y="12"/>
                      <a:pt x="199" y="12"/>
                    </a:cubicBezTo>
                    <a:cubicBezTo>
                      <a:pt x="199" y="12"/>
                      <a:pt x="199" y="12"/>
                      <a:pt x="199" y="12"/>
                    </a:cubicBezTo>
                    <a:cubicBezTo>
                      <a:pt x="199" y="12"/>
                      <a:pt x="199" y="13"/>
                      <a:pt x="199" y="13"/>
                    </a:cubicBezTo>
                    <a:cubicBezTo>
                      <a:pt x="200" y="13"/>
                      <a:pt x="200" y="13"/>
                      <a:pt x="200" y="13"/>
                    </a:cubicBezTo>
                    <a:cubicBezTo>
                      <a:pt x="200" y="13"/>
                      <a:pt x="200" y="13"/>
                      <a:pt x="200" y="12"/>
                    </a:cubicBezTo>
                    <a:cubicBezTo>
                      <a:pt x="200" y="12"/>
                      <a:pt x="200" y="12"/>
                      <a:pt x="200" y="12"/>
                    </a:cubicBezTo>
                    <a:cubicBezTo>
                      <a:pt x="200" y="12"/>
                      <a:pt x="200" y="12"/>
                      <a:pt x="200" y="12"/>
                    </a:cubicBezTo>
                    <a:cubicBezTo>
                      <a:pt x="200" y="12"/>
                      <a:pt x="200" y="12"/>
                      <a:pt x="200" y="12"/>
                    </a:cubicBezTo>
                    <a:cubicBezTo>
                      <a:pt x="200" y="12"/>
                      <a:pt x="200" y="12"/>
                      <a:pt x="200" y="12"/>
                    </a:cubicBezTo>
                    <a:cubicBezTo>
                      <a:pt x="200" y="12"/>
                      <a:pt x="200" y="12"/>
                      <a:pt x="200" y="12"/>
                    </a:cubicBezTo>
                    <a:cubicBezTo>
                      <a:pt x="200" y="12"/>
                      <a:pt x="200" y="12"/>
                      <a:pt x="199" y="12"/>
                    </a:cubicBezTo>
                    <a:cubicBezTo>
                      <a:pt x="199" y="12"/>
                      <a:pt x="199" y="12"/>
                      <a:pt x="199" y="12"/>
                    </a:cubicBezTo>
                    <a:cubicBezTo>
                      <a:pt x="199" y="12"/>
                      <a:pt x="199" y="12"/>
                      <a:pt x="199" y="12"/>
                    </a:cubicBezTo>
                    <a:cubicBezTo>
                      <a:pt x="199" y="12"/>
                      <a:pt x="199" y="12"/>
                      <a:pt x="199" y="12"/>
                    </a:cubicBezTo>
                    <a:cubicBezTo>
                      <a:pt x="199" y="12"/>
                      <a:pt x="199" y="12"/>
                      <a:pt x="199" y="12"/>
                    </a:cubicBezTo>
                    <a:cubicBezTo>
                      <a:pt x="199" y="12"/>
                      <a:pt x="199" y="12"/>
                      <a:pt x="199" y="12"/>
                    </a:cubicBezTo>
                    <a:cubicBezTo>
                      <a:pt x="199" y="12"/>
                      <a:pt x="199" y="12"/>
                      <a:pt x="199" y="12"/>
                    </a:cubicBezTo>
                    <a:cubicBezTo>
                      <a:pt x="199" y="12"/>
                      <a:pt x="199" y="12"/>
                      <a:pt x="199" y="12"/>
                    </a:cubicBezTo>
                    <a:cubicBezTo>
                      <a:pt x="199" y="12"/>
                      <a:pt x="199" y="12"/>
                      <a:pt x="199" y="12"/>
                    </a:cubicBezTo>
                    <a:cubicBezTo>
                      <a:pt x="199" y="12"/>
                      <a:pt x="199" y="11"/>
                      <a:pt x="199" y="11"/>
                    </a:cubicBezTo>
                    <a:cubicBezTo>
                      <a:pt x="199" y="11"/>
                      <a:pt x="199" y="11"/>
                      <a:pt x="199" y="11"/>
                    </a:cubicBezTo>
                    <a:cubicBezTo>
                      <a:pt x="199" y="11"/>
                      <a:pt x="199" y="11"/>
                      <a:pt x="199" y="11"/>
                    </a:cubicBezTo>
                    <a:cubicBezTo>
                      <a:pt x="199" y="11"/>
                      <a:pt x="199" y="11"/>
                      <a:pt x="199" y="11"/>
                    </a:cubicBezTo>
                    <a:cubicBezTo>
                      <a:pt x="198" y="11"/>
                      <a:pt x="198" y="11"/>
                      <a:pt x="198" y="11"/>
                    </a:cubicBezTo>
                    <a:cubicBezTo>
                      <a:pt x="198" y="11"/>
                      <a:pt x="198" y="11"/>
                      <a:pt x="198" y="11"/>
                    </a:cubicBezTo>
                    <a:cubicBezTo>
                      <a:pt x="198" y="11"/>
                      <a:pt x="198" y="11"/>
                      <a:pt x="198" y="10"/>
                    </a:cubicBezTo>
                    <a:cubicBezTo>
                      <a:pt x="198" y="10"/>
                      <a:pt x="198" y="10"/>
                      <a:pt x="198" y="10"/>
                    </a:cubicBezTo>
                    <a:cubicBezTo>
                      <a:pt x="198" y="10"/>
                      <a:pt x="198" y="10"/>
                      <a:pt x="198" y="10"/>
                    </a:cubicBezTo>
                    <a:cubicBezTo>
                      <a:pt x="198" y="10"/>
                      <a:pt x="198" y="10"/>
                      <a:pt x="198" y="10"/>
                    </a:cubicBezTo>
                    <a:cubicBezTo>
                      <a:pt x="199" y="10"/>
                      <a:pt x="199" y="10"/>
                      <a:pt x="199" y="10"/>
                    </a:cubicBezTo>
                    <a:cubicBezTo>
                      <a:pt x="199" y="10"/>
                      <a:pt x="199" y="10"/>
                      <a:pt x="199" y="10"/>
                    </a:cubicBezTo>
                    <a:cubicBezTo>
                      <a:pt x="199" y="10"/>
                      <a:pt x="199" y="10"/>
                      <a:pt x="198" y="10"/>
                    </a:cubicBezTo>
                    <a:cubicBezTo>
                      <a:pt x="198" y="10"/>
                      <a:pt x="198" y="10"/>
                      <a:pt x="198" y="10"/>
                    </a:cubicBezTo>
                    <a:cubicBezTo>
                      <a:pt x="198" y="10"/>
                      <a:pt x="199" y="10"/>
                      <a:pt x="199" y="10"/>
                    </a:cubicBezTo>
                    <a:cubicBezTo>
                      <a:pt x="199" y="10"/>
                      <a:pt x="199" y="10"/>
                      <a:pt x="199" y="10"/>
                    </a:cubicBezTo>
                    <a:cubicBezTo>
                      <a:pt x="199" y="10"/>
                      <a:pt x="199" y="10"/>
                      <a:pt x="199" y="10"/>
                    </a:cubicBezTo>
                    <a:cubicBezTo>
                      <a:pt x="199" y="10"/>
                      <a:pt x="199" y="10"/>
                      <a:pt x="199" y="10"/>
                    </a:cubicBezTo>
                    <a:cubicBezTo>
                      <a:pt x="199" y="10"/>
                      <a:pt x="199" y="9"/>
                      <a:pt x="199" y="9"/>
                    </a:cubicBezTo>
                    <a:cubicBezTo>
                      <a:pt x="199" y="9"/>
                      <a:pt x="199" y="9"/>
                      <a:pt x="199" y="9"/>
                    </a:cubicBezTo>
                    <a:cubicBezTo>
                      <a:pt x="199" y="9"/>
                      <a:pt x="199" y="9"/>
                      <a:pt x="199" y="9"/>
                    </a:cubicBezTo>
                    <a:cubicBezTo>
                      <a:pt x="198" y="8"/>
                      <a:pt x="198" y="8"/>
                      <a:pt x="197" y="8"/>
                    </a:cubicBezTo>
                    <a:cubicBezTo>
                      <a:pt x="197" y="8"/>
                      <a:pt x="197" y="8"/>
                      <a:pt x="197" y="8"/>
                    </a:cubicBezTo>
                    <a:cubicBezTo>
                      <a:pt x="197" y="8"/>
                      <a:pt x="196" y="8"/>
                      <a:pt x="196" y="8"/>
                    </a:cubicBezTo>
                    <a:cubicBezTo>
                      <a:pt x="196" y="8"/>
                      <a:pt x="196" y="8"/>
                      <a:pt x="195" y="8"/>
                    </a:cubicBezTo>
                    <a:cubicBezTo>
                      <a:pt x="195" y="8"/>
                      <a:pt x="195" y="8"/>
                      <a:pt x="195" y="8"/>
                    </a:cubicBezTo>
                    <a:cubicBezTo>
                      <a:pt x="195" y="8"/>
                      <a:pt x="195" y="8"/>
                      <a:pt x="195" y="8"/>
                    </a:cubicBezTo>
                    <a:cubicBezTo>
                      <a:pt x="195" y="8"/>
                      <a:pt x="195" y="8"/>
                      <a:pt x="195" y="8"/>
                    </a:cubicBezTo>
                    <a:cubicBezTo>
                      <a:pt x="195" y="8"/>
                      <a:pt x="195" y="8"/>
                      <a:pt x="195" y="8"/>
                    </a:cubicBezTo>
                    <a:cubicBezTo>
                      <a:pt x="195" y="8"/>
                      <a:pt x="195" y="8"/>
                      <a:pt x="195" y="8"/>
                    </a:cubicBezTo>
                    <a:cubicBezTo>
                      <a:pt x="194" y="8"/>
                      <a:pt x="194" y="8"/>
                      <a:pt x="194" y="8"/>
                    </a:cubicBezTo>
                    <a:cubicBezTo>
                      <a:pt x="194" y="8"/>
                      <a:pt x="194" y="8"/>
                      <a:pt x="195" y="8"/>
                    </a:cubicBezTo>
                    <a:cubicBezTo>
                      <a:pt x="195" y="8"/>
                      <a:pt x="195" y="8"/>
                      <a:pt x="195" y="8"/>
                    </a:cubicBezTo>
                    <a:cubicBezTo>
                      <a:pt x="195" y="8"/>
                      <a:pt x="195" y="8"/>
                      <a:pt x="194" y="8"/>
                    </a:cubicBezTo>
                    <a:cubicBezTo>
                      <a:pt x="194" y="8"/>
                      <a:pt x="194" y="8"/>
                      <a:pt x="194" y="8"/>
                    </a:cubicBezTo>
                    <a:cubicBezTo>
                      <a:pt x="194" y="8"/>
                      <a:pt x="194" y="8"/>
                      <a:pt x="194" y="8"/>
                    </a:cubicBezTo>
                    <a:cubicBezTo>
                      <a:pt x="194" y="8"/>
                      <a:pt x="194" y="8"/>
                      <a:pt x="194" y="8"/>
                    </a:cubicBezTo>
                    <a:cubicBezTo>
                      <a:pt x="194" y="8"/>
                      <a:pt x="194" y="8"/>
                      <a:pt x="194" y="8"/>
                    </a:cubicBezTo>
                    <a:cubicBezTo>
                      <a:pt x="194" y="8"/>
                      <a:pt x="194" y="8"/>
                      <a:pt x="194" y="8"/>
                    </a:cubicBezTo>
                    <a:cubicBezTo>
                      <a:pt x="193" y="8"/>
                      <a:pt x="193" y="8"/>
                      <a:pt x="193" y="8"/>
                    </a:cubicBezTo>
                    <a:cubicBezTo>
                      <a:pt x="193" y="8"/>
                      <a:pt x="193" y="8"/>
                      <a:pt x="194" y="8"/>
                    </a:cubicBezTo>
                    <a:cubicBezTo>
                      <a:pt x="194" y="8"/>
                      <a:pt x="194" y="8"/>
                      <a:pt x="194" y="8"/>
                    </a:cubicBezTo>
                    <a:cubicBezTo>
                      <a:pt x="194" y="8"/>
                      <a:pt x="194" y="8"/>
                      <a:pt x="194" y="8"/>
                    </a:cubicBezTo>
                    <a:cubicBezTo>
                      <a:pt x="194" y="8"/>
                      <a:pt x="194" y="8"/>
                      <a:pt x="194" y="8"/>
                    </a:cubicBezTo>
                    <a:cubicBezTo>
                      <a:pt x="194" y="9"/>
                      <a:pt x="194"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5" y="9"/>
                      <a:pt x="195" y="9"/>
                      <a:pt x="195" y="9"/>
                    </a:cubicBezTo>
                    <a:cubicBezTo>
                      <a:pt x="194" y="9"/>
                      <a:pt x="194" y="9"/>
                      <a:pt x="194" y="9"/>
                    </a:cubicBezTo>
                    <a:cubicBezTo>
                      <a:pt x="194" y="9"/>
                      <a:pt x="194" y="9"/>
                      <a:pt x="194" y="9"/>
                    </a:cubicBezTo>
                    <a:cubicBezTo>
                      <a:pt x="193" y="9"/>
                      <a:pt x="193" y="9"/>
                      <a:pt x="193" y="9"/>
                    </a:cubicBezTo>
                    <a:cubicBezTo>
                      <a:pt x="193" y="9"/>
                      <a:pt x="193" y="9"/>
                      <a:pt x="193" y="9"/>
                    </a:cubicBezTo>
                    <a:cubicBezTo>
                      <a:pt x="193" y="9"/>
                      <a:pt x="193" y="9"/>
                      <a:pt x="193" y="9"/>
                    </a:cubicBezTo>
                    <a:cubicBezTo>
                      <a:pt x="193" y="9"/>
                      <a:pt x="193" y="9"/>
                      <a:pt x="193" y="9"/>
                    </a:cubicBezTo>
                    <a:cubicBezTo>
                      <a:pt x="193" y="8"/>
                      <a:pt x="193" y="8"/>
                      <a:pt x="193" y="8"/>
                    </a:cubicBezTo>
                    <a:cubicBezTo>
                      <a:pt x="193" y="8"/>
                      <a:pt x="192" y="8"/>
                      <a:pt x="192" y="8"/>
                    </a:cubicBezTo>
                    <a:cubicBezTo>
                      <a:pt x="192" y="8"/>
                      <a:pt x="192" y="8"/>
                      <a:pt x="192" y="8"/>
                    </a:cubicBezTo>
                    <a:cubicBezTo>
                      <a:pt x="192" y="8"/>
                      <a:pt x="192" y="8"/>
                      <a:pt x="192" y="8"/>
                    </a:cubicBezTo>
                    <a:cubicBezTo>
                      <a:pt x="192" y="8"/>
                      <a:pt x="192" y="8"/>
                      <a:pt x="192" y="8"/>
                    </a:cubicBezTo>
                    <a:cubicBezTo>
                      <a:pt x="192" y="8"/>
                      <a:pt x="192" y="8"/>
                      <a:pt x="192" y="8"/>
                    </a:cubicBezTo>
                    <a:cubicBezTo>
                      <a:pt x="192" y="8"/>
                      <a:pt x="191" y="7"/>
                      <a:pt x="191" y="7"/>
                    </a:cubicBezTo>
                    <a:cubicBezTo>
                      <a:pt x="191" y="7"/>
                      <a:pt x="191" y="7"/>
                      <a:pt x="191" y="7"/>
                    </a:cubicBezTo>
                    <a:cubicBezTo>
                      <a:pt x="191" y="7"/>
                      <a:pt x="191" y="7"/>
                      <a:pt x="191" y="7"/>
                    </a:cubicBezTo>
                    <a:cubicBezTo>
                      <a:pt x="191" y="7"/>
                      <a:pt x="191" y="7"/>
                      <a:pt x="191" y="7"/>
                    </a:cubicBezTo>
                    <a:cubicBezTo>
                      <a:pt x="191" y="7"/>
                      <a:pt x="191" y="7"/>
                      <a:pt x="191" y="7"/>
                    </a:cubicBezTo>
                    <a:cubicBezTo>
                      <a:pt x="191" y="7"/>
                      <a:pt x="191" y="7"/>
                      <a:pt x="191" y="7"/>
                    </a:cubicBezTo>
                    <a:cubicBezTo>
                      <a:pt x="191" y="7"/>
                      <a:pt x="191" y="7"/>
                      <a:pt x="191" y="7"/>
                    </a:cubicBezTo>
                    <a:cubicBezTo>
                      <a:pt x="191" y="7"/>
                      <a:pt x="191" y="7"/>
                      <a:pt x="191" y="7"/>
                    </a:cubicBezTo>
                    <a:cubicBezTo>
                      <a:pt x="190" y="7"/>
                      <a:pt x="190" y="7"/>
                      <a:pt x="190" y="7"/>
                    </a:cubicBezTo>
                    <a:cubicBezTo>
                      <a:pt x="190" y="7"/>
                      <a:pt x="190" y="7"/>
                      <a:pt x="190" y="7"/>
                    </a:cubicBezTo>
                    <a:cubicBezTo>
                      <a:pt x="190" y="7"/>
                      <a:pt x="190" y="7"/>
                      <a:pt x="190" y="7"/>
                    </a:cubicBezTo>
                    <a:cubicBezTo>
                      <a:pt x="190" y="7"/>
                      <a:pt x="190" y="7"/>
                      <a:pt x="190" y="7"/>
                    </a:cubicBezTo>
                    <a:cubicBezTo>
                      <a:pt x="190" y="7"/>
                      <a:pt x="190" y="7"/>
                      <a:pt x="190" y="7"/>
                    </a:cubicBezTo>
                    <a:cubicBezTo>
                      <a:pt x="190" y="7"/>
                      <a:pt x="190" y="7"/>
                      <a:pt x="189" y="7"/>
                    </a:cubicBezTo>
                    <a:cubicBezTo>
                      <a:pt x="189" y="7"/>
                      <a:pt x="189" y="7"/>
                      <a:pt x="189" y="7"/>
                    </a:cubicBezTo>
                    <a:cubicBezTo>
                      <a:pt x="189" y="7"/>
                      <a:pt x="189" y="7"/>
                      <a:pt x="189" y="7"/>
                    </a:cubicBezTo>
                    <a:cubicBezTo>
                      <a:pt x="189" y="7"/>
                      <a:pt x="189" y="7"/>
                      <a:pt x="189" y="7"/>
                    </a:cubicBezTo>
                    <a:cubicBezTo>
                      <a:pt x="189" y="7"/>
                      <a:pt x="189" y="7"/>
                      <a:pt x="189" y="7"/>
                    </a:cubicBezTo>
                    <a:cubicBezTo>
                      <a:pt x="189" y="7"/>
                      <a:pt x="189" y="7"/>
                      <a:pt x="189" y="7"/>
                    </a:cubicBezTo>
                    <a:cubicBezTo>
                      <a:pt x="189" y="7"/>
                      <a:pt x="189" y="7"/>
                      <a:pt x="189" y="7"/>
                    </a:cubicBezTo>
                    <a:cubicBezTo>
                      <a:pt x="189" y="7"/>
                      <a:pt x="189" y="7"/>
                      <a:pt x="189" y="7"/>
                    </a:cubicBezTo>
                    <a:cubicBezTo>
                      <a:pt x="188" y="7"/>
                      <a:pt x="188" y="7"/>
                      <a:pt x="188" y="7"/>
                    </a:cubicBezTo>
                    <a:cubicBezTo>
                      <a:pt x="188" y="7"/>
                      <a:pt x="188" y="7"/>
                      <a:pt x="188" y="7"/>
                    </a:cubicBezTo>
                    <a:cubicBezTo>
                      <a:pt x="188" y="7"/>
                      <a:pt x="188" y="7"/>
                      <a:pt x="188" y="7"/>
                    </a:cubicBezTo>
                    <a:cubicBezTo>
                      <a:pt x="188" y="7"/>
                      <a:pt x="188" y="7"/>
                      <a:pt x="187" y="6"/>
                    </a:cubicBezTo>
                    <a:cubicBezTo>
                      <a:pt x="186" y="6"/>
                      <a:pt x="185" y="6"/>
                      <a:pt x="185" y="6"/>
                    </a:cubicBezTo>
                    <a:cubicBezTo>
                      <a:pt x="185" y="6"/>
                      <a:pt x="185" y="6"/>
                      <a:pt x="185" y="6"/>
                    </a:cubicBezTo>
                    <a:cubicBezTo>
                      <a:pt x="185" y="6"/>
                      <a:pt x="185" y="6"/>
                      <a:pt x="185" y="6"/>
                    </a:cubicBezTo>
                    <a:cubicBezTo>
                      <a:pt x="185" y="6"/>
                      <a:pt x="185" y="6"/>
                      <a:pt x="184" y="6"/>
                    </a:cubicBezTo>
                    <a:cubicBezTo>
                      <a:pt x="184" y="6"/>
                      <a:pt x="184" y="6"/>
                      <a:pt x="184" y="6"/>
                    </a:cubicBezTo>
                    <a:cubicBezTo>
                      <a:pt x="184" y="6"/>
                      <a:pt x="184" y="6"/>
                      <a:pt x="184" y="6"/>
                    </a:cubicBezTo>
                    <a:cubicBezTo>
                      <a:pt x="184" y="6"/>
                      <a:pt x="184" y="6"/>
                      <a:pt x="184" y="6"/>
                    </a:cubicBezTo>
                    <a:cubicBezTo>
                      <a:pt x="183" y="6"/>
                      <a:pt x="183" y="6"/>
                      <a:pt x="183" y="6"/>
                    </a:cubicBezTo>
                    <a:cubicBezTo>
                      <a:pt x="183" y="6"/>
                      <a:pt x="183" y="6"/>
                      <a:pt x="183" y="6"/>
                    </a:cubicBezTo>
                    <a:cubicBezTo>
                      <a:pt x="183" y="6"/>
                      <a:pt x="183" y="6"/>
                      <a:pt x="183" y="6"/>
                    </a:cubicBezTo>
                    <a:cubicBezTo>
                      <a:pt x="183" y="5"/>
                      <a:pt x="183" y="5"/>
                      <a:pt x="183" y="5"/>
                    </a:cubicBezTo>
                    <a:cubicBezTo>
                      <a:pt x="183" y="5"/>
                      <a:pt x="183" y="5"/>
                      <a:pt x="182" y="5"/>
                    </a:cubicBezTo>
                    <a:cubicBezTo>
                      <a:pt x="182" y="5"/>
                      <a:pt x="182" y="5"/>
                      <a:pt x="182" y="5"/>
                    </a:cubicBezTo>
                    <a:cubicBezTo>
                      <a:pt x="182" y="5"/>
                      <a:pt x="182" y="5"/>
                      <a:pt x="181" y="5"/>
                    </a:cubicBezTo>
                    <a:cubicBezTo>
                      <a:pt x="181" y="5"/>
                      <a:pt x="181" y="5"/>
                      <a:pt x="181" y="5"/>
                    </a:cubicBezTo>
                    <a:cubicBezTo>
                      <a:pt x="181" y="5"/>
                      <a:pt x="181" y="5"/>
                      <a:pt x="181" y="5"/>
                    </a:cubicBezTo>
                    <a:cubicBezTo>
                      <a:pt x="181" y="5"/>
                      <a:pt x="181" y="5"/>
                      <a:pt x="181" y="5"/>
                    </a:cubicBezTo>
                    <a:cubicBezTo>
                      <a:pt x="181" y="5"/>
                      <a:pt x="181" y="5"/>
                      <a:pt x="181" y="5"/>
                    </a:cubicBezTo>
                    <a:cubicBezTo>
                      <a:pt x="181" y="5"/>
                      <a:pt x="181" y="5"/>
                      <a:pt x="181" y="5"/>
                    </a:cubicBezTo>
                    <a:cubicBezTo>
                      <a:pt x="181" y="5"/>
                      <a:pt x="181" y="5"/>
                      <a:pt x="180" y="5"/>
                    </a:cubicBezTo>
                    <a:cubicBezTo>
                      <a:pt x="180" y="5"/>
                      <a:pt x="180" y="5"/>
                      <a:pt x="180" y="5"/>
                    </a:cubicBezTo>
                    <a:cubicBezTo>
                      <a:pt x="180" y="5"/>
                      <a:pt x="180" y="5"/>
                      <a:pt x="180" y="5"/>
                    </a:cubicBezTo>
                    <a:cubicBezTo>
                      <a:pt x="180" y="5"/>
                      <a:pt x="179" y="5"/>
                      <a:pt x="179" y="5"/>
                    </a:cubicBezTo>
                    <a:cubicBezTo>
                      <a:pt x="179" y="5"/>
                      <a:pt x="178" y="5"/>
                      <a:pt x="178" y="5"/>
                    </a:cubicBezTo>
                    <a:cubicBezTo>
                      <a:pt x="178" y="5"/>
                      <a:pt x="178" y="5"/>
                      <a:pt x="178" y="5"/>
                    </a:cubicBezTo>
                    <a:cubicBezTo>
                      <a:pt x="178" y="5"/>
                      <a:pt x="178" y="5"/>
                      <a:pt x="178" y="5"/>
                    </a:cubicBezTo>
                    <a:cubicBezTo>
                      <a:pt x="177" y="5"/>
                      <a:pt x="178" y="6"/>
                      <a:pt x="178" y="6"/>
                    </a:cubicBezTo>
                    <a:cubicBezTo>
                      <a:pt x="178" y="6"/>
                      <a:pt x="178" y="6"/>
                      <a:pt x="178" y="6"/>
                    </a:cubicBezTo>
                    <a:cubicBezTo>
                      <a:pt x="178" y="6"/>
                      <a:pt x="177" y="6"/>
                      <a:pt x="177" y="6"/>
                    </a:cubicBezTo>
                    <a:cubicBezTo>
                      <a:pt x="177" y="5"/>
                      <a:pt x="177" y="5"/>
                      <a:pt x="177" y="5"/>
                    </a:cubicBezTo>
                    <a:cubicBezTo>
                      <a:pt x="177" y="5"/>
                      <a:pt x="177" y="5"/>
                      <a:pt x="177" y="5"/>
                    </a:cubicBezTo>
                    <a:cubicBezTo>
                      <a:pt x="177" y="6"/>
                      <a:pt x="177" y="6"/>
                      <a:pt x="177" y="6"/>
                    </a:cubicBezTo>
                    <a:cubicBezTo>
                      <a:pt x="177" y="6"/>
                      <a:pt x="177" y="6"/>
                      <a:pt x="176" y="6"/>
                    </a:cubicBezTo>
                    <a:cubicBezTo>
                      <a:pt x="176" y="5"/>
                      <a:pt x="176" y="5"/>
                      <a:pt x="176" y="5"/>
                    </a:cubicBezTo>
                    <a:cubicBezTo>
                      <a:pt x="176" y="5"/>
                      <a:pt x="176" y="5"/>
                      <a:pt x="176" y="5"/>
                    </a:cubicBezTo>
                    <a:cubicBezTo>
                      <a:pt x="176" y="5"/>
                      <a:pt x="176" y="5"/>
                      <a:pt x="176" y="5"/>
                    </a:cubicBezTo>
                    <a:cubicBezTo>
                      <a:pt x="176" y="5"/>
                      <a:pt x="176" y="5"/>
                      <a:pt x="176" y="5"/>
                    </a:cubicBezTo>
                    <a:cubicBezTo>
                      <a:pt x="176" y="5"/>
                      <a:pt x="176" y="5"/>
                      <a:pt x="176" y="5"/>
                    </a:cubicBezTo>
                    <a:cubicBezTo>
                      <a:pt x="176" y="5"/>
                      <a:pt x="175" y="5"/>
                      <a:pt x="175" y="5"/>
                    </a:cubicBezTo>
                    <a:cubicBezTo>
                      <a:pt x="175" y="5"/>
                      <a:pt x="175" y="5"/>
                      <a:pt x="175" y="5"/>
                    </a:cubicBezTo>
                    <a:cubicBezTo>
                      <a:pt x="175" y="5"/>
                      <a:pt x="175" y="5"/>
                      <a:pt x="175" y="5"/>
                    </a:cubicBezTo>
                    <a:cubicBezTo>
                      <a:pt x="175" y="5"/>
                      <a:pt x="175" y="5"/>
                      <a:pt x="175" y="5"/>
                    </a:cubicBezTo>
                    <a:cubicBezTo>
                      <a:pt x="175" y="5"/>
                      <a:pt x="175" y="6"/>
                      <a:pt x="175" y="6"/>
                    </a:cubicBezTo>
                    <a:cubicBezTo>
                      <a:pt x="175" y="6"/>
                      <a:pt x="175" y="6"/>
                      <a:pt x="175" y="6"/>
                    </a:cubicBezTo>
                    <a:cubicBezTo>
                      <a:pt x="176" y="6"/>
                      <a:pt x="176" y="6"/>
                      <a:pt x="176" y="6"/>
                    </a:cubicBezTo>
                    <a:cubicBezTo>
                      <a:pt x="175" y="6"/>
                      <a:pt x="176" y="7"/>
                      <a:pt x="176" y="7"/>
                    </a:cubicBezTo>
                    <a:cubicBezTo>
                      <a:pt x="176" y="7"/>
                      <a:pt x="176" y="7"/>
                      <a:pt x="176" y="7"/>
                    </a:cubicBezTo>
                    <a:cubicBezTo>
                      <a:pt x="176" y="7"/>
                      <a:pt x="176" y="7"/>
                      <a:pt x="176" y="7"/>
                    </a:cubicBezTo>
                    <a:cubicBezTo>
                      <a:pt x="176" y="7"/>
                      <a:pt x="176" y="6"/>
                      <a:pt x="176" y="6"/>
                    </a:cubicBezTo>
                    <a:cubicBezTo>
                      <a:pt x="176" y="6"/>
                      <a:pt x="176" y="7"/>
                      <a:pt x="176" y="7"/>
                    </a:cubicBezTo>
                    <a:cubicBezTo>
                      <a:pt x="176" y="7"/>
                      <a:pt x="177" y="7"/>
                      <a:pt x="177" y="7"/>
                    </a:cubicBezTo>
                    <a:cubicBezTo>
                      <a:pt x="177" y="7"/>
                      <a:pt x="177" y="7"/>
                      <a:pt x="177" y="7"/>
                    </a:cubicBezTo>
                    <a:cubicBezTo>
                      <a:pt x="177" y="7"/>
                      <a:pt x="177" y="7"/>
                      <a:pt x="177" y="7"/>
                    </a:cubicBezTo>
                    <a:cubicBezTo>
                      <a:pt x="177" y="7"/>
                      <a:pt x="177" y="7"/>
                      <a:pt x="177" y="8"/>
                    </a:cubicBezTo>
                    <a:cubicBezTo>
                      <a:pt x="177" y="8"/>
                      <a:pt x="177" y="8"/>
                      <a:pt x="177" y="8"/>
                    </a:cubicBezTo>
                    <a:cubicBezTo>
                      <a:pt x="177" y="8"/>
                      <a:pt x="177" y="8"/>
                      <a:pt x="177" y="8"/>
                    </a:cubicBezTo>
                    <a:cubicBezTo>
                      <a:pt x="177" y="8"/>
                      <a:pt x="177" y="8"/>
                      <a:pt x="177" y="8"/>
                    </a:cubicBezTo>
                    <a:cubicBezTo>
                      <a:pt x="177" y="8"/>
                      <a:pt x="177" y="8"/>
                      <a:pt x="177" y="8"/>
                    </a:cubicBezTo>
                    <a:cubicBezTo>
                      <a:pt x="177" y="8"/>
                      <a:pt x="177" y="8"/>
                      <a:pt x="177" y="8"/>
                    </a:cubicBezTo>
                    <a:cubicBezTo>
                      <a:pt x="177" y="8"/>
                      <a:pt x="176" y="8"/>
                      <a:pt x="176" y="8"/>
                    </a:cubicBezTo>
                    <a:cubicBezTo>
                      <a:pt x="176" y="8"/>
                      <a:pt x="176" y="8"/>
                      <a:pt x="176" y="8"/>
                    </a:cubicBezTo>
                    <a:cubicBezTo>
                      <a:pt x="176" y="8"/>
                      <a:pt x="176" y="8"/>
                      <a:pt x="176" y="8"/>
                    </a:cubicBezTo>
                    <a:cubicBezTo>
                      <a:pt x="176" y="8"/>
                      <a:pt x="176" y="8"/>
                      <a:pt x="176" y="8"/>
                    </a:cubicBezTo>
                    <a:cubicBezTo>
                      <a:pt x="176" y="8"/>
                      <a:pt x="176" y="8"/>
                      <a:pt x="176" y="8"/>
                    </a:cubicBezTo>
                    <a:cubicBezTo>
                      <a:pt x="176" y="8"/>
                      <a:pt x="176" y="7"/>
                      <a:pt x="176" y="7"/>
                    </a:cubicBezTo>
                    <a:cubicBezTo>
                      <a:pt x="176" y="7"/>
                      <a:pt x="176" y="7"/>
                      <a:pt x="176" y="7"/>
                    </a:cubicBezTo>
                    <a:cubicBezTo>
                      <a:pt x="176" y="7"/>
                      <a:pt x="176" y="7"/>
                      <a:pt x="176" y="7"/>
                    </a:cubicBezTo>
                    <a:cubicBezTo>
                      <a:pt x="176" y="7"/>
                      <a:pt x="175" y="8"/>
                      <a:pt x="175" y="8"/>
                    </a:cubicBezTo>
                    <a:cubicBezTo>
                      <a:pt x="175" y="8"/>
                      <a:pt x="175" y="7"/>
                      <a:pt x="175" y="7"/>
                    </a:cubicBezTo>
                    <a:cubicBezTo>
                      <a:pt x="175" y="7"/>
                      <a:pt x="175" y="7"/>
                      <a:pt x="175" y="7"/>
                    </a:cubicBezTo>
                    <a:cubicBezTo>
                      <a:pt x="175" y="7"/>
                      <a:pt x="175" y="7"/>
                      <a:pt x="175" y="7"/>
                    </a:cubicBezTo>
                    <a:cubicBezTo>
                      <a:pt x="175" y="7"/>
                      <a:pt x="175" y="7"/>
                      <a:pt x="175" y="7"/>
                    </a:cubicBezTo>
                    <a:cubicBezTo>
                      <a:pt x="175" y="7"/>
                      <a:pt x="175" y="7"/>
                      <a:pt x="175" y="7"/>
                    </a:cubicBezTo>
                    <a:cubicBezTo>
                      <a:pt x="175" y="7"/>
                      <a:pt x="174" y="7"/>
                      <a:pt x="174" y="7"/>
                    </a:cubicBezTo>
                    <a:cubicBezTo>
                      <a:pt x="174" y="7"/>
                      <a:pt x="174" y="7"/>
                      <a:pt x="174" y="7"/>
                    </a:cubicBezTo>
                    <a:cubicBezTo>
                      <a:pt x="174" y="7"/>
                      <a:pt x="174" y="7"/>
                      <a:pt x="174" y="7"/>
                    </a:cubicBezTo>
                    <a:cubicBezTo>
                      <a:pt x="174" y="7"/>
                      <a:pt x="174" y="7"/>
                      <a:pt x="174" y="7"/>
                    </a:cubicBezTo>
                    <a:cubicBezTo>
                      <a:pt x="173" y="7"/>
                      <a:pt x="173" y="7"/>
                      <a:pt x="173" y="7"/>
                    </a:cubicBezTo>
                    <a:cubicBezTo>
                      <a:pt x="173" y="7"/>
                      <a:pt x="173" y="7"/>
                      <a:pt x="173" y="7"/>
                    </a:cubicBezTo>
                    <a:cubicBezTo>
                      <a:pt x="173" y="7"/>
                      <a:pt x="172" y="7"/>
                      <a:pt x="172" y="7"/>
                    </a:cubicBezTo>
                    <a:cubicBezTo>
                      <a:pt x="172" y="7"/>
                      <a:pt x="172" y="7"/>
                      <a:pt x="172" y="7"/>
                    </a:cubicBezTo>
                    <a:cubicBezTo>
                      <a:pt x="172" y="7"/>
                      <a:pt x="172" y="7"/>
                      <a:pt x="172" y="7"/>
                    </a:cubicBezTo>
                    <a:cubicBezTo>
                      <a:pt x="172" y="7"/>
                      <a:pt x="172" y="7"/>
                      <a:pt x="171" y="7"/>
                    </a:cubicBezTo>
                    <a:cubicBezTo>
                      <a:pt x="171" y="7"/>
                      <a:pt x="171" y="7"/>
                      <a:pt x="171" y="7"/>
                    </a:cubicBezTo>
                    <a:cubicBezTo>
                      <a:pt x="171" y="7"/>
                      <a:pt x="171" y="7"/>
                      <a:pt x="171" y="7"/>
                    </a:cubicBezTo>
                    <a:cubicBezTo>
                      <a:pt x="171" y="7"/>
                      <a:pt x="171" y="7"/>
                      <a:pt x="171" y="7"/>
                    </a:cubicBezTo>
                    <a:cubicBezTo>
                      <a:pt x="171" y="7"/>
                      <a:pt x="171" y="7"/>
                      <a:pt x="171" y="7"/>
                    </a:cubicBezTo>
                    <a:cubicBezTo>
                      <a:pt x="171" y="7"/>
                      <a:pt x="170" y="7"/>
                      <a:pt x="170" y="7"/>
                    </a:cubicBezTo>
                    <a:cubicBezTo>
                      <a:pt x="170" y="7"/>
                      <a:pt x="170" y="7"/>
                      <a:pt x="170" y="7"/>
                    </a:cubicBezTo>
                    <a:cubicBezTo>
                      <a:pt x="170" y="7"/>
                      <a:pt x="170" y="8"/>
                      <a:pt x="170" y="8"/>
                    </a:cubicBezTo>
                    <a:cubicBezTo>
                      <a:pt x="170" y="8"/>
                      <a:pt x="170" y="8"/>
                      <a:pt x="170" y="8"/>
                    </a:cubicBezTo>
                    <a:cubicBezTo>
                      <a:pt x="170" y="8"/>
                      <a:pt x="170" y="8"/>
                      <a:pt x="170" y="8"/>
                    </a:cubicBezTo>
                    <a:cubicBezTo>
                      <a:pt x="170" y="8"/>
                      <a:pt x="170" y="8"/>
                      <a:pt x="170" y="8"/>
                    </a:cubicBezTo>
                    <a:cubicBezTo>
                      <a:pt x="169" y="8"/>
                      <a:pt x="169" y="8"/>
                      <a:pt x="169" y="8"/>
                    </a:cubicBezTo>
                    <a:cubicBezTo>
                      <a:pt x="169" y="8"/>
                      <a:pt x="169" y="8"/>
                      <a:pt x="169" y="8"/>
                    </a:cubicBezTo>
                    <a:cubicBezTo>
                      <a:pt x="169" y="8"/>
                      <a:pt x="169" y="8"/>
                      <a:pt x="169" y="8"/>
                    </a:cubicBezTo>
                    <a:cubicBezTo>
                      <a:pt x="169" y="8"/>
                      <a:pt x="169" y="8"/>
                      <a:pt x="169" y="8"/>
                    </a:cubicBezTo>
                    <a:cubicBezTo>
                      <a:pt x="169" y="8"/>
                      <a:pt x="169" y="8"/>
                      <a:pt x="169" y="8"/>
                    </a:cubicBezTo>
                    <a:cubicBezTo>
                      <a:pt x="169" y="8"/>
                      <a:pt x="169" y="8"/>
                      <a:pt x="169" y="8"/>
                    </a:cubicBezTo>
                    <a:cubicBezTo>
                      <a:pt x="169" y="8"/>
                      <a:pt x="169" y="8"/>
                      <a:pt x="169" y="8"/>
                    </a:cubicBezTo>
                    <a:cubicBezTo>
                      <a:pt x="169" y="8"/>
                      <a:pt x="169" y="8"/>
                      <a:pt x="169" y="8"/>
                    </a:cubicBezTo>
                    <a:cubicBezTo>
                      <a:pt x="169" y="8"/>
                      <a:pt x="169" y="8"/>
                      <a:pt x="168" y="8"/>
                    </a:cubicBezTo>
                    <a:cubicBezTo>
                      <a:pt x="168" y="8"/>
                      <a:pt x="168" y="8"/>
                      <a:pt x="168" y="8"/>
                    </a:cubicBezTo>
                    <a:cubicBezTo>
                      <a:pt x="168" y="8"/>
                      <a:pt x="168" y="8"/>
                      <a:pt x="168" y="8"/>
                    </a:cubicBezTo>
                    <a:cubicBezTo>
                      <a:pt x="168" y="8"/>
                      <a:pt x="168" y="8"/>
                      <a:pt x="168" y="8"/>
                    </a:cubicBezTo>
                    <a:cubicBezTo>
                      <a:pt x="168" y="8"/>
                      <a:pt x="168" y="8"/>
                      <a:pt x="168" y="8"/>
                    </a:cubicBezTo>
                    <a:cubicBezTo>
                      <a:pt x="168" y="8"/>
                      <a:pt x="168" y="8"/>
                      <a:pt x="168" y="8"/>
                    </a:cubicBezTo>
                    <a:cubicBezTo>
                      <a:pt x="167" y="8"/>
                      <a:pt x="167" y="8"/>
                      <a:pt x="167" y="8"/>
                    </a:cubicBezTo>
                    <a:cubicBezTo>
                      <a:pt x="167" y="8"/>
                      <a:pt x="167" y="8"/>
                      <a:pt x="167" y="8"/>
                    </a:cubicBezTo>
                    <a:cubicBezTo>
                      <a:pt x="167" y="7"/>
                      <a:pt x="167" y="7"/>
                      <a:pt x="167" y="7"/>
                    </a:cubicBezTo>
                    <a:cubicBezTo>
                      <a:pt x="166" y="7"/>
                      <a:pt x="166" y="7"/>
                      <a:pt x="166" y="7"/>
                    </a:cubicBezTo>
                    <a:cubicBezTo>
                      <a:pt x="166" y="7"/>
                      <a:pt x="166" y="7"/>
                      <a:pt x="166" y="7"/>
                    </a:cubicBezTo>
                    <a:cubicBezTo>
                      <a:pt x="166" y="7"/>
                      <a:pt x="166" y="7"/>
                      <a:pt x="166" y="7"/>
                    </a:cubicBezTo>
                    <a:cubicBezTo>
                      <a:pt x="166" y="7"/>
                      <a:pt x="166" y="7"/>
                      <a:pt x="166" y="7"/>
                    </a:cubicBezTo>
                    <a:cubicBezTo>
                      <a:pt x="165" y="6"/>
                      <a:pt x="165" y="6"/>
                      <a:pt x="164" y="6"/>
                    </a:cubicBezTo>
                    <a:cubicBezTo>
                      <a:pt x="164" y="6"/>
                      <a:pt x="164" y="6"/>
                      <a:pt x="163" y="6"/>
                    </a:cubicBezTo>
                    <a:cubicBezTo>
                      <a:pt x="163" y="6"/>
                      <a:pt x="163" y="6"/>
                      <a:pt x="163" y="6"/>
                    </a:cubicBezTo>
                    <a:cubicBezTo>
                      <a:pt x="163" y="6"/>
                      <a:pt x="163" y="6"/>
                      <a:pt x="163" y="6"/>
                    </a:cubicBezTo>
                    <a:cubicBezTo>
                      <a:pt x="163" y="6"/>
                      <a:pt x="163" y="6"/>
                      <a:pt x="163" y="6"/>
                    </a:cubicBezTo>
                    <a:cubicBezTo>
                      <a:pt x="162" y="6"/>
                      <a:pt x="162" y="6"/>
                      <a:pt x="162" y="6"/>
                    </a:cubicBezTo>
                    <a:cubicBezTo>
                      <a:pt x="162" y="6"/>
                      <a:pt x="160" y="7"/>
                      <a:pt x="160" y="7"/>
                    </a:cubicBezTo>
                    <a:cubicBezTo>
                      <a:pt x="160" y="7"/>
                      <a:pt x="160" y="7"/>
                      <a:pt x="160" y="7"/>
                    </a:cubicBezTo>
                    <a:cubicBezTo>
                      <a:pt x="160" y="7"/>
                      <a:pt x="160" y="7"/>
                      <a:pt x="160" y="7"/>
                    </a:cubicBezTo>
                    <a:cubicBezTo>
                      <a:pt x="160" y="7"/>
                      <a:pt x="159" y="7"/>
                      <a:pt x="159" y="7"/>
                    </a:cubicBezTo>
                    <a:cubicBezTo>
                      <a:pt x="159" y="7"/>
                      <a:pt x="159" y="7"/>
                      <a:pt x="159" y="7"/>
                    </a:cubicBezTo>
                    <a:cubicBezTo>
                      <a:pt x="159" y="7"/>
                      <a:pt x="159" y="7"/>
                      <a:pt x="159" y="7"/>
                    </a:cubicBezTo>
                    <a:cubicBezTo>
                      <a:pt x="159" y="7"/>
                      <a:pt x="159" y="7"/>
                      <a:pt x="159" y="7"/>
                    </a:cubicBezTo>
                    <a:cubicBezTo>
                      <a:pt x="159" y="7"/>
                      <a:pt x="159" y="7"/>
                      <a:pt x="159" y="7"/>
                    </a:cubicBezTo>
                    <a:cubicBezTo>
                      <a:pt x="159" y="7"/>
                      <a:pt x="159" y="7"/>
                      <a:pt x="159" y="7"/>
                    </a:cubicBezTo>
                    <a:cubicBezTo>
                      <a:pt x="159" y="7"/>
                      <a:pt x="159" y="7"/>
                      <a:pt x="158" y="7"/>
                    </a:cubicBezTo>
                    <a:cubicBezTo>
                      <a:pt x="158" y="6"/>
                      <a:pt x="158" y="6"/>
                      <a:pt x="158" y="6"/>
                    </a:cubicBezTo>
                    <a:cubicBezTo>
                      <a:pt x="158" y="6"/>
                      <a:pt x="158" y="6"/>
                      <a:pt x="158" y="6"/>
                    </a:cubicBezTo>
                    <a:cubicBezTo>
                      <a:pt x="158" y="6"/>
                      <a:pt x="158" y="6"/>
                      <a:pt x="158" y="6"/>
                    </a:cubicBezTo>
                    <a:cubicBezTo>
                      <a:pt x="158" y="6"/>
                      <a:pt x="158" y="6"/>
                      <a:pt x="158" y="6"/>
                    </a:cubicBezTo>
                    <a:cubicBezTo>
                      <a:pt x="158" y="6"/>
                      <a:pt x="158" y="6"/>
                      <a:pt x="158" y="6"/>
                    </a:cubicBezTo>
                    <a:cubicBezTo>
                      <a:pt x="157" y="6"/>
                      <a:pt x="157" y="6"/>
                      <a:pt x="157" y="6"/>
                    </a:cubicBezTo>
                    <a:cubicBezTo>
                      <a:pt x="157" y="6"/>
                      <a:pt x="157" y="7"/>
                      <a:pt x="157" y="7"/>
                    </a:cubicBezTo>
                    <a:cubicBezTo>
                      <a:pt x="157" y="7"/>
                      <a:pt x="157" y="7"/>
                      <a:pt x="157" y="7"/>
                    </a:cubicBezTo>
                    <a:cubicBezTo>
                      <a:pt x="157" y="7"/>
                      <a:pt x="157" y="6"/>
                      <a:pt x="157" y="6"/>
                    </a:cubicBezTo>
                    <a:cubicBezTo>
                      <a:pt x="157" y="6"/>
                      <a:pt x="157" y="6"/>
                      <a:pt x="157" y="6"/>
                    </a:cubicBezTo>
                    <a:cubicBezTo>
                      <a:pt x="157" y="6"/>
                      <a:pt x="157" y="6"/>
                      <a:pt x="157" y="6"/>
                    </a:cubicBezTo>
                    <a:cubicBezTo>
                      <a:pt x="157" y="6"/>
                      <a:pt x="157" y="6"/>
                      <a:pt x="157" y="6"/>
                    </a:cubicBezTo>
                    <a:cubicBezTo>
                      <a:pt x="157" y="6"/>
                      <a:pt x="157" y="6"/>
                      <a:pt x="157" y="6"/>
                    </a:cubicBezTo>
                    <a:cubicBezTo>
                      <a:pt x="157"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6"/>
                      <a:pt x="156" y="6"/>
                      <a:pt x="156" y="6"/>
                    </a:cubicBezTo>
                    <a:cubicBezTo>
                      <a:pt x="156" y="5"/>
                      <a:pt x="155" y="5"/>
                      <a:pt x="155" y="5"/>
                    </a:cubicBezTo>
                    <a:cubicBezTo>
                      <a:pt x="155" y="5"/>
                      <a:pt x="154" y="5"/>
                      <a:pt x="154" y="5"/>
                    </a:cubicBezTo>
                    <a:cubicBezTo>
                      <a:pt x="154" y="5"/>
                      <a:pt x="154" y="5"/>
                      <a:pt x="154" y="5"/>
                    </a:cubicBezTo>
                    <a:cubicBezTo>
                      <a:pt x="154" y="5"/>
                      <a:pt x="153" y="5"/>
                      <a:pt x="153" y="5"/>
                    </a:cubicBezTo>
                    <a:cubicBezTo>
                      <a:pt x="153" y="5"/>
                      <a:pt x="153" y="5"/>
                      <a:pt x="153" y="5"/>
                    </a:cubicBezTo>
                    <a:cubicBezTo>
                      <a:pt x="153" y="5"/>
                      <a:pt x="153" y="5"/>
                      <a:pt x="153" y="5"/>
                    </a:cubicBezTo>
                    <a:cubicBezTo>
                      <a:pt x="153" y="5"/>
                      <a:pt x="153" y="6"/>
                      <a:pt x="153" y="6"/>
                    </a:cubicBezTo>
                    <a:cubicBezTo>
                      <a:pt x="153" y="6"/>
                      <a:pt x="153" y="6"/>
                      <a:pt x="153" y="6"/>
                    </a:cubicBezTo>
                    <a:cubicBezTo>
                      <a:pt x="153" y="6"/>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3" y="7"/>
                      <a:pt x="153" y="7"/>
                      <a:pt x="153" y="7"/>
                    </a:cubicBezTo>
                    <a:cubicBezTo>
                      <a:pt x="152" y="7"/>
                      <a:pt x="152" y="7"/>
                      <a:pt x="152" y="7"/>
                    </a:cubicBezTo>
                    <a:cubicBezTo>
                      <a:pt x="153" y="7"/>
                      <a:pt x="153" y="7"/>
                      <a:pt x="152" y="7"/>
                    </a:cubicBezTo>
                    <a:cubicBezTo>
                      <a:pt x="152" y="7"/>
                      <a:pt x="152" y="7"/>
                      <a:pt x="152" y="7"/>
                    </a:cubicBezTo>
                    <a:cubicBezTo>
                      <a:pt x="152" y="7"/>
                      <a:pt x="152" y="7"/>
                      <a:pt x="153" y="7"/>
                    </a:cubicBezTo>
                    <a:cubicBezTo>
                      <a:pt x="153" y="7"/>
                      <a:pt x="153" y="7"/>
                      <a:pt x="153" y="7"/>
                    </a:cubicBezTo>
                    <a:cubicBezTo>
                      <a:pt x="153" y="6"/>
                      <a:pt x="153" y="6"/>
                      <a:pt x="153" y="6"/>
                    </a:cubicBezTo>
                    <a:cubicBezTo>
                      <a:pt x="153" y="6"/>
                      <a:pt x="153" y="6"/>
                      <a:pt x="153" y="6"/>
                    </a:cubicBezTo>
                    <a:cubicBezTo>
                      <a:pt x="153" y="6"/>
                      <a:pt x="153" y="6"/>
                      <a:pt x="153" y="6"/>
                    </a:cubicBezTo>
                    <a:cubicBezTo>
                      <a:pt x="153" y="6"/>
                      <a:pt x="153" y="6"/>
                      <a:pt x="153" y="6"/>
                    </a:cubicBezTo>
                    <a:cubicBezTo>
                      <a:pt x="153" y="6"/>
                      <a:pt x="153" y="6"/>
                      <a:pt x="153" y="6"/>
                    </a:cubicBezTo>
                    <a:cubicBezTo>
                      <a:pt x="153" y="6"/>
                      <a:pt x="153" y="6"/>
                      <a:pt x="153" y="6"/>
                    </a:cubicBezTo>
                    <a:cubicBezTo>
                      <a:pt x="153" y="6"/>
                      <a:pt x="153" y="6"/>
                      <a:pt x="153" y="6"/>
                    </a:cubicBezTo>
                    <a:cubicBezTo>
                      <a:pt x="153" y="6"/>
                      <a:pt x="153" y="6"/>
                      <a:pt x="153" y="6"/>
                    </a:cubicBezTo>
                    <a:cubicBezTo>
                      <a:pt x="152" y="6"/>
                      <a:pt x="152" y="6"/>
                      <a:pt x="152" y="6"/>
                    </a:cubicBezTo>
                    <a:cubicBezTo>
                      <a:pt x="152" y="6"/>
                      <a:pt x="151" y="6"/>
                      <a:pt x="151" y="6"/>
                    </a:cubicBezTo>
                    <a:cubicBezTo>
                      <a:pt x="151" y="6"/>
                      <a:pt x="151" y="6"/>
                      <a:pt x="151" y="6"/>
                    </a:cubicBezTo>
                    <a:cubicBezTo>
                      <a:pt x="151" y="6"/>
                      <a:pt x="151" y="6"/>
                      <a:pt x="151" y="6"/>
                    </a:cubicBezTo>
                    <a:cubicBezTo>
                      <a:pt x="151" y="6"/>
                      <a:pt x="152" y="6"/>
                      <a:pt x="152" y="6"/>
                    </a:cubicBezTo>
                    <a:cubicBezTo>
                      <a:pt x="152" y="6"/>
                      <a:pt x="152" y="6"/>
                      <a:pt x="152" y="6"/>
                    </a:cubicBezTo>
                    <a:cubicBezTo>
                      <a:pt x="152" y="6"/>
                      <a:pt x="152" y="6"/>
                      <a:pt x="152" y="6"/>
                    </a:cubicBezTo>
                    <a:cubicBezTo>
                      <a:pt x="152" y="6"/>
                      <a:pt x="152" y="6"/>
                      <a:pt x="152" y="6"/>
                    </a:cubicBezTo>
                    <a:cubicBezTo>
                      <a:pt x="153" y="6"/>
                      <a:pt x="153" y="6"/>
                      <a:pt x="153" y="6"/>
                    </a:cubicBezTo>
                    <a:cubicBezTo>
                      <a:pt x="153" y="5"/>
                      <a:pt x="153" y="5"/>
                      <a:pt x="152" y="5"/>
                    </a:cubicBezTo>
                    <a:cubicBezTo>
                      <a:pt x="152" y="5"/>
                      <a:pt x="149" y="5"/>
                      <a:pt x="148" y="5"/>
                    </a:cubicBezTo>
                    <a:cubicBezTo>
                      <a:pt x="148" y="5"/>
                      <a:pt x="148" y="5"/>
                      <a:pt x="148" y="5"/>
                    </a:cubicBezTo>
                    <a:cubicBezTo>
                      <a:pt x="148" y="5"/>
                      <a:pt x="148" y="5"/>
                      <a:pt x="148" y="5"/>
                    </a:cubicBezTo>
                    <a:cubicBezTo>
                      <a:pt x="148" y="5"/>
                      <a:pt x="148" y="5"/>
                      <a:pt x="148" y="5"/>
                    </a:cubicBezTo>
                    <a:cubicBezTo>
                      <a:pt x="147" y="5"/>
                      <a:pt x="147" y="5"/>
                      <a:pt x="147" y="5"/>
                    </a:cubicBezTo>
                    <a:cubicBezTo>
                      <a:pt x="147" y="5"/>
                      <a:pt x="148" y="6"/>
                      <a:pt x="148" y="6"/>
                    </a:cubicBezTo>
                    <a:cubicBezTo>
                      <a:pt x="148" y="6"/>
                      <a:pt x="148" y="6"/>
                      <a:pt x="148" y="6"/>
                    </a:cubicBezTo>
                    <a:cubicBezTo>
                      <a:pt x="148" y="6"/>
                      <a:pt x="148" y="6"/>
                      <a:pt x="148" y="6"/>
                    </a:cubicBezTo>
                    <a:cubicBezTo>
                      <a:pt x="148" y="6"/>
                      <a:pt x="148" y="6"/>
                      <a:pt x="148" y="6"/>
                    </a:cubicBezTo>
                    <a:cubicBezTo>
                      <a:pt x="148" y="6"/>
                      <a:pt x="148" y="6"/>
                      <a:pt x="148" y="6"/>
                    </a:cubicBezTo>
                    <a:cubicBezTo>
                      <a:pt x="148" y="6"/>
                      <a:pt x="148" y="6"/>
                      <a:pt x="148" y="6"/>
                    </a:cubicBezTo>
                    <a:cubicBezTo>
                      <a:pt x="147" y="6"/>
                      <a:pt x="147" y="6"/>
                      <a:pt x="147" y="6"/>
                    </a:cubicBezTo>
                    <a:cubicBezTo>
                      <a:pt x="147" y="6"/>
                      <a:pt x="147" y="7"/>
                      <a:pt x="147" y="7"/>
                    </a:cubicBezTo>
                    <a:cubicBezTo>
                      <a:pt x="147" y="7"/>
                      <a:pt x="147" y="7"/>
                      <a:pt x="147" y="7"/>
                    </a:cubicBezTo>
                    <a:cubicBezTo>
                      <a:pt x="147" y="7"/>
                      <a:pt x="147" y="7"/>
                      <a:pt x="148" y="6"/>
                    </a:cubicBezTo>
                    <a:cubicBezTo>
                      <a:pt x="148" y="6"/>
                      <a:pt x="148" y="6"/>
                      <a:pt x="148" y="6"/>
                    </a:cubicBezTo>
                    <a:cubicBezTo>
                      <a:pt x="148" y="6"/>
                      <a:pt x="148" y="6"/>
                      <a:pt x="148" y="6"/>
                    </a:cubicBezTo>
                    <a:cubicBezTo>
                      <a:pt x="148" y="6"/>
                      <a:pt x="148" y="6"/>
                      <a:pt x="148" y="6"/>
                    </a:cubicBezTo>
                    <a:cubicBezTo>
                      <a:pt x="148" y="6"/>
                      <a:pt x="148" y="6"/>
                      <a:pt x="148" y="6"/>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8" y="7"/>
                      <a:pt x="148" y="7"/>
                    </a:cubicBezTo>
                    <a:cubicBezTo>
                      <a:pt x="148" y="7"/>
                      <a:pt x="149" y="8"/>
                      <a:pt x="149" y="8"/>
                    </a:cubicBezTo>
                    <a:cubicBezTo>
                      <a:pt x="149" y="8"/>
                      <a:pt x="149" y="8"/>
                      <a:pt x="149" y="8"/>
                    </a:cubicBezTo>
                    <a:cubicBezTo>
                      <a:pt x="149" y="8"/>
                      <a:pt x="149" y="8"/>
                      <a:pt x="149" y="8"/>
                    </a:cubicBezTo>
                    <a:cubicBezTo>
                      <a:pt x="149" y="8"/>
                      <a:pt x="149" y="8"/>
                      <a:pt x="149" y="8"/>
                    </a:cubicBezTo>
                    <a:cubicBezTo>
                      <a:pt x="149" y="8"/>
                      <a:pt x="149" y="8"/>
                      <a:pt x="149" y="8"/>
                    </a:cubicBezTo>
                    <a:cubicBezTo>
                      <a:pt x="149" y="8"/>
                      <a:pt x="149" y="8"/>
                      <a:pt x="149" y="8"/>
                    </a:cubicBezTo>
                    <a:cubicBezTo>
                      <a:pt x="149" y="8"/>
                      <a:pt x="149" y="8"/>
                      <a:pt x="149" y="8"/>
                    </a:cubicBezTo>
                    <a:cubicBezTo>
                      <a:pt x="149" y="8"/>
                      <a:pt x="148" y="8"/>
                      <a:pt x="148" y="8"/>
                    </a:cubicBezTo>
                    <a:cubicBezTo>
                      <a:pt x="148" y="8"/>
                      <a:pt x="148" y="8"/>
                      <a:pt x="148" y="8"/>
                    </a:cubicBezTo>
                    <a:cubicBezTo>
                      <a:pt x="148" y="8"/>
                      <a:pt x="148" y="8"/>
                      <a:pt x="148" y="8"/>
                    </a:cubicBezTo>
                    <a:cubicBezTo>
                      <a:pt x="148" y="8"/>
                      <a:pt x="148" y="8"/>
                      <a:pt x="148" y="8"/>
                    </a:cubicBezTo>
                    <a:cubicBezTo>
                      <a:pt x="148" y="8"/>
                      <a:pt x="148" y="8"/>
                      <a:pt x="148" y="8"/>
                    </a:cubicBezTo>
                    <a:cubicBezTo>
                      <a:pt x="148" y="8"/>
                      <a:pt x="148" y="8"/>
                      <a:pt x="148" y="8"/>
                    </a:cubicBezTo>
                    <a:cubicBezTo>
                      <a:pt x="148" y="8"/>
                      <a:pt x="148" y="8"/>
                      <a:pt x="148" y="8"/>
                    </a:cubicBezTo>
                    <a:cubicBezTo>
                      <a:pt x="148" y="8"/>
                      <a:pt x="148" y="8"/>
                      <a:pt x="148" y="8"/>
                    </a:cubicBezTo>
                    <a:cubicBezTo>
                      <a:pt x="148" y="8"/>
                      <a:pt x="148" y="8"/>
                      <a:pt x="148" y="8"/>
                    </a:cubicBezTo>
                    <a:cubicBezTo>
                      <a:pt x="148" y="9"/>
                      <a:pt x="148" y="9"/>
                      <a:pt x="148" y="9"/>
                    </a:cubicBezTo>
                    <a:cubicBezTo>
                      <a:pt x="148" y="9"/>
                      <a:pt x="148" y="9"/>
                      <a:pt x="148" y="9"/>
                    </a:cubicBezTo>
                    <a:cubicBezTo>
                      <a:pt x="148" y="9"/>
                      <a:pt x="148" y="9"/>
                      <a:pt x="148" y="9"/>
                    </a:cubicBezTo>
                    <a:cubicBezTo>
                      <a:pt x="148" y="9"/>
                      <a:pt x="148" y="9"/>
                      <a:pt x="148" y="9"/>
                    </a:cubicBezTo>
                    <a:cubicBezTo>
                      <a:pt x="148" y="9"/>
                      <a:pt x="148" y="9"/>
                      <a:pt x="148" y="9"/>
                    </a:cubicBezTo>
                    <a:cubicBezTo>
                      <a:pt x="148" y="9"/>
                      <a:pt x="147" y="8"/>
                      <a:pt x="147" y="8"/>
                    </a:cubicBezTo>
                    <a:cubicBezTo>
                      <a:pt x="147" y="8"/>
                      <a:pt x="147" y="8"/>
                      <a:pt x="146" y="8"/>
                    </a:cubicBezTo>
                    <a:cubicBezTo>
                      <a:pt x="146" y="8"/>
                      <a:pt x="146" y="8"/>
                      <a:pt x="146" y="8"/>
                    </a:cubicBezTo>
                    <a:cubicBezTo>
                      <a:pt x="146" y="8"/>
                      <a:pt x="146" y="8"/>
                      <a:pt x="146" y="8"/>
                    </a:cubicBezTo>
                    <a:cubicBezTo>
                      <a:pt x="145" y="8"/>
                      <a:pt x="145" y="8"/>
                      <a:pt x="145" y="8"/>
                    </a:cubicBezTo>
                    <a:cubicBezTo>
                      <a:pt x="145" y="8"/>
                      <a:pt x="145" y="8"/>
                      <a:pt x="145" y="8"/>
                    </a:cubicBezTo>
                    <a:cubicBezTo>
                      <a:pt x="145" y="8"/>
                      <a:pt x="145" y="8"/>
                      <a:pt x="145" y="8"/>
                    </a:cubicBezTo>
                    <a:cubicBezTo>
                      <a:pt x="145" y="8"/>
                      <a:pt x="145" y="8"/>
                      <a:pt x="145" y="8"/>
                    </a:cubicBezTo>
                    <a:cubicBezTo>
                      <a:pt x="145" y="8"/>
                      <a:pt x="145" y="8"/>
                      <a:pt x="145" y="9"/>
                    </a:cubicBezTo>
                    <a:cubicBezTo>
                      <a:pt x="145" y="9"/>
                      <a:pt x="145" y="9"/>
                      <a:pt x="145" y="9"/>
                    </a:cubicBezTo>
                    <a:cubicBezTo>
                      <a:pt x="145" y="9"/>
                      <a:pt x="145" y="9"/>
                      <a:pt x="144" y="9"/>
                    </a:cubicBezTo>
                    <a:cubicBezTo>
                      <a:pt x="144" y="9"/>
                      <a:pt x="144" y="9"/>
                      <a:pt x="144" y="9"/>
                    </a:cubicBezTo>
                    <a:cubicBezTo>
                      <a:pt x="144" y="9"/>
                      <a:pt x="144" y="9"/>
                      <a:pt x="144" y="9"/>
                    </a:cubicBezTo>
                    <a:cubicBezTo>
                      <a:pt x="144" y="9"/>
                      <a:pt x="143" y="9"/>
                      <a:pt x="143" y="8"/>
                    </a:cubicBezTo>
                    <a:cubicBezTo>
                      <a:pt x="143" y="8"/>
                      <a:pt x="143" y="8"/>
                      <a:pt x="143" y="8"/>
                    </a:cubicBezTo>
                    <a:cubicBezTo>
                      <a:pt x="143" y="8"/>
                      <a:pt x="143" y="8"/>
                      <a:pt x="143" y="8"/>
                    </a:cubicBezTo>
                    <a:cubicBezTo>
                      <a:pt x="143" y="8"/>
                      <a:pt x="143" y="8"/>
                      <a:pt x="143" y="8"/>
                    </a:cubicBezTo>
                    <a:cubicBezTo>
                      <a:pt x="143" y="8"/>
                      <a:pt x="143" y="9"/>
                      <a:pt x="143" y="9"/>
                    </a:cubicBezTo>
                    <a:cubicBezTo>
                      <a:pt x="143" y="9"/>
                      <a:pt x="143" y="9"/>
                      <a:pt x="143" y="9"/>
                    </a:cubicBezTo>
                    <a:cubicBezTo>
                      <a:pt x="143" y="9"/>
                      <a:pt x="143" y="9"/>
                      <a:pt x="143" y="9"/>
                    </a:cubicBezTo>
                    <a:cubicBezTo>
                      <a:pt x="143" y="9"/>
                      <a:pt x="143" y="9"/>
                      <a:pt x="143" y="10"/>
                    </a:cubicBezTo>
                    <a:cubicBezTo>
                      <a:pt x="143" y="10"/>
                      <a:pt x="143" y="10"/>
                      <a:pt x="143" y="10"/>
                    </a:cubicBezTo>
                    <a:cubicBezTo>
                      <a:pt x="143" y="10"/>
                      <a:pt x="143" y="10"/>
                      <a:pt x="143" y="10"/>
                    </a:cubicBezTo>
                    <a:cubicBezTo>
                      <a:pt x="143" y="10"/>
                      <a:pt x="143" y="10"/>
                      <a:pt x="143" y="10"/>
                    </a:cubicBezTo>
                    <a:cubicBezTo>
                      <a:pt x="143" y="10"/>
                      <a:pt x="143" y="10"/>
                      <a:pt x="143" y="10"/>
                    </a:cubicBezTo>
                    <a:cubicBezTo>
                      <a:pt x="143" y="10"/>
                      <a:pt x="143" y="10"/>
                      <a:pt x="142" y="10"/>
                    </a:cubicBezTo>
                    <a:cubicBezTo>
                      <a:pt x="142" y="10"/>
                      <a:pt x="142" y="10"/>
                      <a:pt x="142" y="10"/>
                    </a:cubicBezTo>
                    <a:cubicBezTo>
                      <a:pt x="142" y="10"/>
                      <a:pt x="142" y="10"/>
                      <a:pt x="142" y="10"/>
                    </a:cubicBezTo>
                    <a:cubicBezTo>
                      <a:pt x="142" y="10"/>
                      <a:pt x="142" y="10"/>
                      <a:pt x="142" y="10"/>
                    </a:cubicBezTo>
                    <a:cubicBezTo>
                      <a:pt x="142" y="10"/>
                      <a:pt x="142" y="10"/>
                      <a:pt x="142" y="10"/>
                    </a:cubicBezTo>
                    <a:cubicBezTo>
                      <a:pt x="142" y="10"/>
                      <a:pt x="142" y="10"/>
                      <a:pt x="142" y="10"/>
                    </a:cubicBezTo>
                    <a:cubicBezTo>
                      <a:pt x="142" y="10"/>
                      <a:pt x="142" y="10"/>
                      <a:pt x="142" y="10"/>
                    </a:cubicBezTo>
                    <a:cubicBezTo>
                      <a:pt x="141" y="10"/>
                      <a:pt x="141" y="10"/>
                      <a:pt x="141" y="10"/>
                    </a:cubicBezTo>
                    <a:cubicBezTo>
                      <a:pt x="141" y="10"/>
                      <a:pt x="141" y="10"/>
                      <a:pt x="141" y="9"/>
                    </a:cubicBezTo>
                    <a:cubicBezTo>
                      <a:pt x="141" y="9"/>
                      <a:pt x="141" y="9"/>
                      <a:pt x="141" y="9"/>
                    </a:cubicBezTo>
                    <a:cubicBezTo>
                      <a:pt x="141" y="9"/>
                      <a:pt x="141" y="9"/>
                      <a:pt x="141" y="9"/>
                    </a:cubicBezTo>
                    <a:cubicBezTo>
                      <a:pt x="141" y="9"/>
                      <a:pt x="141" y="9"/>
                      <a:pt x="141" y="9"/>
                    </a:cubicBezTo>
                    <a:cubicBezTo>
                      <a:pt x="141" y="9"/>
                      <a:pt x="141" y="9"/>
                      <a:pt x="140" y="9"/>
                    </a:cubicBezTo>
                    <a:cubicBezTo>
                      <a:pt x="140" y="9"/>
                      <a:pt x="140" y="9"/>
                      <a:pt x="140" y="9"/>
                    </a:cubicBezTo>
                    <a:cubicBezTo>
                      <a:pt x="140" y="9"/>
                      <a:pt x="140" y="9"/>
                      <a:pt x="140" y="9"/>
                    </a:cubicBezTo>
                    <a:cubicBezTo>
                      <a:pt x="140" y="9"/>
                      <a:pt x="140" y="9"/>
                      <a:pt x="140" y="9"/>
                    </a:cubicBezTo>
                    <a:cubicBezTo>
                      <a:pt x="140" y="9"/>
                      <a:pt x="140" y="9"/>
                      <a:pt x="140" y="9"/>
                    </a:cubicBezTo>
                    <a:cubicBezTo>
                      <a:pt x="140" y="9"/>
                      <a:pt x="140" y="8"/>
                      <a:pt x="140" y="8"/>
                    </a:cubicBezTo>
                    <a:cubicBezTo>
                      <a:pt x="140" y="8"/>
                      <a:pt x="140" y="8"/>
                      <a:pt x="140" y="8"/>
                    </a:cubicBezTo>
                    <a:cubicBezTo>
                      <a:pt x="140" y="8"/>
                      <a:pt x="140" y="8"/>
                      <a:pt x="140" y="8"/>
                    </a:cubicBezTo>
                    <a:cubicBezTo>
                      <a:pt x="140" y="8"/>
                      <a:pt x="140" y="8"/>
                      <a:pt x="140" y="8"/>
                    </a:cubicBezTo>
                    <a:cubicBezTo>
                      <a:pt x="140" y="8"/>
                      <a:pt x="140" y="8"/>
                      <a:pt x="140" y="8"/>
                    </a:cubicBezTo>
                    <a:cubicBezTo>
                      <a:pt x="140" y="8"/>
                      <a:pt x="140" y="8"/>
                      <a:pt x="140" y="8"/>
                    </a:cubicBezTo>
                    <a:cubicBezTo>
                      <a:pt x="140" y="8"/>
                      <a:pt x="139" y="8"/>
                      <a:pt x="139" y="8"/>
                    </a:cubicBezTo>
                    <a:cubicBezTo>
                      <a:pt x="139" y="8"/>
                      <a:pt x="139" y="8"/>
                      <a:pt x="139" y="8"/>
                    </a:cubicBezTo>
                    <a:cubicBezTo>
                      <a:pt x="139" y="8"/>
                      <a:pt x="139" y="8"/>
                      <a:pt x="139" y="8"/>
                    </a:cubicBezTo>
                    <a:cubicBezTo>
                      <a:pt x="139" y="8"/>
                      <a:pt x="139" y="8"/>
                      <a:pt x="139" y="8"/>
                    </a:cubicBezTo>
                    <a:cubicBezTo>
                      <a:pt x="139" y="8"/>
                      <a:pt x="139" y="8"/>
                      <a:pt x="139" y="8"/>
                    </a:cubicBezTo>
                    <a:cubicBezTo>
                      <a:pt x="139" y="8"/>
                      <a:pt x="139" y="8"/>
                      <a:pt x="140" y="8"/>
                    </a:cubicBezTo>
                    <a:cubicBezTo>
                      <a:pt x="140" y="8"/>
                      <a:pt x="140" y="8"/>
                      <a:pt x="140" y="8"/>
                    </a:cubicBezTo>
                    <a:cubicBezTo>
                      <a:pt x="140" y="8"/>
                      <a:pt x="140" y="8"/>
                      <a:pt x="140" y="8"/>
                    </a:cubicBezTo>
                    <a:cubicBezTo>
                      <a:pt x="140" y="8"/>
                      <a:pt x="140" y="8"/>
                      <a:pt x="140" y="8"/>
                    </a:cubicBezTo>
                    <a:cubicBezTo>
                      <a:pt x="140" y="8"/>
                      <a:pt x="140" y="8"/>
                      <a:pt x="140" y="8"/>
                    </a:cubicBezTo>
                    <a:cubicBezTo>
                      <a:pt x="140" y="8"/>
                      <a:pt x="139" y="8"/>
                      <a:pt x="139" y="8"/>
                    </a:cubicBezTo>
                    <a:cubicBezTo>
                      <a:pt x="139" y="8"/>
                      <a:pt x="139" y="8"/>
                      <a:pt x="139" y="8"/>
                    </a:cubicBezTo>
                    <a:cubicBezTo>
                      <a:pt x="139" y="8"/>
                      <a:pt x="139" y="8"/>
                      <a:pt x="139" y="8"/>
                    </a:cubicBezTo>
                    <a:cubicBezTo>
                      <a:pt x="139" y="8"/>
                      <a:pt x="139" y="8"/>
                      <a:pt x="139" y="8"/>
                    </a:cubicBezTo>
                    <a:cubicBezTo>
                      <a:pt x="139" y="8"/>
                      <a:pt x="139" y="8"/>
                      <a:pt x="139" y="8"/>
                    </a:cubicBezTo>
                    <a:cubicBezTo>
                      <a:pt x="139" y="7"/>
                      <a:pt x="139" y="7"/>
                      <a:pt x="139" y="7"/>
                    </a:cubicBezTo>
                    <a:cubicBezTo>
                      <a:pt x="139" y="7"/>
                      <a:pt x="139" y="7"/>
                      <a:pt x="139" y="7"/>
                    </a:cubicBezTo>
                    <a:cubicBezTo>
                      <a:pt x="139" y="7"/>
                      <a:pt x="139" y="7"/>
                      <a:pt x="139" y="7"/>
                    </a:cubicBezTo>
                    <a:cubicBezTo>
                      <a:pt x="139" y="7"/>
                      <a:pt x="139" y="7"/>
                      <a:pt x="139" y="7"/>
                    </a:cubicBezTo>
                    <a:cubicBezTo>
                      <a:pt x="139" y="7"/>
                      <a:pt x="139" y="7"/>
                      <a:pt x="139" y="7"/>
                    </a:cubicBezTo>
                    <a:cubicBezTo>
                      <a:pt x="139" y="7"/>
                      <a:pt x="139" y="7"/>
                      <a:pt x="139" y="7"/>
                    </a:cubicBezTo>
                    <a:cubicBezTo>
                      <a:pt x="139" y="7"/>
                      <a:pt x="139" y="7"/>
                      <a:pt x="139" y="7"/>
                    </a:cubicBezTo>
                    <a:cubicBezTo>
                      <a:pt x="139" y="7"/>
                      <a:pt x="139" y="7"/>
                      <a:pt x="139" y="7"/>
                    </a:cubicBezTo>
                    <a:cubicBezTo>
                      <a:pt x="139" y="7"/>
                      <a:pt x="139" y="7"/>
                      <a:pt x="139" y="6"/>
                    </a:cubicBezTo>
                    <a:cubicBezTo>
                      <a:pt x="139" y="6"/>
                      <a:pt x="139" y="6"/>
                      <a:pt x="139" y="6"/>
                    </a:cubicBezTo>
                    <a:cubicBezTo>
                      <a:pt x="139" y="6"/>
                      <a:pt x="138" y="6"/>
                      <a:pt x="138" y="6"/>
                    </a:cubicBezTo>
                    <a:cubicBezTo>
                      <a:pt x="138" y="6"/>
                      <a:pt x="138" y="6"/>
                      <a:pt x="138" y="6"/>
                    </a:cubicBezTo>
                    <a:cubicBezTo>
                      <a:pt x="138" y="6"/>
                      <a:pt x="138" y="6"/>
                      <a:pt x="138" y="6"/>
                    </a:cubicBezTo>
                    <a:cubicBezTo>
                      <a:pt x="138" y="6"/>
                      <a:pt x="138" y="6"/>
                      <a:pt x="138" y="6"/>
                    </a:cubicBezTo>
                    <a:cubicBezTo>
                      <a:pt x="138" y="6"/>
                      <a:pt x="138" y="6"/>
                      <a:pt x="138" y="6"/>
                    </a:cubicBezTo>
                    <a:cubicBezTo>
                      <a:pt x="138" y="6"/>
                      <a:pt x="138" y="6"/>
                      <a:pt x="138" y="6"/>
                    </a:cubicBezTo>
                    <a:cubicBezTo>
                      <a:pt x="138" y="6"/>
                      <a:pt x="138" y="6"/>
                      <a:pt x="138" y="6"/>
                    </a:cubicBezTo>
                    <a:cubicBezTo>
                      <a:pt x="138" y="6"/>
                      <a:pt x="137" y="6"/>
                      <a:pt x="137" y="6"/>
                    </a:cubicBezTo>
                    <a:cubicBezTo>
                      <a:pt x="137" y="6"/>
                      <a:pt x="137" y="6"/>
                      <a:pt x="137" y="6"/>
                    </a:cubicBezTo>
                    <a:cubicBezTo>
                      <a:pt x="137" y="6"/>
                      <a:pt x="137" y="6"/>
                      <a:pt x="137" y="6"/>
                    </a:cubicBezTo>
                    <a:cubicBezTo>
                      <a:pt x="137" y="6"/>
                      <a:pt x="137" y="6"/>
                      <a:pt x="137" y="6"/>
                    </a:cubicBezTo>
                    <a:cubicBezTo>
                      <a:pt x="137" y="6"/>
                      <a:pt x="137" y="6"/>
                      <a:pt x="137" y="6"/>
                    </a:cubicBezTo>
                    <a:cubicBezTo>
                      <a:pt x="137" y="6"/>
                      <a:pt x="137" y="6"/>
                      <a:pt x="137" y="6"/>
                    </a:cubicBezTo>
                    <a:cubicBezTo>
                      <a:pt x="137" y="6"/>
                      <a:pt x="136" y="6"/>
                      <a:pt x="136" y="6"/>
                    </a:cubicBezTo>
                    <a:cubicBezTo>
                      <a:pt x="136" y="6"/>
                      <a:pt x="136" y="6"/>
                      <a:pt x="136" y="6"/>
                    </a:cubicBezTo>
                    <a:cubicBezTo>
                      <a:pt x="136" y="6"/>
                      <a:pt x="136" y="6"/>
                      <a:pt x="136" y="6"/>
                    </a:cubicBezTo>
                    <a:cubicBezTo>
                      <a:pt x="136" y="6"/>
                      <a:pt x="136" y="6"/>
                      <a:pt x="136" y="6"/>
                    </a:cubicBezTo>
                    <a:cubicBezTo>
                      <a:pt x="136" y="6"/>
                      <a:pt x="136" y="6"/>
                      <a:pt x="136" y="6"/>
                    </a:cubicBezTo>
                    <a:cubicBezTo>
                      <a:pt x="136" y="6"/>
                      <a:pt x="136" y="6"/>
                      <a:pt x="136" y="6"/>
                    </a:cubicBezTo>
                    <a:cubicBezTo>
                      <a:pt x="136" y="6"/>
                      <a:pt x="136" y="6"/>
                      <a:pt x="136" y="6"/>
                    </a:cubicBezTo>
                    <a:cubicBezTo>
                      <a:pt x="136" y="6"/>
                      <a:pt x="136" y="6"/>
                      <a:pt x="136" y="6"/>
                    </a:cubicBezTo>
                    <a:cubicBezTo>
                      <a:pt x="136" y="6"/>
                      <a:pt x="136" y="6"/>
                      <a:pt x="136" y="6"/>
                    </a:cubicBezTo>
                    <a:cubicBezTo>
                      <a:pt x="136" y="6"/>
                      <a:pt x="135" y="6"/>
                      <a:pt x="135" y="6"/>
                    </a:cubicBezTo>
                    <a:cubicBezTo>
                      <a:pt x="135" y="6"/>
                      <a:pt x="135" y="6"/>
                      <a:pt x="135" y="6"/>
                    </a:cubicBezTo>
                    <a:cubicBezTo>
                      <a:pt x="135" y="6"/>
                      <a:pt x="135" y="6"/>
                      <a:pt x="135" y="6"/>
                    </a:cubicBezTo>
                    <a:cubicBezTo>
                      <a:pt x="135" y="6"/>
                      <a:pt x="135" y="6"/>
                      <a:pt x="135" y="6"/>
                    </a:cubicBezTo>
                    <a:cubicBezTo>
                      <a:pt x="135" y="6"/>
                      <a:pt x="135" y="6"/>
                      <a:pt x="135" y="6"/>
                    </a:cubicBezTo>
                    <a:cubicBezTo>
                      <a:pt x="135" y="6"/>
                      <a:pt x="135" y="6"/>
                      <a:pt x="135" y="6"/>
                    </a:cubicBezTo>
                    <a:cubicBezTo>
                      <a:pt x="135" y="6"/>
                      <a:pt x="134" y="6"/>
                      <a:pt x="134" y="6"/>
                    </a:cubicBezTo>
                    <a:cubicBezTo>
                      <a:pt x="134" y="6"/>
                      <a:pt x="134" y="6"/>
                      <a:pt x="134" y="6"/>
                    </a:cubicBezTo>
                    <a:cubicBezTo>
                      <a:pt x="134" y="6"/>
                      <a:pt x="134" y="6"/>
                      <a:pt x="134" y="6"/>
                    </a:cubicBezTo>
                    <a:cubicBezTo>
                      <a:pt x="134" y="6"/>
                      <a:pt x="134" y="6"/>
                      <a:pt x="134" y="6"/>
                    </a:cubicBezTo>
                    <a:cubicBezTo>
                      <a:pt x="134" y="6"/>
                      <a:pt x="134" y="6"/>
                      <a:pt x="134" y="6"/>
                    </a:cubicBezTo>
                    <a:cubicBezTo>
                      <a:pt x="133" y="6"/>
                      <a:pt x="133" y="6"/>
                      <a:pt x="133" y="6"/>
                    </a:cubicBezTo>
                    <a:cubicBezTo>
                      <a:pt x="133" y="6"/>
                      <a:pt x="133" y="6"/>
                      <a:pt x="133" y="6"/>
                    </a:cubicBezTo>
                    <a:cubicBezTo>
                      <a:pt x="133" y="6"/>
                      <a:pt x="133" y="6"/>
                      <a:pt x="133" y="6"/>
                    </a:cubicBezTo>
                    <a:cubicBezTo>
                      <a:pt x="134" y="6"/>
                      <a:pt x="134" y="6"/>
                      <a:pt x="134" y="6"/>
                    </a:cubicBezTo>
                    <a:cubicBezTo>
                      <a:pt x="134" y="6"/>
                      <a:pt x="134" y="6"/>
                      <a:pt x="134" y="6"/>
                    </a:cubicBezTo>
                    <a:cubicBezTo>
                      <a:pt x="134" y="6"/>
                      <a:pt x="134" y="6"/>
                      <a:pt x="134" y="6"/>
                    </a:cubicBezTo>
                    <a:cubicBezTo>
                      <a:pt x="134" y="6"/>
                      <a:pt x="134" y="6"/>
                      <a:pt x="134" y="7"/>
                    </a:cubicBezTo>
                    <a:cubicBezTo>
                      <a:pt x="134" y="7"/>
                      <a:pt x="134" y="7"/>
                      <a:pt x="134" y="7"/>
                    </a:cubicBezTo>
                    <a:cubicBezTo>
                      <a:pt x="134" y="7"/>
                      <a:pt x="134" y="7"/>
                      <a:pt x="134" y="7"/>
                    </a:cubicBezTo>
                    <a:cubicBezTo>
                      <a:pt x="134" y="7"/>
                      <a:pt x="134" y="7"/>
                      <a:pt x="134" y="7"/>
                    </a:cubicBezTo>
                    <a:cubicBezTo>
                      <a:pt x="134" y="7"/>
                      <a:pt x="134" y="7"/>
                      <a:pt x="134" y="7"/>
                    </a:cubicBezTo>
                    <a:cubicBezTo>
                      <a:pt x="134" y="7"/>
                      <a:pt x="134" y="7"/>
                      <a:pt x="134" y="7"/>
                    </a:cubicBezTo>
                    <a:cubicBezTo>
                      <a:pt x="134" y="7"/>
                      <a:pt x="134" y="7"/>
                      <a:pt x="134" y="7"/>
                    </a:cubicBezTo>
                    <a:cubicBezTo>
                      <a:pt x="134" y="7"/>
                      <a:pt x="134" y="7"/>
                      <a:pt x="133" y="7"/>
                    </a:cubicBezTo>
                    <a:cubicBezTo>
                      <a:pt x="133" y="7"/>
                      <a:pt x="133" y="7"/>
                      <a:pt x="133" y="8"/>
                    </a:cubicBezTo>
                    <a:cubicBezTo>
                      <a:pt x="132" y="8"/>
                      <a:pt x="132" y="8"/>
                      <a:pt x="132" y="8"/>
                    </a:cubicBezTo>
                    <a:cubicBezTo>
                      <a:pt x="132" y="8"/>
                      <a:pt x="132" y="8"/>
                      <a:pt x="131" y="7"/>
                    </a:cubicBezTo>
                    <a:cubicBezTo>
                      <a:pt x="131" y="7"/>
                      <a:pt x="131" y="7"/>
                      <a:pt x="130" y="7"/>
                    </a:cubicBezTo>
                    <a:cubicBezTo>
                      <a:pt x="130" y="7"/>
                      <a:pt x="130" y="7"/>
                      <a:pt x="130" y="7"/>
                    </a:cubicBezTo>
                    <a:cubicBezTo>
                      <a:pt x="130" y="7"/>
                      <a:pt x="130" y="7"/>
                      <a:pt x="130" y="7"/>
                    </a:cubicBezTo>
                    <a:cubicBezTo>
                      <a:pt x="130" y="7"/>
                      <a:pt x="130" y="7"/>
                      <a:pt x="130" y="7"/>
                    </a:cubicBezTo>
                    <a:cubicBezTo>
                      <a:pt x="130" y="7"/>
                      <a:pt x="130" y="7"/>
                      <a:pt x="130" y="7"/>
                    </a:cubicBezTo>
                    <a:cubicBezTo>
                      <a:pt x="130" y="6"/>
                      <a:pt x="129" y="6"/>
                      <a:pt x="129" y="6"/>
                    </a:cubicBezTo>
                    <a:cubicBezTo>
                      <a:pt x="129" y="6"/>
                      <a:pt x="129" y="6"/>
                      <a:pt x="129" y="6"/>
                    </a:cubicBezTo>
                    <a:cubicBezTo>
                      <a:pt x="129" y="7"/>
                      <a:pt x="129" y="7"/>
                      <a:pt x="129" y="7"/>
                    </a:cubicBezTo>
                    <a:cubicBezTo>
                      <a:pt x="129" y="7"/>
                      <a:pt x="129" y="7"/>
                      <a:pt x="128" y="7"/>
                    </a:cubicBezTo>
                    <a:cubicBezTo>
                      <a:pt x="128" y="7"/>
                      <a:pt x="128" y="7"/>
                      <a:pt x="128" y="7"/>
                    </a:cubicBezTo>
                    <a:cubicBezTo>
                      <a:pt x="128" y="7"/>
                      <a:pt x="128" y="7"/>
                      <a:pt x="127" y="7"/>
                    </a:cubicBezTo>
                    <a:cubicBezTo>
                      <a:pt x="127" y="7"/>
                      <a:pt x="127" y="7"/>
                      <a:pt x="127" y="7"/>
                    </a:cubicBezTo>
                    <a:cubicBezTo>
                      <a:pt x="127" y="7"/>
                      <a:pt x="127" y="7"/>
                      <a:pt x="127" y="7"/>
                    </a:cubicBezTo>
                    <a:cubicBezTo>
                      <a:pt x="127" y="7"/>
                      <a:pt x="126" y="7"/>
                      <a:pt x="126" y="7"/>
                    </a:cubicBezTo>
                    <a:cubicBezTo>
                      <a:pt x="126" y="7"/>
                      <a:pt x="127" y="7"/>
                      <a:pt x="127" y="7"/>
                    </a:cubicBezTo>
                    <a:cubicBezTo>
                      <a:pt x="127" y="7"/>
                      <a:pt x="127" y="7"/>
                      <a:pt x="127" y="7"/>
                    </a:cubicBezTo>
                    <a:cubicBezTo>
                      <a:pt x="127" y="7"/>
                      <a:pt x="127" y="7"/>
                      <a:pt x="127" y="7"/>
                    </a:cubicBezTo>
                    <a:cubicBezTo>
                      <a:pt x="127" y="7"/>
                      <a:pt x="127" y="7"/>
                      <a:pt x="127" y="7"/>
                    </a:cubicBezTo>
                    <a:cubicBezTo>
                      <a:pt x="127" y="7"/>
                      <a:pt x="127" y="8"/>
                      <a:pt x="127" y="8"/>
                    </a:cubicBezTo>
                    <a:cubicBezTo>
                      <a:pt x="127" y="8"/>
                      <a:pt x="127" y="8"/>
                      <a:pt x="127" y="8"/>
                    </a:cubicBezTo>
                    <a:cubicBezTo>
                      <a:pt x="127" y="8"/>
                      <a:pt x="127" y="8"/>
                      <a:pt x="127" y="8"/>
                    </a:cubicBezTo>
                    <a:cubicBezTo>
                      <a:pt x="127" y="8"/>
                      <a:pt x="127" y="8"/>
                      <a:pt x="127" y="8"/>
                    </a:cubicBezTo>
                    <a:cubicBezTo>
                      <a:pt x="127" y="8"/>
                      <a:pt x="127" y="8"/>
                      <a:pt x="127" y="8"/>
                    </a:cubicBezTo>
                    <a:cubicBezTo>
                      <a:pt x="127" y="8"/>
                      <a:pt x="126" y="8"/>
                      <a:pt x="126" y="8"/>
                    </a:cubicBezTo>
                    <a:cubicBezTo>
                      <a:pt x="126" y="8"/>
                      <a:pt x="126" y="8"/>
                      <a:pt x="126" y="8"/>
                    </a:cubicBezTo>
                    <a:cubicBezTo>
                      <a:pt x="126" y="8"/>
                      <a:pt x="126" y="8"/>
                      <a:pt x="126" y="8"/>
                    </a:cubicBezTo>
                    <a:cubicBezTo>
                      <a:pt x="126" y="8"/>
                      <a:pt x="126" y="7"/>
                      <a:pt x="126" y="7"/>
                    </a:cubicBezTo>
                    <a:cubicBezTo>
                      <a:pt x="126" y="7"/>
                      <a:pt x="126" y="7"/>
                      <a:pt x="126" y="7"/>
                    </a:cubicBezTo>
                    <a:cubicBezTo>
                      <a:pt x="126" y="7"/>
                      <a:pt x="126" y="7"/>
                      <a:pt x="126" y="7"/>
                    </a:cubicBezTo>
                    <a:cubicBezTo>
                      <a:pt x="126" y="7"/>
                      <a:pt x="126" y="7"/>
                      <a:pt x="126" y="7"/>
                    </a:cubicBezTo>
                    <a:cubicBezTo>
                      <a:pt x="126" y="7"/>
                      <a:pt x="126" y="7"/>
                      <a:pt x="126" y="7"/>
                    </a:cubicBezTo>
                    <a:cubicBezTo>
                      <a:pt x="126" y="7"/>
                      <a:pt x="126" y="7"/>
                      <a:pt x="126" y="7"/>
                    </a:cubicBezTo>
                    <a:cubicBezTo>
                      <a:pt x="126" y="7"/>
                      <a:pt x="126" y="7"/>
                      <a:pt x="126" y="6"/>
                    </a:cubicBezTo>
                    <a:cubicBezTo>
                      <a:pt x="125" y="6"/>
                      <a:pt x="125" y="6"/>
                      <a:pt x="125" y="6"/>
                    </a:cubicBezTo>
                    <a:cubicBezTo>
                      <a:pt x="125" y="6"/>
                      <a:pt x="125" y="6"/>
                      <a:pt x="125" y="6"/>
                    </a:cubicBezTo>
                    <a:cubicBezTo>
                      <a:pt x="125" y="6"/>
                      <a:pt x="125" y="7"/>
                      <a:pt x="125" y="7"/>
                    </a:cubicBezTo>
                    <a:cubicBezTo>
                      <a:pt x="125" y="7"/>
                      <a:pt x="125" y="7"/>
                      <a:pt x="125" y="7"/>
                    </a:cubicBezTo>
                    <a:cubicBezTo>
                      <a:pt x="125" y="7"/>
                      <a:pt x="125" y="7"/>
                      <a:pt x="125" y="7"/>
                    </a:cubicBezTo>
                    <a:cubicBezTo>
                      <a:pt x="125" y="7"/>
                      <a:pt x="125" y="7"/>
                      <a:pt x="125" y="7"/>
                    </a:cubicBezTo>
                    <a:cubicBezTo>
                      <a:pt x="125" y="7"/>
                      <a:pt x="125" y="7"/>
                      <a:pt x="125" y="7"/>
                    </a:cubicBezTo>
                    <a:cubicBezTo>
                      <a:pt x="125" y="7"/>
                      <a:pt x="125" y="7"/>
                      <a:pt x="125" y="7"/>
                    </a:cubicBezTo>
                    <a:cubicBezTo>
                      <a:pt x="125" y="7"/>
                      <a:pt x="125" y="7"/>
                      <a:pt x="125" y="7"/>
                    </a:cubicBezTo>
                    <a:cubicBezTo>
                      <a:pt x="124" y="7"/>
                      <a:pt x="124" y="7"/>
                      <a:pt x="124" y="7"/>
                    </a:cubicBezTo>
                    <a:cubicBezTo>
                      <a:pt x="124" y="7"/>
                      <a:pt x="124" y="7"/>
                      <a:pt x="124" y="7"/>
                    </a:cubicBezTo>
                    <a:cubicBezTo>
                      <a:pt x="124" y="7"/>
                      <a:pt x="124" y="7"/>
                      <a:pt x="124" y="7"/>
                    </a:cubicBezTo>
                    <a:cubicBezTo>
                      <a:pt x="124" y="7"/>
                      <a:pt x="124" y="7"/>
                      <a:pt x="124" y="7"/>
                    </a:cubicBezTo>
                    <a:cubicBezTo>
                      <a:pt x="124" y="7"/>
                      <a:pt x="124" y="7"/>
                      <a:pt x="124" y="7"/>
                    </a:cubicBezTo>
                    <a:cubicBezTo>
                      <a:pt x="124" y="7"/>
                      <a:pt x="124" y="7"/>
                      <a:pt x="124" y="7"/>
                    </a:cubicBezTo>
                    <a:cubicBezTo>
                      <a:pt x="124" y="7"/>
                      <a:pt x="124" y="7"/>
                      <a:pt x="124" y="7"/>
                    </a:cubicBezTo>
                    <a:cubicBezTo>
                      <a:pt x="124" y="7"/>
                      <a:pt x="123" y="7"/>
                      <a:pt x="123" y="7"/>
                    </a:cubicBezTo>
                    <a:cubicBezTo>
                      <a:pt x="123" y="7"/>
                      <a:pt x="123" y="7"/>
                      <a:pt x="123" y="7"/>
                    </a:cubicBezTo>
                    <a:cubicBezTo>
                      <a:pt x="123" y="7"/>
                      <a:pt x="123" y="7"/>
                      <a:pt x="123" y="7"/>
                    </a:cubicBezTo>
                    <a:cubicBezTo>
                      <a:pt x="123" y="7"/>
                      <a:pt x="123" y="7"/>
                      <a:pt x="123" y="7"/>
                    </a:cubicBezTo>
                    <a:cubicBezTo>
                      <a:pt x="123" y="7"/>
                      <a:pt x="123" y="7"/>
                      <a:pt x="123" y="7"/>
                    </a:cubicBezTo>
                    <a:cubicBezTo>
                      <a:pt x="123" y="7"/>
                      <a:pt x="123" y="7"/>
                      <a:pt x="123" y="7"/>
                    </a:cubicBezTo>
                    <a:cubicBezTo>
                      <a:pt x="123" y="7"/>
                      <a:pt x="123" y="7"/>
                      <a:pt x="123" y="7"/>
                    </a:cubicBezTo>
                    <a:cubicBezTo>
                      <a:pt x="123" y="7"/>
                      <a:pt x="123" y="7"/>
                      <a:pt x="124" y="7"/>
                    </a:cubicBezTo>
                    <a:cubicBezTo>
                      <a:pt x="124" y="7"/>
                      <a:pt x="124" y="7"/>
                      <a:pt x="124" y="7"/>
                    </a:cubicBezTo>
                    <a:cubicBezTo>
                      <a:pt x="124" y="7"/>
                      <a:pt x="124" y="7"/>
                      <a:pt x="124" y="7"/>
                    </a:cubicBezTo>
                    <a:cubicBezTo>
                      <a:pt x="124" y="7"/>
                      <a:pt x="124" y="7"/>
                      <a:pt x="124" y="7"/>
                    </a:cubicBezTo>
                    <a:cubicBezTo>
                      <a:pt x="124" y="7"/>
                      <a:pt x="124" y="7"/>
                      <a:pt x="124" y="7"/>
                    </a:cubicBezTo>
                    <a:cubicBezTo>
                      <a:pt x="124" y="7"/>
                      <a:pt x="124" y="7"/>
                      <a:pt x="124" y="7"/>
                    </a:cubicBezTo>
                    <a:cubicBezTo>
                      <a:pt x="124" y="8"/>
                      <a:pt x="124" y="8"/>
                      <a:pt x="124" y="8"/>
                    </a:cubicBezTo>
                    <a:cubicBezTo>
                      <a:pt x="124" y="8"/>
                      <a:pt x="124" y="8"/>
                      <a:pt x="124" y="8"/>
                    </a:cubicBezTo>
                    <a:cubicBezTo>
                      <a:pt x="124" y="8"/>
                      <a:pt x="124" y="8"/>
                      <a:pt x="124" y="8"/>
                    </a:cubicBezTo>
                    <a:cubicBezTo>
                      <a:pt x="124" y="8"/>
                      <a:pt x="124" y="7"/>
                      <a:pt x="124" y="7"/>
                    </a:cubicBezTo>
                    <a:cubicBezTo>
                      <a:pt x="123" y="7"/>
                      <a:pt x="123" y="8"/>
                      <a:pt x="123" y="8"/>
                    </a:cubicBezTo>
                    <a:cubicBezTo>
                      <a:pt x="123" y="8"/>
                      <a:pt x="123" y="8"/>
                      <a:pt x="123" y="8"/>
                    </a:cubicBezTo>
                    <a:cubicBezTo>
                      <a:pt x="123" y="8"/>
                      <a:pt x="123" y="8"/>
                      <a:pt x="123" y="8"/>
                    </a:cubicBezTo>
                    <a:cubicBezTo>
                      <a:pt x="123" y="8"/>
                      <a:pt x="123" y="8"/>
                      <a:pt x="123" y="8"/>
                    </a:cubicBezTo>
                    <a:cubicBezTo>
                      <a:pt x="123" y="8"/>
                      <a:pt x="123" y="8"/>
                      <a:pt x="123" y="8"/>
                    </a:cubicBezTo>
                    <a:cubicBezTo>
                      <a:pt x="123" y="8"/>
                      <a:pt x="123" y="8"/>
                      <a:pt x="123" y="8"/>
                    </a:cubicBezTo>
                    <a:cubicBezTo>
                      <a:pt x="123" y="8"/>
                      <a:pt x="123" y="8"/>
                      <a:pt x="123" y="8"/>
                    </a:cubicBezTo>
                    <a:cubicBezTo>
                      <a:pt x="123" y="8"/>
                      <a:pt x="123" y="8"/>
                      <a:pt x="123" y="8"/>
                    </a:cubicBezTo>
                    <a:cubicBezTo>
                      <a:pt x="123" y="8"/>
                      <a:pt x="123" y="8"/>
                      <a:pt x="123" y="8"/>
                    </a:cubicBezTo>
                    <a:cubicBezTo>
                      <a:pt x="123" y="8"/>
                      <a:pt x="123" y="8"/>
                      <a:pt x="122" y="8"/>
                    </a:cubicBezTo>
                    <a:cubicBezTo>
                      <a:pt x="122" y="8"/>
                      <a:pt x="122" y="8"/>
                      <a:pt x="122" y="8"/>
                    </a:cubicBezTo>
                    <a:cubicBezTo>
                      <a:pt x="122" y="8"/>
                      <a:pt x="122" y="8"/>
                      <a:pt x="122" y="9"/>
                    </a:cubicBezTo>
                    <a:cubicBezTo>
                      <a:pt x="122" y="9"/>
                      <a:pt x="122" y="9"/>
                      <a:pt x="122" y="9"/>
                    </a:cubicBezTo>
                    <a:cubicBezTo>
                      <a:pt x="122" y="9"/>
                      <a:pt x="122" y="9"/>
                      <a:pt x="122" y="9"/>
                    </a:cubicBezTo>
                    <a:cubicBezTo>
                      <a:pt x="122" y="9"/>
                      <a:pt x="122" y="9"/>
                      <a:pt x="122" y="9"/>
                    </a:cubicBezTo>
                    <a:cubicBezTo>
                      <a:pt x="121" y="9"/>
                      <a:pt x="121" y="9"/>
                      <a:pt x="121" y="9"/>
                    </a:cubicBezTo>
                    <a:cubicBezTo>
                      <a:pt x="121" y="9"/>
                      <a:pt x="121" y="10"/>
                      <a:pt x="121" y="10"/>
                    </a:cubicBezTo>
                    <a:cubicBezTo>
                      <a:pt x="121" y="9"/>
                      <a:pt x="121" y="9"/>
                      <a:pt x="121" y="9"/>
                    </a:cubicBezTo>
                    <a:cubicBezTo>
                      <a:pt x="121" y="9"/>
                      <a:pt x="121" y="9"/>
                      <a:pt x="121" y="9"/>
                    </a:cubicBezTo>
                    <a:cubicBezTo>
                      <a:pt x="121" y="9"/>
                      <a:pt x="121" y="9"/>
                      <a:pt x="121" y="9"/>
                    </a:cubicBezTo>
                    <a:cubicBezTo>
                      <a:pt x="121" y="9"/>
                      <a:pt x="122" y="8"/>
                      <a:pt x="122" y="8"/>
                    </a:cubicBezTo>
                    <a:cubicBezTo>
                      <a:pt x="122" y="8"/>
                      <a:pt x="122" y="8"/>
                      <a:pt x="122" y="7"/>
                    </a:cubicBezTo>
                    <a:cubicBezTo>
                      <a:pt x="122" y="7"/>
                      <a:pt x="122" y="7"/>
                      <a:pt x="122" y="7"/>
                    </a:cubicBezTo>
                    <a:cubicBezTo>
                      <a:pt x="123" y="7"/>
                      <a:pt x="123" y="7"/>
                      <a:pt x="123" y="7"/>
                    </a:cubicBezTo>
                    <a:cubicBezTo>
                      <a:pt x="123" y="7"/>
                      <a:pt x="123" y="7"/>
                      <a:pt x="123" y="7"/>
                    </a:cubicBezTo>
                    <a:cubicBezTo>
                      <a:pt x="123" y="7"/>
                      <a:pt x="123" y="6"/>
                      <a:pt x="123" y="6"/>
                    </a:cubicBezTo>
                    <a:cubicBezTo>
                      <a:pt x="123" y="6"/>
                      <a:pt x="123" y="6"/>
                      <a:pt x="123" y="6"/>
                    </a:cubicBezTo>
                    <a:cubicBezTo>
                      <a:pt x="123" y="6"/>
                      <a:pt x="123" y="6"/>
                      <a:pt x="123" y="6"/>
                    </a:cubicBezTo>
                    <a:cubicBezTo>
                      <a:pt x="123" y="6"/>
                      <a:pt x="123" y="6"/>
                      <a:pt x="123" y="6"/>
                    </a:cubicBezTo>
                    <a:cubicBezTo>
                      <a:pt x="123" y="6"/>
                      <a:pt x="123" y="6"/>
                      <a:pt x="123" y="6"/>
                    </a:cubicBezTo>
                    <a:cubicBezTo>
                      <a:pt x="123" y="6"/>
                      <a:pt x="123" y="6"/>
                      <a:pt x="123" y="6"/>
                    </a:cubicBezTo>
                    <a:cubicBezTo>
                      <a:pt x="123" y="6"/>
                      <a:pt x="123" y="6"/>
                      <a:pt x="123" y="6"/>
                    </a:cubicBezTo>
                    <a:cubicBezTo>
                      <a:pt x="123" y="5"/>
                      <a:pt x="124" y="5"/>
                      <a:pt x="124" y="5"/>
                    </a:cubicBezTo>
                    <a:cubicBezTo>
                      <a:pt x="124" y="5"/>
                      <a:pt x="124" y="5"/>
                      <a:pt x="124" y="5"/>
                    </a:cubicBezTo>
                    <a:cubicBezTo>
                      <a:pt x="124" y="4"/>
                      <a:pt x="124" y="4"/>
                      <a:pt x="124" y="4"/>
                    </a:cubicBezTo>
                    <a:cubicBezTo>
                      <a:pt x="124" y="4"/>
                      <a:pt x="124" y="4"/>
                      <a:pt x="124" y="4"/>
                    </a:cubicBezTo>
                    <a:cubicBezTo>
                      <a:pt x="124" y="4"/>
                      <a:pt x="124" y="4"/>
                      <a:pt x="124" y="4"/>
                    </a:cubicBezTo>
                    <a:cubicBezTo>
                      <a:pt x="124" y="4"/>
                      <a:pt x="124" y="4"/>
                      <a:pt x="124" y="4"/>
                    </a:cubicBezTo>
                    <a:cubicBezTo>
                      <a:pt x="124" y="4"/>
                      <a:pt x="124" y="4"/>
                      <a:pt x="124" y="3"/>
                    </a:cubicBezTo>
                    <a:cubicBezTo>
                      <a:pt x="124" y="3"/>
                      <a:pt x="124" y="3"/>
                      <a:pt x="124" y="3"/>
                    </a:cubicBezTo>
                    <a:cubicBezTo>
                      <a:pt x="123" y="3"/>
                      <a:pt x="123" y="4"/>
                      <a:pt x="123" y="4"/>
                    </a:cubicBezTo>
                    <a:cubicBezTo>
                      <a:pt x="123" y="4"/>
                      <a:pt x="123" y="4"/>
                      <a:pt x="123" y="4"/>
                    </a:cubicBezTo>
                    <a:cubicBezTo>
                      <a:pt x="123" y="4"/>
                      <a:pt x="123" y="4"/>
                      <a:pt x="123" y="4"/>
                    </a:cubicBezTo>
                    <a:cubicBezTo>
                      <a:pt x="123" y="4"/>
                      <a:pt x="123" y="4"/>
                      <a:pt x="123" y="4"/>
                    </a:cubicBezTo>
                    <a:cubicBezTo>
                      <a:pt x="123" y="3"/>
                      <a:pt x="123" y="3"/>
                      <a:pt x="123" y="3"/>
                    </a:cubicBezTo>
                    <a:cubicBezTo>
                      <a:pt x="123" y="3"/>
                      <a:pt x="123" y="3"/>
                      <a:pt x="123" y="3"/>
                    </a:cubicBezTo>
                    <a:cubicBezTo>
                      <a:pt x="123" y="3"/>
                      <a:pt x="123" y="3"/>
                      <a:pt x="123" y="3"/>
                    </a:cubicBezTo>
                    <a:cubicBezTo>
                      <a:pt x="123" y="3"/>
                      <a:pt x="123" y="3"/>
                      <a:pt x="123" y="3"/>
                    </a:cubicBezTo>
                    <a:cubicBezTo>
                      <a:pt x="123" y="3"/>
                      <a:pt x="123" y="3"/>
                      <a:pt x="123" y="3"/>
                    </a:cubicBezTo>
                    <a:cubicBezTo>
                      <a:pt x="123" y="3"/>
                      <a:pt x="123"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4" y="3"/>
                      <a:pt x="123" y="3"/>
                      <a:pt x="123" y="2"/>
                    </a:cubicBezTo>
                    <a:cubicBezTo>
                      <a:pt x="123" y="2"/>
                      <a:pt x="123" y="2"/>
                      <a:pt x="123" y="2"/>
                    </a:cubicBezTo>
                    <a:cubicBezTo>
                      <a:pt x="123" y="2"/>
                      <a:pt x="123" y="2"/>
                      <a:pt x="123" y="2"/>
                    </a:cubicBezTo>
                    <a:cubicBezTo>
                      <a:pt x="123" y="2"/>
                      <a:pt x="123" y="2"/>
                      <a:pt x="123" y="3"/>
                    </a:cubicBezTo>
                    <a:cubicBezTo>
                      <a:pt x="123" y="3"/>
                      <a:pt x="123" y="3"/>
                      <a:pt x="123" y="3"/>
                    </a:cubicBezTo>
                    <a:cubicBezTo>
                      <a:pt x="123" y="3"/>
                      <a:pt x="123" y="3"/>
                      <a:pt x="123" y="3"/>
                    </a:cubicBezTo>
                    <a:cubicBezTo>
                      <a:pt x="123" y="3"/>
                      <a:pt x="123" y="3"/>
                      <a:pt x="123" y="3"/>
                    </a:cubicBezTo>
                    <a:cubicBezTo>
                      <a:pt x="123" y="3"/>
                      <a:pt x="123" y="2"/>
                      <a:pt x="123" y="2"/>
                    </a:cubicBezTo>
                    <a:cubicBezTo>
                      <a:pt x="123" y="2"/>
                      <a:pt x="123" y="2"/>
                      <a:pt x="123" y="2"/>
                    </a:cubicBezTo>
                    <a:cubicBezTo>
                      <a:pt x="122" y="2"/>
                      <a:pt x="122" y="2"/>
                      <a:pt x="122" y="2"/>
                    </a:cubicBezTo>
                    <a:cubicBezTo>
                      <a:pt x="122" y="2"/>
                      <a:pt x="122" y="2"/>
                      <a:pt x="122" y="2"/>
                    </a:cubicBezTo>
                    <a:cubicBezTo>
                      <a:pt x="122" y="2"/>
                      <a:pt x="122" y="2"/>
                      <a:pt x="122" y="2"/>
                    </a:cubicBezTo>
                    <a:cubicBezTo>
                      <a:pt x="122" y="2"/>
                      <a:pt x="121" y="2"/>
                      <a:pt x="121" y="2"/>
                    </a:cubicBezTo>
                    <a:cubicBezTo>
                      <a:pt x="121" y="2"/>
                      <a:pt x="121" y="2"/>
                      <a:pt x="121" y="2"/>
                    </a:cubicBezTo>
                    <a:cubicBezTo>
                      <a:pt x="121" y="2"/>
                      <a:pt x="121" y="2"/>
                      <a:pt x="121" y="2"/>
                    </a:cubicBezTo>
                    <a:cubicBezTo>
                      <a:pt x="121" y="2"/>
                      <a:pt x="121" y="2"/>
                      <a:pt x="121" y="2"/>
                    </a:cubicBezTo>
                    <a:cubicBezTo>
                      <a:pt x="121" y="2"/>
                      <a:pt x="121" y="2"/>
                      <a:pt x="121" y="2"/>
                    </a:cubicBezTo>
                    <a:cubicBezTo>
                      <a:pt x="121" y="2"/>
                      <a:pt x="121" y="2"/>
                      <a:pt x="121" y="2"/>
                    </a:cubicBezTo>
                    <a:cubicBezTo>
                      <a:pt x="121" y="2"/>
                      <a:pt x="121" y="2"/>
                      <a:pt x="121" y="2"/>
                    </a:cubicBezTo>
                    <a:cubicBezTo>
                      <a:pt x="121" y="2"/>
                      <a:pt x="121" y="2"/>
                      <a:pt x="121" y="2"/>
                    </a:cubicBezTo>
                    <a:cubicBezTo>
                      <a:pt x="121" y="2"/>
                      <a:pt x="121" y="2"/>
                      <a:pt x="121" y="2"/>
                    </a:cubicBezTo>
                    <a:cubicBezTo>
                      <a:pt x="120" y="2"/>
                      <a:pt x="120" y="2"/>
                      <a:pt x="120" y="2"/>
                    </a:cubicBezTo>
                    <a:cubicBezTo>
                      <a:pt x="120" y="2"/>
                      <a:pt x="120" y="2"/>
                      <a:pt x="120" y="2"/>
                    </a:cubicBezTo>
                    <a:cubicBezTo>
                      <a:pt x="120" y="2"/>
                      <a:pt x="120" y="2"/>
                      <a:pt x="120" y="2"/>
                    </a:cubicBezTo>
                    <a:cubicBezTo>
                      <a:pt x="120" y="2"/>
                      <a:pt x="120" y="2"/>
                      <a:pt x="120" y="2"/>
                    </a:cubicBezTo>
                    <a:cubicBezTo>
                      <a:pt x="120" y="2"/>
                      <a:pt x="120" y="2"/>
                      <a:pt x="120" y="2"/>
                    </a:cubicBezTo>
                    <a:cubicBezTo>
                      <a:pt x="119" y="2"/>
                      <a:pt x="119" y="2"/>
                      <a:pt x="119" y="2"/>
                    </a:cubicBezTo>
                    <a:cubicBezTo>
                      <a:pt x="119" y="2"/>
                      <a:pt x="119" y="2"/>
                      <a:pt x="119" y="2"/>
                    </a:cubicBezTo>
                    <a:cubicBezTo>
                      <a:pt x="119" y="2"/>
                      <a:pt x="119" y="2"/>
                      <a:pt x="119" y="2"/>
                    </a:cubicBezTo>
                    <a:cubicBezTo>
                      <a:pt x="119" y="2"/>
                      <a:pt x="119" y="2"/>
                      <a:pt x="119" y="2"/>
                    </a:cubicBezTo>
                    <a:cubicBezTo>
                      <a:pt x="119" y="2"/>
                      <a:pt x="119" y="2"/>
                      <a:pt x="119" y="2"/>
                    </a:cubicBezTo>
                    <a:cubicBezTo>
                      <a:pt x="119" y="2"/>
                      <a:pt x="119" y="2"/>
                      <a:pt x="119" y="2"/>
                    </a:cubicBezTo>
                    <a:cubicBezTo>
                      <a:pt x="119" y="2"/>
                      <a:pt x="119" y="2"/>
                      <a:pt x="119" y="2"/>
                    </a:cubicBezTo>
                    <a:cubicBezTo>
                      <a:pt x="119" y="2"/>
                      <a:pt x="119" y="2"/>
                      <a:pt x="119" y="2"/>
                    </a:cubicBezTo>
                    <a:cubicBezTo>
                      <a:pt x="118" y="2"/>
                      <a:pt x="118" y="2"/>
                      <a:pt x="118" y="2"/>
                    </a:cubicBezTo>
                    <a:cubicBezTo>
                      <a:pt x="118" y="2"/>
                      <a:pt x="118" y="2"/>
                      <a:pt x="118" y="2"/>
                    </a:cubicBezTo>
                    <a:cubicBezTo>
                      <a:pt x="118" y="3"/>
                      <a:pt x="118" y="3"/>
                      <a:pt x="118" y="3"/>
                    </a:cubicBezTo>
                    <a:cubicBezTo>
                      <a:pt x="118" y="3"/>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2"/>
                    </a:cubicBezTo>
                    <a:cubicBezTo>
                      <a:pt x="118" y="2"/>
                      <a:pt x="118" y="2"/>
                      <a:pt x="118" y="1"/>
                    </a:cubicBezTo>
                    <a:cubicBezTo>
                      <a:pt x="118" y="1"/>
                      <a:pt x="118" y="1"/>
                      <a:pt x="118" y="1"/>
                    </a:cubicBezTo>
                    <a:cubicBezTo>
                      <a:pt x="118" y="1"/>
                      <a:pt x="118" y="1"/>
                      <a:pt x="118" y="1"/>
                    </a:cubicBezTo>
                    <a:cubicBezTo>
                      <a:pt x="118" y="1"/>
                      <a:pt x="118" y="1"/>
                      <a:pt x="118" y="1"/>
                    </a:cubicBezTo>
                    <a:cubicBezTo>
                      <a:pt x="118" y="2"/>
                      <a:pt x="118" y="2"/>
                      <a:pt x="118" y="2"/>
                    </a:cubicBezTo>
                    <a:cubicBezTo>
                      <a:pt x="118" y="2"/>
                      <a:pt x="118" y="2"/>
                      <a:pt x="118" y="2"/>
                    </a:cubicBezTo>
                    <a:cubicBezTo>
                      <a:pt x="118" y="2"/>
                      <a:pt x="118" y="2"/>
                      <a:pt x="117" y="2"/>
                    </a:cubicBezTo>
                    <a:cubicBezTo>
                      <a:pt x="117" y="2"/>
                      <a:pt x="117" y="2"/>
                      <a:pt x="117" y="2"/>
                    </a:cubicBezTo>
                    <a:cubicBezTo>
                      <a:pt x="117" y="2"/>
                      <a:pt x="117" y="2"/>
                      <a:pt x="117" y="2"/>
                    </a:cubicBezTo>
                    <a:cubicBezTo>
                      <a:pt x="117" y="2"/>
                      <a:pt x="117" y="2"/>
                      <a:pt x="117" y="2"/>
                    </a:cubicBezTo>
                    <a:cubicBezTo>
                      <a:pt x="117" y="2"/>
                      <a:pt x="117" y="2"/>
                      <a:pt x="117" y="2"/>
                    </a:cubicBezTo>
                    <a:cubicBezTo>
                      <a:pt x="117" y="1"/>
                      <a:pt x="117" y="1"/>
                      <a:pt x="117" y="1"/>
                    </a:cubicBezTo>
                    <a:cubicBezTo>
                      <a:pt x="117" y="1"/>
                      <a:pt x="116" y="1"/>
                      <a:pt x="116" y="2"/>
                    </a:cubicBezTo>
                    <a:cubicBezTo>
                      <a:pt x="116" y="2"/>
                      <a:pt x="116" y="2"/>
                      <a:pt x="116" y="2"/>
                    </a:cubicBezTo>
                    <a:cubicBezTo>
                      <a:pt x="116" y="2"/>
                      <a:pt x="116" y="2"/>
                      <a:pt x="116" y="2"/>
                    </a:cubicBezTo>
                    <a:cubicBezTo>
                      <a:pt x="116" y="2"/>
                      <a:pt x="116" y="2"/>
                      <a:pt x="116" y="2"/>
                    </a:cubicBezTo>
                    <a:cubicBezTo>
                      <a:pt x="116" y="2"/>
                      <a:pt x="116" y="2"/>
                      <a:pt x="116" y="2"/>
                    </a:cubicBezTo>
                    <a:cubicBezTo>
                      <a:pt x="116" y="2"/>
                      <a:pt x="116" y="2"/>
                      <a:pt x="116" y="2"/>
                    </a:cubicBezTo>
                    <a:cubicBezTo>
                      <a:pt x="116" y="1"/>
                      <a:pt x="116" y="1"/>
                      <a:pt x="116" y="1"/>
                    </a:cubicBezTo>
                    <a:cubicBezTo>
                      <a:pt x="116" y="1"/>
                      <a:pt x="117" y="1"/>
                      <a:pt x="117" y="1"/>
                    </a:cubicBezTo>
                    <a:cubicBezTo>
                      <a:pt x="117" y="1"/>
                      <a:pt x="117" y="1"/>
                      <a:pt x="117" y="1"/>
                    </a:cubicBezTo>
                    <a:cubicBezTo>
                      <a:pt x="117" y="1"/>
                      <a:pt x="117" y="1"/>
                      <a:pt x="117" y="1"/>
                    </a:cubicBezTo>
                    <a:cubicBezTo>
                      <a:pt x="117" y="1"/>
                      <a:pt x="117" y="1"/>
                      <a:pt x="117" y="1"/>
                    </a:cubicBezTo>
                    <a:cubicBezTo>
                      <a:pt x="116" y="1"/>
                      <a:pt x="116" y="1"/>
                      <a:pt x="116" y="1"/>
                    </a:cubicBezTo>
                    <a:cubicBezTo>
                      <a:pt x="116" y="1"/>
                      <a:pt x="116" y="1"/>
                      <a:pt x="116" y="1"/>
                    </a:cubicBezTo>
                    <a:cubicBezTo>
                      <a:pt x="116" y="1"/>
                      <a:pt x="116" y="1"/>
                      <a:pt x="116" y="1"/>
                    </a:cubicBezTo>
                    <a:cubicBezTo>
                      <a:pt x="116" y="1"/>
                      <a:pt x="116" y="1"/>
                      <a:pt x="116" y="1"/>
                    </a:cubicBezTo>
                    <a:cubicBezTo>
                      <a:pt x="116" y="0"/>
                      <a:pt x="115" y="0"/>
                      <a:pt x="115" y="0"/>
                    </a:cubicBezTo>
                    <a:cubicBezTo>
                      <a:pt x="115" y="0"/>
                      <a:pt x="115" y="0"/>
                      <a:pt x="115" y="0"/>
                    </a:cubicBezTo>
                    <a:cubicBezTo>
                      <a:pt x="115" y="0"/>
                      <a:pt x="115" y="0"/>
                      <a:pt x="115" y="0"/>
                    </a:cubicBezTo>
                    <a:cubicBezTo>
                      <a:pt x="115" y="1"/>
                      <a:pt x="115" y="1"/>
                      <a:pt x="115" y="1"/>
                    </a:cubicBezTo>
                    <a:cubicBezTo>
                      <a:pt x="114" y="1"/>
                      <a:pt x="114" y="1"/>
                      <a:pt x="114" y="2"/>
                    </a:cubicBezTo>
                    <a:cubicBezTo>
                      <a:pt x="114" y="2"/>
                      <a:pt x="114" y="2"/>
                      <a:pt x="114" y="2"/>
                    </a:cubicBezTo>
                    <a:cubicBezTo>
                      <a:pt x="114" y="3"/>
                      <a:pt x="114" y="3"/>
                      <a:pt x="114" y="3"/>
                    </a:cubicBezTo>
                    <a:cubicBezTo>
                      <a:pt x="114" y="3"/>
                      <a:pt x="114" y="3"/>
                      <a:pt x="114" y="3"/>
                    </a:cubicBezTo>
                    <a:cubicBezTo>
                      <a:pt x="114" y="3"/>
                      <a:pt x="114" y="3"/>
                      <a:pt x="114" y="3"/>
                    </a:cubicBezTo>
                    <a:cubicBezTo>
                      <a:pt x="114" y="3"/>
                      <a:pt x="114" y="3"/>
                      <a:pt x="114"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5" y="3"/>
                      <a:pt x="115" y="3"/>
                    </a:cubicBezTo>
                    <a:cubicBezTo>
                      <a:pt x="115" y="3"/>
                      <a:pt x="114" y="3"/>
                      <a:pt x="114" y="3"/>
                    </a:cubicBezTo>
                    <a:cubicBezTo>
                      <a:pt x="114" y="3"/>
                      <a:pt x="114" y="3"/>
                      <a:pt x="114" y="3"/>
                    </a:cubicBezTo>
                    <a:cubicBezTo>
                      <a:pt x="114" y="3"/>
                      <a:pt x="114" y="3"/>
                      <a:pt x="114" y="3"/>
                    </a:cubicBezTo>
                    <a:cubicBezTo>
                      <a:pt x="114" y="3"/>
                      <a:pt x="114" y="3"/>
                      <a:pt x="114" y="3"/>
                    </a:cubicBezTo>
                    <a:cubicBezTo>
                      <a:pt x="114" y="3"/>
                      <a:pt x="114" y="3"/>
                      <a:pt x="114" y="3"/>
                    </a:cubicBezTo>
                    <a:cubicBezTo>
                      <a:pt x="114" y="3"/>
                      <a:pt x="114" y="3"/>
                      <a:pt x="113" y="3"/>
                    </a:cubicBezTo>
                    <a:cubicBezTo>
                      <a:pt x="113" y="3"/>
                      <a:pt x="113" y="3"/>
                      <a:pt x="113" y="3"/>
                    </a:cubicBezTo>
                    <a:cubicBezTo>
                      <a:pt x="113" y="3"/>
                      <a:pt x="113" y="3"/>
                      <a:pt x="113" y="3"/>
                    </a:cubicBezTo>
                    <a:cubicBezTo>
                      <a:pt x="113" y="3"/>
                      <a:pt x="113" y="3"/>
                      <a:pt x="113" y="3"/>
                    </a:cubicBezTo>
                    <a:cubicBezTo>
                      <a:pt x="113" y="3"/>
                      <a:pt x="113" y="3"/>
                      <a:pt x="113" y="3"/>
                    </a:cubicBezTo>
                    <a:cubicBezTo>
                      <a:pt x="113" y="3"/>
                      <a:pt x="113" y="3"/>
                      <a:pt x="113" y="3"/>
                    </a:cubicBezTo>
                    <a:cubicBezTo>
                      <a:pt x="113" y="3"/>
                      <a:pt x="113" y="3"/>
                      <a:pt x="113" y="3"/>
                    </a:cubicBezTo>
                    <a:cubicBezTo>
                      <a:pt x="113" y="3"/>
                      <a:pt x="113" y="3"/>
                      <a:pt x="113" y="3"/>
                    </a:cubicBezTo>
                    <a:cubicBezTo>
                      <a:pt x="113" y="3"/>
                      <a:pt x="114" y="3"/>
                      <a:pt x="114" y="4"/>
                    </a:cubicBezTo>
                    <a:cubicBezTo>
                      <a:pt x="114" y="4"/>
                      <a:pt x="114" y="4"/>
                      <a:pt x="114" y="4"/>
                    </a:cubicBezTo>
                    <a:cubicBezTo>
                      <a:pt x="114" y="4"/>
                      <a:pt x="114" y="4"/>
                      <a:pt x="114" y="4"/>
                    </a:cubicBezTo>
                    <a:cubicBezTo>
                      <a:pt x="114" y="4"/>
                      <a:pt x="114" y="4"/>
                      <a:pt x="114" y="4"/>
                    </a:cubicBezTo>
                    <a:cubicBezTo>
                      <a:pt x="113" y="4"/>
                      <a:pt x="113" y="4"/>
                      <a:pt x="113" y="4"/>
                    </a:cubicBezTo>
                    <a:cubicBezTo>
                      <a:pt x="113" y="4"/>
                      <a:pt x="113" y="4"/>
                      <a:pt x="113" y="4"/>
                    </a:cubicBezTo>
                    <a:cubicBezTo>
                      <a:pt x="113" y="4"/>
                      <a:pt x="113" y="4"/>
                      <a:pt x="113" y="4"/>
                    </a:cubicBezTo>
                    <a:cubicBezTo>
                      <a:pt x="113" y="4"/>
                      <a:pt x="113" y="4"/>
                      <a:pt x="113" y="4"/>
                    </a:cubicBezTo>
                    <a:cubicBezTo>
                      <a:pt x="113" y="4"/>
                      <a:pt x="113" y="4"/>
                      <a:pt x="113" y="4"/>
                    </a:cubicBezTo>
                    <a:cubicBezTo>
                      <a:pt x="113" y="4"/>
                      <a:pt x="113" y="4"/>
                      <a:pt x="113" y="4"/>
                    </a:cubicBezTo>
                    <a:cubicBezTo>
                      <a:pt x="113"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09" y="4"/>
                      <a:pt x="109" y="4"/>
                      <a:pt x="109" y="4"/>
                    </a:cubicBezTo>
                    <a:cubicBezTo>
                      <a:pt x="109" y="4"/>
                      <a:pt x="109" y="4"/>
                      <a:pt x="109" y="4"/>
                    </a:cubicBezTo>
                    <a:cubicBezTo>
                      <a:pt x="109" y="4"/>
                      <a:pt x="109" y="4"/>
                      <a:pt x="109" y="4"/>
                    </a:cubicBezTo>
                    <a:cubicBezTo>
                      <a:pt x="109" y="4"/>
                      <a:pt x="109" y="4"/>
                      <a:pt x="109" y="4"/>
                    </a:cubicBezTo>
                    <a:cubicBezTo>
                      <a:pt x="109" y="4"/>
                      <a:pt x="109" y="4"/>
                      <a:pt x="109" y="4"/>
                    </a:cubicBezTo>
                    <a:cubicBezTo>
                      <a:pt x="109" y="4"/>
                      <a:pt x="109" y="4"/>
                      <a:pt x="109" y="4"/>
                    </a:cubicBezTo>
                    <a:cubicBezTo>
                      <a:pt x="109" y="4"/>
                      <a:pt x="109" y="5"/>
                      <a:pt x="109" y="5"/>
                    </a:cubicBezTo>
                    <a:cubicBezTo>
                      <a:pt x="110" y="5"/>
                      <a:pt x="110" y="4"/>
                      <a:pt x="110" y="4"/>
                    </a:cubicBezTo>
                    <a:cubicBezTo>
                      <a:pt x="110" y="4"/>
                      <a:pt x="110" y="4"/>
                      <a:pt x="110" y="4"/>
                    </a:cubicBezTo>
                    <a:cubicBezTo>
                      <a:pt x="110" y="4"/>
                      <a:pt x="110" y="5"/>
                      <a:pt x="110" y="5"/>
                    </a:cubicBezTo>
                    <a:cubicBezTo>
                      <a:pt x="110" y="5"/>
                      <a:pt x="110" y="5"/>
                      <a:pt x="110" y="5"/>
                    </a:cubicBezTo>
                    <a:cubicBezTo>
                      <a:pt x="110" y="5"/>
                      <a:pt x="110" y="5"/>
                      <a:pt x="110" y="5"/>
                    </a:cubicBezTo>
                    <a:cubicBezTo>
                      <a:pt x="110" y="5"/>
                      <a:pt x="110" y="5"/>
                      <a:pt x="110" y="5"/>
                    </a:cubicBezTo>
                    <a:cubicBezTo>
                      <a:pt x="110" y="5"/>
                      <a:pt x="109" y="5"/>
                      <a:pt x="109" y="5"/>
                    </a:cubicBezTo>
                    <a:cubicBezTo>
                      <a:pt x="109" y="5"/>
                      <a:pt x="109" y="5"/>
                      <a:pt x="109" y="5"/>
                    </a:cubicBezTo>
                    <a:cubicBezTo>
                      <a:pt x="109" y="5"/>
                      <a:pt x="109" y="5"/>
                      <a:pt x="109" y="5"/>
                    </a:cubicBezTo>
                    <a:cubicBezTo>
                      <a:pt x="109" y="5"/>
                      <a:pt x="109" y="5"/>
                      <a:pt x="109" y="5"/>
                    </a:cubicBezTo>
                    <a:cubicBezTo>
                      <a:pt x="109" y="5"/>
                      <a:pt x="109" y="5"/>
                      <a:pt x="109" y="5"/>
                    </a:cubicBezTo>
                    <a:cubicBezTo>
                      <a:pt x="109" y="5"/>
                      <a:pt x="108" y="5"/>
                      <a:pt x="108" y="5"/>
                    </a:cubicBezTo>
                    <a:cubicBezTo>
                      <a:pt x="108" y="5"/>
                      <a:pt x="108" y="5"/>
                      <a:pt x="108" y="5"/>
                    </a:cubicBezTo>
                    <a:cubicBezTo>
                      <a:pt x="108" y="5"/>
                      <a:pt x="108" y="5"/>
                      <a:pt x="108" y="5"/>
                    </a:cubicBezTo>
                    <a:cubicBezTo>
                      <a:pt x="108" y="5"/>
                      <a:pt x="108" y="5"/>
                      <a:pt x="108" y="5"/>
                    </a:cubicBezTo>
                    <a:cubicBezTo>
                      <a:pt x="108" y="5"/>
                      <a:pt x="108" y="5"/>
                      <a:pt x="108" y="5"/>
                    </a:cubicBezTo>
                    <a:cubicBezTo>
                      <a:pt x="108" y="5"/>
                      <a:pt x="108" y="5"/>
                      <a:pt x="108" y="5"/>
                    </a:cubicBezTo>
                    <a:cubicBezTo>
                      <a:pt x="108" y="5"/>
                      <a:pt x="108" y="5"/>
                      <a:pt x="108" y="5"/>
                    </a:cubicBezTo>
                    <a:cubicBezTo>
                      <a:pt x="108" y="5"/>
                      <a:pt x="108" y="5"/>
                      <a:pt x="108" y="5"/>
                    </a:cubicBezTo>
                    <a:cubicBezTo>
                      <a:pt x="108" y="5"/>
                      <a:pt x="108" y="5"/>
                      <a:pt x="108" y="5"/>
                    </a:cubicBezTo>
                    <a:cubicBezTo>
                      <a:pt x="108" y="5"/>
                      <a:pt x="108" y="5"/>
                      <a:pt x="107" y="5"/>
                    </a:cubicBezTo>
                    <a:cubicBezTo>
                      <a:pt x="107" y="5"/>
                      <a:pt x="107" y="5"/>
                      <a:pt x="107" y="5"/>
                    </a:cubicBezTo>
                    <a:cubicBezTo>
                      <a:pt x="107" y="5"/>
                      <a:pt x="107" y="5"/>
                      <a:pt x="107" y="5"/>
                    </a:cubicBezTo>
                    <a:cubicBezTo>
                      <a:pt x="107" y="6"/>
                      <a:pt x="107"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6"/>
                    </a:cubicBezTo>
                    <a:cubicBezTo>
                      <a:pt x="106" y="6"/>
                      <a:pt x="106" y="6"/>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6" y="7"/>
                    </a:cubicBezTo>
                    <a:cubicBezTo>
                      <a:pt x="106" y="7"/>
                      <a:pt x="106" y="7"/>
                      <a:pt x="105" y="7"/>
                    </a:cubicBezTo>
                    <a:cubicBezTo>
                      <a:pt x="105" y="7"/>
                      <a:pt x="105" y="7"/>
                      <a:pt x="105" y="7"/>
                    </a:cubicBezTo>
                    <a:cubicBezTo>
                      <a:pt x="105" y="7"/>
                      <a:pt x="105" y="7"/>
                      <a:pt x="105" y="7"/>
                    </a:cubicBezTo>
                    <a:cubicBezTo>
                      <a:pt x="105" y="7"/>
                      <a:pt x="105" y="7"/>
                      <a:pt x="105" y="7"/>
                    </a:cubicBezTo>
                    <a:cubicBezTo>
                      <a:pt x="105" y="7"/>
                      <a:pt x="105" y="7"/>
                      <a:pt x="105" y="7"/>
                    </a:cubicBezTo>
                    <a:cubicBezTo>
                      <a:pt x="105" y="7"/>
                      <a:pt x="105" y="7"/>
                      <a:pt x="105" y="7"/>
                    </a:cubicBezTo>
                    <a:cubicBezTo>
                      <a:pt x="106" y="7"/>
                      <a:pt x="106" y="7"/>
                      <a:pt x="106" y="7"/>
                    </a:cubicBezTo>
                    <a:cubicBezTo>
                      <a:pt x="106" y="7"/>
                      <a:pt x="106" y="8"/>
                      <a:pt x="106" y="8"/>
                    </a:cubicBezTo>
                    <a:cubicBezTo>
                      <a:pt x="106" y="8"/>
                      <a:pt x="106" y="8"/>
                      <a:pt x="106" y="8"/>
                    </a:cubicBezTo>
                    <a:cubicBezTo>
                      <a:pt x="106" y="8"/>
                      <a:pt x="106" y="8"/>
                      <a:pt x="106" y="8"/>
                    </a:cubicBezTo>
                    <a:cubicBezTo>
                      <a:pt x="106" y="8"/>
                      <a:pt x="106" y="8"/>
                      <a:pt x="106" y="8"/>
                    </a:cubicBezTo>
                    <a:cubicBezTo>
                      <a:pt x="106" y="8"/>
                      <a:pt x="106" y="8"/>
                      <a:pt x="106" y="8"/>
                    </a:cubicBezTo>
                    <a:cubicBezTo>
                      <a:pt x="106" y="8"/>
                      <a:pt x="106" y="8"/>
                      <a:pt x="106" y="8"/>
                    </a:cubicBezTo>
                    <a:cubicBezTo>
                      <a:pt x="106" y="8"/>
                      <a:pt x="106" y="8"/>
                      <a:pt x="106" y="8"/>
                    </a:cubicBezTo>
                    <a:cubicBezTo>
                      <a:pt x="106" y="8"/>
                      <a:pt x="106" y="8"/>
                      <a:pt x="106" y="8"/>
                    </a:cubicBezTo>
                    <a:cubicBezTo>
                      <a:pt x="106" y="8"/>
                      <a:pt x="106" y="8"/>
                      <a:pt x="107" y="8"/>
                    </a:cubicBezTo>
                    <a:cubicBezTo>
                      <a:pt x="107" y="9"/>
                      <a:pt x="107" y="9"/>
                      <a:pt x="107" y="9"/>
                    </a:cubicBezTo>
                    <a:cubicBezTo>
                      <a:pt x="107" y="9"/>
                      <a:pt x="107" y="9"/>
                      <a:pt x="107" y="9"/>
                    </a:cubicBezTo>
                    <a:cubicBezTo>
                      <a:pt x="107" y="9"/>
                      <a:pt x="106" y="9"/>
                      <a:pt x="106" y="9"/>
                    </a:cubicBezTo>
                    <a:cubicBezTo>
                      <a:pt x="106" y="9"/>
                      <a:pt x="106" y="9"/>
                      <a:pt x="106" y="9"/>
                    </a:cubicBezTo>
                    <a:cubicBezTo>
                      <a:pt x="106" y="9"/>
                      <a:pt x="106" y="9"/>
                      <a:pt x="106" y="9"/>
                    </a:cubicBezTo>
                    <a:cubicBezTo>
                      <a:pt x="106" y="9"/>
                      <a:pt x="106" y="9"/>
                      <a:pt x="106" y="9"/>
                    </a:cubicBezTo>
                    <a:cubicBezTo>
                      <a:pt x="106" y="9"/>
                      <a:pt x="105" y="9"/>
                      <a:pt x="105" y="9"/>
                    </a:cubicBezTo>
                    <a:cubicBezTo>
                      <a:pt x="105" y="9"/>
                      <a:pt x="105" y="9"/>
                      <a:pt x="105" y="9"/>
                    </a:cubicBezTo>
                    <a:cubicBezTo>
                      <a:pt x="105" y="9"/>
                      <a:pt x="105" y="9"/>
                      <a:pt x="105" y="9"/>
                    </a:cubicBezTo>
                    <a:cubicBezTo>
                      <a:pt x="105" y="9"/>
                      <a:pt x="105" y="9"/>
                      <a:pt x="105" y="9"/>
                    </a:cubicBezTo>
                    <a:cubicBezTo>
                      <a:pt x="105" y="9"/>
                      <a:pt x="105" y="9"/>
                      <a:pt x="105" y="9"/>
                    </a:cubicBezTo>
                    <a:cubicBezTo>
                      <a:pt x="105" y="9"/>
                      <a:pt x="105" y="9"/>
                      <a:pt x="104" y="9"/>
                    </a:cubicBezTo>
                    <a:cubicBezTo>
                      <a:pt x="104" y="9"/>
                      <a:pt x="104" y="9"/>
                      <a:pt x="104" y="9"/>
                    </a:cubicBezTo>
                    <a:cubicBezTo>
                      <a:pt x="103" y="9"/>
                      <a:pt x="103" y="9"/>
                      <a:pt x="103" y="9"/>
                    </a:cubicBezTo>
                    <a:cubicBezTo>
                      <a:pt x="103" y="9"/>
                      <a:pt x="103" y="9"/>
                      <a:pt x="103" y="9"/>
                    </a:cubicBezTo>
                    <a:cubicBezTo>
                      <a:pt x="103" y="9"/>
                      <a:pt x="103" y="9"/>
                      <a:pt x="103" y="9"/>
                    </a:cubicBezTo>
                    <a:cubicBezTo>
                      <a:pt x="102" y="9"/>
                      <a:pt x="102" y="9"/>
                      <a:pt x="102" y="9"/>
                    </a:cubicBezTo>
                    <a:cubicBezTo>
                      <a:pt x="102" y="9"/>
                      <a:pt x="102" y="10"/>
                      <a:pt x="102" y="10"/>
                    </a:cubicBezTo>
                    <a:cubicBezTo>
                      <a:pt x="102" y="10"/>
                      <a:pt x="102" y="10"/>
                      <a:pt x="102" y="10"/>
                    </a:cubicBezTo>
                    <a:cubicBezTo>
                      <a:pt x="102" y="10"/>
                      <a:pt x="102" y="10"/>
                      <a:pt x="102" y="10"/>
                    </a:cubicBezTo>
                    <a:cubicBezTo>
                      <a:pt x="102" y="10"/>
                      <a:pt x="102" y="10"/>
                      <a:pt x="102" y="10"/>
                    </a:cubicBezTo>
                    <a:cubicBezTo>
                      <a:pt x="102" y="10"/>
                      <a:pt x="103" y="11"/>
                      <a:pt x="103" y="11"/>
                    </a:cubicBezTo>
                    <a:cubicBezTo>
                      <a:pt x="103" y="11"/>
                      <a:pt x="103" y="11"/>
                      <a:pt x="103" y="11"/>
                    </a:cubicBezTo>
                    <a:cubicBezTo>
                      <a:pt x="103" y="11"/>
                      <a:pt x="103" y="11"/>
                      <a:pt x="103" y="11"/>
                    </a:cubicBezTo>
                    <a:cubicBezTo>
                      <a:pt x="103" y="11"/>
                      <a:pt x="103" y="11"/>
                      <a:pt x="103" y="11"/>
                    </a:cubicBezTo>
                    <a:cubicBezTo>
                      <a:pt x="103" y="12"/>
                      <a:pt x="103" y="12"/>
                      <a:pt x="104" y="12"/>
                    </a:cubicBezTo>
                    <a:cubicBezTo>
                      <a:pt x="104" y="12"/>
                      <a:pt x="104" y="12"/>
                      <a:pt x="104" y="12"/>
                    </a:cubicBezTo>
                    <a:cubicBezTo>
                      <a:pt x="104" y="12"/>
                      <a:pt x="105" y="12"/>
                      <a:pt x="105" y="12"/>
                    </a:cubicBezTo>
                    <a:cubicBezTo>
                      <a:pt x="105" y="12"/>
                      <a:pt x="105" y="12"/>
                      <a:pt x="105" y="12"/>
                    </a:cubicBezTo>
                    <a:cubicBezTo>
                      <a:pt x="105" y="12"/>
                      <a:pt x="105" y="12"/>
                      <a:pt x="105" y="12"/>
                    </a:cubicBezTo>
                    <a:cubicBezTo>
                      <a:pt x="105" y="12"/>
                      <a:pt x="105" y="12"/>
                      <a:pt x="105" y="12"/>
                    </a:cubicBezTo>
                    <a:cubicBezTo>
                      <a:pt x="105" y="12"/>
                      <a:pt x="105" y="12"/>
                      <a:pt x="105" y="12"/>
                    </a:cubicBezTo>
                    <a:cubicBezTo>
                      <a:pt x="105" y="12"/>
                      <a:pt x="105" y="12"/>
                      <a:pt x="105" y="12"/>
                    </a:cubicBezTo>
                    <a:cubicBezTo>
                      <a:pt x="105" y="13"/>
                      <a:pt x="105" y="13"/>
                      <a:pt x="105" y="13"/>
                    </a:cubicBezTo>
                    <a:cubicBezTo>
                      <a:pt x="106" y="13"/>
                      <a:pt x="106" y="13"/>
                      <a:pt x="106" y="13"/>
                    </a:cubicBezTo>
                    <a:cubicBezTo>
                      <a:pt x="106" y="13"/>
                      <a:pt x="106" y="13"/>
                      <a:pt x="106" y="13"/>
                    </a:cubicBezTo>
                    <a:cubicBezTo>
                      <a:pt x="106" y="13"/>
                      <a:pt x="106" y="13"/>
                      <a:pt x="106" y="13"/>
                    </a:cubicBezTo>
                    <a:cubicBezTo>
                      <a:pt x="105" y="13"/>
                      <a:pt x="106" y="13"/>
                      <a:pt x="106" y="13"/>
                    </a:cubicBezTo>
                    <a:cubicBezTo>
                      <a:pt x="106" y="13"/>
                      <a:pt x="106" y="13"/>
                      <a:pt x="106" y="13"/>
                    </a:cubicBezTo>
                    <a:cubicBezTo>
                      <a:pt x="106" y="13"/>
                      <a:pt x="106" y="13"/>
                      <a:pt x="106" y="13"/>
                    </a:cubicBezTo>
                    <a:cubicBezTo>
                      <a:pt x="106" y="13"/>
                      <a:pt x="106" y="13"/>
                      <a:pt x="106" y="14"/>
                    </a:cubicBezTo>
                    <a:cubicBezTo>
                      <a:pt x="106" y="14"/>
                      <a:pt x="106" y="14"/>
                      <a:pt x="106" y="14"/>
                    </a:cubicBezTo>
                    <a:cubicBezTo>
                      <a:pt x="106" y="14"/>
                      <a:pt x="106" y="14"/>
                      <a:pt x="106" y="14"/>
                    </a:cubicBezTo>
                    <a:cubicBezTo>
                      <a:pt x="106" y="15"/>
                      <a:pt x="106" y="15"/>
                      <a:pt x="106" y="15"/>
                    </a:cubicBezTo>
                    <a:cubicBezTo>
                      <a:pt x="106" y="15"/>
                      <a:pt x="107" y="15"/>
                      <a:pt x="107" y="15"/>
                    </a:cubicBezTo>
                    <a:cubicBezTo>
                      <a:pt x="107" y="15"/>
                      <a:pt x="107" y="15"/>
                      <a:pt x="107" y="15"/>
                    </a:cubicBezTo>
                    <a:cubicBezTo>
                      <a:pt x="107" y="15"/>
                      <a:pt x="106" y="15"/>
                      <a:pt x="106" y="15"/>
                    </a:cubicBezTo>
                    <a:cubicBezTo>
                      <a:pt x="106" y="16"/>
                      <a:pt x="107" y="16"/>
                      <a:pt x="107" y="16"/>
                    </a:cubicBezTo>
                    <a:cubicBezTo>
                      <a:pt x="107" y="16"/>
                      <a:pt x="107" y="16"/>
                      <a:pt x="107" y="16"/>
                    </a:cubicBezTo>
                    <a:cubicBezTo>
                      <a:pt x="107" y="16"/>
                      <a:pt x="107" y="16"/>
                      <a:pt x="107" y="16"/>
                    </a:cubicBezTo>
                    <a:cubicBezTo>
                      <a:pt x="107" y="16"/>
                      <a:pt x="107" y="16"/>
                      <a:pt x="107" y="16"/>
                    </a:cubicBezTo>
                    <a:cubicBezTo>
                      <a:pt x="108" y="16"/>
                      <a:pt x="108" y="16"/>
                      <a:pt x="108" y="16"/>
                    </a:cubicBezTo>
                    <a:cubicBezTo>
                      <a:pt x="108" y="17"/>
                      <a:pt x="108" y="17"/>
                      <a:pt x="108" y="17"/>
                    </a:cubicBezTo>
                    <a:cubicBezTo>
                      <a:pt x="108" y="17"/>
                      <a:pt x="107" y="16"/>
                      <a:pt x="107" y="16"/>
                    </a:cubicBezTo>
                    <a:cubicBezTo>
                      <a:pt x="107" y="16"/>
                      <a:pt x="107" y="16"/>
                      <a:pt x="107" y="16"/>
                    </a:cubicBezTo>
                    <a:cubicBezTo>
                      <a:pt x="107" y="16"/>
                      <a:pt x="107" y="16"/>
                      <a:pt x="107" y="16"/>
                    </a:cubicBezTo>
                    <a:cubicBezTo>
                      <a:pt x="107" y="16"/>
                      <a:pt x="107" y="16"/>
                      <a:pt x="107" y="16"/>
                    </a:cubicBezTo>
                    <a:cubicBezTo>
                      <a:pt x="107" y="16"/>
                      <a:pt x="107" y="16"/>
                      <a:pt x="107" y="16"/>
                    </a:cubicBezTo>
                    <a:cubicBezTo>
                      <a:pt x="107" y="16"/>
                      <a:pt x="107" y="16"/>
                      <a:pt x="107" y="16"/>
                    </a:cubicBezTo>
                    <a:cubicBezTo>
                      <a:pt x="107" y="16"/>
                      <a:pt x="107" y="16"/>
                      <a:pt x="107" y="16"/>
                    </a:cubicBezTo>
                    <a:cubicBezTo>
                      <a:pt x="107" y="16"/>
                      <a:pt x="107" y="16"/>
                      <a:pt x="106" y="16"/>
                    </a:cubicBezTo>
                    <a:cubicBezTo>
                      <a:pt x="106" y="16"/>
                      <a:pt x="106" y="16"/>
                      <a:pt x="106" y="15"/>
                    </a:cubicBezTo>
                    <a:cubicBezTo>
                      <a:pt x="106" y="15"/>
                      <a:pt x="106" y="15"/>
                      <a:pt x="106" y="15"/>
                    </a:cubicBezTo>
                    <a:cubicBezTo>
                      <a:pt x="106" y="15"/>
                      <a:pt x="106" y="15"/>
                      <a:pt x="106" y="15"/>
                    </a:cubicBezTo>
                    <a:cubicBezTo>
                      <a:pt x="106" y="15"/>
                      <a:pt x="106" y="15"/>
                      <a:pt x="106" y="15"/>
                    </a:cubicBezTo>
                    <a:cubicBezTo>
                      <a:pt x="106" y="15"/>
                      <a:pt x="106" y="15"/>
                      <a:pt x="106" y="15"/>
                    </a:cubicBezTo>
                    <a:cubicBezTo>
                      <a:pt x="106" y="15"/>
                      <a:pt x="106" y="15"/>
                      <a:pt x="106" y="15"/>
                    </a:cubicBezTo>
                    <a:cubicBezTo>
                      <a:pt x="106" y="15"/>
                      <a:pt x="106" y="15"/>
                      <a:pt x="106" y="15"/>
                    </a:cubicBezTo>
                    <a:cubicBezTo>
                      <a:pt x="106" y="15"/>
                      <a:pt x="106" y="14"/>
                      <a:pt x="106" y="14"/>
                    </a:cubicBezTo>
                    <a:cubicBezTo>
                      <a:pt x="106" y="14"/>
                      <a:pt x="106" y="14"/>
                      <a:pt x="106" y="14"/>
                    </a:cubicBezTo>
                    <a:cubicBezTo>
                      <a:pt x="106" y="14"/>
                      <a:pt x="106" y="14"/>
                      <a:pt x="106" y="14"/>
                    </a:cubicBezTo>
                    <a:cubicBezTo>
                      <a:pt x="106" y="14"/>
                      <a:pt x="105" y="14"/>
                      <a:pt x="105"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5" y="13"/>
                    </a:cubicBezTo>
                    <a:cubicBezTo>
                      <a:pt x="105" y="13"/>
                      <a:pt x="105" y="13"/>
                      <a:pt x="105" y="13"/>
                    </a:cubicBezTo>
                    <a:cubicBezTo>
                      <a:pt x="105" y="13"/>
                      <a:pt x="105" y="13"/>
                      <a:pt x="105" y="13"/>
                    </a:cubicBezTo>
                    <a:cubicBezTo>
                      <a:pt x="105" y="13"/>
                      <a:pt x="105" y="13"/>
                      <a:pt x="105" y="13"/>
                    </a:cubicBezTo>
                    <a:cubicBezTo>
                      <a:pt x="105" y="13"/>
                      <a:pt x="105" y="13"/>
                      <a:pt x="105" y="13"/>
                    </a:cubicBezTo>
                    <a:cubicBezTo>
                      <a:pt x="105" y="13"/>
                      <a:pt x="105" y="13"/>
                      <a:pt x="105" y="13"/>
                    </a:cubicBezTo>
                    <a:cubicBezTo>
                      <a:pt x="105" y="13"/>
                      <a:pt x="105" y="13"/>
                      <a:pt x="105" y="13"/>
                    </a:cubicBezTo>
                    <a:cubicBezTo>
                      <a:pt x="105" y="13"/>
                      <a:pt x="105" y="13"/>
                      <a:pt x="104" y="13"/>
                    </a:cubicBezTo>
                    <a:cubicBezTo>
                      <a:pt x="104" y="13"/>
                      <a:pt x="104" y="13"/>
                      <a:pt x="104" y="13"/>
                    </a:cubicBezTo>
                    <a:cubicBezTo>
                      <a:pt x="104" y="13"/>
                      <a:pt x="104" y="13"/>
                      <a:pt x="104" y="13"/>
                    </a:cubicBezTo>
                    <a:cubicBezTo>
                      <a:pt x="104" y="12"/>
                      <a:pt x="104" y="12"/>
                      <a:pt x="104" y="12"/>
                    </a:cubicBezTo>
                    <a:cubicBezTo>
                      <a:pt x="103" y="12"/>
                      <a:pt x="103" y="12"/>
                      <a:pt x="103" y="12"/>
                    </a:cubicBezTo>
                    <a:cubicBezTo>
                      <a:pt x="103" y="12"/>
                      <a:pt x="103" y="12"/>
                      <a:pt x="103" y="12"/>
                    </a:cubicBezTo>
                    <a:cubicBezTo>
                      <a:pt x="103" y="12"/>
                      <a:pt x="103" y="12"/>
                      <a:pt x="103" y="12"/>
                    </a:cubicBezTo>
                    <a:cubicBezTo>
                      <a:pt x="103" y="12"/>
                      <a:pt x="103" y="12"/>
                      <a:pt x="103" y="12"/>
                    </a:cubicBezTo>
                    <a:cubicBezTo>
                      <a:pt x="103" y="12"/>
                      <a:pt x="103" y="12"/>
                      <a:pt x="103" y="12"/>
                    </a:cubicBezTo>
                    <a:cubicBezTo>
                      <a:pt x="103" y="12"/>
                      <a:pt x="103" y="12"/>
                      <a:pt x="103" y="12"/>
                    </a:cubicBezTo>
                    <a:cubicBezTo>
                      <a:pt x="102" y="12"/>
                      <a:pt x="102" y="12"/>
                      <a:pt x="102" y="12"/>
                    </a:cubicBezTo>
                    <a:cubicBezTo>
                      <a:pt x="102" y="12"/>
                      <a:pt x="102" y="12"/>
                      <a:pt x="102" y="12"/>
                    </a:cubicBezTo>
                    <a:cubicBezTo>
                      <a:pt x="102" y="12"/>
                      <a:pt x="102" y="12"/>
                      <a:pt x="102" y="12"/>
                    </a:cubicBezTo>
                    <a:cubicBezTo>
                      <a:pt x="102" y="12"/>
                      <a:pt x="102" y="12"/>
                      <a:pt x="102" y="12"/>
                    </a:cubicBezTo>
                    <a:cubicBezTo>
                      <a:pt x="102" y="12"/>
                      <a:pt x="102" y="12"/>
                      <a:pt x="102" y="12"/>
                    </a:cubicBezTo>
                    <a:cubicBezTo>
                      <a:pt x="101" y="12"/>
                      <a:pt x="101" y="12"/>
                      <a:pt x="101" y="12"/>
                    </a:cubicBezTo>
                    <a:cubicBezTo>
                      <a:pt x="101" y="12"/>
                      <a:pt x="101" y="12"/>
                      <a:pt x="101" y="12"/>
                    </a:cubicBezTo>
                    <a:cubicBezTo>
                      <a:pt x="101" y="12"/>
                      <a:pt x="101" y="12"/>
                      <a:pt x="101" y="12"/>
                    </a:cubicBezTo>
                    <a:cubicBezTo>
                      <a:pt x="101" y="12"/>
                      <a:pt x="101" y="12"/>
                      <a:pt x="101" y="12"/>
                    </a:cubicBezTo>
                    <a:cubicBezTo>
                      <a:pt x="101" y="12"/>
                      <a:pt x="101" y="12"/>
                      <a:pt x="101" y="12"/>
                    </a:cubicBezTo>
                    <a:cubicBezTo>
                      <a:pt x="101" y="12"/>
                      <a:pt x="101" y="13"/>
                      <a:pt x="101" y="13"/>
                    </a:cubicBezTo>
                    <a:cubicBezTo>
                      <a:pt x="101" y="13"/>
                      <a:pt x="101" y="13"/>
                      <a:pt x="101" y="13"/>
                    </a:cubicBezTo>
                    <a:cubicBezTo>
                      <a:pt x="101" y="13"/>
                      <a:pt x="101" y="13"/>
                      <a:pt x="101" y="13"/>
                    </a:cubicBezTo>
                    <a:cubicBezTo>
                      <a:pt x="101" y="13"/>
                      <a:pt x="101" y="13"/>
                      <a:pt x="101" y="12"/>
                    </a:cubicBezTo>
                    <a:cubicBezTo>
                      <a:pt x="101" y="12"/>
                      <a:pt x="101" y="12"/>
                      <a:pt x="101" y="12"/>
                    </a:cubicBezTo>
                    <a:cubicBezTo>
                      <a:pt x="100" y="12"/>
                      <a:pt x="100" y="12"/>
                      <a:pt x="100" y="12"/>
                    </a:cubicBezTo>
                    <a:cubicBezTo>
                      <a:pt x="100" y="12"/>
                      <a:pt x="100" y="12"/>
                      <a:pt x="100" y="12"/>
                    </a:cubicBezTo>
                    <a:cubicBezTo>
                      <a:pt x="100" y="12"/>
                      <a:pt x="100" y="12"/>
                      <a:pt x="100" y="12"/>
                    </a:cubicBezTo>
                    <a:cubicBezTo>
                      <a:pt x="100" y="13"/>
                      <a:pt x="100" y="13"/>
                      <a:pt x="100" y="13"/>
                    </a:cubicBezTo>
                    <a:cubicBezTo>
                      <a:pt x="100" y="13"/>
                      <a:pt x="100" y="13"/>
                      <a:pt x="101" y="14"/>
                    </a:cubicBezTo>
                    <a:cubicBezTo>
                      <a:pt x="101" y="14"/>
                      <a:pt x="101" y="14"/>
                      <a:pt x="101" y="14"/>
                    </a:cubicBezTo>
                    <a:cubicBezTo>
                      <a:pt x="101" y="14"/>
                      <a:pt x="101" y="14"/>
                      <a:pt x="101" y="14"/>
                    </a:cubicBezTo>
                    <a:cubicBezTo>
                      <a:pt x="101" y="14"/>
                      <a:pt x="101" y="14"/>
                      <a:pt x="101" y="14"/>
                    </a:cubicBezTo>
                    <a:cubicBezTo>
                      <a:pt x="101" y="14"/>
                      <a:pt x="101" y="14"/>
                      <a:pt x="101" y="14"/>
                    </a:cubicBezTo>
                    <a:cubicBezTo>
                      <a:pt x="101" y="14"/>
                      <a:pt x="101" y="14"/>
                      <a:pt x="101" y="14"/>
                    </a:cubicBezTo>
                    <a:cubicBezTo>
                      <a:pt x="101" y="14"/>
                      <a:pt x="101" y="14"/>
                      <a:pt x="101" y="14"/>
                    </a:cubicBezTo>
                    <a:cubicBezTo>
                      <a:pt x="101" y="14"/>
                      <a:pt x="101" y="14"/>
                      <a:pt x="102" y="14"/>
                    </a:cubicBezTo>
                    <a:cubicBezTo>
                      <a:pt x="102" y="14"/>
                      <a:pt x="102" y="14"/>
                      <a:pt x="102" y="14"/>
                    </a:cubicBezTo>
                    <a:cubicBezTo>
                      <a:pt x="102" y="14"/>
                      <a:pt x="102" y="14"/>
                      <a:pt x="102" y="14"/>
                    </a:cubicBezTo>
                    <a:cubicBezTo>
                      <a:pt x="102" y="14"/>
                      <a:pt x="102" y="14"/>
                      <a:pt x="102" y="14"/>
                    </a:cubicBezTo>
                    <a:cubicBezTo>
                      <a:pt x="102" y="14"/>
                      <a:pt x="102" y="14"/>
                      <a:pt x="102" y="14"/>
                    </a:cubicBezTo>
                    <a:cubicBezTo>
                      <a:pt x="102" y="14"/>
                      <a:pt x="102" y="14"/>
                      <a:pt x="102" y="14"/>
                    </a:cubicBezTo>
                    <a:cubicBezTo>
                      <a:pt x="102" y="14"/>
                      <a:pt x="102" y="14"/>
                      <a:pt x="102" y="14"/>
                    </a:cubicBezTo>
                    <a:cubicBezTo>
                      <a:pt x="102" y="14"/>
                      <a:pt x="102" y="14"/>
                      <a:pt x="102" y="14"/>
                    </a:cubicBezTo>
                    <a:cubicBezTo>
                      <a:pt x="102" y="14"/>
                      <a:pt x="102" y="14"/>
                      <a:pt x="102" y="14"/>
                    </a:cubicBezTo>
                    <a:cubicBezTo>
                      <a:pt x="102" y="14"/>
                      <a:pt x="102" y="14"/>
                      <a:pt x="101" y="14"/>
                    </a:cubicBezTo>
                    <a:cubicBezTo>
                      <a:pt x="101" y="14"/>
                      <a:pt x="101" y="14"/>
                      <a:pt x="101" y="14"/>
                    </a:cubicBezTo>
                    <a:cubicBezTo>
                      <a:pt x="101" y="14"/>
                      <a:pt x="101" y="14"/>
                      <a:pt x="101" y="14"/>
                    </a:cubicBezTo>
                    <a:cubicBezTo>
                      <a:pt x="101" y="14"/>
                      <a:pt x="101" y="14"/>
                      <a:pt x="101" y="14"/>
                    </a:cubicBezTo>
                    <a:cubicBezTo>
                      <a:pt x="101" y="14"/>
                      <a:pt x="101" y="14"/>
                      <a:pt x="101" y="14"/>
                    </a:cubicBezTo>
                    <a:cubicBezTo>
                      <a:pt x="101" y="14"/>
                      <a:pt x="101" y="14"/>
                      <a:pt x="101" y="14"/>
                    </a:cubicBezTo>
                    <a:cubicBezTo>
                      <a:pt x="101" y="14"/>
                      <a:pt x="100" y="14"/>
                      <a:pt x="100" y="14"/>
                    </a:cubicBezTo>
                    <a:cubicBezTo>
                      <a:pt x="100" y="14"/>
                      <a:pt x="100" y="14"/>
                      <a:pt x="100" y="14"/>
                    </a:cubicBezTo>
                    <a:cubicBezTo>
                      <a:pt x="100" y="14"/>
                      <a:pt x="100" y="14"/>
                      <a:pt x="100" y="14"/>
                    </a:cubicBezTo>
                    <a:cubicBezTo>
                      <a:pt x="100" y="14"/>
                      <a:pt x="100" y="14"/>
                      <a:pt x="100" y="14"/>
                    </a:cubicBezTo>
                    <a:cubicBezTo>
                      <a:pt x="100" y="14"/>
                      <a:pt x="100" y="14"/>
                      <a:pt x="99" y="14"/>
                    </a:cubicBezTo>
                    <a:cubicBezTo>
                      <a:pt x="99" y="14"/>
                      <a:pt x="100" y="14"/>
                      <a:pt x="100" y="14"/>
                    </a:cubicBezTo>
                    <a:cubicBezTo>
                      <a:pt x="100" y="13"/>
                      <a:pt x="99" y="13"/>
                      <a:pt x="99" y="13"/>
                    </a:cubicBezTo>
                    <a:cubicBezTo>
                      <a:pt x="99" y="13"/>
                      <a:pt x="99" y="13"/>
                      <a:pt x="99" y="13"/>
                    </a:cubicBezTo>
                    <a:cubicBezTo>
                      <a:pt x="99" y="13"/>
                      <a:pt x="99" y="13"/>
                      <a:pt x="99" y="13"/>
                    </a:cubicBezTo>
                    <a:cubicBezTo>
                      <a:pt x="99" y="13"/>
                      <a:pt x="99" y="13"/>
                      <a:pt x="99" y="13"/>
                    </a:cubicBezTo>
                    <a:cubicBezTo>
                      <a:pt x="99" y="13"/>
                      <a:pt x="99" y="12"/>
                      <a:pt x="99" y="12"/>
                    </a:cubicBezTo>
                    <a:cubicBezTo>
                      <a:pt x="99" y="12"/>
                      <a:pt x="99" y="12"/>
                      <a:pt x="99" y="12"/>
                    </a:cubicBezTo>
                    <a:cubicBezTo>
                      <a:pt x="99" y="12"/>
                      <a:pt x="99" y="12"/>
                      <a:pt x="99" y="12"/>
                    </a:cubicBezTo>
                    <a:cubicBezTo>
                      <a:pt x="99" y="12"/>
                      <a:pt x="99" y="12"/>
                      <a:pt x="99" y="12"/>
                    </a:cubicBezTo>
                    <a:cubicBezTo>
                      <a:pt x="99" y="11"/>
                      <a:pt x="99" y="11"/>
                      <a:pt x="99" y="11"/>
                    </a:cubicBezTo>
                    <a:cubicBezTo>
                      <a:pt x="99" y="11"/>
                      <a:pt x="99" y="11"/>
                      <a:pt x="99" y="11"/>
                    </a:cubicBezTo>
                    <a:cubicBezTo>
                      <a:pt x="99" y="11"/>
                      <a:pt x="99" y="11"/>
                      <a:pt x="99" y="11"/>
                    </a:cubicBezTo>
                    <a:cubicBezTo>
                      <a:pt x="99" y="11"/>
                      <a:pt x="99" y="11"/>
                      <a:pt x="99" y="11"/>
                    </a:cubicBezTo>
                    <a:cubicBezTo>
                      <a:pt x="99" y="11"/>
                      <a:pt x="99" y="11"/>
                      <a:pt x="99" y="11"/>
                    </a:cubicBezTo>
                    <a:cubicBezTo>
                      <a:pt x="99" y="11"/>
                      <a:pt x="99" y="11"/>
                      <a:pt x="99" y="11"/>
                    </a:cubicBezTo>
                    <a:cubicBezTo>
                      <a:pt x="99" y="11"/>
                      <a:pt x="98" y="11"/>
                      <a:pt x="98" y="11"/>
                    </a:cubicBezTo>
                    <a:cubicBezTo>
                      <a:pt x="98" y="11"/>
                      <a:pt x="98" y="11"/>
                      <a:pt x="99" y="11"/>
                    </a:cubicBezTo>
                    <a:cubicBezTo>
                      <a:pt x="99" y="11"/>
                      <a:pt x="99" y="12"/>
                      <a:pt x="99" y="12"/>
                    </a:cubicBezTo>
                    <a:cubicBezTo>
                      <a:pt x="99" y="12"/>
                      <a:pt x="99" y="12"/>
                      <a:pt x="99" y="12"/>
                    </a:cubicBezTo>
                    <a:cubicBezTo>
                      <a:pt x="99" y="12"/>
                      <a:pt x="99" y="12"/>
                      <a:pt x="99" y="12"/>
                    </a:cubicBezTo>
                    <a:cubicBezTo>
                      <a:pt x="99" y="12"/>
                      <a:pt x="99" y="12"/>
                      <a:pt x="99" y="12"/>
                    </a:cubicBezTo>
                    <a:cubicBezTo>
                      <a:pt x="99" y="12"/>
                      <a:pt x="99" y="12"/>
                      <a:pt x="99" y="12"/>
                    </a:cubicBezTo>
                    <a:cubicBezTo>
                      <a:pt x="99" y="13"/>
                      <a:pt x="98" y="13"/>
                      <a:pt x="98" y="13"/>
                    </a:cubicBezTo>
                    <a:cubicBezTo>
                      <a:pt x="98" y="13"/>
                      <a:pt x="98" y="13"/>
                      <a:pt x="98" y="13"/>
                    </a:cubicBezTo>
                    <a:cubicBezTo>
                      <a:pt x="98" y="13"/>
                      <a:pt x="98" y="13"/>
                      <a:pt x="98" y="13"/>
                    </a:cubicBezTo>
                    <a:cubicBezTo>
                      <a:pt x="98" y="14"/>
                      <a:pt x="98" y="14"/>
                      <a:pt x="98" y="14"/>
                    </a:cubicBezTo>
                    <a:cubicBezTo>
                      <a:pt x="98" y="14"/>
                      <a:pt x="98" y="14"/>
                      <a:pt x="99" y="14"/>
                    </a:cubicBezTo>
                    <a:cubicBezTo>
                      <a:pt x="99" y="15"/>
                      <a:pt x="99" y="15"/>
                      <a:pt x="99" y="15"/>
                    </a:cubicBezTo>
                    <a:cubicBezTo>
                      <a:pt x="99" y="15"/>
                      <a:pt x="99" y="16"/>
                      <a:pt x="99" y="16"/>
                    </a:cubicBezTo>
                    <a:cubicBezTo>
                      <a:pt x="99" y="16"/>
                      <a:pt x="99" y="16"/>
                      <a:pt x="99" y="16"/>
                    </a:cubicBezTo>
                    <a:cubicBezTo>
                      <a:pt x="99" y="16"/>
                      <a:pt x="99" y="16"/>
                      <a:pt x="99" y="16"/>
                    </a:cubicBezTo>
                    <a:cubicBezTo>
                      <a:pt x="99" y="16"/>
                      <a:pt x="99" y="16"/>
                      <a:pt x="99" y="16"/>
                    </a:cubicBezTo>
                    <a:cubicBezTo>
                      <a:pt x="99" y="16"/>
                      <a:pt x="99" y="16"/>
                      <a:pt x="99" y="17"/>
                    </a:cubicBezTo>
                    <a:cubicBezTo>
                      <a:pt x="99" y="17"/>
                      <a:pt x="99" y="17"/>
                      <a:pt x="99" y="17"/>
                    </a:cubicBezTo>
                    <a:cubicBezTo>
                      <a:pt x="99" y="17"/>
                      <a:pt x="99" y="17"/>
                      <a:pt x="99" y="17"/>
                    </a:cubicBezTo>
                    <a:cubicBezTo>
                      <a:pt x="99" y="17"/>
                      <a:pt x="99" y="17"/>
                      <a:pt x="99" y="18"/>
                    </a:cubicBezTo>
                    <a:cubicBezTo>
                      <a:pt x="99" y="18"/>
                      <a:pt x="99" y="18"/>
                      <a:pt x="99" y="18"/>
                    </a:cubicBezTo>
                    <a:cubicBezTo>
                      <a:pt x="99"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1" y="18"/>
                      <a:pt x="101" y="18"/>
                      <a:pt x="101" y="18"/>
                    </a:cubicBezTo>
                    <a:cubicBezTo>
                      <a:pt x="101"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3" y="18"/>
                      <a:pt x="103" y="18"/>
                      <a:pt x="103" y="18"/>
                    </a:cubicBezTo>
                    <a:cubicBezTo>
                      <a:pt x="103" y="19"/>
                      <a:pt x="103" y="19"/>
                      <a:pt x="103" y="19"/>
                    </a:cubicBezTo>
                    <a:cubicBezTo>
                      <a:pt x="103" y="19"/>
                      <a:pt x="103" y="19"/>
                      <a:pt x="103" y="19"/>
                    </a:cubicBezTo>
                    <a:cubicBezTo>
                      <a:pt x="103" y="19"/>
                      <a:pt x="103" y="19"/>
                      <a:pt x="103" y="19"/>
                    </a:cubicBezTo>
                    <a:cubicBezTo>
                      <a:pt x="103" y="19"/>
                      <a:pt x="103" y="19"/>
                      <a:pt x="103" y="19"/>
                    </a:cubicBezTo>
                    <a:cubicBezTo>
                      <a:pt x="103" y="19"/>
                      <a:pt x="103" y="19"/>
                      <a:pt x="103" y="19"/>
                    </a:cubicBezTo>
                    <a:cubicBezTo>
                      <a:pt x="103" y="20"/>
                      <a:pt x="103" y="20"/>
                      <a:pt x="103" y="20"/>
                    </a:cubicBezTo>
                    <a:cubicBezTo>
                      <a:pt x="103" y="20"/>
                      <a:pt x="103" y="20"/>
                      <a:pt x="103" y="20"/>
                    </a:cubicBezTo>
                    <a:cubicBezTo>
                      <a:pt x="103" y="20"/>
                      <a:pt x="104" y="20"/>
                      <a:pt x="104" y="20"/>
                    </a:cubicBezTo>
                    <a:cubicBezTo>
                      <a:pt x="104" y="20"/>
                      <a:pt x="104" y="20"/>
                      <a:pt x="104" y="20"/>
                    </a:cubicBezTo>
                    <a:cubicBezTo>
                      <a:pt x="104" y="20"/>
                      <a:pt x="104" y="20"/>
                      <a:pt x="104" y="20"/>
                    </a:cubicBezTo>
                    <a:cubicBezTo>
                      <a:pt x="104" y="20"/>
                      <a:pt x="104" y="20"/>
                      <a:pt x="104" y="20"/>
                    </a:cubicBezTo>
                    <a:cubicBezTo>
                      <a:pt x="104" y="20"/>
                      <a:pt x="104" y="21"/>
                      <a:pt x="104" y="21"/>
                    </a:cubicBezTo>
                    <a:cubicBezTo>
                      <a:pt x="104" y="21"/>
                      <a:pt x="104" y="21"/>
                      <a:pt x="104" y="21"/>
                    </a:cubicBezTo>
                    <a:cubicBezTo>
                      <a:pt x="104" y="21"/>
                      <a:pt x="104" y="21"/>
                      <a:pt x="104" y="21"/>
                    </a:cubicBezTo>
                    <a:cubicBezTo>
                      <a:pt x="104" y="21"/>
                      <a:pt x="104" y="21"/>
                      <a:pt x="104" y="21"/>
                    </a:cubicBezTo>
                    <a:cubicBezTo>
                      <a:pt x="104" y="21"/>
                      <a:pt x="103" y="21"/>
                      <a:pt x="103" y="21"/>
                    </a:cubicBezTo>
                    <a:cubicBezTo>
                      <a:pt x="103" y="21"/>
                      <a:pt x="103" y="21"/>
                      <a:pt x="103" y="21"/>
                    </a:cubicBezTo>
                    <a:cubicBezTo>
                      <a:pt x="103" y="21"/>
                      <a:pt x="103" y="21"/>
                      <a:pt x="103" y="21"/>
                    </a:cubicBezTo>
                    <a:cubicBezTo>
                      <a:pt x="103" y="20"/>
                      <a:pt x="103" y="20"/>
                      <a:pt x="103" y="20"/>
                    </a:cubicBezTo>
                    <a:cubicBezTo>
                      <a:pt x="103" y="20"/>
                      <a:pt x="103" y="20"/>
                      <a:pt x="103" y="20"/>
                    </a:cubicBezTo>
                    <a:cubicBezTo>
                      <a:pt x="103" y="20"/>
                      <a:pt x="103" y="19"/>
                      <a:pt x="103" y="19"/>
                    </a:cubicBezTo>
                    <a:cubicBezTo>
                      <a:pt x="103" y="19"/>
                      <a:pt x="103" y="19"/>
                      <a:pt x="102" y="19"/>
                    </a:cubicBezTo>
                    <a:cubicBezTo>
                      <a:pt x="102" y="19"/>
                      <a:pt x="102" y="18"/>
                      <a:pt x="102" y="18"/>
                    </a:cubicBezTo>
                    <a:cubicBezTo>
                      <a:pt x="102" y="18"/>
                      <a:pt x="102" y="18"/>
                      <a:pt x="102" y="18"/>
                    </a:cubicBezTo>
                    <a:cubicBezTo>
                      <a:pt x="102" y="18"/>
                      <a:pt x="102" y="18"/>
                      <a:pt x="102" y="18"/>
                    </a:cubicBezTo>
                    <a:cubicBezTo>
                      <a:pt x="102" y="18"/>
                      <a:pt x="102" y="18"/>
                      <a:pt x="102" y="18"/>
                    </a:cubicBezTo>
                    <a:cubicBezTo>
                      <a:pt x="101" y="18"/>
                      <a:pt x="101" y="18"/>
                      <a:pt x="101" y="18"/>
                    </a:cubicBezTo>
                    <a:cubicBezTo>
                      <a:pt x="100" y="18"/>
                      <a:pt x="100" y="19"/>
                      <a:pt x="100" y="19"/>
                    </a:cubicBezTo>
                    <a:cubicBezTo>
                      <a:pt x="100" y="19"/>
                      <a:pt x="100" y="19"/>
                      <a:pt x="100" y="19"/>
                    </a:cubicBezTo>
                    <a:cubicBezTo>
                      <a:pt x="100" y="19"/>
                      <a:pt x="101" y="20"/>
                      <a:pt x="101" y="20"/>
                    </a:cubicBezTo>
                    <a:cubicBezTo>
                      <a:pt x="101" y="20"/>
                      <a:pt x="101" y="21"/>
                      <a:pt x="101" y="21"/>
                    </a:cubicBezTo>
                    <a:cubicBezTo>
                      <a:pt x="101" y="21"/>
                      <a:pt x="101" y="21"/>
                      <a:pt x="101" y="21"/>
                    </a:cubicBezTo>
                    <a:cubicBezTo>
                      <a:pt x="101" y="21"/>
                      <a:pt x="100" y="21"/>
                      <a:pt x="101" y="21"/>
                    </a:cubicBezTo>
                    <a:cubicBezTo>
                      <a:pt x="101"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99" y="22"/>
                      <a:pt x="99" y="22"/>
                    </a:cubicBezTo>
                    <a:cubicBezTo>
                      <a:pt x="99" y="22"/>
                      <a:pt x="99" y="22"/>
                      <a:pt x="99" y="22"/>
                    </a:cubicBezTo>
                    <a:cubicBezTo>
                      <a:pt x="99" y="23"/>
                      <a:pt x="99" y="23"/>
                      <a:pt x="99" y="23"/>
                    </a:cubicBezTo>
                    <a:cubicBezTo>
                      <a:pt x="99" y="23"/>
                      <a:pt x="99" y="23"/>
                      <a:pt x="99" y="23"/>
                    </a:cubicBezTo>
                    <a:cubicBezTo>
                      <a:pt x="99" y="23"/>
                      <a:pt x="99" y="23"/>
                      <a:pt x="99" y="23"/>
                    </a:cubicBezTo>
                    <a:cubicBezTo>
                      <a:pt x="100" y="23"/>
                      <a:pt x="100" y="23"/>
                      <a:pt x="100" y="23"/>
                    </a:cubicBezTo>
                    <a:cubicBezTo>
                      <a:pt x="100" y="23"/>
                      <a:pt x="100"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8" y="23"/>
                      <a:pt x="98" y="23"/>
                      <a:pt x="98" y="23"/>
                    </a:cubicBezTo>
                    <a:cubicBezTo>
                      <a:pt x="98" y="23"/>
                      <a:pt x="98" y="23"/>
                      <a:pt x="98" y="23"/>
                    </a:cubicBezTo>
                    <a:cubicBezTo>
                      <a:pt x="98" y="23"/>
                      <a:pt x="98" y="23"/>
                      <a:pt x="98" y="23"/>
                    </a:cubicBezTo>
                    <a:cubicBezTo>
                      <a:pt x="98" y="23"/>
                      <a:pt x="97"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8" y="22"/>
                    </a:cubicBezTo>
                    <a:cubicBezTo>
                      <a:pt x="98" y="22"/>
                      <a:pt x="98" y="22"/>
                      <a:pt x="98" y="22"/>
                    </a:cubicBezTo>
                    <a:cubicBezTo>
                      <a:pt x="98" y="22"/>
                      <a:pt x="98" y="22"/>
                      <a:pt x="98" y="22"/>
                    </a:cubicBezTo>
                    <a:cubicBezTo>
                      <a:pt x="98" y="22"/>
                      <a:pt x="98" y="22"/>
                      <a:pt x="98" y="22"/>
                    </a:cubicBezTo>
                    <a:cubicBezTo>
                      <a:pt x="98" y="22"/>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2"/>
                      <a:pt x="98" y="22"/>
                      <a:pt x="99" y="22"/>
                    </a:cubicBezTo>
                    <a:cubicBezTo>
                      <a:pt x="99" y="22"/>
                      <a:pt x="99" y="22"/>
                      <a:pt x="99" y="22"/>
                    </a:cubicBezTo>
                    <a:cubicBezTo>
                      <a:pt x="99" y="22"/>
                      <a:pt x="99" y="22"/>
                      <a:pt x="99" y="22"/>
                    </a:cubicBezTo>
                    <a:cubicBezTo>
                      <a:pt x="99" y="22"/>
                      <a:pt x="99" y="22"/>
                      <a:pt x="99" y="22"/>
                    </a:cubicBezTo>
                    <a:cubicBezTo>
                      <a:pt x="98" y="22"/>
                      <a:pt x="98" y="22"/>
                      <a:pt x="98" y="22"/>
                    </a:cubicBezTo>
                    <a:cubicBezTo>
                      <a:pt x="98" y="22"/>
                      <a:pt x="98" y="22"/>
                      <a:pt x="98" y="22"/>
                    </a:cubicBezTo>
                    <a:cubicBezTo>
                      <a:pt x="99" y="22"/>
                      <a:pt x="99" y="22"/>
                      <a:pt x="99" y="22"/>
                    </a:cubicBezTo>
                    <a:cubicBezTo>
                      <a:pt x="99" y="22"/>
                      <a:pt x="99" y="22"/>
                      <a:pt x="99" y="22"/>
                    </a:cubicBezTo>
                    <a:cubicBezTo>
                      <a:pt x="99" y="22"/>
                      <a:pt x="99" y="22"/>
                      <a:pt x="99" y="22"/>
                    </a:cubicBezTo>
                    <a:cubicBezTo>
                      <a:pt x="99" y="22"/>
                      <a:pt x="99" y="22"/>
                      <a:pt x="99" y="22"/>
                    </a:cubicBezTo>
                    <a:cubicBezTo>
                      <a:pt x="99" y="22"/>
                      <a:pt x="99" y="22"/>
                      <a:pt x="99" y="21"/>
                    </a:cubicBezTo>
                    <a:cubicBezTo>
                      <a:pt x="99" y="21"/>
                      <a:pt x="99" y="21"/>
                      <a:pt x="99" y="21"/>
                    </a:cubicBezTo>
                    <a:cubicBezTo>
                      <a:pt x="99" y="21"/>
                      <a:pt x="99" y="21"/>
                      <a:pt x="99" y="21"/>
                    </a:cubicBezTo>
                    <a:cubicBezTo>
                      <a:pt x="99" y="21"/>
                      <a:pt x="99" y="21"/>
                      <a:pt x="99" y="21"/>
                    </a:cubicBezTo>
                    <a:cubicBezTo>
                      <a:pt x="99" y="21"/>
                      <a:pt x="99" y="21"/>
                      <a:pt x="99" y="21"/>
                    </a:cubicBezTo>
                    <a:cubicBezTo>
                      <a:pt x="99" y="21"/>
                      <a:pt x="99" y="21"/>
                      <a:pt x="99" y="21"/>
                    </a:cubicBezTo>
                    <a:cubicBezTo>
                      <a:pt x="99" y="21"/>
                      <a:pt x="99" y="21"/>
                      <a:pt x="99" y="21"/>
                    </a:cubicBezTo>
                    <a:cubicBezTo>
                      <a:pt x="99" y="21"/>
                      <a:pt x="99" y="20"/>
                      <a:pt x="99" y="20"/>
                    </a:cubicBezTo>
                    <a:cubicBezTo>
                      <a:pt x="100" y="20"/>
                      <a:pt x="100" y="20"/>
                      <a:pt x="100" y="20"/>
                    </a:cubicBezTo>
                    <a:cubicBezTo>
                      <a:pt x="100" y="20"/>
                      <a:pt x="100" y="20"/>
                      <a:pt x="100" y="20"/>
                    </a:cubicBezTo>
                    <a:cubicBezTo>
                      <a:pt x="99" y="20"/>
                      <a:pt x="99" y="20"/>
                      <a:pt x="99" y="20"/>
                    </a:cubicBezTo>
                    <a:cubicBezTo>
                      <a:pt x="99" y="20"/>
                      <a:pt x="99" y="19"/>
                      <a:pt x="100" y="19"/>
                    </a:cubicBezTo>
                    <a:cubicBezTo>
                      <a:pt x="100" y="19"/>
                      <a:pt x="100" y="19"/>
                      <a:pt x="100" y="19"/>
                    </a:cubicBezTo>
                    <a:cubicBezTo>
                      <a:pt x="99" y="19"/>
                      <a:pt x="99" y="19"/>
                      <a:pt x="99" y="19"/>
                    </a:cubicBezTo>
                    <a:cubicBezTo>
                      <a:pt x="99" y="19"/>
                      <a:pt x="99" y="19"/>
                      <a:pt x="99" y="19"/>
                    </a:cubicBezTo>
                    <a:cubicBezTo>
                      <a:pt x="99" y="18"/>
                      <a:pt x="99" y="18"/>
                      <a:pt x="99" y="18"/>
                    </a:cubicBezTo>
                    <a:cubicBezTo>
                      <a:pt x="99" y="18"/>
                      <a:pt x="99" y="18"/>
                      <a:pt x="98" y="18"/>
                    </a:cubicBezTo>
                    <a:cubicBezTo>
                      <a:pt x="98" y="18"/>
                      <a:pt x="98" y="18"/>
                      <a:pt x="98" y="18"/>
                    </a:cubicBezTo>
                    <a:cubicBezTo>
                      <a:pt x="98" y="17"/>
                      <a:pt x="98" y="17"/>
                      <a:pt x="98" y="17"/>
                    </a:cubicBezTo>
                    <a:cubicBezTo>
                      <a:pt x="98" y="17"/>
                      <a:pt x="98" y="17"/>
                      <a:pt x="98" y="17"/>
                    </a:cubicBezTo>
                    <a:cubicBezTo>
                      <a:pt x="98" y="16"/>
                      <a:pt x="98" y="16"/>
                      <a:pt x="98" y="16"/>
                    </a:cubicBezTo>
                    <a:cubicBezTo>
                      <a:pt x="98" y="16"/>
                      <a:pt x="98" y="16"/>
                      <a:pt x="98" y="15"/>
                    </a:cubicBezTo>
                    <a:cubicBezTo>
                      <a:pt x="98" y="15"/>
                      <a:pt x="98" y="15"/>
                      <a:pt x="98" y="15"/>
                    </a:cubicBezTo>
                    <a:cubicBezTo>
                      <a:pt x="98" y="15"/>
                      <a:pt x="98" y="15"/>
                      <a:pt x="98" y="15"/>
                    </a:cubicBezTo>
                    <a:cubicBezTo>
                      <a:pt x="98" y="15"/>
                      <a:pt x="98" y="15"/>
                      <a:pt x="98" y="15"/>
                    </a:cubicBezTo>
                    <a:cubicBezTo>
                      <a:pt x="98" y="15"/>
                      <a:pt x="97" y="15"/>
                      <a:pt x="97" y="14"/>
                    </a:cubicBezTo>
                    <a:cubicBezTo>
                      <a:pt x="97" y="14"/>
                      <a:pt x="97" y="14"/>
                      <a:pt x="97" y="14"/>
                    </a:cubicBezTo>
                    <a:cubicBezTo>
                      <a:pt x="97" y="14"/>
                      <a:pt x="97" y="14"/>
                      <a:pt x="97" y="14"/>
                    </a:cubicBezTo>
                    <a:cubicBezTo>
                      <a:pt x="97" y="14"/>
                      <a:pt x="97" y="14"/>
                      <a:pt x="97" y="14"/>
                    </a:cubicBezTo>
                    <a:cubicBezTo>
                      <a:pt x="97" y="14"/>
                      <a:pt x="97" y="14"/>
                      <a:pt x="97" y="14"/>
                    </a:cubicBezTo>
                    <a:cubicBezTo>
                      <a:pt x="97" y="14"/>
                      <a:pt x="97" y="14"/>
                      <a:pt x="97" y="14"/>
                    </a:cubicBezTo>
                    <a:cubicBezTo>
                      <a:pt x="97" y="13"/>
                      <a:pt x="97" y="13"/>
                      <a:pt x="97" y="13"/>
                    </a:cubicBezTo>
                    <a:cubicBezTo>
                      <a:pt x="97" y="13"/>
                      <a:pt x="97" y="13"/>
                      <a:pt x="97" y="13"/>
                    </a:cubicBezTo>
                    <a:cubicBezTo>
                      <a:pt x="97" y="12"/>
                      <a:pt x="97" y="12"/>
                      <a:pt x="97" y="12"/>
                    </a:cubicBezTo>
                    <a:cubicBezTo>
                      <a:pt x="97" y="12"/>
                      <a:pt x="97" y="12"/>
                      <a:pt x="97" y="12"/>
                    </a:cubicBezTo>
                    <a:cubicBezTo>
                      <a:pt x="97" y="12"/>
                      <a:pt x="97" y="12"/>
                      <a:pt x="97" y="12"/>
                    </a:cubicBezTo>
                    <a:cubicBezTo>
                      <a:pt x="97" y="11"/>
                      <a:pt x="97" y="11"/>
                      <a:pt x="97" y="11"/>
                    </a:cubicBezTo>
                    <a:cubicBezTo>
                      <a:pt x="97" y="11"/>
                      <a:pt x="97" y="11"/>
                      <a:pt x="96" y="11"/>
                    </a:cubicBezTo>
                    <a:cubicBezTo>
                      <a:pt x="96" y="11"/>
                      <a:pt x="96" y="11"/>
                      <a:pt x="96" y="11"/>
                    </a:cubicBezTo>
                    <a:cubicBezTo>
                      <a:pt x="96" y="11"/>
                      <a:pt x="96" y="11"/>
                      <a:pt x="96" y="11"/>
                    </a:cubicBezTo>
                    <a:cubicBezTo>
                      <a:pt x="96" y="11"/>
                      <a:pt x="96" y="11"/>
                      <a:pt x="96" y="11"/>
                    </a:cubicBezTo>
                    <a:cubicBezTo>
                      <a:pt x="96" y="11"/>
                      <a:pt x="96" y="11"/>
                      <a:pt x="96" y="11"/>
                    </a:cubicBezTo>
                    <a:cubicBezTo>
                      <a:pt x="96" y="11"/>
                      <a:pt x="96" y="11"/>
                      <a:pt x="96" y="11"/>
                    </a:cubicBezTo>
                    <a:cubicBezTo>
                      <a:pt x="96" y="11"/>
                      <a:pt x="96" y="11"/>
                      <a:pt x="95" y="11"/>
                    </a:cubicBezTo>
                    <a:cubicBezTo>
                      <a:pt x="95" y="11"/>
                      <a:pt x="94"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1"/>
                      <a:pt x="94" y="11"/>
                      <a:pt x="94" y="12"/>
                    </a:cubicBezTo>
                    <a:cubicBezTo>
                      <a:pt x="94" y="13"/>
                      <a:pt x="94" y="14"/>
                      <a:pt x="93" y="14"/>
                    </a:cubicBezTo>
                    <a:cubicBezTo>
                      <a:pt x="93" y="14"/>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3" y="15"/>
                    </a:cubicBezTo>
                    <a:cubicBezTo>
                      <a:pt x="93" y="15"/>
                      <a:pt x="93" y="15"/>
                      <a:pt x="94" y="15"/>
                    </a:cubicBezTo>
                    <a:cubicBezTo>
                      <a:pt x="94" y="15"/>
                      <a:pt x="94" y="15"/>
                      <a:pt x="94" y="15"/>
                    </a:cubicBezTo>
                    <a:cubicBezTo>
                      <a:pt x="94" y="15"/>
                      <a:pt x="94" y="15"/>
                      <a:pt x="94" y="16"/>
                    </a:cubicBezTo>
                    <a:cubicBezTo>
                      <a:pt x="93" y="16"/>
                      <a:pt x="94" y="16"/>
                      <a:pt x="94" y="16"/>
                    </a:cubicBezTo>
                    <a:cubicBezTo>
                      <a:pt x="94" y="16"/>
                      <a:pt x="94" y="17"/>
                      <a:pt x="94" y="17"/>
                    </a:cubicBezTo>
                    <a:cubicBezTo>
                      <a:pt x="94" y="17"/>
                      <a:pt x="94"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8"/>
                      <a:pt x="93" y="18"/>
                      <a:pt x="93" y="18"/>
                    </a:cubicBezTo>
                    <a:cubicBezTo>
                      <a:pt x="93" y="18"/>
                      <a:pt x="93" y="17"/>
                      <a:pt x="93" y="17"/>
                    </a:cubicBezTo>
                    <a:cubicBezTo>
                      <a:pt x="94" y="17"/>
                      <a:pt x="94" y="17"/>
                      <a:pt x="94" y="17"/>
                    </a:cubicBezTo>
                    <a:cubicBezTo>
                      <a:pt x="94" y="17"/>
                      <a:pt x="94" y="17"/>
                      <a:pt x="94" y="17"/>
                    </a:cubicBezTo>
                    <a:cubicBezTo>
                      <a:pt x="94" y="18"/>
                      <a:pt x="94" y="18"/>
                      <a:pt x="94" y="18"/>
                    </a:cubicBezTo>
                    <a:cubicBezTo>
                      <a:pt x="94" y="18"/>
                      <a:pt x="94" y="18"/>
                      <a:pt x="94" y="18"/>
                    </a:cubicBezTo>
                    <a:cubicBezTo>
                      <a:pt x="94" y="18"/>
                      <a:pt x="94" y="18"/>
                      <a:pt x="94" y="18"/>
                    </a:cubicBezTo>
                    <a:cubicBezTo>
                      <a:pt x="94" y="18"/>
                      <a:pt x="94" y="18"/>
                      <a:pt x="94" y="18"/>
                    </a:cubicBezTo>
                    <a:cubicBezTo>
                      <a:pt x="94" y="18"/>
                      <a:pt x="94" y="18"/>
                      <a:pt x="94" y="18"/>
                    </a:cubicBezTo>
                    <a:cubicBezTo>
                      <a:pt x="94" y="18"/>
                      <a:pt x="94" y="18"/>
                      <a:pt x="94" y="18"/>
                    </a:cubicBezTo>
                    <a:cubicBezTo>
                      <a:pt x="94" y="18"/>
                      <a:pt x="94" y="18"/>
                      <a:pt x="95" y="18"/>
                    </a:cubicBezTo>
                    <a:cubicBezTo>
                      <a:pt x="95" y="18"/>
                      <a:pt x="95" y="18"/>
                      <a:pt x="95" y="18"/>
                    </a:cubicBezTo>
                    <a:cubicBezTo>
                      <a:pt x="95" y="18"/>
                      <a:pt x="95" y="18"/>
                      <a:pt x="95" y="18"/>
                    </a:cubicBezTo>
                    <a:cubicBezTo>
                      <a:pt x="95" y="18"/>
                      <a:pt x="95" y="18"/>
                      <a:pt x="95" y="18"/>
                    </a:cubicBezTo>
                    <a:cubicBezTo>
                      <a:pt x="95" y="18"/>
                      <a:pt x="95" y="18"/>
                      <a:pt x="95" y="18"/>
                    </a:cubicBezTo>
                    <a:cubicBezTo>
                      <a:pt x="95" y="18"/>
                      <a:pt x="95" y="18"/>
                      <a:pt x="95" y="18"/>
                    </a:cubicBezTo>
                    <a:cubicBezTo>
                      <a:pt x="95" y="18"/>
                      <a:pt x="95" y="18"/>
                      <a:pt x="95" y="18"/>
                    </a:cubicBezTo>
                    <a:cubicBezTo>
                      <a:pt x="95" y="19"/>
                      <a:pt x="95" y="19"/>
                      <a:pt x="95" y="19"/>
                    </a:cubicBezTo>
                    <a:cubicBezTo>
                      <a:pt x="95" y="19"/>
                      <a:pt x="95" y="19"/>
                      <a:pt x="95" y="19"/>
                    </a:cubicBezTo>
                    <a:cubicBezTo>
                      <a:pt x="95" y="19"/>
                      <a:pt x="95" y="19"/>
                      <a:pt x="95" y="19"/>
                    </a:cubicBezTo>
                    <a:cubicBezTo>
                      <a:pt x="95" y="19"/>
                      <a:pt x="95" y="19"/>
                      <a:pt x="95" y="20"/>
                    </a:cubicBezTo>
                    <a:cubicBezTo>
                      <a:pt x="95" y="20"/>
                      <a:pt x="95" y="20"/>
                      <a:pt x="95" y="20"/>
                    </a:cubicBezTo>
                    <a:cubicBezTo>
                      <a:pt x="95" y="20"/>
                      <a:pt x="95" y="20"/>
                      <a:pt x="95" y="20"/>
                    </a:cubicBezTo>
                    <a:cubicBezTo>
                      <a:pt x="95" y="20"/>
                      <a:pt x="95" y="20"/>
                      <a:pt x="95" y="20"/>
                    </a:cubicBezTo>
                    <a:cubicBezTo>
                      <a:pt x="95" y="20"/>
                      <a:pt x="95" y="19"/>
                      <a:pt x="95" y="19"/>
                    </a:cubicBezTo>
                    <a:cubicBezTo>
                      <a:pt x="95" y="19"/>
                      <a:pt x="95" y="19"/>
                      <a:pt x="94"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3" y="19"/>
                    </a:cubicBezTo>
                    <a:cubicBezTo>
                      <a:pt x="93" y="19"/>
                      <a:pt x="93" y="19"/>
                      <a:pt x="93" y="18"/>
                    </a:cubicBezTo>
                    <a:cubicBezTo>
                      <a:pt x="93" y="18"/>
                      <a:pt x="93" y="18"/>
                      <a:pt x="93" y="18"/>
                    </a:cubicBezTo>
                    <a:cubicBezTo>
                      <a:pt x="93" y="18"/>
                      <a:pt x="93" y="18"/>
                      <a:pt x="93" y="18"/>
                    </a:cubicBezTo>
                    <a:cubicBezTo>
                      <a:pt x="92" y="18"/>
                      <a:pt x="92" y="18"/>
                      <a:pt x="92" y="18"/>
                    </a:cubicBezTo>
                    <a:cubicBezTo>
                      <a:pt x="92" y="18"/>
                      <a:pt x="92" y="18"/>
                      <a:pt x="92" y="18"/>
                    </a:cubicBezTo>
                    <a:cubicBezTo>
                      <a:pt x="91" y="17"/>
                      <a:pt x="90" y="17"/>
                      <a:pt x="90" y="17"/>
                    </a:cubicBezTo>
                    <a:cubicBezTo>
                      <a:pt x="90" y="17"/>
                      <a:pt x="90" y="17"/>
                      <a:pt x="90" y="17"/>
                    </a:cubicBezTo>
                    <a:cubicBezTo>
                      <a:pt x="90"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8"/>
                      <a:pt x="88" y="18"/>
                    </a:cubicBezTo>
                    <a:cubicBezTo>
                      <a:pt x="88" y="18"/>
                      <a:pt x="89" y="18"/>
                      <a:pt x="89" y="18"/>
                    </a:cubicBezTo>
                    <a:cubicBezTo>
                      <a:pt x="89" y="18"/>
                      <a:pt x="89" y="18"/>
                      <a:pt x="89" y="18"/>
                    </a:cubicBezTo>
                    <a:cubicBezTo>
                      <a:pt x="89" y="18"/>
                      <a:pt x="89" y="19"/>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9"/>
                      <a:pt x="88" y="19"/>
                      <a:pt x="88" y="19"/>
                    </a:cubicBezTo>
                    <a:cubicBezTo>
                      <a:pt x="88" y="19"/>
                      <a:pt x="88" y="19"/>
                      <a:pt x="88" y="19"/>
                    </a:cubicBezTo>
                    <a:cubicBezTo>
                      <a:pt x="88" y="19"/>
                      <a:pt x="88" y="19"/>
                      <a:pt x="88" y="19"/>
                    </a:cubicBezTo>
                    <a:cubicBezTo>
                      <a:pt x="88" y="19"/>
                      <a:pt x="88" y="19"/>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19"/>
                    </a:cubicBezTo>
                    <a:cubicBezTo>
                      <a:pt x="88" y="19"/>
                      <a:pt x="88" y="19"/>
                      <a:pt x="88" y="19"/>
                    </a:cubicBezTo>
                    <a:cubicBezTo>
                      <a:pt x="88" y="19"/>
                      <a:pt x="88" y="19"/>
                      <a:pt x="88" y="19"/>
                    </a:cubicBezTo>
                    <a:cubicBezTo>
                      <a:pt x="88" y="19"/>
                      <a:pt x="88" y="19"/>
                      <a:pt x="88" y="19"/>
                    </a:cubicBezTo>
                    <a:cubicBezTo>
                      <a:pt x="88" y="19"/>
                      <a:pt x="88" y="19"/>
                      <a:pt x="88" y="19"/>
                    </a:cubicBezTo>
                    <a:cubicBezTo>
                      <a:pt x="88" y="19"/>
                      <a:pt x="88" y="19"/>
                      <a:pt x="87" y="19"/>
                    </a:cubicBezTo>
                    <a:cubicBezTo>
                      <a:pt x="87" y="19"/>
                      <a:pt x="87" y="19"/>
                      <a:pt x="86" y="19"/>
                    </a:cubicBezTo>
                    <a:cubicBezTo>
                      <a:pt x="86" y="20"/>
                      <a:pt x="86" y="20"/>
                      <a:pt x="86" y="20"/>
                    </a:cubicBezTo>
                    <a:cubicBezTo>
                      <a:pt x="86" y="20"/>
                      <a:pt x="86" y="20"/>
                      <a:pt x="86" y="20"/>
                    </a:cubicBezTo>
                    <a:cubicBezTo>
                      <a:pt x="86" y="20"/>
                      <a:pt x="85" y="20"/>
                      <a:pt x="85" y="20"/>
                    </a:cubicBezTo>
                    <a:cubicBezTo>
                      <a:pt x="85" y="20"/>
                      <a:pt x="85" y="20"/>
                      <a:pt x="85" y="20"/>
                    </a:cubicBezTo>
                    <a:cubicBezTo>
                      <a:pt x="85" y="20"/>
                      <a:pt x="85" y="20"/>
                      <a:pt x="85" y="20"/>
                    </a:cubicBezTo>
                    <a:cubicBezTo>
                      <a:pt x="85" y="20"/>
                      <a:pt x="85" y="20"/>
                      <a:pt x="85" y="20"/>
                    </a:cubicBezTo>
                    <a:cubicBezTo>
                      <a:pt x="85" y="20"/>
                      <a:pt x="85" y="20"/>
                      <a:pt x="85" y="20"/>
                    </a:cubicBezTo>
                    <a:cubicBezTo>
                      <a:pt x="84" y="20"/>
                      <a:pt x="84" y="20"/>
                      <a:pt x="84" y="20"/>
                    </a:cubicBezTo>
                    <a:cubicBezTo>
                      <a:pt x="84" y="20"/>
                      <a:pt x="84" y="21"/>
                      <a:pt x="84" y="21"/>
                    </a:cubicBezTo>
                    <a:cubicBezTo>
                      <a:pt x="84" y="21"/>
                      <a:pt x="84" y="21"/>
                      <a:pt x="84" y="21"/>
                    </a:cubicBezTo>
                    <a:cubicBezTo>
                      <a:pt x="84" y="21"/>
                      <a:pt x="84" y="20"/>
                      <a:pt x="84" y="20"/>
                    </a:cubicBezTo>
                    <a:cubicBezTo>
                      <a:pt x="84" y="20"/>
                      <a:pt x="84" y="20"/>
                      <a:pt x="84" y="20"/>
                    </a:cubicBezTo>
                    <a:cubicBezTo>
                      <a:pt x="84" y="20"/>
                      <a:pt x="84" y="20"/>
                      <a:pt x="84" y="20"/>
                    </a:cubicBezTo>
                    <a:cubicBezTo>
                      <a:pt x="84" y="20"/>
                      <a:pt x="84" y="20"/>
                      <a:pt x="84" y="20"/>
                    </a:cubicBezTo>
                    <a:cubicBezTo>
                      <a:pt x="84" y="20"/>
                      <a:pt x="84" y="20"/>
                      <a:pt x="84" y="20"/>
                    </a:cubicBezTo>
                    <a:cubicBezTo>
                      <a:pt x="84" y="20"/>
                      <a:pt x="84" y="20"/>
                      <a:pt x="83" y="20"/>
                    </a:cubicBezTo>
                    <a:cubicBezTo>
                      <a:pt x="83" y="20"/>
                      <a:pt x="83" y="20"/>
                      <a:pt x="83" y="20"/>
                    </a:cubicBezTo>
                    <a:cubicBezTo>
                      <a:pt x="83" y="20"/>
                      <a:pt x="83" y="20"/>
                      <a:pt x="84" y="20"/>
                    </a:cubicBezTo>
                    <a:cubicBezTo>
                      <a:pt x="84" y="20"/>
                      <a:pt x="84" y="20"/>
                      <a:pt x="84" y="20"/>
                    </a:cubicBezTo>
                    <a:cubicBezTo>
                      <a:pt x="84" y="20"/>
                      <a:pt x="84" y="20"/>
                      <a:pt x="84" y="20"/>
                    </a:cubicBezTo>
                    <a:cubicBezTo>
                      <a:pt x="84" y="20"/>
                      <a:pt x="83" y="20"/>
                      <a:pt x="83" y="20"/>
                    </a:cubicBezTo>
                    <a:cubicBezTo>
                      <a:pt x="83" y="20"/>
                      <a:pt x="83" y="20"/>
                      <a:pt x="83" y="20"/>
                    </a:cubicBezTo>
                    <a:cubicBezTo>
                      <a:pt x="84" y="20"/>
                      <a:pt x="84" y="19"/>
                      <a:pt x="83" y="19"/>
                    </a:cubicBezTo>
                    <a:cubicBezTo>
                      <a:pt x="83" y="19"/>
                      <a:pt x="83" y="19"/>
                      <a:pt x="83" y="19"/>
                    </a:cubicBezTo>
                    <a:cubicBezTo>
                      <a:pt x="83" y="19"/>
                      <a:pt x="83" y="19"/>
                      <a:pt x="83" y="19"/>
                    </a:cubicBezTo>
                    <a:cubicBezTo>
                      <a:pt x="84" y="19"/>
                      <a:pt x="84" y="19"/>
                      <a:pt x="84" y="19"/>
                    </a:cubicBezTo>
                    <a:cubicBezTo>
                      <a:pt x="84" y="19"/>
                      <a:pt x="84" y="19"/>
                      <a:pt x="84" y="19"/>
                    </a:cubicBezTo>
                    <a:cubicBezTo>
                      <a:pt x="84" y="19"/>
                      <a:pt x="84" y="19"/>
                      <a:pt x="84" y="19"/>
                    </a:cubicBezTo>
                    <a:cubicBezTo>
                      <a:pt x="84" y="19"/>
                      <a:pt x="84" y="19"/>
                      <a:pt x="83" y="19"/>
                    </a:cubicBezTo>
                    <a:cubicBezTo>
                      <a:pt x="83" y="19"/>
                      <a:pt x="83" y="19"/>
                      <a:pt x="83" y="19"/>
                    </a:cubicBezTo>
                    <a:cubicBezTo>
                      <a:pt x="83" y="19"/>
                      <a:pt x="83" y="20"/>
                      <a:pt x="82" y="20"/>
                    </a:cubicBezTo>
                    <a:cubicBezTo>
                      <a:pt x="82" y="20"/>
                      <a:pt x="82" y="20"/>
                      <a:pt x="82" y="20"/>
                    </a:cubicBezTo>
                    <a:cubicBezTo>
                      <a:pt x="82" y="20"/>
                      <a:pt x="82" y="20"/>
                      <a:pt x="82" y="20"/>
                    </a:cubicBezTo>
                    <a:cubicBezTo>
                      <a:pt x="83" y="20"/>
                      <a:pt x="83" y="20"/>
                      <a:pt x="83" y="20"/>
                    </a:cubicBezTo>
                    <a:cubicBezTo>
                      <a:pt x="83" y="20"/>
                      <a:pt x="83"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2" y="20"/>
                      <a:pt x="82" y="20"/>
                    </a:cubicBezTo>
                    <a:cubicBezTo>
                      <a:pt x="82" y="20"/>
                      <a:pt x="81" y="20"/>
                      <a:pt x="81" y="20"/>
                    </a:cubicBezTo>
                    <a:cubicBezTo>
                      <a:pt x="81" y="20"/>
                      <a:pt x="81" y="20"/>
                      <a:pt x="81" y="20"/>
                    </a:cubicBezTo>
                    <a:cubicBezTo>
                      <a:pt x="81" y="20"/>
                      <a:pt x="81" y="20"/>
                      <a:pt x="80" y="21"/>
                    </a:cubicBezTo>
                    <a:cubicBezTo>
                      <a:pt x="80" y="21"/>
                      <a:pt x="80" y="21"/>
                      <a:pt x="80" y="21"/>
                    </a:cubicBezTo>
                    <a:cubicBezTo>
                      <a:pt x="80" y="21"/>
                      <a:pt x="80" y="21"/>
                      <a:pt x="80" y="21"/>
                    </a:cubicBezTo>
                    <a:cubicBezTo>
                      <a:pt x="79" y="21"/>
                      <a:pt x="79" y="21"/>
                      <a:pt x="79" y="21"/>
                    </a:cubicBezTo>
                    <a:cubicBezTo>
                      <a:pt x="79" y="21"/>
                      <a:pt x="79" y="21"/>
                      <a:pt x="79" y="21"/>
                    </a:cubicBezTo>
                    <a:cubicBezTo>
                      <a:pt x="79" y="21"/>
                      <a:pt x="79" y="21"/>
                      <a:pt x="79" y="21"/>
                    </a:cubicBezTo>
                    <a:cubicBezTo>
                      <a:pt x="79" y="21"/>
                      <a:pt x="79" y="21"/>
                      <a:pt x="79" y="21"/>
                    </a:cubicBezTo>
                    <a:cubicBezTo>
                      <a:pt x="79" y="21"/>
                      <a:pt x="79" y="21"/>
                      <a:pt x="79" y="21"/>
                    </a:cubicBezTo>
                    <a:cubicBezTo>
                      <a:pt x="79" y="21"/>
                      <a:pt x="79" y="21"/>
                      <a:pt x="79" y="21"/>
                    </a:cubicBezTo>
                    <a:cubicBezTo>
                      <a:pt x="79" y="21"/>
                      <a:pt x="79" y="21"/>
                      <a:pt x="79" y="21"/>
                    </a:cubicBezTo>
                    <a:cubicBezTo>
                      <a:pt x="79" y="21"/>
                      <a:pt x="79" y="21"/>
                      <a:pt x="79" y="21"/>
                    </a:cubicBezTo>
                    <a:cubicBezTo>
                      <a:pt x="79" y="21"/>
                      <a:pt x="79" y="21"/>
                      <a:pt x="79" y="22"/>
                    </a:cubicBezTo>
                    <a:cubicBezTo>
                      <a:pt x="79" y="22"/>
                      <a:pt x="79" y="22"/>
                      <a:pt x="79" y="22"/>
                    </a:cubicBezTo>
                    <a:cubicBezTo>
                      <a:pt x="79" y="22"/>
                      <a:pt x="79" y="22"/>
                      <a:pt x="79" y="22"/>
                    </a:cubicBezTo>
                    <a:cubicBezTo>
                      <a:pt x="78" y="22"/>
                      <a:pt x="78" y="22"/>
                      <a:pt x="78" y="23"/>
                    </a:cubicBezTo>
                    <a:cubicBezTo>
                      <a:pt x="78" y="23"/>
                      <a:pt x="78" y="23"/>
                      <a:pt x="78" y="23"/>
                    </a:cubicBezTo>
                    <a:cubicBezTo>
                      <a:pt x="78" y="23"/>
                      <a:pt x="78" y="23"/>
                      <a:pt x="78" y="23"/>
                    </a:cubicBezTo>
                    <a:cubicBezTo>
                      <a:pt x="78" y="23"/>
                      <a:pt x="78" y="23"/>
                      <a:pt x="78" y="23"/>
                    </a:cubicBezTo>
                    <a:cubicBezTo>
                      <a:pt x="78" y="23"/>
                      <a:pt x="78" y="23"/>
                      <a:pt x="78" y="23"/>
                    </a:cubicBezTo>
                    <a:cubicBezTo>
                      <a:pt x="78" y="23"/>
                      <a:pt x="78" y="23"/>
                      <a:pt x="78" y="23"/>
                    </a:cubicBezTo>
                    <a:cubicBezTo>
                      <a:pt x="78" y="23"/>
                      <a:pt x="78" y="23"/>
                      <a:pt x="78" y="23"/>
                    </a:cubicBezTo>
                    <a:cubicBezTo>
                      <a:pt x="78" y="23"/>
                      <a:pt x="78" y="23"/>
                      <a:pt x="78" y="23"/>
                    </a:cubicBezTo>
                    <a:cubicBezTo>
                      <a:pt x="78" y="23"/>
                      <a:pt x="78" y="23"/>
                      <a:pt x="77" y="23"/>
                    </a:cubicBezTo>
                    <a:cubicBezTo>
                      <a:pt x="77" y="23"/>
                      <a:pt x="77" y="23"/>
                      <a:pt x="77" y="23"/>
                    </a:cubicBezTo>
                    <a:cubicBezTo>
                      <a:pt x="77" y="23"/>
                      <a:pt x="77" y="23"/>
                      <a:pt x="77" y="23"/>
                    </a:cubicBezTo>
                    <a:cubicBezTo>
                      <a:pt x="77" y="23"/>
                      <a:pt x="77" y="23"/>
                      <a:pt x="77" y="23"/>
                    </a:cubicBezTo>
                    <a:cubicBezTo>
                      <a:pt x="77" y="22"/>
                      <a:pt x="77" y="22"/>
                      <a:pt x="77" y="22"/>
                    </a:cubicBezTo>
                    <a:cubicBezTo>
                      <a:pt x="77" y="22"/>
                      <a:pt x="76" y="22"/>
                      <a:pt x="76" y="22"/>
                    </a:cubicBezTo>
                    <a:cubicBezTo>
                      <a:pt x="76" y="22"/>
                      <a:pt x="76" y="22"/>
                      <a:pt x="76" y="22"/>
                    </a:cubicBezTo>
                    <a:cubicBezTo>
                      <a:pt x="76" y="22"/>
                      <a:pt x="76" y="22"/>
                      <a:pt x="76" y="22"/>
                    </a:cubicBezTo>
                    <a:cubicBezTo>
                      <a:pt x="76" y="21"/>
                      <a:pt x="77" y="21"/>
                      <a:pt x="77" y="21"/>
                    </a:cubicBezTo>
                    <a:cubicBezTo>
                      <a:pt x="77" y="21"/>
                      <a:pt x="77" y="21"/>
                      <a:pt x="77" y="21"/>
                    </a:cubicBezTo>
                    <a:cubicBezTo>
                      <a:pt x="77" y="21"/>
                      <a:pt x="77" y="21"/>
                      <a:pt x="77" y="21"/>
                    </a:cubicBezTo>
                    <a:cubicBezTo>
                      <a:pt x="77" y="21"/>
                      <a:pt x="77" y="21"/>
                      <a:pt x="77" y="21"/>
                    </a:cubicBezTo>
                    <a:cubicBezTo>
                      <a:pt x="77" y="21"/>
                      <a:pt x="77" y="21"/>
                      <a:pt x="78" y="21"/>
                    </a:cubicBezTo>
                    <a:cubicBezTo>
                      <a:pt x="78" y="21"/>
                      <a:pt x="78" y="21"/>
                      <a:pt x="78" y="21"/>
                    </a:cubicBezTo>
                    <a:cubicBezTo>
                      <a:pt x="78" y="21"/>
                      <a:pt x="78" y="21"/>
                      <a:pt x="77" y="21"/>
                    </a:cubicBezTo>
                    <a:cubicBezTo>
                      <a:pt x="77" y="21"/>
                      <a:pt x="77" y="21"/>
                      <a:pt x="77" y="21"/>
                    </a:cubicBezTo>
                    <a:cubicBezTo>
                      <a:pt x="77" y="21"/>
                      <a:pt x="77" y="21"/>
                      <a:pt x="77" y="21"/>
                    </a:cubicBezTo>
                    <a:cubicBezTo>
                      <a:pt x="77" y="21"/>
                      <a:pt x="77" y="20"/>
                      <a:pt x="77" y="20"/>
                    </a:cubicBezTo>
                    <a:cubicBezTo>
                      <a:pt x="77" y="20"/>
                      <a:pt x="77" y="20"/>
                      <a:pt x="77" y="20"/>
                    </a:cubicBezTo>
                    <a:cubicBezTo>
                      <a:pt x="77" y="20"/>
                      <a:pt x="77" y="20"/>
                      <a:pt x="77" y="20"/>
                    </a:cubicBezTo>
                    <a:cubicBezTo>
                      <a:pt x="77" y="20"/>
                      <a:pt x="77" y="20"/>
                      <a:pt x="77" y="20"/>
                    </a:cubicBezTo>
                    <a:cubicBezTo>
                      <a:pt x="77" y="20"/>
                      <a:pt x="77" y="20"/>
                      <a:pt x="77" y="20"/>
                    </a:cubicBezTo>
                    <a:cubicBezTo>
                      <a:pt x="77" y="20"/>
                      <a:pt x="77" y="20"/>
                      <a:pt x="77" y="20"/>
                    </a:cubicBezTo>
                    <a:cubicBezTo>
                      <a:pt x="77" y="20"/>
                      <a:pt x="77" y="20"/>
                      <a:pt x="77" y="20"/>
                    </a:cubicBezTo>
                    <a:cubicBezTo>
                      <a:pt x="76" y="20"/>
                      <a:pt x="76" y="20"/>
                      <a:pt x="76" y="20"/>
                    </a:cubicBezTo>
                    <a:cubicBezTo>
                      <a:pt x="76" y="20"/>
                      <a:pt x="76" y="20"/>
                      <a:pt x="76" y="20"/>
                    </a:cubicBezTo>
                    <a:cubicBezTo>
                      <a:pt x="76" y="20"/>
                      <a:pt x="76" y="20"/>
                      <a:pt x="76"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1"/>
                    </a:cubicBezTo>
                    <a:cubicBezTo>
                      <a:pt x="75" y="21"/>
                      <a:pt x="75" y="21"/>
                      <a:pt x="75" y="21"/>
                    </a:cubicBezTo>
                    <a:cubicBezTo>
                      <a:pt x="76" y="21"/>
                      <a:pt x="76" y="21"/>
                      <a:pt x="76" y="21"/>
                    </a:cubicBezTo>
                    <a:cubicBezTo>
                      <a:pt x="76" y="21"/>
                      <a:pt x="75" y="21"/>
                      <a:pt x="75" y="21"/>
                    </a:cubicBezTo>
                    <a:cubicBezTo>
                      <a:pt x="75" y="21"/>
                      <a:pt x="75" y="21"/>
                      <a:pt x="75" y="22"/>
                    </a:cubicBezTo>
                    <a:cubicBezTo>
                      <a:pt x="75" y="22"/>
                      <a:pt x="75" y="22"/>
                      <a:pt x="75" y="22"/>
                    </a:cubicBezTo>
                    <a:cubicBezTo>
                      <a:pt x="75" y="22"/>
                      <a:pt x="75" y="22"/>
                      <a:pt x="75" y="22"/>
                    </a:cubicBezTo>
                    <a:cubicBezTo>
                      <a:pt x="75" y="22"/>
                      <a:pt x="75" y="22"/>
                      <a:pt x="75" y="22"/>
                    </a:cubicBezTo>
                    <a:cubicBezTo>
                      <a:pt x="75" y="22"/>
                      <a:pt x="75" y="22"/>
                      <a:pt x="75" y="22"/>
                    </a:cubicBezTo>
                    <a:cubicBezTo>
                      <a:pt x="75" y="22"/>
                      <a:pt x="76" y="22"/>
                      <a:pt x="76" y="22"/>
                    </a:cubicBezTo>
                    <a:cubicBezTo>
                      <a:pt x="76" y="23"/>
                      <a:pt x="76" y="23"/>
                      <a:pt x="76" y="23"/>
                    </a:cubicBezTo>
                    <a:cubicBezTo>
                      <a:pt x="76" y="23"/>
                      <a:pt x="76" y="23"/>
                      <a:pt x="76" y="23"/>
                    </a:cubicBezTo>
                    <a:cubicBezTo>
                      <a:pt x="76" y="23"/>
                      <a:pt x="76" y="24"/>
                      <a:pt x="76" y="24"/>
                    </a:cubicBezTo>
                    <a:cubicBezTo>
                      <a:pt x="76" y="24"/>
                      <a:pt x="76" y="24"/>
                      <a:pt x="76" y="24"/>
                    </a:cubicBezTo>
                    <a:cubicBezTo>
                      <a:pt x="76" y="24"/>
                      <a:pt x="76" y="24"/>
                      <a:pt x="76" y="24"/>
                    </a:cubicBezTo>
                    <a:cubicBezTo>
                      <a:pt x="76"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5" y="24"/>
                      <a:pt x="75" y="24"/>
                    </a:cubicBezTo>
                    <a:cubicBezTo>
                      <a:pt x="75" y="24"/>
                      <a:pt x="74" y="23"/>
                      <a:pt x="74" y="23"/>
                    </a:cubicBezTo>
                    <a:cubicBezTo>
                      <a:pt x="74" y="23"/>
                      <a:pt x="74" y="24"/>
                      <a:pt x="74" y="24"/>
                    </a:cubicBezTo>
                    <a:cubicBezTo>
                      <a:pt x="74" y="24"/>
                      <a:pt x="73" y="24"/>
                      <a:pt x="73" y="24"/>
                    </a:cubicBezTo>
                    <a:cubicBezTo>
                      <a:pt x="73" y="24"/>
                      <a:pt x="73" y="25"/>
                      <a:pt x="73" y="25"/>
                    </a:cubicBezTo>
                    <a:cubicBezTo>
                      <a:pt x="73" y="25"/>
                      <a:pt x="73" y="25"/>
                      <a:pt x="72" y="25"/>
                    </a:cubicBezTo>
                    <a:cubicBezTo>
                      <a:pt x="72" y="25"/>
                      <a:pt x="72" y="25"/>
                      <a:pt x="72" y="25"/>
                    </a:cubicBezTo>
                    <a:cubicBezTo>
                      <a:pt x="72" y="26"/>
                      <a:pt x="72" y="26"/>
                      <a:pt x="72" y="26"/>
                    </a:cubicBezTo>
                    <a:cubicBezTo>
                      <a:pt x="73" y="26"/>
                      <a:pt x="73" y="26"/>
                      <a:pt x="73" y="26"/>
                    </a:cubicBezTo>
                    <a:cubicBezTo>
                      <a:pt x="73" y="26"/>
                      <a:pt x="73" y="26"/>
                      <a:pt x="73" y="26"/>
                    </a:cubicBezTo>
                    <a:cubicBezTo>
                      <a:pt x="73" y="27"/>
                      <a:pt x="73" y="27"/>
                      <a:pt x="73" y="27"/>
                    </a:cubicBezTo>
                    <a:cubicBezTo>
                      <a:pt x="73" y="27"/>
                      <a:pt x="72" y="27"/>
                      <a:pt x="72" y="27"/>
                    </a:cubicBezTo>
                    <a:cubicBezTo>
                      <a:pt x="72" y="27"/>
                      <a:pt x="72" y="27"/>
                      <a:pt x="72" y="27"/>
                    </a:cubicBezTo>
                    <a:cubicBezTo>
                      <a:pt x="72" y="27"/>
                      <a:pt x="72" y="27"/>
                      <a:pt x="72" y="27"/>
                    </a:cubicBezTo>
                    <a:cubicBezTo>
                      <a:pt x="72" y="27"/>
                      <a:pt x="72" y="27"/>
                      <a:pt x="72" y="27"/>
                    </a:cubicBezTo>
                    <a:cubicBezTo>
                      <a:pt x="72" y="27"/>
                      <a:pt x="72" y="27"/>
                      <a:pt x="72" y="27"/>
                    </a:cubicBezTo>
                    <a:cubicBezTo>
                      <a:pt x="72" y="27"/>
                      <a:pt x="72" y="27"/>
                      <a:pt x="72" y="27"/>
                    </a:cubicBezTo>
                    <a:cubicBezTo>
                      <a:pt x="71" y="27"/>
                      <a:pt x="71" y="27"/>
                      <a:pt x="71" y="27"/>
                    </a:cubicBezTo>
                    <a:cubicBezTo>
                      <a:pt x="71" y="27"/>
                      <a:pt x="71" y="27"/>
                      <a:pt x="71" y="27"/>
                    </a:cubicBezTo>
                    <a:cubicBezTo>
                      <a:pt x="71" y="27"/>
                      <a:pt x="71" y="27"/>
                      <a:pt x="71" y="27"/>
                    </a:cubicBezTo>
                    <a:cubicBezTo>
                      <a:pt x="71" y="27"/>
                      <a:pt x="71" y="27"/>
                      <a:pt x="71" y="27"/>
                    </a:cubicBezTo>
                    <a:cubicBezTo>
                      <a:pt x="71" y="27"/>
                      <a:pt x="71" y="27"/>
                      <a:pt x="71" y="27"/>
                    </a:cubicBezTo>
                    <a:cubicBezTo>
                      <a:pt x="71" y="27"/>
                      <a:pt x="71" y="26"/>
                      <a:pt x="71" y="26"/>
                    </a:cubicBezTo>
                    <a:cubicBezTo>
                      <a:pt x="71" y="26"/>
                      <a:pt x="71" y="26"/>
                      <a:pt x="70" y="26"/>
                    </a:cubicBezTo>
                    <a:cubicBezTo>
                      <a:pt x="70" y="26"/>
                      <a:pt x="70" y="26"/>
                      <a:pt x="70" y="26"/>
                    </a:cubicBezTo>
                    <a:cubicBezTo>
                      <a:pt x="70" y="26"/>
                      <a:pt x="70" y="26"/>
                      <a:pt x="70" y="26"/>
                    </a:cubicBezTo>
                    <a:cubicBezTo>
                      <a:pt x="70" y="26"/>
                      <a:pt x="70" y="26"/>
                      <a:pt x="70" y="26"/>
                    </a:cubicBezTo>
                    <a:cubicBezTo>
                      <a:pt x="70" y="26"/>
                      <a:pt x="70" y="26"/>
                      <a:pt x="70" y="26"/>
                    </a:cubicBezTo>
                    <a:cubicBezTo>
                      <a:pt x="70" y="26"/>
                      <a:pt x="70" y="26"/>
                      <a:pt x="69" y="26"/>
                    </a:cubicBezTo>
                    <a:cubicBezTo>
                      <a:pt x="69" y="26"/>
                      <a:pt x="69" y="26"/>
                      <a:pt x="69" y="26"/>
                    </a:cubicBezTo>
                    <a:cubicBezTo>
                      <a:pt x="69" y="27"/>
                      <a:pt x="69" y="27"/>
                      <a:pt x="69" y="27"/>
                    </a:cubicBezTo>
                    <a:cubicBezTo>
                      <a:pt x="70" y="27"/>
                      <a:pt x="70" y="27"/>
                      <a:pt x="70" y="27"/>
                    </a:cubicBezTo>
                    <a:cubicBezTo>
                      <a:pt x="70" y="27"/>
                      <a:pt x="70" y="27"/>
                      <a:pt x="70" y="27"/>
                    </a:cubicBezTo>
                    <a:cubicBezTo>
                      <a:pt x="70" y="27"/>
                      <a:pt x="70" y="27"/>
                      <a:pt x="70" y="27"/>
                    </a:cubicBezTo>
                    <a:cubicBezTo>
                      <a:pt x="70" y="27"/>
                      <a:pt x="70" y="27"/>
                      <a:pt x="70" y="27"/>
                    </a:cubicBezTo>
                    <a:cubicBezTo>
                      <a:pt x="70" y="27"/>
                      <a:pt x="70" y="27"/>
                      <a:pt x="70" y="27"/>
                    </a:cubicBezTo>
                    <a:cubicBezTo>
                      <a:pt x="70" y="27"/>
                      <a:pt x="70" y="27"/>
                      <a:pt x="70" y="27"/>
                    </a:cubicBezTo>
                    <a:cubicBezTo>
                      <a:pt x="70" y="27"/>
                      <a:pt x="70" y="27"/>
                      <a:pt x="70" y="27"/>
                    </a:cubicBezTo>
                    <a:cubicBezTo>
                      <a:pt x="70" y="28"/>
                      <a:pt x="70" y="28"/>
                      <a:pt x="70" y="28"/>
                    </a:cubicBezTo>
                    <a:cubicBezTo>
                      <a:pt x="70" y="28"/>
                      <a:pt x="71" y="28"/>
                      <a:pt x="71" y="28"/>
                    </a:cubicBezTo>
                    <a:cubicBezTo>
                      <a:pt x="71" y="28"/>
                      <a:pt x="71" y="28"/>
                      <a:pt x="71"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70" y="28"/>
                      <a:pt x="70" y="28"/>
                    </a:cubicBezTo>
                    <a:cubicBezTo>
                      <a:pt x="70"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9" y="28"/>
                    </a:cubicBezTo>
                    <a:cubicBezTo>
                      <a:pt x="69" y="28"/>
                      <a:pt x="69" y="28"/>
                      <a:pt x="68" y="28"/>
                    </a:cubicBezTo>
                    <a:cubicBezTo>
                      <a:pt x="68" y="28"/>
                      <a:pt x="68" y="27"/>
                      <a:pt x="68" y="27"/>
                    </a:cubicBezTo>
                    <a:cubicBezTo>
                      <a:pt x="68" y="27"/>
                      <a:pt x="68" y="27"/>
                      <a:pt x="68" y="27"/>
                    </a:cubicBezTo>
                    <a:cubicBezTo>
                      <a:pt x="68" y="27"/>
                      <a:pt x="68" y="27"/>
                      <a:pt x="68" y="27"/>
                    </a:cubicBezTo>
                    <a:cubicBezTo>
                      <a:pt x="68" y="26"/>
                      <a:pt x="68" y="26"/>
                      <a:pt x="68" y="26"/>
                    </a:cubicBezTo>
                    <a:cubicBezTo>
                      <a:pt x="68" y="26"/>
                      <a:pt x="68" y="26"/>
                      <a:pt x="68" y="26"/>
                    </a:cubicBezTo>
                    <a:cubicBezTo>
                      <a:pt x="68" y="26"/>
                      <a:pt x="68" y="26"/>
                      <a:pt x="67" y="26"/>
                    </a:cubicBezTo>
                    <a:cubicBezTo>
                      <a:pt x="67" y="26"/>
                      <a:pt x="67" y="26"/>
                      <a:pt x="67" y="26"/>
                    </a:cubicBezTo>
                    <a:cubicBezTo>
                      <a:pt x="67" y="26"/>
                      <a:pt x="67" y="26"/>
                      <a:pt x="67" y="26"/>
                    </a:cubicBezTo>
                    <a:cubicBezTo>
                      <a:pt x="68" y="26"/>
                      <a:pt x="68" y="25"/>
                      <a:pt x="68" y="25"/>
                    </a:cubicBezTo>
                    <a:cubicBezTo>
                      <a:pt x="68" y="25"/>
                      <a:pt x="68" y="25"/>
                      <a:pt x="68" y="25"/>
                    </a:cubicBezTo>
                    <a:cubicBezTo>
                      <a:pt x="68" y="25"/>
                      <a:pt x="68" y="25"/>
                      <a:pt x="68" y="25"/>
                    </a:cubicBezTo>
                    <a:cubicBezTo>
                      <a:pt x="68" y="25"/>
                      <a:pt x="68" y="25"/>
                      <a:pt x="68" y="25"/>
                    </a:cubicBezTo>
                    <a:cubicBezTo>
                      <a:pt x="68" y="25"/>
                      <a:pt x="68" y="25"/>
                      <a:pt x="68" y="25"/>
                    </a:cubicBezTo>
                    <a:cubicBezTo>
                      <a:pt x="67" y="24"/>
                      <a:pt x="67" y="24"/>
                      <a:pt x="67" y="24"/>
                    </a:cubicBezTo>
                    <a:cubicBezTo>
                      <a:pt x="67" y="24"/>
                      <a:pt x="67" y="24"/>
                      <a:pt x="66" y="24"/>
                    </a:cubicBezTo>
                    <a:cubicBezTo>
                      <a:pt x="66" y="24"/>
                      <a:pt x="66" y="24"/>
                      <a:pt x="66" y="24"/>
                    </a:cubicBezTo>
                    <a:cubicBezTo>
                      <a:pt x="66" y="24"/>
                      <a:pt x="66" y="24"/>
                      <a:pt x="67" y="24"/>
                    </a:cubicBezTo>
                    <a:cubicBezTo>
                      <a:pt x="67" y="24"/>
                      <a:pt x="67" y="24"/>
                      <a:pt x="67" y="24"/>
                    </a:cubicBezTo>
                    <a:cubicBezTo>
                      <a:pt x="67" y="24"/>
                      <a:pt x="66" y="23"/>
                      <a:pt x="66" y="23"/>
                    </a:cubicBezTo>
                    <a:cubicBezTo>
                      <a:pt x="66" y="23"/>
                      <a:pt x="66" y="23"/>
                      <a:pt x="66" y="23"/>
                    </a:cubicBezTo>
                    <a:cubicBezTo>
                      <a:pt x="66" y="23"/>
                      <a:pt x="66" y="23"/>
                      <a:pt x="66" y="23"/>
                    </a:cubicBezTo>
                    <a:cubicBezTo>
                      <a:pt x="66" y="23"/>
                      <a:pt x="66" y="23"/>
                      <a:pt x="66" y="23"/>
                    </a:cubicBezTo>
                    <a:cubicBezTo>
                      <a:pt x="66" y="23"/>
                      <a:pt x="66" y="23"/>
                      <a:pt x="66" y="23"/>
                    </a:cubicBezTo>
                    <a:cubicBezTo>
                      <a:pt x="66" y="23"/>
                      <a:pt x="66" y="23"/>
                      <a:pt x="66" y="23"/>
                    </a:cubicBezTo>
                    <a:cubicBezTo>
                      <a:pt x="66" y="23"/>
                      <a:pt x="66" y="23"/>
                      <a:pt x="66" y="23"/>
                    </a:cubicBezTo>
                    <a:cubicBezTo>
                      <a:pt x="66" y="23"/>
                      <a:pt x="66" y="23"/>
                      <a:pt x="66" y="23"/>
                    </a:cubicBezTo>
                    <a:cubicBezTo>
                      <a:pt x="66" y="23"/>
                      <a:pt x="66" y="23"/>
                      <a:pt x="66" y="23"/>
                    </a:cubicBezTo>
                    <a:cubicBezTo>
                      <a:pt x="67" y="23"/>
                      <a:pt x="67" y="23"/>
                      <a:pt x="67" y="23"/>
                    </a:cubicBezTo>
                    <a:cubicBezTo>
                      <a:pt x="67" y="23"/>
                      <a:pt x="67" y="23"/>
                      <a:pt x="67" y="23"/>
                    </a:cubicBezTo>
                    <a:cubicBezTo>
                      <a:pt x="67" y="23"/>
                      <a:pt x="67" y="23"/>
                      <a:pt x="67" y="23"/>
                    </a:cubicBezTo>
                    <a:cubicBezTo>
                      <a:pt x="67" y="23"/>
                      <a:pt x="67" y="23"/>
                      <a:pt x="67" y="23"/>
                    </a:cubicBezTo>
                    <a:cubicBezTo>
                      <a:pt x="67" y="23"/>
                      <a:pt x="67" y="23"/>
                      <a:pt x="67" y="23"/>
                    </a:cubicBezTo>
                    <a:cubicBezTo>
                      <a:pt x="67" y="23"/>
                      <a:pt x="67" y="23"/>
                      <a:pt x="67" y="23"/>
                    </a:cubicBezTo>
                    <a:cubicBezTo>
                      <a:pt x="67" y="23"/>
                      <a:pt x="67" y="23"/>
                      <a:pt x="68" y="23"/>
                    </a:cubicBezTo>
                    <a:cubicBezTo>
                      <a:pt x="68" y="23"/>
                      <a:pt x="68" y="23"/>
                      <a:pt x="68" y="23"/>
                    </a:cubicBezTo>
                    <a:cubicBezTo>
                      <a:pt x="68" y="23"/>
                      <a:pt x="68" y="23"/>
                      <a:pt x="68" y="23"/>
                    </a:cubicBezTo>
                    <a:cubicBezTo>
                      <a:pt x="68" y="23"/>
                      <a:pt x="68" y="24"/>
                      <a:pt x="68" y="24"/>
                    </a:cubicBezTo>
                    <a:cubicBezTo>
                      <a:pt x="68" y="24"/>
                      <a:pt x="69" y="24"/>
                      <a:pt x="70" y="24"/>
                    </a:cubicBezTo>
                    <a:cubicBezTo>
                      <a:pt x="70" y="24"/>
                      <a:pt x="70" y="24"/>
                      <a:pt x="70" y="24"/>
                    </a:cubicBezTo>
                    <a:cubicBezTo>
                      <a:pt x="70" y="24"/>
                      <a:pt x="70" y="24"/>
                      <a:pt x="70" y="24"/>
                    </a:cubicBezTo>
                    <a:cubicBezTo>
                      <a:pt x="70" y="24"/>
                      <a:pt x="70" y="24"/>
                      <a:pt x="70" y="24"/>
                    </a:cubicBezTo>
                    <a:cubicBezTo>
                      <a:pt x="71" y="24"/>
                      <a:pt x="71" y="24"/>
                      <a:pt x="71" y="24"/>
                    </a:cubicBezTo>
                    <a:cubicBezTo>
                      <a:pt x="71" y="24"/>
                      <a:pt x="71" y="24"/>
                      <a:pt x="71" y="24"/>
                    </a:cubicBezTo>
                    <a:cubicBezTo>
                      <a:pt x="72" y="24"/>
                      <a:pt x="72" y="24"/>
                      <a:pt x="73" y="24"/>
                    </a:cubicBezTo>
                    <a:cubicBezTo>
                      <a:pt x="73" y="24"/>
                      <a:pt x="73" y="24"/>
                      <a:pt x="73" y="24"/>
                    </a:cubicBezTo>
                    <a:cubicBezTo>
                      <a:pt x="73" y="24"/>
                      <a:pt x="73" y="24"/>
                      <a:pt x="73" y="24"/>
                    </a:cubicBezTo>
                    <a:cubicBezTo>
                      <a:pt x="73" y="24"/>
                      <a:pt x="73" y="23"/>
                      <a:pt x="73" y="23"/>
                    </a:cubicBezTo>
                    <a:cubicBezTo>
                      <a:pt x="73" y="23"/>
                      <a:pt x="73" y="23"/>
                      <a:pt x="73" y="23"/>
                    </a:cubicBezTo>
                    <a:cubicBezTo>
                      <a:pt x="74" y="23"/>
                      <a:pt x="74" y="23"/>
                      <a:pt x="74" y="23"/>
                    </a:cubicBezTo>
                    <a:cubicBezTo>
                      <a:pt x="74" y="23"/>
                      <a:pt x="74" y="23"/>
                      <a:pt x="74" y="23"/>
                    </a:cubicBezTo>
                    <a:cubicBezTo>
                      <a:pt x="73" y="23"/>
                      <a:pt x="73" y="22"/>
                      <a:pt x="73" y="22"/>
                    </a:cubicBezTo>
                    <a:cubicBezTo>
                      <a:pt x="73" y="22"/>
                      <a:pt x="73" y="22"/>
                      <a:pt x="73" y="22"/>
                    </a:cubicBezTo>
                    <a:cubicBezTo>
                      <a:pt x="73" y="22"/>
                      <a:pt x="73" y="21"/>
                      <a:pt x="73" y="21"/>
                    </a:cubicBezTo>
                    <a:cubicBezTo>
                      <a:pt x="73" y="21"/>
                      <a:pt x="73" y="21"/>
                      <a:pt x="73" y="21"/>
                    </a:cubicBezTo>
                    <a:cubicBezTo>
                      <a:pt x="73" y="21"/>
                      <a:pt x="73" y="21"/>
                      <a:pt x="73" y="21"/>
                    </a:cubicBezTo>
                    <a:cubicBezTo>
                      <a:pt x="73" y="21"/>
                      <a:pt x="73" y="21"/>
                      <a:pt x="73" y="21"/>
                    </a:cubicBezTo>
                    <a:cubicBezTo>
                      <a:pt x="73" y="21"/>
                      <a:pt x="73"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1" y="21"/>
                      <a:pt x="71" y="21"/>
                      <a:pt x="71" y="21"/>
                    </a:cubicBezTo>
                    <a:cubicBezTo>
                      <a:pt x="71" y="20"/>
                      <a:pt x="71" y="20"/>
                      <a:pt x="71" y="20"/>
                    </a:cubicBezTo>
                    <a:cubicBezTo>
                      <a:pt x="71" y="20"/>
                      <a:pt x="71" y="20"/>
                      <a:pt x="71" y="20"/>
                    </a:cubicBezTo>
                    <a:cubicBezTo>
                      <a:pt x="71" y="20"/>
                      <a:pt x="71" y="20"/>
                      <a:pt x="71" y="20"/>
                    </a:cubicBezTo>
                    <a:cubicBezTo>
                      <a:pt x="71" y="20"/>
                      <a:pt x="70" y="20"/>
                      <a:pt x="70" y="20"/>
                    </a:cubicBezTo>
                    <a:cubicBezTo>
                      <a:pt x="70" y="20"/>
                      <a:pt x="70" y="20"/>
                      <a:pt x="70" y="20"/>
                    </a:cubicBezTo>
                    <a:cubicBezTo>
                      <a:pt x="70" y="20"/>
                      <a:pt x="70" y="20"/>
                      <a:pt x="70" y="20"/>
                    </a:cubicBezTo>
                    <a:cubicBezTo>
                      <a:pt x="70" y="20"/>
                      <a:pt x="70" y="19"/>
                      <a:pt x="70" y="19"/>
                    </a:cubicBezTo>
                    <a:cubicBezTo>
                      <a:pt x="69" y="19"/>
                      <a:pt x="69" y="19"/>
                      <a:pt x="69" y="19"/>
                    </a:cubicBezTo>
                    <a:cubicBezTo>
                      <a:pt x="69" y="19"/>
                      <a:pt x="69" y="19"/>
                      <a:pt x="69" y="19"/>
                    </a:cubicBezTo>
                    <a:cubicBezTo>
                      <a:pt x="69" y="19"/>
                      <a:pt x="68" y="19"/>
                      <a:pt x="68" y="19"/>
                    </a:cubicBezTo>
                    <a:cubicBezTo>
                      <a:pt x="68" y="19"/>
                      <a:pt x="68" y="19"/>
                      <a:pt x="68" y="19"/>
                    </a:cubicBezTo>
                    <a:cubicBezTo>
                      <a:pt x="68" y="19"/>
                      <a:pt x="68" y="19"/>
                      <a:pt x="68" y="19"/>
                    </a:cubicBezTo>
                    <a:cubicBezTo>
                      <a:pt x="68" y="19"/>
                      <a:pt x="68" y="19"/>
                      <a:pt x="68" y="19"/>
                    </a:cubicBezTo>
                    <a:cubicBezTo>
                      <a:pt x="68" y="19"/>
                      <a:pt x="68" y="19"/>
                      <a:pt x="68" y="19"/>
                    </a:cubicBezTo>
                    <a:cubicBezTo>
                      <a:pt x="68" y="19"/>
                      <a:pt x="68" y="19"/>
                      <a:pt x="68" y="19"/>
                    </a:cubicBezTo>
                    <a:cubicBezTo>
                      <a:pt x="67" y="19"/>
                      <a:pt x="67" y="19"/>
                      <a:pt x="67" y="19"/>
                    </a:cubicBezTo>
                    <a:cubicBezTo>
                      <a:pt x="67" y="19"/>
                      <a:pt x="67" y="19"/>
                      <a:pt x="67" y="19"/>
                    </a:cubicBezTo>
                    <a:cubicBezTo>
                      <a:pt x="67" y="19"/>
                      <a:pt x="67" y="19"/>
                      <a:pt x="67" y="19"/>
                    </a:cubicBezTo>
                    <a:cubicBezTo>
                      <a:pt x="67" y="19"/>
                      <a:pt x="67" y="19"/>
                      <a:pt x="67" y="19"/>
                    </a:cubicBezTo>
                    <a:cubicBezTo>
                      <a:pt x="67" y="19"/>
                      <a:pt x="67" y="19"/>
                      <a:pt x="67" y="18"/>
                    </a:cubicBezTo>
                    <a:cubicBezTo>
                      <a:pt x="67" y="18"/>
                      <a:pt x="67" y="18"/>
                      <a:pt x="67" y="18"/>
                    </a:cubicBezTo>
                    <a:cubicBezTo>
                      <a:pt x="67" y="18"/>
                      <a:pt x="67" y="18"/>
                      <a:pt x="67" y="18"/>
                    </a:cubicBezTo>
                    <a:cubicBezTo>
                      <a:pt x="67" y="18"/>
                      <a:pt x="67" y="19"/>
                      <a:pt x="67" y="19"/>
                    </a:cubicBezTo>
                    <a:cubicBezTo>
                      <a:pt x="67" y="19"/>
                      <a:pt x="67" y="19"/>
                      <a:pt x="67" y="19"/>
                    </a:cubicBezTo>
                    <a:cubicBezTo>
                      <a:pt x="67" y="19"/>
                      <a:pt x="67" y="19"/>
                      <a:pt x="67" y="18"/>
                    </a:cubicBezTo>
                    <a:cubicBezTo>
                      <a:pt x="67"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6" y="18"/>
                      <a:pt x="66" y="18"/>
                      <a:pt x="66" y="18"/>
                    </a:cubicBezTo>
                    <a:cubicBezTo>
                      <a:pt x="67" y="18"/>
                      <a:pt x="67" y="18"/>
                      <a:pt x="67" y="18"/>
                    </a:cubicBezTo>
                    <a:cubicBezTo>
                      <a:pt x="67" y="18"/>
                      <a:pt x="67" y="18"/>
                      <a:pt x="67" y="18"/>
                    </a:cubicBezTo>
                    <a:cubicBezTo>
                      <a:pt x="67" y="18"/>
                      <a:pt x="67" y="18"/>
                      <a:pt x="67" y="18"/>
                    </a:cubicBezTo>
                    <a:cubicBezTo>
                      <a:pt x="67" y="18"/>
                      <a:pt x="67" y="18"/>
                      <a:pt x="67" y="18"/>
                    </a:cubicBezTo>
                    <a:cubicBezTo>
                      <a:pt x="66" y="18"/>
                      <a:pt x="66" y="18"/>
                      <a:pt x="66" y="18"/>
                    </a:cubicBezTo>
                    <a:cubicBezTo>
                      <a:pt x="66" y="18"/>
                      <a:pt x="66" y="18"/>
                      <a:pt x="66" y="18"/>
                    </a:cubicBezTo>
                    <a:cubicBezTo>
                      <a:pt x="66" y="17"/>
                      <a:pt x="66" y="17"/>
                      <a:pt x="66" y="17"/>
                    </a:cubicBezTo>
                    <a:cubicBezTo>
                      <a:pt x="66" y="17"/>
                      <a:pt x="66" y="17"/>
                      <a:pt x="66" y="17"/>
                    </a:cubicBezTo>
                    <a:cubicBezTo>
                      <a:pt x="66" y="17"/>
                      <a:pt x="66" y="17"/>
                      <a:pt x="66" y="17"/>
                    </a:cubicBezTo>
                    <a:cubicBezTo>
                      <a:pt x="66" y="17"/>
                      <a:pt x="66" y="17"/>
                      <a:pt x="66" y="17"/>
                    </a:cubicBezTo>
                    <a:cubicBezTo>
                      <a:pt x="66" y="17"/>
                      <a:pt x="66" y="17"/>
                      <a:pt x="66" y="18"/>
                    </a:cubicBezTo>
                    <a:cubicBezTo>
                      <a:pt x="66" y="18"/>
                      <a:pt x="66" y="18"/>
                      <a:pt x="66" y="18"/>
                    </a:cubicBezTo>
                    <a:cubicBezTo>
                      <a:pt x="66" y="18"/>
                      <a:pt x="66" y="18"/>
                      <a:pt x="66" y="18"/>
                    </a:cubicBezTo>
                    <a:cubicBezTo>
                      <a:pt x="66" y="18"/>
                      <a:pt x="66" y="18"/>
                      <a:pt x="66" y="18"/>
                    </a:cubicBezTo>
                    <a:cubicBezTo>
                      <a:pt x="66" y="18"/>
                      <a:pt x="66"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8"/>
                      <a:pt x="65" y="18"/>
                    </a:cubicBezTo>
                    <a:cubicBezTo>
                      <a:pt x="65" y="18"/>
                      <a:pt x="65" y="17"/>
                      <a:pt x="64" y="17"/>
                    </a:cubicBezTo>
                    <a:cubicBezTo>
                      <a:pt x="64" y="17"/>
                      <a:pt x="64" y="17"/>
                      <a:pt x="64" y="17"/>
                    </a:cubicBezTo>
                    <a:cubicBezTo>
                      <a:pt x="64" y="17"/>
                      <a:pt x="64" y="18"/>
                      <a:pt x="64" y="18"/>
                    </a:cubicBezTo>
                    <a:cubicBezTo>
                      <a:pt x="64" y="18"/>
                      <a:pt x="64" y="18"/>
                      <a:pt x="64" y="18"/>
                    </a:cubicBezTo>
                    <a:cubicBezTo>
                      <a:pt x="64" y="18"/>
                      <a:pt x="64" y="18"/>
                      <a:pt x="64" y="18"/>
                    </a:cubicBezTo>
                    <a:cubicBezTo>
                      <a:pt x="64" y="18"/>
                      <a:pt x="64" y="18"/>
                      <a:pt x="64" y="18"/>
                    </a:cubicBezTo>
                    <a:cubicBezTo>
                      <a:pt x="64" y="18"/>
                      <a:pt x="64" y="18"/>
                      <a:pt x="64" y="18"/>
                    </a:cubicBezTo>
                    <a:cubicBezTo>
                      <a:pt x="64" y="18"/>
                      <a:pt x="64" y="18"/>
                      <a:pt x="64" y="17"/>
                    </a:cubicBezTo>
                    <a:cubicBezTo>
                      <a:pt x="64" y="17"/>
                      <a:pt x="64" y="17"/>
                      <a:pt x="64" y="17"/>
                    </a:cubicBezTo>
                    <a:cubicBezTo>
                      <a:pt x="64" y="17"/>
                      <a:pt x="64" y="17"/>
                      <a:pt x="64" y="17"/>
                    </a:cubicBezTo>
                    <a:cubicBezTo>
                      <a:pt x="64" y="17"/>
                      <a:pt x="64" y="17"/>
                      <a:pt x="64" y="17"/>
                    </a:cubicBezTo>
                    <a:cubicBezTo>
                      <a:pt x="64" y="17"/>
                      <a:pt x="64" y="17"/>
                      <a:pt x="64" y="17"/>
                    </a:cubicBezTo>
                    <a:cubicBezTo>
                      <a:pt x="63" y="17"/>
                      <a:pt x="63" y="17"/>
                      <a:pt x="63" y="17"/>
                    </a:cubicBezTo>
                    <a:cubicBezTo>
                      <a:pt x="63" y="17"/>
                      <a:pt x="63" y="17"/>
                      <a:pt x="63" y="17"/>
                    </a:cubicBezTo>
                    <a:cubicBezTo>
                      <a:pt x="64" y="17"/>
                      <a:pt x="64" y="17"/>
                      <a:pt x="64" y="17"/>
                    </a:cubicBezTo>
                    <a:cubicBezTo>
                      <a:pt x="64" y="17"/>
                      <a:pt x="64" y="17"/>
                      <a:pt x="64" y="17"/>
                    </a:cubicBezTo>
                    <a:cubicBezTo>
                      <a:pt x="64" y="17"/>
                      <a:pt x="64" y="17"/>
                      <a:pt x="65" y="17"/>
                    </a:cubicBezTo>
                    <a:cubicBezTo>
                      <a:pt x="65" y="17"/>
                      <a:pt x="65" y="17"/>
                      <a:pt x="65" y="17"/>
                    </a:cubicBezTo>
                    <a:cubicBezTo>
                      <a:pt x="65" y="17"/>
                      <a:pt x="65" y="17"/>
                      <a:pt x="65" y="17"/>
                    </a:cubicBezTo>
                    <a:cubicBezTo>
                      <a:pt x="65" y="17"/>
                      <a:pt x="65" y="17"/>
                      <a:pt x="65" y="17"/>
                    </a:cubicBezTo>
                    <a:cubicBezTo>
                      <a:pt x="65" y="17"/>
                      <a:pt x="65" y="17"/>
                      <a:pt x="65" y="16"/>
                    </a:cubicBezTo>
                    <a:cubicBezTo>
                      <a:pt x="65" y="16"/>
                      <a:pt x="65" y="16"/>
                      <a:pt x="65" y="16"/>
                    </a:cubicBezTo>
                    <a:cubicBezTo>
                      <a:pt x="65" y="16"/>
                      <a:pt x="65" y="16"/>
                      <a:pt x="65" y="16"/>
                    </a:cubicBezTo>
                    <a:cubicBezTo>
                      <a:pt x="65" y="16"/>
                      <a:pt x="65" y="16"/>
                      <a:pt x="65" y="16"/>
                    </a:cubicBezTo>
                    <a:cubicBezTo>
                      <a:pt x="65" y="16"/>
                      <a:pt x="65" y="16"/>
                      <a:pt x="65" y="16"/>
                    </a:cubicBezTo>
                    <a:cubicBezTo>
                      <a:pt x="65" y="16"/>
                      <a:pt x="64" y="16"/>
                      <a:pt x="64" y="16"/>
                    </a:cubicBezTo>
                    <a:cubicBezTo>
                      <a:pt x="64" y="16"/>
                      <a:pt x="64" y="16"/>
                      <a:pt x="65" y="16"/>
                    </a:cubicBezTo>
                    <a:cubicBezTo>
                      <a:pt x="65" y="16"/>
                      <a:pt x="65" y="16"/>
                      <a:pt x="65" y="16"/>
                    </a:cubicBezTo>
                    <a:cubicBezTo>
                      <a:pt x="65" y="16"/>
                      <a:pt x="65" y="16"/>
                      <a:pt x="65" y="16"/>
                    </a:cubicBezTo>
                    <a:cubicBezTo>
                      <a:pt x="64" y="16"/>
                      <a:pt x="64" y="16"/>
                      <a:pt x="64" y="16"/>
                    </a:cubicBezTo>
                    <a:cubicBezTo>
                      <a:pt x="64" y="16"/>
                      <a:pt x="64" y="16"/>
                      <a:pt x="64" y="16"/>
                    </a:cubicBezTo>
                    <a:cubicBezTo>
                      <a:pt x="64" y="16"/>
                      <a:pt x="64" y="16"/>
                      <a:pt x="64" y="16"/>
                    </a:cubicBezTo>
                    <a:cubicBezTo>
                      <a:pt x="64" y="16"/>
                      <a:pt x="64" y="16"/>
                      <a:pt x="64" y="16"/>
                    </a:cubicBezTo>
                    <a:cubicBezTo>
                      <a:pt x="64" y="15"/>
                      <a:pt x="64" y="15"/>
                      <a:pt x="64" y="15"/>
                    </a:cubicBezTo>
                    <a:cubicBezTo>
                      <a:pt x="64" y="15"/>
                      <a:pt x="64" y="15"/>
                      <a:pt x="64" y="15"/>
                    </a:cubicBezTo>
                    <a:cubicBezTo>
                      <a:pt x="64" y="15"/>
                      <a:pt x="64" y="15"/>
                      <a:pt x="63" y="15"/>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6"/>
                    </a:cubicBezTo>
                    <a:cubicBezTo>
                      <a:pt x="63" y="16"/>
                      <a:pt x="63" y="16"/>
                      <a:pt x="63" y="15"/>
                    </a:cubicBezTo>
                    <a:cubicBezTo>
                      <a:pt x="63" y="15"/>
                      <a:pt x="63" y="15"/>
                      <a:pt x="63" y="15"/>
                    </a:cubicBezTo>
                    <a:cubicBezTo>
                      <a:pt x="63" y="16"/>
                      <a:pt x="63" y="16"/>
                      <a:pt x="63" y="16"/>
                    </a:cubicBezTo>
                    <a:cubicBezTo>
                      <a:pt x="63" y="16"/>
                      <a:pt x="63" y="16"/>
                      <a:pt x="63" y="15"/>
                    </a:cubicBezTo>
                    <a:cubicBezTo>
                      <a:pt x="63" y="15"/>
                      <a:pt x="63" y="15"/>
                      <a:pt x="63" y="15"/>
                    </a:cubicBezTo>
                    <a:cubicBezTo>
                      <a:pt x="63" y="15"/>
                      <a:pt x="63" y="15"/>
                      <a:pt x="63" y="15"/>
                    </a:cubicBezTo>
                    <a:cubicBezTo>
                      <a:pt x="63" y="15"/>
                      <a:pt x="63" y="15"/>
                      <a:pt x="63" y="15"/>
                    </a:cubicBezTo>
                    <a:cubicBezTo>
                      <a:pt x="63" y="15"/>
                      <a:pt x="63" y="15"/>
                      <a:pt x="63" y="15"/>
                    </a:cubicBezTo>
                    <a:cubicBezTo>
                      <a:pt x="63" y="15"/>
                      <a:pt x="63" y="15"/>
                      <a:pt x="63" y="15"/>
                    </a:cubicBezTo>
                    <a:cubicBezTo>
                      <a:pt x="63" y="15"/>
                      <a:pt x="63" y="15"/>
                      <a:pt x="63" y="15"/>
                    </a:cubicBezTo>
                    <a:cubicBezTo>
                      <a:pt x="63" y="15"/>
                      <a:pt x="63" y="15"/>
                      <a:pt x="62" y="15"/>
                    </a:cubicBezTo>
                    <a:cubicBezTo>
                      <a:pt x="62" y="15"/>
                      <a:pt x="62" y="15"/>
                      <a:pt x="62" y="15"/>
                    </a:cubicBezTo>
                    <a:cubicBezTo>
                      <a:pt x="62" y="15"/>
                      <a:pt x="62" y="15"/>
                      <a:pt x="62" y="15"/>
                    </a:cubicBezTo>
                    <a:cubicBezTo>
                      <a:pt x="62" y="15"/>
                      <a:pt x="62" y="15"/>
                      <a:pt x="62" y="15"/>
                    </a:cubicBezTo>
                    <a:cubicBezTo>
                      <a:pt x="62" y="15"/>
                      <a:pt x="62" y="15"/>
                      <a:pt x="62" y="15"/>
                    </a:cubicBezTo>
                    <a:cubicBezTo>
                      <a:pt x="62" y="15"/>
                      <a:pt x="62" y="15"/>
                      <a:pt x="62" y="15"/>
                    </a:cubicBezTo>
                    <a:cubicBezTo>
                      <a:pt x="62" y="15"/>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5"/>
                      <a:pt x="62" y="15"/>
                    </a:cubicBezTo>
                    <a:cubicBezTo>
                      <a:pt x="62" y="15"/>
                      <a:pt x="62" y="15"/>
                      <a:pt x="62" y="15"/>
                    </a:cubicBezTo>
                    <a:cubicBezTo>
                      <a:pt x="62" y="15"/>
                      <a:pt x="62" y="15"/>
                      <a:pt x="62" y="15"/>
                    </a:cubicBezTo>
                    <a:cubicBezTo>
                      <a:pt x="62" y="15"/>
                      <a:pt x="62" y="15"/>
                      <a:pt x="62" y="15"/>
                    </a:cubicBezTo>
                    <a:cubicBezTo>
                      <a:pt x="62" y="15"/>
                      <a:pt x="61" y="15"/>
                      <a:pt x="61" y="15"/>
                    </a:cubicBezTo>
                    <a:cubicBezTo>
                      <a:pt x="61" y="16"/>
                      <a:pt x="61" y="16"/>
                      <a:pt x="61" y="16"/>
                    </a:cubicBezTo>
                    <a:cubicBezTo>
                      <a:pt x="61" y="16"/>
                      <a:pt x="61" y="16"/>
                      <a:pt x="61" y="16"/>
                    </a:cubicBezTo>
                    <a:cubicBezTo>
                      <a:pt x="61" y="16"/>
                      <a:pt x="61" y="16"/>
                      <a:pt x="61" y="17"/>
                    </a:cubicBezTo>
                    <a:cubicBezTo>
                      <a:pt x="61" y="17"/>
                      <a:pt x="61" y="17"/>
                      <a:pt x="61" y="17"/>
                    </a:cubicBezTo>
                    <a:cubicBezTo>
                      <a:pt x="61" y="17"/>
                      <a:pt x="61" y="17"/>
                      <a:pt x="61" y="17"/>
                    </a:cubicBezTo>
                    <a:cubicBezTo>
                      <a:pt x="61" y="17"/>
                      <a:pt x="60" y="17"/>
                      <a:pt x="60" y="17"/>
                    </a:cubicBezTo>
                    <a:cubicBezTo>
                      <a:pt x="60" y="17"/>
                      <a:pt x="60" y="17"/>
                      <a:pt x="60" y="17"/>
                    </a:cubicBezTo>
                    <a:cubicBezTo>
                      <a:pt x="60" y="17"/>
                      <a:pt x="60" y="17"/>
                      <a:pt x="60" y="17"/>
                    </a:cubicBezTo>
                    <a:cubicBezTo>
                      <a:pt x="60" y="17"/>
                      <a:pt x="60" y="17"/>
                      <a:pt x="60" y="17"/>
                    </a:cubicBezTo>
                    <a:cubicBezTo>
                      <a:pt x="60" y="17"/>
                      <a:pt x="60" y="17"/>
                      <a:pt x="60" y="17"/>
                    </a:cubicBezTo>
                    <a:cubicBezTo>
                      <a:pt x="60" y="17"/>
                      <a:pt x="61" y="16"/>
                      <a:pt x="61" y="16"/>
                    </a:cubicBezTo>
                    <a:cubicBezTo>
                      <a:pt x="61" y="16"/>
                      <a:pt x="61" y="16"/>
                      <a:pt x="61" y="16"/>
                    </a:cubicBezTo>
                    <a:cubicBezTo>
                      <a:pt x="61" y="16"/>
                      <a:pt x="61" y="16"/>
                      <a:pt x="61" y="16"/>
                    </a:cubicBezTo>
                    <a:cubicBezTo>
                      <a:pt x="61" y="16"/>
                      <a:pt x="61" y="15"/>
                      <a:pt x="61" y="15"/>
                    </a:cubicBezTo>
                    <a:cubicBezTo>
                      <a:pt x="61" y="15"/>
                      <a:pt x="61" y="15"/>
                      <a:pt x="61" y="15"/>
                    </a:cubicBezTo>
                    <a:cubicBezTo>
                      <a:pt x="61" y="15"/>
                      <a:pt x="61" y="15"/>
                      <a:pt x="61" y="15"/>
                    </a:cubicBezTo>
                    <a:cubicBezTo>
                      <a:pt x="61" y="15"/>
                      <a:pt x="61" y="15"/>
                      <a:pt x="61"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5"/>
                      <a:pt x="60" y="15"/>
                      <a:pt x="60" y="15"/>
                    </a:cubicBezTo>
                    <a:cubicBezTo>
                      <a:pt x="60" y="16"/>
                      <a:pt x="60" y="16"/>
                      <a:pt x="60" y="16"/>
                    </a:cubicBezTo>
                    <a:cubicBezTo>
                      <a:pt x="60" y="16"/>
                      <a:pt x="60" y="16"/>
                      <a:pt x="60" y="16"/>
                    </a:cubicBezTo>
                    <a:cubicBezTo>
                      <a:pt x="60" y="16"/>
                      <a:pt x="60" y="16"/>
                      <a:pt x="60" y="16"/>
                    </a:cubicBezTo>
                    <a:cubicBezTo>
                      <a:pt x="60" y="16"/>
                      <a:pt x="60" y="16"/>
                      <a:pt x="60" y="16"/>
                    </a:cubicBezTo>
                    <a:cubicBezTo>
                      <a:pt x="60" y="16"/>
                      <a:pt x="60" y="16"/>
                      <a:pt x="60" y="16"/>
                    </a:cubicBezTo>
                    <a:cubicBezTo>
                      <a:pt x="60" y="16"/>
                      <a:pt x="60" y="16"/>
                      <a:pt x="59" y="16"/>
                    </a:cubicBezTo>
                    <a:cubicBezTo>
                      <a:pt x="59" y="16"/>
                      <a:pt x="59" y="17"/>
                      <a:pt x="59" y="17"/>
                    </a:cubicBezTo>
                    <a:cubicBezTo>
                      <a:pt x="59" y="17"/>
                      <a:pt x="59" y="17"/>
                      <a:pt x="59" y="17"/>
                    </a:cubicBezTo>
                    <a:cubicBezTo>
                      <a:pt x="59" y="17"/>
                      <a:pt x="59" y="17"/>
                      <a:pt x="59" y="17"/>
                    </a:cubicBezTo>
                    <a:cubicBezTo>
                      <a:pt x="59" y="17"/>
                      <a:pt x="59" y="17"/>
                      <a:pt x="59" y="17"/>
                    </a:cubicBezTo>
                    <a:cubicBezTo>
                      <a:pt x="59" y="17"/>
                      <a:pt x="59" y="17"/>
                      <a:pt x="59" y="17"/>
                    </a:cubicBezTo>
                    <a:cubicBezTo>
                      <a:pt x="59" y="17"/>
                      <a:pt x="58" y="17"/>
                      <a:pt x="58" y="17"/>
                    </a:cubicBezTo>
                    <a:cubicBezTo>
                      <a:pt x="58" y="17"/>
                      <a:pt x="58" y="17"/>
                      <a:pt x="58" y="17"/>
                    </a:cubicBezTo>
                    <a:cubicBezTo>
                      <a:pt x="58" y="17"/>
                      <a:pt x="58" y="17"/>
                      <a:pt x="58" y="17"/>
                    </a:cubicBezTo>
                    <a:cubicBezTo>
                      <a:pt x="59" y="17"/>
                      <a:pt x="59" y="17"/>
                      <a:pt x="59" y="17"/>
                    </a:cubicBezTo>
                    <a:cubicBezTo>
                      <a:pt x="59" y="17"/>
                      <a:pt x="58" y="17"/>
                      <a:pt x="58" y="17"/>
                    </a:cubicBezTo>
                    <a:cubicBezTo>
                      <a:pt x="58" y="17"/>
                      <a:pt x="58" y="17"/>
                      <a:pt x="58" y="17"/>
                    </a:cubicBezTo>
                    <a:cubicBezTo>
                      <a:pt x="58" y="17"/>
                      <a:pt x="58" y="17"/>
                      <a:pt x="58" y="17"/>
                    </a:cubicBezTo>
                    <a:cubicBezTo>
                      <a:pt x="58" y="17"/>
                      <a:pt x="58" y="16"/>
                      <a:pt x="58" y="16"/>
                    </a:cubicBezTo>
                    <a:cubicBezTo>
                      <a:pt x="58" y="16"/>
                      <a:pt x="58" y="17"/>
                      <a:pt x="58" y="17"/>
                    </a:cubicBezTo>
                    <a:cubicBezTo>
                      <a:pt x="58" y="17"/>
                      <a:pt x="58" y="17"/>
                      <a:pt x="58" y="17"/>
                    </a:cubicBezTo>
                    <a:cubicBezTo>
                      <a:pt x="58" y="17"/>
                      <a:pt x="58" y="17"/>
                      <a:pt x="58" y="17"/>
                    </a:cubicBezTo>
                    <a:cubicBezTo>
                      <a:pt x="58" y="17"/>
                      <a:pt x="58" y="17"/>
                      <a:pt x="58" y="17"/>
                    </a:cubicBezTo>
                    <a:cubicBezTo>
                      <a:pt x="58" y="17"/>
                      <a:pt x="58" y="17"/>
                      <a:pt x="57" y="17"/>
                    </a:cubicBezTo>
                    <a:cubicBezTo>
                      <a:pt x="57" y="17"/>
                      <a:pt x="57" y="17"/>
                      <a:pt x="57" y="17"/>
                    </a:cubicBezTo>
                    <a:cubicBezTo>
                      <a:pt x="57" y="17"/>
                      <a:pt x="58" y="17"/>
                      <a:pt x="58" y="17"/>
                    </a:cubicBezTo>
                    <a:cubicBezTo>
                      <a:pt x="58" y="17"/>
                      <a:pt x="58" y="17"/>
                      <a:pt x="58" y="17"/>
                    </a:cubicBezTo>
                    <a:cubicBezTo>
                      <a:pt x="58" y="17"/>
                      <a:pt x="58" y="17"/>
                      <a:pt x="58" y="17"/>
                    </a:cubicBezTo>
                    <a:cubicBezTo>
                      <a:pt x="58" y="17"/>
                      <a:pt x="58" y="17"/>
                      <a:pt x="58" y="17"/>
                    </a:cubicBezTo>
                    <a:cubicBezTo>
                      <a:pt x="58" y="17"/>
                      <a:pt x="58" y="17"/>
                      <a:pt x="58" y="17"/>
                    </a:cubicBezTo>
                    <a:cubicBezTo>
                      <a:pt x="57" y="17"/>
                      <a:pt x="57" y="17"/>
                      <a:pt x="57" y="17"/>
                    </a:cubicBezTo>
                    <a:cubicBezTo>
                      <a:pt x="57" y="17"/>
                      <a:pt x="57" y="17"/>
                      <a:pt x="57" y="17"/>
                    </a:cubicBezTo>
                    <a:cubicBezTo>
                      <a:pt x="57" y="17"/>
                      <a:pt x="57" y="17"/>
                      <a:pt x="57" y="17"/>
                    </a:cubicBezTo>
                    <a:cubicBezTo>
                      <a:pt x="57" y="17"/>
                      <a:pt x="57" y="17"/>
                      <a:pt x="57" y="17"/>
                    </a:cubicBezTo>
                    <a:cubicBezTo>
                      <a:pt x="57" y="17"/>
                      <a:pt x="57" y="17"/>
                      <a:pt x="57" y="17"/>
                    </a:cubicBezTo>
                    <a:cubicBezTo>
                      <a:pt x="57" y="17"/>
                      <a:pt x="57" y="18"/>
                      <a:pt x="57" y="18"/>
                    </a:cubicBezTo>
                    <a:cubicBezTo>
                      <a:pt x="57" y="18"/>
                      <a:pt x="57" y="18"/>
                      <a:pt x="57" y="18"/>
                    </a:cubicBezTo>
                    <a:cubicBezTo>
                      <a:pt x="57" y="18"/>
                      <a:pt x="56" y="18"/>
                      <a:pt x="56" y="18"/>
                    </a:cubicBezTo>
                    <a:cubicBezTo>
                      <a:pt x="56" y="18"/>
                      <a:pt x="56" y="18"/>
                      <a:pt x="56" y="18"/>
                    </a:cubicBezTo>
                    <a:cubicBezTo>
                      <a:pt x="57" y="18"/>
                      <a:pt x="57" y="17"/>
                      <a:pt x="57" y="17"/>
                    </a:cubicBezTo>
                    <a:cubicBezTo>
                      <a:pt x="57" y="17"/>
                      <a:pt x="56" y="17"/>
                      <a:pt x="56" y="17"/>
                    </a:cubicBezTo>
                    <a:cubicBezTo>
                      <a:pt x="56" y="17"/>
                      <a:pt x="56" y="17"/>
                      <a:pt x="56" y="17"/>
                    </a:cubicBezTo>
                    <a:cubicBezTo>
                      <a:pt x="56" y="17"/>
                      <a:pt x="56" y="17"/>
                      <a:pt x="56" y="17"/>
                    </a:cubicBezTo>
                    <a:cubicBezTo>
                      <a:pt x="56" y="17"/>
                      <a:pt x="56" y="17"/>
                      <a:pt x="56" y="17"/>
                    </a:cubicBezTo>
                    <a:cubicBezTo>
                      <a:pt x="56" y="18"/>
                      <a:pt x="56" y="18"/>
                      <a:pt x="56" y="18"/>
                    </a:cubicBezTo>
                    <a:cubicBezTo>
                      <a:pt x="56" y="18"/>
                      <a:pt x="56" y="18"/>
                      <a:pt x="56" y="18"/>
                    </a:cubicBezTo>
                    <a:cubicBezTo>
                      <a:pt x="56" y="18"/>
                      <a:pt x="56" y="18"/>
                      <a:pt x="56" y="18"/>
                    </a:cubicBezTo>
                    <a:cubicBezTo>
                      <a:pt x="56" y="18"/>
                      <a:pt x="56" y="18"/>
                      <a:pt x="56" y="18"/>
                    </a:cubicBezTo>
                    <a:cubicBezTo>
                      <a:pt x="56" y="18"/>
                      <a:pt x="56" y="18"/>
                      <a:pt x="56" y="18"/>
                    </a:cubicBezTo>
                    <a:cubicBezTo>
                      <a:pt x="56" y="17"/>
                      <a:pt x="56" y="17"/>
                      <a:pt x="56" y="17"/>
                    </a:cubicBezTo>
                    <a:cubicBezTo>
                      <a:pt x="56" y="17"/>
                      <a:pt x="56" y="17"/>
                      <a:pt x="56" y="17"/>
                    </a:cubicBezTo>
                    <a:cubicBezTo>
                      <a:pt x="56" y="17"/>
                      <a:pt x="56" y="17"/>
                      <a:pt x="56" y="17"/>
                    </a:cubicBezTo>
                    <a:cubicBezTo>
                      <a:pt x="56" y="17"/>
                      <a:pt x="56" y="17"/>
                      <a:pt x="56" y="17"/>
                    </a:cubicBezTo>
                    <a:cubicBezTo>
                      <a:pt x="56" y="17"/>
                      <a:pt x="56" y="17"/>
                      <a:pt x="56" y="17"/>
                    </a:cubicBezTo>
                    <a:cubicBezTo>
                      <a:pt x="56" y="17"/>
                      <a:pt x="55" y="17"/>
                      <a:pt x="55" y="18"/>
                    </a:cubicBezTo>
                    <a:cubicBezTo>
                      <a:pt x="55" y="18"/>
                      <a:pt x="55" y="18"/>
                      <a:pt x="55" y="18"/>
                    </a:cubicBezTo>
                    <a:cubicBezTo>
                      <a:pt x="55" y="18"/>
                      <a:pt x="55" y="18"/>
                      <a:pt x="56" y="18"/>
                    </a:cubicBezTo>
                    <a:cubicBezTo>
                      <a:pt x="56" y="18"/>
                      <a:pt x="56" y="18"/>
                      <a:pt x="56"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5" y="18"/>
                      <a:pt x="55" y="18"/>
                    </a:cubicBezTo>
                    <a:cubicBezTo>
                      <a:pt x="55" y="18"/>
                      <a:pt x="54" y="18"/>
                      <a:pt x="54" y="18"/>
                    </a:cubicBezTo>
                    <a:cubicBezTo>
                      <a:pt x="54" y="18"/>
                      <a:pt x="54" y="18"/>
                      <a:pt x="54" y="19"/>
                    </a:cubicBezTo>
                    <a:cubicBezTo>
                      <a:pt x="54" y="19"/>
                      <a:pt x="54" y="19"/>
                      <a:pt x="54" y="19"/>
                    </a:cubicBezTo>
                    <a:cubicBezTo>
                      <a:pt x="54" y="19"/>
                      <a:pt x="54" y="19"/>
                      <a:pt x="54" y="19"/>
                    </a:cubicBezTo>
                    <a:cubicBezTo>
                      <a:pt x="54" y="19"/>
                      <a:pt x="54" y="19"/>
                      <a:pt x="54" y="19"/>
                    </a:cubicBezTo>
                    <a:cubicBezTo>
                      <a:pt x="54" y="19"/>
                      <a:pt x="53" y="19"/>
                      <a:pt x="53" y="19"/>
                    </a:cubicBezTo>
                    <a:cubicBezTo>
                      <a:pt x="53" y="19"/>
                      <a:pt x="53" y="19"/>
                      <a:pt x="53" y="19"/>
                    </a:cubicBezTo>
                    <a:cubicBezTo>
                      <a:pt x="53" y="19"/>
                      <a:pt x="53" y="19"/>
                      <a:pt x="53" y="20"/>
                    </a:cubicBezTo>
                    <a:cubicBezTo>
                      <a:pt x="53" y="20"/>
                      <a:pt x="53" y="20"/>
                      <a:pt x="53" y="20"/>
                    </a:cubicBezTo>
                    <a:cubicBezTo>
                      <a:pt x="53" y="20"/>
                      <a:pt x="53" y="20"/>
                      <a:pt x="53" y="20"/>
                    </a:cubicBezTo>
                    <a:cubicBezTo>
                      <a:pt x="53" y="20"/>
                      <a:pt x="53" y="20"/>
                      <a:pt x="53" y="20"/>
                    </a:cubicBezTo>
                    <a:cubicBezTo>
                      <a:pt x="53" y="20"/>
                      <a:pt x="53" y="20"/>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3" y="20"/>
                    </a:cubicBezTo>
                    <a:cubicBezTo>
                      <a:pt x="53" y="20"/>
                      <a:pt x="53" y="20"/>
                      <a:pt x="53" y="20"/>
                    </a:cubicBezTo>
                    <a:cubicBezTo>
                      <a:pt x="53" y="20"/>
                      <a:pt x="53" y="20"/>
                      <a:pt x="53" y="20"/>
                    </a:cubicBezTo>
                    <a:cubicBezTo>
                      <a:pt x="53" y="20"/>
                      <a:pt x="53" y="20"/>
                      <a:pt x="53" y="20"/>
                    </a:cubicBezTo>
                    <a:cubicBezTo>
                      <a:pt x="53" y="20"/>
                      <a:pt x="53" y="20"/>
                      <a:pt x="53" y="20"/>
                    </a:cubicBezTo>
                    <a:cubicBezTo>
                      <a:pt x="53" y="20"/>
                      <a:pt x="53" y="20"/>
                      <a:pt x="53" y="20"/>
                    </a:cubicBezTo>
                    <a:cubicBezTo>
                      <a:pt x="53" y="20"/>
                      <a:pt x="53" y="20"/>
                      <a:pt x="53" y="20"/>
                    </a:cubicBezTo>
                    <a:cubicBezTo>
                      <a:pt x="53" y="21"/>
                      <a:pt x="53" y="21"/>
                      <a:pt x="53" y="21"/>
                    </a:cubicBezTo>
                    <a:cubicBezTo>
                      <a:pt x="53" y="21"/>
                      <a:pt x="53" y="21"/>
                      <a:pt x="53" y="21"/>
                    </a:cubicBezTo>
                    <a:cubicBezTo>
                      <a:pt x="53" y="21"/>
                      <a:pt x="53" y="21"/>
                      <a:pt x="53" y="21"/>
                    </a:cubicBezTo>
                    <a:cubicBezTo>
                      <a:pt x="53" y="21"/>
                      <a:pt x="53" y="21"/>
                      <a:pt x="53" y="21"/>
                    </a:cubicBezTo>
                    <a:cubicBezTo>
                      <a:pt x="53" y="21"/>
                      <a:pt x="53" y="20"/>
                      <a:pt x="53" y="20"/>
                    </a:cubicBezTo>
                    <a:cubicBezTo>
                      <a:pt x="53" y="20"/>
                      <a:pt x="53" y="20"/>
                      <a:pt x="52" y="20"/>
                    </a:cubicBezTo>
                    <a:cubicBezTo>
                      <a:pt x="52" y="20"/>
                      <a:pt x="52" y="20"/>
                      <a:pt x="52" y="20"/>
                    </a:cubicBezTo>
                    <a:cubicBezTo>
                      <a:pt x="52" y="20"/>
                      <a:pt x="52" y="20"/>
                      <a:pt x="52" y="20"/>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1" y="21"/>
                      <a:pt x="51" y="21"/>
                    </a:cubicBezTo>
                    <a:cubicBezTo>
                      <a:pt x="51" y="21"/>
                      <a:pt x="51"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1"/>
                      <a:pt x="52" y="21"/>
                      <a:pt x="52" y="21"/>
                    </a:cubicBezTo>
                    <a:cubicBezTo>
                      <a:pt x="52" y="22"/>
                      <a:pt x="52" y="22"/>
                      <a:pt x="52" y="22"/>
                    </a:cubicBezTo>
                    <a:cubicBezTo>
                      <a:pt x="52" y="22"/>
                      <a:pt x="52" y="22"/>
                      <a:pt x="52" y="22"/>
                    </a:cubicBezTo>
                    <a:cubicBezTo>
                      <a:pt x="52" y="22"/>
                      <a:pt x="52" y="22"/>
                      <a:pt x="52" y="22"/>
                    </a:cubicBezTo>
                    <a:cubicBezTo>
                      <a:pt x="52" y="22"/>
                      <a:pt x="52" y="22"/>
                      <a:pt x="52" y="22"/>
                    </a:cubicBezTo>
                    <a:cubicBezTo>
                      <a:pt x="52" y="22"/>
                      <a:pt x="52" y="22"/>
                      <a:pt x="52" y="22"/>
                    </a:cubicBezTo>
                    <a:cubicBezTo>
                      <a:pt x="52" y="22"/>
                      <a:pt x="52" y="21"/>
                      <a:pt x="51" y="21"/>
                    </a:cubicBezTo>
                    <a:cubicBezTo>
                      <a:pt x="51" y="21"/>
                      <a:pt x="51" y="21"/>
                      <a:pt x="51" y="21"/>
                    </a:cubicBezTo>
                    <a:cubicBezTo>
                      <a:pt x="51" y="21"/>
                      <a:pt x="51" y="21"/>
                      <a:pt x="51" y="22"/>
                    </a:cubicBezTo>
                    <a:cubicBezTo>
                      <a:pt x="51" y="22"/>
                      <a:pt x="51" y="22"/>
                      <a:pt x="51" y="22"/>
                    </a:cubicBezTo>
                    <a:cubicBezTo>
                      <a:pt x="51" y="22"/>
                      <a:pt x="51" y="22"/>
                      <a:pt x="51" y="22"/>
                    </a:cubicBezTo>
                    <a:cubicBezTo>
                      <a:pt x="51" y="22"/>
                      <a:pt x="52" y="22"/>
                      <a:pt x="52" y="22"/>
                    </a:cubicBezTo>
                    <a:cubicBezTo>
                      <a:pt x="52" y="22"/>
                      <a:pt x="52" y="22"/>
                      <a:pt x="52" y="22"/>
                    </a:cubicBezTo>
                    <a:cubicBezTo>
                      <a:pt x="52" y="22"/>
                      <a:pt x="52" y="22"/>
                      <a:pt x="52" y="22"/>
                    </a:cubicBezTo>
                    <a:cubicBezTo>
                      <a:pt x="52"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1" y="22"/>
                    </a:cubicBezTo>
                    <a:cubicBezTo>
                      <a:pt x="51" y="22"/>
                      <a:pt x="51" y="22"/>
                      <a:pt x="50" y="22"/>
                    </a:cubicBezTo>
                    <a:cubicBezTo>
                      <a:pt x="50" y="22"/>
                      <a:pt x="50" y="22"/>
                      <a:pt x="50" y="22"/>
                    </a:cubicBezTo>
                    <a:cubicBezTo>
                      <a:pt x="50" y="22"/>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50" y="23"/>
                      <a:pt x="50" y="23"/>
                    </a:cubicBezTo>
                    <a:cubicBezTo>
                      <a:pt x="50" y="23"/>
                      <a:pt x="49" y="23"/>
                      <a:pt x="49" y="23"/>
                    </a:cubicBezTo>
                    <a:cubicBezTo>
                      <a:pt x="49" y="23"/>
                      <a:pt x="49" y="23"/>
                      <a:pt x="49" y="23"/>
                    </a:cubicBezTo>
                    <a:cubicBezTo>
                      <a:pt x="49" y="23"/>
                      <a:pt x="49" y="24"/>
                      <a:pt x="49" y="24"/>
                    </a:cubicBezTo>
                    <a:cubicBezTo>
                      <a:pt x="49" y="24"/>
                      <a:pt x="50" y="24"/>
                      <a:pt x="50" y="24"/>
                    </a:cubicBezTo>
                    <a:cubicBezTo>
                      <a:pt x="50" y="24"/>
                      <a:pt x="50" y="24"/>
                      <a:pt x="50" y="24"/>
                    </a:cubicBezTo>
                    <a:cubicBezTo>
                      <a:pt x="50" y="24"/>
                      <a:pt x="50" y="24"/>
                      <a:pt x="50" y="24"/>
                    </a:cubicBezTo>
                    <a:cubicBezTo>
                      <a:pt x="50" y="24"/>
                      <a:pt x="50" y="24"/>
                      <a:pt x="50" y="24"/>
                    </a:cubicBezTo>
                    <a:cubicBezTo>
                      <a:pt x="50" y="24"/>
                      <a:pt x="50" y="24"/>
                      <a:pt x="50" y="24"/>
                    </a:cubicBezTo>
                    <a:cubicBezTo>
                      <a:pt x="50" y="24"/>
                      <a:pt x="50" y="24"/>
                      <a:pt x="50" y="24"/>
                    </a:cubicBezTo>
                    <a:cubicBezTo>
                      <a:pt x="50" y="24"/>
                      <a:pt x="50" y="24"/>
                      <a:pt x="50" y="24"/>
                    </a:cubicBezTo>
                    <a:cubicBezTo>
                      <a:pt x="50" y="24"/>
                      <a:pt x="50" y="24"/>
                      <a:pt x="50" y="24"/>
                    </a:cubicBezTo>
                    <a:cubicBezTo>
                      <a:pt x="50" y="24"/>
                      <a:pt x="50" y="24"/>
                      <a:pt x="50" y="24"/>
                    </a:cubicBezTo>
                    <a:cubicBezTo>
                      <a:pt x="49" y="24"/>
                      <a:pt x="49" y="24"/>
                      <a:pt x="49" y="24"/>
                    </a:cubicBezTo>
                    <a:cubicBezTo>
                      <a:pt x="49" y="24"/>
                      <a:pt x="49" y="24"/>
                      <a:pt x="49" y="24"/>
                    </a:cubicBezTo>
                    <a:cubicBezTo>
                      <a:pt x="49" y="24"/>
                      <a:pt x="49" y="24"/>
                      <a:pt x="49" y="24"/>
                    </a:cubicBezTo>
                    <a:cubicBezTo>
                      <a:pt x="49" y="24"/>
                      <a:pt x="49" y="24"/>
                      <a:pt x="49" y="24"/>
                    </a:cubicBezTo>
                    <a:cubicBezTo>
                      <a:pt x="49" y="24"/>
                      <a:pt x="49" y="24"/>
                      <a:pt x="49" y="24"/>
                    </a:cubicBezTo>
                    <a:cubicBezTo>
                      <a:pt x="49" y="24"/>
                      <a:pt x="49" y="24"/>
                      <a:pt x="49" y="24"/>
                    </a:cubicBezTo>
                    <a:cubicBezTo>
                      <a:pt x="49" y="24"/>
                      <a:pt x="49" y="24"/>
                      <a:pt x="49" y="24"/>
                    </a:cubicBezTo>
                    <a:cubicBezTo>
                      <a:pt x="49" y="24"/>
                      <a:pt x="49" y="24"/>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8" y="25"/>
                      <a:pt x="49" y="25"/>
                      <a:pt x="49" y="25"/>
                    </a:cubicBezTo>
                    <a:cubicBezTo>
                      <a:pt x="49" y="25"/>
                      <a:pt x="49" y="25"/>
                      <a:pt x="49" y="25"/>
                    </a:cubicBezTo>
                    <a:cubicBezTo>
                      <a:pt x="49" y="25"/>
                      <a:pt x="49" y="25"/>
                      <a:pt x="49" y="25"/>
                    </a:cubicBezTo>
                    <a:cubicBezTo>
                      <a:pt x="49" y="25"/>
                      <a:pt x="49"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5"/>
                    </a:cubicBezTo>
                    <a:cubicBezTo>
                      <a:pt x="48" y="25"/>
                      <a:pt x="48" y="25"/>
                      <a:pt x="48" y="26"/>
                    </a:cubicBezTo>
                    <a:cubicBezTo>
                      <a:pt x="48" y="26"/>
                      <a:pt x="48" y="26"/>
                      <a:pt x="48" y="26"/>
                    </a:cubicBezTo>
                    <a:cubicBezTo>
                      <a:pt x="48" y="26"/>
                      <a:pt x="48" y="26"/>
                      <a:pt x="48" y="26"/>
                    </a:cubicBezTo>
                    <a:cubicBezTo>
                      <a:pt x="48" y="26"/>
                      <a:pt x="48" y="26"/>
                      <a:pt x="48" y="26"/>
                    </a:cubicBezTo>
                    <a:cubicBezTo>
                      <a:pt x="49" y="26"/>
                      <a:pt x="49" y="25"/>
                      <a:pt x="49" y="25"/>
                    </a:cubicBezTo>
                    <a:cubicBezTo>
                      <a:pt x="49" y="25"/>
                      <a:pt x="49" y="25"/>
                      <a:pt x="49" y="25"/>
                    </a:cubicBezTo>
                    <a:cubicBezTo>
                      <a:pt x="49" y="25"/>
                      <a:pt x="49" y="25"/>
                      <a:pt x="49" y="25"/>
                    </a:cubicBezTo>
                    <a:cubicBezTo>
                      <a:pt x="49" y="26"/>
                      <a:pt x="49" y="26"/>
                      <a:pt x="49" y="26"/>
                    </a:cubicBezTo>
                    <a:cubicBezTo>
                      <a:pt x="49" y="26"/>
                      <a:pt x="49"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8" y="26"/>
                      <a:pt x="48" y="26"/>
                    </a:cubicBezTo>
                    <a:cubicBezTo>
                      <a:pt x="48" y="26"/>
                      <a:pt x="47" y="26"/>
                      <a:pt x="47" y="26"/>
                    </a:cubicBezTo>
                    <a:cubicBezTo>
                      <a:pt x="47" y="26"/>
                      <a:pt x="47" y="26"/>
                      <a:pt x="47" y="26"/>
                    </a:cubicBezTo>
                    <a:cubicBezTo>
                      <a:pt x="47" y="26"/>
                      <a:pt x="47" y="26"/>
                      <a:pt x="47" y="26"/>
                    </a:cubicBezTo>
                    <a:cubicBezTo>
                      <a:pt x="47" y="26"/>
                      <a:pt x="47" y="26"/>
                      <a:pt x="47" y="26"/>
                    </a:cubicBezTo>
                    <a:cubicBezTo>
                      <a:pt x="47" y="26"/>
                      <a:pt x="47" y="26"/>
                      <a:pt x="47" y="26"/>
                    </a:cubicBezTo>
                    <a:cubicBezTo>
                      <a:pt x="47" y="26"/>
                      <a:pt x="48" y="26"/>
                      <a:pt x="48" y="26"/>
                    </a:cubicBezTo>
                    <a:cubicBezTo>
                      <a:pt x="48" y="26"/>
                      <a:pt x="48" y="26"/>
                      <a:pt x="48" y="26"/>
                    </a:cubicBezTo>
                    <a:cubicBezTo>
                      <a:pt x="48" y="26"/>
                      <a:pt x="48" y="26"/>
                      <a:pt x="47" y="26"/>
                    </a:cubicBezTo>
                    <a:cubicBezTo>
                      <a:pt x="47" y="26"/>
                      <a:pt x="47" y="26"/>
                      <a:pt x="47" y="26"/>
                    </a:cubicBezTo>
                    <a:cubicBezTo>
                      <a:pt x="47" y="26"/>
                      <a:pt x="47" y="26"/>
                      <a:pt x="47" y="27"/>
                    </a:cubicBezTo>
                    <a:cubicBezTo>
                      <a:pt x="47" y="27"/>
                      <a:pt x="47" y="27"/>
                      <a:pt x="47" y="27"/>
                    </a:cubicBezTo>
                    <a:cubicBezTo>
                      <a:pt x="47" y="27"/>
                      <a:pt x="47" y="27"/>
                      <a:pt x="47" y="27"/>
                    </a:cubicBezTo>
                    <a:cubicBezTo>
                      <a:pt x="47" y="27"/>
                      <a:pt x="47" y="27"/>
                      <a:pt x="47" y="27"/>
                    </a:cubicBezTo>
                    <a:cubicBezTo>
                      <a:pt x="47" y="27"/>
                      <a:pt x="47" y="27"/>
                      <a:pt x="47" y="27"/>
                    </a:cubicBezTo>
                    <a:cubicBezTo>
                      <a:pt x="47" y="27"/>
                      <a:pt x="47" y="27"/>
                      <a:pt x="47" y="27"/>
                    </a:cubicBezTo>
                    <a:cubicBezTo>
                      <a:pt x="47" y="27"/>
                      <a:pt x="47" y="27"/>
                      <a:pt x="47" y="27"/>
                    </a:cubicBezTo>
                    <a:cubicBezTo>
                      <a:pt x="47" y="27"/>
                      <a:pt x="47" y="27"/>
                      <a:pt x="47" y="27"/>
                    </a:cubicBezTo>
                    <a:cubicBezTo>
                      <a:pt x="47" y="27"/>
                      <a:pt x="47" y="27"/>
                      <a:pt x="47" y="27"/>
                    </a:cubicBezTo>
                    <a:cubicBezTo>
                      <a:pt x="47" y="27"/>
                      <a:pt x="46" y="27"/>
                      <a:pt x="46" y="27"/>
                    </a:cubicBezTo>
                    <a:cubicBezTo>
                      <a:pt x="46" y="27"/>
                      <a:pt x="46" y="27"/>
                      <a:pt x="46" y="27"/>
                    </a:cubicBezTo>
                    <a:cubicBezTo>
                      <a:pt x="46" y="27"/>
                      <a:pt x="46" y="27"/>
                      <a:pt x="46" y="27"/>
                    </a:cubicBezTo>
                    <a:cubicBezTo>
                      <a:pt x="46" y="27"/>
                      <a:pt x="46" y="27"/>
                      <a:pt x="46" y="27"/>
                    </a:cubicBezTo>
                    <a:cubicBezTo>
                      <a:pt x="46" y="27"/>
                      <a:pt x="46" y="27"/>
                      <a:pt x="46" y="27"/>
                    </a:cubicBezTo>
                    <a:cubicBezTo>
                      <a:pt x="46" y="27"/>
                      <a:pt x="46" y="27"/>
                      <a:pt x="46" y="27"/>
                    </a:cubicBezTo>
                    <a:cubicBezTo>
                      <a:pt x="46" y="27"/>
                      <a:pt x="46" y="27"/>
                      <a:pt x="46" y="27"/>
                    </a:cubicBezTo>
                    <a:cubicBezTo>
                      <a:pt x="46" y="27"/>
                      <a:pt x="46" y="27"/>
                      <a:pt x="46" y="27"/>
                    </a:cubicBezTo>
                    <a:cubicBezTo>
                      <a:pt x="46" y="27"/>
                      <a:pt x="46" y="27"/>
                      <a:pt x="46" y="27"/>
                    </a:cubicBezTo>
                    <a:cubicBezTo>
                      <a:pt x="46" y="27"/>
                      <a:pt x="46" y="27"/>
                      <a:pt x="46" y="28"/>
                    </a:cubicBezTo>
                    <a:cubicBezTo>
                      <a:pt x="46" y="28"/>
                      <a:pt x="46" y="28"/>
                      <a:pt x="46" y="28"/>
                    </a:cubicBezTo>
                    <a:cubicBezTo>
                      <a:pt x="46" y="28"/>
                      <a:pt x="46" y="28"/>
                      <a:pt x="46" y="28"/>
                    </a:cubicBezTo>
                    <a:cubicBezTo>
                      <a:pt x="46" y="28"/>
                      <a:pt x="46" y="28"/>
                      <a:pt x="45" y="28"/>
                    </a:cubicBezTo>
                    <a:cubicBezTo>
                      <a:pt x="45" y="28"/>
                      <a:pt x="45" y="28"/>
                      <a:pt x="45" y="28"/>
                    </a:cubicBezTo>
                    <a:cubicBezTo>
                      <a:pt x="45" y="28"/>
                      <a:pt x="45" y="28"/>
                      <a:pt x="45" y="28"/>
                    </a:cubicBezTo>
                    <a:cubicBezTo>
                      <a:pt x="45" y="28"/>
                      <a:pt x="45" y="28"/>
                      <a:pt x="45" y="28"/>
                    </a:cubicBezTo>
                    <a:cubicBezTo>
                      <a:pt x="45" y="28"/>
                      <a:pt x="45" y="28"/>
                      <a:pt x="45" y="28"/>
                    </a:cubicBezTo>
                    <a:cubicBezTo>
                      <a:pt x="45" y="28"/>
                      <a:pt x="45" y="28"/>
                      <a:pt x="45" y="28"/>
                    </a:cubicBezTo>
                    <a:cubicBezTo>
                      <a:pt x="45" y="28"/>
                      <a:pt x="46" y="28"/>
                      <a:pt x="46" y="28"/>
                    </a:cubicBezTo>
                    <a:cubicBezTo>
                      <a:pt x="46" y="28"/>
                      <a:pt x="46" y="28"/>
                      <a:pt x="46" y="28"/>
                    </a:cubicBezTo>
                    <a:cubicBezTo>
                      <a:pt x="46" y="28"/>
                      <a:pt x="46" y="28"/>
                      <a:pt x="46" y="28"/>
                    </a:cubicBezTo>
                    <a:cubicBezTo>
                      <a:pt x="45" y="28"/>
                      <a:pt x="45" y="28"/>
                      <a:pt x="45" y="28"/>
                    </a:cubicBezTo>
                    <a:cubicBezTo>
                      <a:pt x="45" y="28"/>
                      <a:pt x="45" y="28"/>
                      <a:pt x="45" y="28"/>
                    </a:cubicBezTo>
                    <a:cubicBezTo>
                      <a:pt x="45" y="28"/>
                      <a:pt x="45" y="28"/>
                      <a:pt x="46" y="28"/>
                    </a:cubicBezTo>
                    <a:cubicBezTo>
                      <a:pt x="46" y="28"/>
                      <a:pt x="46" y="28"/>
                      <a:pt x="46" y="28"/>
                    </a:cubicBezTo>
                    <a:cubicBezTo>
                      <a:pt x="46" y="28"/>
                      <a:pt x="46" y="28"/>
                      <a:pt x="46" y="28"/>
                    </a:cubicBezTo>
                    <a:cubicBezTo>
                      <a:pt x="46" y="28"/>
                      <a:pt x="46" y="28"/>
                      <a:pt x="46" y="28"/>
                    </a:cubicBezTo>
                    <a:cubicBezTo>
                      <a:pt x="46" y="28"/>
                      <a:pt x="46" y="28"/>
                      <a:pt x="46" y="28"/>
                    </a:cubicBezTo>
                    <a:cubicBezTo>
                      <a:pt x="46" y="28"/>
                      <a:pt x="46" y="28"/>
                      <a:pt x="46" y="28"/>
                    </a:cubicBezTo>
                    <a:cubicBezTo>
                      <a:pt x="47" y="28"/>
                      <a:pt x="47" y="28"/>
                      <a:pt x="47" y="28"/>
                    </a:cubicBezTo>
                    <a:cubicBezTo>
                      <a:pt x="47" y="28"/>
                      <a:pt x="47" y="28"/>
                      <a:pt x="47" y="28"/>
                    </a:cubicBezTo>
                    <a:cubicBezTo>
                      <a:pt x="47" y="28"/>
                      <a:pt x="47" y="28"/>
                      <a:pt x="47" y="28"/>
                    </a:cubicBezTo>
                    <a:cubicBezTo>
                      <a:pt x="47" y="28"/>
                      <a:pt x="47" y="28"/>
                      <a:pt x="47" y="28"/>
                    </a:cubicBezTo>
                    <a:cubicBezTo>
                      <a:pt x="47" y="28"/>
                      <a:pt x="46" y="28"/>
                      <a:pt x="46" y="29"/>
                    </a:cubicBezTo>
                    <a:cubicBezTo>
                      <a:pt x="46" y="29"/>
                      <a:pt x="46" y="29"/>
                      <a:pt x="45" y="29"/>
                    </a:cubicBezTo>
                    <a:cubicBezTo>
                      <a:pt x="45" y="29"/>
                      <a:pt x="45" y="29"/>
                      <a:pt x="45" y="29"/>
                    </a:cubicBezTo>
                    <a:cubicBezTo>
                      <a:pt x="45" y="29"/>
                      <a:pt x="45" y="29"/>
                      <a:pt x="45" y="28"/>
                    </a:cubicBezTo>
                    <a:cubicBezTo>
                      <a:pt x="45" y="28"/>
                      <a:pt x="45" y="28"/>
                      <a:pt x="45" y="28"/>
                    </a:cubicBezTo>
                    <a:cubicBezTo>
                      <a:pt x="45" y="28"/>
                      <a:pt x="45" y="28"/>
                      <a:pt x="45" y="28"/>
                    </a:cubicBezTo>
                    <a:cubicBezTo>
                      <a:pt x="45" y="28"/>
                      <a:pt x="45" y="28"/>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30"/>
                    </a:cubicBezTo>
                    <a:cubicBezTo>
                      <a:pt x="44" y="30"/>
                      <a:pt x="44" y="30"/>
                      <a:pt x="44" y="30"/>
                    </a:cubicBezTo>
                    <a:cubicBezTo>
                      <a:pt x="44" y="30"/>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30"/>
                      <a:pt x="44" y="30"/>
                      <a:pt x="44" y="30"/>
                    </a:cubicBezTo>
                    <a:cubicBezTo>
                      <a:pt x="44" y="30"/>
                      <a:pt x="44" y="30"/>
                      <a:pt x="44" y="30"/>
                    </a:cubicBezTo>
                    <a:cubicBezTo>
                      <a:pt x="44" y="30"/>
                      <a:pt x="44" y="30"/>
                      <a:pt x="44" y="30"/>
                    </a:cubicBezTo>
                    <a:cubicBezTo>
                      <a:pt x="44" y="30"/>
                      <a:pt x="44" y="30"/>
                      <a:pt x="44" y="30"/>
                    </a:cubicBezTo>
                    <a:cubicBezTo>
                      <a:pt x="44" y="30"/>
                      <a:pt x="44" y="30"/>
                      <a:pt x="44" y="30"/>
                    </a:cubicBezTo>
                    <a:cubicBezTo>
                      <a:pt x="44" y="30"/>
                      <a:pt x="44" y="29"/>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3" y="30"/>
                    </a:cubicBezTo>
                    <a:cubicBezTo>
                      <a:pt x="43" y="30"/>
                      <a:pt x="43"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0"/>
                    </a:cubicBezTo>
                    <a:cubicBezTo>
                      <a:pt x="42" y="30"/>
                      <a:pt x="42" y="30"/>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0"/>
                    </a:cubicBezTo>
                    <a:cubicBezTo>
                      <a:pt x="42" y="30"/>
                      <a:pt x="42" y="30"/>
                      <a:pt x="42" y="30"/>
                    </a:cubicBezTo>
                    <a:cubicBezTo>
                      <a:pt x="42" y="30"/>
                      <a:pt x="42" y="30"/>
                      <a:pt x="42" y="30"/>
                    </a:cubicBezTo>
                    <a:cubicBezTo>
                      <a:pt x="42" y="30"/>
                      <a:pt x="42" y="30"/>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0"/>
                      <a:pt x="42" y="30"/>
                      <a:pt x="42" y="30"/>
                    </a:cubicBezTo>
                    <a:cubicBezTo>
                      <a:pt x="42" y="30"/>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2" y="31"/>
                      <a:pt x="42" y="31"/>
                      <a:pt x="42"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1" y="31"/>
                    </a:cubicBezTo>
                    <a:cubicBezTo>
                      <a:pt x="41" y="31"/>
                      <a:pt x="41" y="31"/>
                      <a:pt x="40" y="31"/>
                    </a:cubicBezTo>
                    <a:cubicBezTo>
                      <a:pt x="40" y="31"/>
                      <a:pt x="40" y="31"/>
                      <a:pt x="40" y="31"/>
                    </a:cubicBezTo>
                    <a:cubicBezTo>
                      <a:pt x="40" y="31"/>
                      <a:pt x="40" y="31"/>
                      <a:pt x="40" y="31"/>
                    </a:cubicBezTo>
                    <a:cubicBezTo>
                      <a:pt x="40" y="32"/>
                      <a:pt x="41" y="32"/>
                      <a:pt x="41" y="32"/>
                    </a:cubicBezTo>
                    <a:cubicBezTo>
                      <a:pt x="41" y="32"/>
                      <a:pt x="41" y="32"/>
                      <a:pt x="41" y="32"/>
                    </a:cubicBezTo>
                    <a:cubicBezTo>
                      <a:pt x="41" y="32"/>
                      <a:pt x="41" y="32"/>
                      <a:pt x="41" y="32"/>
                    </a:cubicBezTo>
                    <a:cubicBezTo>
                      <a:pt x="41" y="32"/>
                      <a:pt x="41" y="32"/>
                      <a:pt x="41" y="32"/>
                    </a:cubicBezTo>
                    <a:cubicBezTo>
                      <a:pt x="41" y="32"/>
                      <a:pt x="41" y="32"/>
                      <a:pt x="41"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2"/>
                      <a:pt x="40" y="32"/>
                    </a:cubicBezTo>
                    <a:cubicBezTo>
                      <a:pt x="40" y="32"/>
                      <a:pt x="40" y="33"/>
                      <a:pt x="40" y="33"/>
                    </a:cubicBezTo>
                    <a:cubicBezTo>
                      <a:pt x="40" y="33"/>
                      <a:pt x="41" y="32"/>
                      <a:pt x="41" y="32"/>
                    </a:cubicBezTo>
                    <a:cubicBezTo>
                      <a:pt x="41" y="32"/>
                      <a:pt x="41" y="32"/>
                      <a:pt x="41" y="32"/>
                    </a:cubicBezTo>
                    <a:cubicBezTo>
                      <a:pt x="41" y="32"/>
                      <a:pt x="41" y="32"/>
                      <a:pt x="41" y="32"/>
                    </a:cubicBezTo>
                    <a:cubicBezTo>
                      <a:pt x="41" y="32"/>
                      <a:pt x="41" y="32"/>
                      <a:pt x="41" y="32"/>
                    </a:cubicBezTo>
                    <a:cubicBezTo>
                      <a:pt x="41" y="32"/>
                      <a:pt x="41" y="32"/>
                      <a:pt x="41" y="32"/>
                    </a:cubicBezTo>
                    <a:cubicBezTo>
                      <a:pt x="41" y="32"/>
                      <a:pt x="41" y="32"/>
                      <a:pt x="42" y="32"/>
                    </a:cubicBezTo>
                    <a:cubicBezTo>
                      <a:pt x="42" y="32"/>
                      <a:pt x="42" y="32"/>
                      <a:pt x="42" y="32"/>
                    </a:cubicBezTo>
                    <a:cubicBezTo>
                      <a:pt x="42" y="32"/>
                      <a:pt x="42" y="32"/>
                      <a:pt x="42" y="32"/>
                    </a:cubicBezTo>
                    <a:cubicBezTo>
                      <a:pt x="42" y="32"/>
                      <a:pt x="42" y="32"/>
                      <a:pt x="42" y="32"/>
                    </a:cubicBezTo>
                    <a:cubicBezTo>
                      <a:pt x="42" y="32"/>
                      <a:pt x="42" y="32"/>
                      <a:pt x="42" y="32"/>
                    </a:cubicBezTo>
                    <a:cubicBezTo>
                      <a:pt x="42" y="32"/>
                      <a:pt x="42" y="32"/>
                      <a:pt x="42" y="32"/>
                    </a:cubicBezTo>
                    <a:cubicBezTo>
                      <a:pt x="42" y="32"/>
                      <a:pt x="42" y="32"/>
                      <a:pt x="42" y="32"/>
                    </a:cubicBezTo>
                    <a:cubicBezTo>
                      <a:pt x="42" y="32"/>
                      <a:pt x="42" y="32"/>
                      <a:pt x="42" y="32"/>
                    </a:cubicBezTo>
                    <a:cubicBezTo>
                      <a:pt x="42" y="32"/>
                      <a:pt x="42" y="32"/>
                      <a:pt x="42" y="32"/>
                    </a:cubicBezTo>
                    <a:cubicBezTo>
                      <a:pt x="42" y="32"/>
                      <a:pt x="42" y="32"/>
                      <a:pt x="42" y="33"/>
                    </a:cubicBezTo>
                    <a:cubicBezTo>
                      <a:pt x="42" y="33"/>
                      <a:pt x="42" y="33"/>
                      <a:pt x="42" y="33"/>
                    </a:cubicBezTo>
                    <a:cubicBezTo>
                      <a:pt x="42" y="33"/>
                      <a:pt x="42" y="33"/>
                      <a:pt x="42" y="33"/>
                    </a:cubicBezTo>
                    <a:cubicBezTo>
                      <a:pt x="42" y="33"/>
                      <a:pt x="42" y="33"/>
                      <a:pt x="42" y="33"/>
                    </a:cubicBezTo>
                    <a:cubicBezTo>
                      <a:pt x="42" y="33"/>
                      <a:pt x="42" y="33"/>
                      <a:pt x="42" y="33"/>
                    </a:cubicBezTo>
                    <a:cubicBezTo>
                      <a:pt x="42" y="33"/>
                      <a:pt x="42" y="33"/>
                      <a:pt x="42" y="33"/>
                    </a:cubicBezTo>
                    <a:cubicBezTo>
                      <a:pt x="42" y="33"/>
                      <a:pt x="42" y="33"/>
                      <a:pt x="42" y="33"/>
                    </a:cubicBezTo>
                    <a:cubicBezTo>
                      <a:pt x="42" y="33"/>
                      <a:pt x="42" y="33"/>
                      <a:pt x="42" y="33"/>
                    </a:cubicBezTo>
                    <a:cubicBezTo>
                      <a:pt x="42" y="33"/>
                      <a:pt x="42" y="33"/>
                      <a:pt x="42" y="33"/>
                    </a:cubicBezTo>
                    <a:cubicBezTo>
                      <a:pt x="42" y="32"/>
                      <a:pt x="42" y="32"/>
                      <a:pt x="42" y="32"/>
                    </a:cubicBezTo>
                    <a:cubicBezTo>
                      <a:pt x="42" y="32"/>
                      <a:pt x="42" y="32"/>
                      <a:pt x="42" y="32"/>
                    </a:cubicBezTo>
                    <a:cubicBezTo>
                      <a:pt x="41" y="32"/>
                      <a:pt x="41" y="32"/>
                      <a:pt x="41" y="32"/>
                    </a:cubicBezTo>
                    <a:cubicBezTo>
                      <a:pt x="41" y="32"/>
                      <a:pt x="41" y="33"/>
                      <a:pt x="41" y="33"/>
                    </a:cubicBezTo>
                    <a:cubicBezTo>
                      <a:pt x="41" y="33"/>
                      <a:pt x="41" y="33"/>
                      <a:pt x="41" y="33"/>
                    </a:cubicBezTo>
                    <a:cubicBezTo>
                      <a:pt x="41" y="33"/>
                      <a:pt x="41" y="33"/>
                      <a:pt x="41" y="33"/>
                    </a:cubicBezTo>
                    <a:cubicBezTo>
                      <a:pt x="41" y="32"/>
                      <a:pt x="41" y="32"/>
                      <a:pt x="41" y="32"/>
                    </a:cubicBezTo>
                    <a:cubicBezTo>
                      <a:pt x="41" y="32"/>
                      <a:pt x="41" y="32"/>
                      <a:pt x="41" y="33"/>
                    </a:cubicBezTo>
                    <a:cubicBezTo>
                      <a:pt x="41" y="33"/>
                      <a:pt x="41" y="33"/>
                      <a:pt x="41" y="33"/>
                    </a:cubicBezTo>
                    <a:cubicBezTo>
                      <a:pt x="41" y="33"/>
                      <a:pt x="41" y="33"/>
                      <a:pt x="41" y="33"/>
                    </a:cubicBezTo>
                    <a:cubicBezTo>
                      <a:pt x="41"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3"/>
                    </a:cubicBezTo>
                    <a:cubicBezTo>
                      <a:pt x="40" y="33"/>
                      <a:pt x="40" y="33"/>
                      <a:pt x="40" y="34"/>
                    </a:cubicBezTo>
                    <a:cubicBezTo>
                      <a:pt x="40" y="34"/>
                      <a:pt x="40" y="34"/>
                      <a:pt x="40" y="34"/>
                    </a:cubicBezTo>
                    <a:cubicBezTo>
                      <a:pt x="40" y="34"/>
                      <a:pt x="40" y="34"/>
                      <a:pt x="40" y="34"/>
                    </a:cubicBezTo>
                    <a:cubicBezTo>
                      <a:pt x="40" y="34"/>
                      <a:pt x="40" y="34"/>
                      <a:pt x="40" y="34"/>
                    </a:cubicBezTo>
                    <a:cubicBezTo>
                      <a:pt x="40" y="34"/>
                      <a:pt x="40" y="34"/>
                      <a:pt x="40" y="34"/>
                    </a:cubicBezTo>
                    <a:cubicBezTo>
                      <a:pt x="40" y="34"/>
                      <a:pt x="40" y="34"/>
                      <a:pt x="40" y="34"/>
                    </a:cubicBezTo>
                    <a:cubicBezTo>
                      <a:pt x="40" y="34"/>
                      <a:pt x="40" y="34"/>
                      <a:pt x="40" y="34"/>
                    </a:cubicBezTo>
                    <a:cubicBezTo>
                      <a:pt x="40" y="34"/>
                      <a:pt x="40" y="34"/>
                      <a:pt x="40" y="34"/>
                    </a:cubicBezTo>
                    <a:cubicBezTo>
                      <a:pt x="40" y="34"/>
                      <a:pt x="40" y="34"/>
                      <a:pt x="40" y="34"/>
                    </a:cubicBezTo>
                    <a:cubicBezTo>
                      <a:pt x="41" y="34"/>
                      <a:pt x="41" y="34"/>
                      <a:pt x="41" y="34"/>
                    </a:cubicBezTo>
                    <a:cubicBezTo>
                      <a:pt x="41" y="34"/>
                      <a:pt x="41" y="34"/>
                      <a:pt x="41" y="34"/>
                    </a:cubicBezTo>
                    <a:cubicBezTo>
                      <a:pt x="41" y="34"/>
                      <a:pt x="41" y="33"/>
                      <a:pt x="41" y="33"/>
                    </a:cubicBezTo>
                    <a:cubicBezTo>
                      <a:pt x="41" y="33"/>
                      <a:pt x="41" y="34"/>
                      <a:pt x="41" y="34"/>
                    </a:cubicBezTo>
                    <a:cubicBezTo>
                      <a:pt x="42"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0" y="34"/>
                      <a:pt x="40" y="34"/>
                    </a:cubicBezTo>
                    <a:cubicBezTo>
                      <a:pt x="40" y="34"/>
                      <a:pt x="40" y="35"/>
                      <a:pt x="40" y="35"/>
                    </a:cubicBezTo>
                    <a:cubicBezTo>
                      <a:pt x="40" y="35"/>
                      <a:pt x="40" y="34"/>
                      <a:pt x="40" y="34"/>
                    </a:cubicBezTo>
                    <a:cubicBezTo>
                      <a:pt x="40" y="34"/>
                      <a:pt x="40" y="34"/>
                      <a:pt x="40" y="34"/>
                    </a:cubicBezTo>
                    <a:cubicBezTo>
                      <a:pt x="40" y="34"/>
                      <a:pt x="40" y="34"/>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39" y="35"/>
                      <a:pt x="39" y="35"/>
                      <a:pt x="40" y="36"/>
                    </a:cubicBezTo>
                    <a:cubicBezTo>
                      <a:pt x="40" y="36"/>
                      <a:pt x="40" y="36"/>
                      <a:pt x="40" y="36"/>
                    </a:cubicBezTo>
                    <a:cubicBezTo>
                      <a:pt x="40" y="36"/>
                      <a:pt x="40" y="36"/>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0" y="35"/>
                      <a:pt x="40" y="35"/>
                    </a:cubicBezTo>
                    <a:cubicBezTo>
                      <a:pt x="40" y="35"/>
                      <a:pt x="41" y="35"/>
                      <a:pt x="41" y="35"/>
                    </a:cubicBezTo>
                    <a:cubicBezTo>
                      <a:pt x="41" y="35"/>
                      <a:pt x="41" y="35"/>
                      <a:pt x="41" y="35"/>
                    </a:cubicBezTo>
                    <a:cubicBezTo>
                      <a:pt x="41" y="35"/>
                      <a:pt x="40" y="35"/>
                      <a:pt x="40" y="35"/>
                    </a:cubicBezTo>
                    <a:cubicBezTo>
                      <a:pt x="40" y="35"/>
                      <a:pt x="40" y="35"/>
                      <a:pt x="40" y="35"/>
                    </a:cubicBezTo>
                    <a:cubicBezTo>
                      <a:pt x="40" y="35"/>
                      <a:pt x="40" y="35"/>
                      <a:pt x="40" y="35"/>
                    </a:cubicBezTo>
                    <a:cubicBezTo>
                      <a:pt x="40" y="35"/>
                      <a:pt x="40" y="35"/>
                      <a:pt x="40" y="36"/>
                    </a:cubicBezTo>
                    <a:cubicBezTo>
                      <a:pt x="40" y="36"/>
                      <a:pt x="40" y="36"/>
                      <a:pt x="40" y="36"/>
                    </a:cubicBezTo>
                    <a:cubicBezTo>
                      <a:pt x="40" y="36"/>
                      <a:pt x="40" y="36"/>
                      <a:pt x="40" y="36"/>
                    </a:cubicBezTo>
                    <a:cubicBezTo>
                      <a:pt x="40" y="36"/>
                      <a:pt x="40" y="36"/>
                      <a:pt x="40" y="36"/>
                    </a:cubicBezTo>
                    <a:cubicBezTo>
                      <a:pt x="40" y="36"/>
                      <a:pt x="40" y="36"/>
                      <a:pt x="40" y="36"/>
                    </a:cubicBezTo>
                    <a:cubicBezTo>
                      <a:pt x="40" y="36"/>
                      <a:pt x="40" y="36"/>
                      <a:pt x="40" y="36"/>
                    </a:cubicBezTo>
                    <a:cubicBezTo>
                      <a:pt x="40" y="36"/>
                      <a:pt x="40" y="36"/>
                      <a:pt x="40" y="36"/>
                    </a:cubicBezTo>
                    <a:cubicBezTo>
                      <a:pt x="39" y="36"/>
                      <a:pt x="39" y="37"/>
                      <a:pt x="39" y="37"/>
                    </a:cubicBezTo>
                    <a:cubicBezTo>
                      <a:pt x="39" y="37"/>
                      <a:pt x="39" y="37"/>
                      <a:pt x="40" y="37"/>
                    </a:cubicBezTo>
                    <a:cubicBezTo>
                      <a:pt x="40" y="37"/>
                      <a:pt x="40" y="37"/>
                      <a:pt x="40" y="37"/>
                    </a:cubicBezTo>
                    <a:cubicBezTo>
                      <a:pt x="40" y="37"/>
                      <a:pt x="40" y="37"/>
                      <a:pt x="40" y="37"/>
                    </a:cubicBezTo>
                    <a:cubicBezTo>
                      <a:pt x="40" y="37"/>
                      <a:pt x="40" y="37"/>
                      <a:pt x="40" y="37"/>
                    </a:cubicBezTo>
                    <a:cubicBezTo>
                      <a:pt x="40" y="37"/>
                      <a:pt x="40" y="37"/>
                      <a:pt x="40" y="37"/>
                    </a:cubicBezTo>
                    <a:cubicBezTo>
                      <a:pt x="40" y="37"/>
                      <a:pt x="40" y="37"/>
                      <a:pt x="40" y="37"/>
                    </a:cubicBezTo>
                    <a:cubicBezTo>
                      <a:pt x="40" y="37"/>
                      <a:pt x="40" y="37"/>
                      <a:pt x="40" y="37"/>
                    </a:cubicBezTo>
                    <a:cubicBezTo>
                      <a:pt x="40" y="37"/>
                      <a:pt x="40" y="37"/>
                      <a:pt x="40" y="37"/>
                    </a:cubicBezTo>
                    <a:cubicBezTo>
                      <a:pt x="40" y="37"/>
                      <a:pt x="40" y="37"/>
                      <a:pt x="40" y="38"/>
                    </a:cubicBezTo>
                    <a:cubicBezTo>
                      <a:pt x="40" y="38"/>
                      <a:pt x="40" y="38"/>
                      <a:pt x="40" y="38"/>
                    </a:cubicBezTo>
                    <a:cubicBezTo>
                      <a:pt x="40" y="38"/>
                      <a:pt x="40" y="38"/>
                      <a:pt x="40" y="38"/>
                    </a:cubicBezTo>
                    <a:cubicBezTo>
                      <a:pt x="40" y="38"/>
                      <a:pt x="40"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2" y="38"/>
                      <a:pt x="42" y="38"/>
                      <a:pt x="42" y="38"/>
                    </a:cubicBezTo>
                    <a:cubicBezTo>
                      <a:pt x="42" y="38"/>
                      <a:pt x="42" y="38"/>
                      <a:pt x="42" y="38"/>
                    </a:cubicBezTo>
                    <a:cubicBezTo>
                      <a:pt x="42" y="38"/>
                      <a:pt x="42" y="38"/>
                      <a:pt x="42" y="38"/>
                    </a:cubicBezTo>
                    <a:cubicBezTo>
                      <a:pt x="42" y="38"/>
                      <a:pt x="42" y="38"/>
                      <a:pt x="42" y="38"/>
                    </a:cubicBezTo>
                    <a:cubicBezTo>
                      <a:pt x="42" y="38"/>
                      <a:pt x="43" y="37"/>
                      <a:pt x="43" y="37"/>
                    </a:cubicBezTo>
                    <a:cubicBezTo>
                      <a:pt x="43" y="37"/>
                      <a:pt x="43" y="37"/>
                      <a:pt x="43" y="37"/>
                    </a:cubicBezTo>
                    <a:cubicBezTo>
                      <a:pt x="43" y="37"/>
                      <a:pt x="43" y="37"/>
                      <a:pt x="43" y="37"/>
                    </a:cubicBezTo>
                    <a:cubicBezTo>
                      <a:pt x="43" y="37"/>
                      <a:pt x="43" y="37"/>
                      <a:pt x="43" y="37"/>
                    </a:cubicBezTo>
                    <a:cubicBezTo>
                      <a:pt x="43" y="37"/>
                      <a:pt x="43" y="36"/>
                      <a:pt x="43" y="36"/>
                    </a:cubicBezTo>
                    <a:cubicBezTo>
                      <a:pt x="43" y="36"/>
                      <a:pt x="44" y="36"/>
                      <a:pt x="44" y="36"/>
                    </a:cubicBezTo>
                    <a:cubicBezTo>
                      <a:pt x="44" y="36"/>
                      <a:pt x="44" y="36"/>
                      <a:pt x="44" y="36"/>
                    </a:cubicBezTo>
                    <a:cubicBezTo>
                      <a:pt x="44" y="36"/>
                      <a:pt x="44" y="36"/>
                      <a:pt x="44" y="36"/>
                    </a:cubicBezTo>
                    <a:cubicBezTo>
                      <a:pt x="44" y="36"/>
                      <a:pt x="44" y="36"/>
                      <a:pt x="44" y="36"/>
                    </a:cubicBezTo>
                    <a:cubicBezTo>
                      <a:pt x="44" y="36"/>
                      <a:pt x="44" y="36"/>
                      <a:pt x="44" y="36"/>
                    </a:cubicBezTo>
                    <a:cubicBezTo>
                      <a:pt x="44" y="36"/>
                      <a:pt x="44" y="36"/>
                      <a:pt x="44" y="36"/>
                    </a:cubicBezTo>
                    <a:cubicBezTo>
                      <a:pt x="44" y="36"/>
                      <a:pt x="44" y="36"/>
                      <a:pt x="44" y="36"/>
                    </a:cubicBezTo>
                    <a:cubicBezTo>
                      <a:pt x="44" y="36"/>
                      <a:pt x="44" y="36"/>
                      <a:pt x="44" y="36"/>
                    </a:cubicBezTo>
                    <a:cubicBezTo>
                      <a:pt x="44" y="36"/>
                      <a:pt x="44" y="36"/>
                      <a:pt x="44" y="36"/>
                    </a:cubicBezTo>
                    <a:cubicBezTo>
                      <a:pt x="44" y="36"/>
                      <a:pt x="44" y="36"/>
                      <a:pt x="44" y="35"/>
                    </a:cubicBezTo>
                    <a:cubicBezTo>
                      <a:pt x="44" y="35"/>
                      <a:pt x="44" y="35"/>
                      <a:pt x="44" y="35"/>
                    </a:cubicBezTo>
                    <a:cubicBezTo>
                      <a:pt x="44" y="35"/>
                      <a:pt x="45" y="35"/>
                      <a:pt x="45" y="35"/>
                    </a:cubicBezTo>
                    <a:cubicBezTo>
                      <a:pt x="45" y="35"/>
                      <a:pt x="45" y="35"/>
                      <a:pt x="45" y="35"/>
                    </a:cubicBezTo>
                    <a:cubicBezTo>
                      <a:pt x="45" y="35"/>
                      <a:pt x="45" y="36"/>
                      <a:pt x="45" y="36"/>
                    </a:cubicBezTo>
                    <a:cubicBezTo>
                      <a:pt x="45" y="36"/>
                      <a:pt x="45" y="36"/>
                      <a:pt x="45" y="36"/>
                    </a:cubicBezTo>
                    <a:cubicBezTo>
                      <a:pt x="45" y="36"/>
                      <a:pt x="45" y="36"/>
                      <a:pt x="45" y="36"/>
                    </a:cubicBezTo>
                    <a:cubicBezTo>
                      <a:pt x="45" y="36"/>
                      <a:pt x="45" y="36"/>
                      <a:pt x="45" y="36"/>
                    </a:cubicBezTo>
                    <a:cubicBezTo>
                      <a:pt x="45" y="36"/>
                      <a:pt x="45" y="36"/>
                      <a:pt x="45" y="36"/>
                    </a:cubicBezTo>
                    <a:cubicBezTo>
                      <a:pt x="45" y="36"/>
                      <a:pt x="45" y="36"/>
                      <a:pt x="45" y="36"/>
                    </a:cubicBezTo>
                    <a:cubicBezTo>
                      <a:pt x="45" y="36"/>
                      <a:pt x="45" y="36"/>
                      <a:pt x="45" y="37"/>
                    </a:cubicBezTo>
                    <a:cubicBezTo>
                      <a:pt x="45" y="37"/>
                      <a:pt x="45" y="37"/>
                      <a:pt x="45" y="37"/>
                    </a:cubicBezTo>
                    <a:cubicBezTo>
                      <a:pt x="45" y="37"/>
                      <a:pt x="45" y="37"/>
                      <a:pt x="45" y="37"/>
                    </a:cubicBezTo>
                    <a:cubicBezTo>
                      <a:pt x="45" y="37"/>
                      <a:pt x="45" y="37"/>
                      <a:pt x="45" y="37"/>
                    </a:cubicBezTo>
                    <a:cubicBezTo>
                      <a:pt x="45" y="37"/>
                      <a:pt x="45" y="37"/>
                      <a:pt x="45" y="37"/>
                    </a:cubicBezTo>
                    <a:cubicBezTo>
                      <a:pt x="45" y="37"/>
                      <a:pt x="45" y="37"/>
                      <a:pt x="45" y="37"/>
                    </a:cubicBezTo>
                    <a:cubicBezTo>
                      <a:pt x="45" y="37"/>
                      <a:pt x="45" y="37"/>
                      <a:pt x="45" y="37"/>
                    </a:cubicBezTo>
                    <a:cubicBezTo>
                      <a:pt x="45" y="37"/>
                      <a:pt x="45" y="37"/>
                      <a:pt x="45" y="37"/>
                    </a:cubicBezTo>
                    <a:cubicBezTo>
                      <a:pt x="45" y="37"/>
                      <a:pt x="45" y="37"/>
                      <a:pt x="45" y="37"/>
                    </a:cubicBezTo>
                    <a:cubicBezTo>
                      <a:pt x="45" y="37"/>
                      <a:pt x="45" y="37"/>
                      <a:pt x="45" y="38"/>
                    </a:cubicBezTo>
                    <a:cubicBezTo>
                      <a:pt x="45" y="38"/>
                      <a:pt x="45" y="38"/>
                      <a:pt x="45" y="38"/>
                    </a:cubicBezTo>
                    <a:cubicBezTo>
                      <a:pt x="45" y="38"/>
                      <a:pt x="45" y="38"/>
                      <a:pt x="45" y="37"/>
                    </a:cubicBezTo>
                    <a:cubicBezTo>
                      <a:pt x="45" y="38"/>
                      <a:pt x="45" y="38"/>
                      <a:pt x="45" y="38"/>
                    </a:cubicBezTo>
                    <a:cubicBezTo>
                      <a:pt x="45" y="38"/>
                      <a:pt x="45" y="38"/>
                      <a:pt x="45" y="38"/>
                    </a:cubicBezTo>
                    <a:cubicBezTo>
                      <a:pt x="45" y="38"/>
                      <a:pt x="45" y="38"/>
                      <a:pt x="45" y="39"/>
                    </a:cubicBezTo>
                    <a:cubicBezTo>
                      <a:pt x="45" y="39"/>
                      <a:pt x="45" y="39"/>
                      <a:pt x="45" y="39"/>
                    </a:cubicBezTo>
                    <a:cubicBezTo>
                      <a:pt x="45" y="39"/>
                      <a:pt x="45" y="39"/>
                      <a:pt x="45" y="39"/>
                    </a:cubicBezTo>
                    <a:cubicBezTo>
                      <a:pt x="45" y="39"/>
                      <a:pt x="45" y="39"/>
                      <a:pt x="45" y="39"/>
                    </a:cubicBezTo>
                    <a:cubicBezTo>
                      <a:pt x="45" y="39"/>
                      <a:pt x="45" y="39"/>
                      <a:pt x="45" y="39"/>
                    </a:cubicBezTo>
                    <a:cubicBezTo>
                      <a:pt x="45" y="39"/>
                      <a:pt x="45" y="39"/>
                      <a:pt x="45" y="39"/>
                    </a:cubicBezTo>
                    <a:cubicBezTo>
                      <a:pt x="45" y="40"/>
                      <a:pt x="45" y="40"/>
                      <a:pt x="46" y="40"/>
                    </a:cubicBezTo>
                    <a:cubicBezTo>
                      <a:pt x="46" y="40"/>
                      <a:pt x="46" y="40"/>
                      <a:pt x="46" y="40"/>
                    </a:cubicBezTo>
                    <a:cubicBezTo>
                      <a:pt x="46" y="40"/>
                      <a:pt x="46" y="40"/>
                      <a:pt x="46" y="40"/>
                    </a:cubicBezTo>
                    <a:cubicBezTo>
                      <a:pt x="46" y="40"/>
                      <a:pt x="46" y="40"/>
                      <a:pt x="46" y="41"/>
                    </a:cubicBezTo>
                    <a:cubicBezTo>
                      <a:pt x="46" y="41"/>
                      <a:pt x="46" y="41"/>
                      <a:pt x="46" y="41"/>
                    </a:cubicBezTo>
                    <a:cubicBezTo>
                      <a:pt x="46" y="41"/>
                      <a:pt x="46" y="41"/>
                      <a:pt x="46" y="41"/>
                    </a:cubicBezTo>
                    <a:cubicBezTo>
                      <a:pt x="46" y="41"/>
                      <a:pt x="46" y="41"/>
                      <a:pt x="46" y="41"/>
                    </a:cubicBezTo>
                    <a:cubicBezTo>
                      <a:pt x="46" y="41"/>
                      <a:pt x="46" y="41"/>
                      <a:pt x="46" y="41"/>
                    </a:cubicBezTo>
                    <a:cubicBezTo>
                      <a:pt x="46" y="41"/>
                      <a:pt x="45" y="41"/>
                      <a:pt x="45" y="41"/>
                    </a:cubicBezTo>
                    <a:cubicBezTo>
                      <a:pt x="45" y="41"/>
                      <a:pt x="45" y="41"/>
                      <a:pt x="45" y="41"/>
                    </a:cubicBezTo>
                    <a:cubicBezTo>
                      <a:pt x="45" y="41"/>
                      <a:pt x="45" y="41"/>
                      <a:pt x="45" y="41"/>
                    </a:cubicBezTo>
                    <a:cubicBezTo>
                      <a:pt x="45" y="41"/>
                      <a:pt x="45" y="41"/>
                      <a:pt x="45" y="41"/>
                    </a:cubicBezTo>
                    <a:cubicBezTo>
                      <a:pt x="45" y="41"/>
                      <a:pt x="45" y="41"/>
                      <a:pt x="45" y="41"/>
                    </a:cubicBezTo>
                    <a:cubicBezTo>
                      <a:pt x="45" y="41"/>
                      <a:pt x="46" y="41"/>
                      <a:pt x="46" y="42"/>
                    </a:cubicBezTo>
                    <a:cubicBezTo>
                      <a:pt x="46" y="42"/>
                      <a:pt x="46" y="42"/>
                      <a:pt x="46" y="42"/>
                    </a:cubicBezTo>
                    <a:cubicBezTo>
                      <a:pt x="45" y="42"/>
                      <a:pt x="45" y="42"/>
                      <a:pt x="45" y="42"/>
                    </a:cubicBezTo>
                    <a:cubicBezTo>
                      <a:pt x="45" y="42"/>
                      <a:pt x="45" y="42"/>
                      <a:pt x="45" y="42"/>
                    </a:cubicBezTo>
                    <a:cubicBezTo>
                      <a:pt x="45" y="42"/>
                      <a:pt x="45" y="42"/>
                      <a:pt x="45" y="42"/>
                    </a:cubicBezTo>
                    <a:cubicBezTo>
                      <a:pt x="45" y="42"/>
                      <a:pt x="45" y="43"/>
                      <a:pt x="45" y="43"/>
                    </a:cubicBezTo>
                    <a:cubicBezTo>
                      <a:pt x="45" y="43"/>
                      <a:pt x="45" y="43"/>
                      <a:pt x="46" y="43"/>
                    </a:cubicBezTo>
                    <a:cubicBezTo>
                      <a:pt x="46" y="43"/>
                      <a:pt x="46" y="43"/>
                      <a:pt x="46" y="43"/>
                    </a:cubicBezTo>
                    <a:cubicBezTo>
                      <a:pt x="46" y="43"/>
                      <a:pt x="46" y="43"/>
                      <a:pt x="46" y="43"/>
                    </a:cubicBezTo>
                    <a:cubicBezTo>
                      <a:pt x="46" y="43"/>
                      <a:pt x="46" y="43"/>
                      <a:pt x="46" y="42"/>
                    </a:cubicBezTo>
                    <a:cubicBezTo>
                      <a:pt x="46" y="42"/>
                      <a:pt x="46"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1"/>
                      <a:pt x="47" y="41"/>
                    </a:cubicBezTo>
                    <a:cubicBezTo>
                      <a:pt x="47" y="41"/>
                      <a:pt x="47" y="41"/>
                      <a:pt x="47" y="41"/>
                    </a:cubicBezTo>
                    <a:cubicBezTo>
                      <a:pt x="47" y="41"/>
                      <a:pt x="48" y="41"/>
                      <a:pt x="48" y="41"/>
                    </a:cubicBezTo>
                    <a:cubicBezTo>
                      <a:pt x="48" y="41"/>
                      <a:pt x="48" y="41"/>
                      <a:pt x="48" y="41"/>
                    </a:cubicBezTo>
                    <a:cubicBezTo>
                      <a:pt x="48" y="41"/>
                      <a:pt x="48" y="41"/>
                      <a:pt x="48" y="41"/>
                    </a:cubicBezTo>
                    <a:cubicBezTo>
                      <a:pt x="48" y="41"/>
                      <a:pt x="48" y="41"/>
                      <a:pt x="48" y="41"/>
                    </a:cubicBezTo>
                    <a:cubicBezTo>
                      <a:pt x="48" y="41"/>
                      <a:pt x="48" y="41"/>
                      <a:pt x="48" y="41"/>
                    </a:cubicBezTo>
                    <a:cubicBezTo>
                      <a:pt x="48" y="41"/>
                      <a:pt x="48" y="41"/>
                      <a:pt x="49" y="41"/>
                    </a:cubicBezTo>
                    <a:cubicBezTo>
                      <a:pt x="49" y="41"/>
                      <a:pt x="49" y="41"/>
                      <a:pt x="49" y="41"/>
                    </a:cubicBezTo>
                    <a:cubicBezTo>
                      <a:pt x="49" y="41"/>
                      <a:pt x="49" y="41"/>
                      <a:pt x="49" y="41"/>
                    </a:cubicBezTo>
                    <a:cubicBezTo>
                      <a:pt x="49" y="41"/>
                      <a:pt x="49" y="41"/>
                      <a:pt x="49" y="41"/>
                    </a:cubicBezTo>
                    <a:cubicBezTo>
                      <a:pt x="49" y="41"/>
                      <a:pt x="49" y="41"/>
                      <a:pt x="49" y="41"/>
                    </a:cubicBezTo>
                    <a:cubicBezTo>
                      <a:pt x="49" y="41"/>
                      <a:pt x="49" y="41"/>
                      <a:pt x="49" y="41"/>
                    </a:cubicBezTo>
                    <a:cubicBezTo>
                      <a:pt x="49" y="41"/>
                      <a:pt x="49" y="40"/>
                      <a:pt x="49" y="40"/>
                    </a:cubicBezTo>
                    <a:cubicBezTo>
                      <a:pt x="49" y="40"/>
                      <a:pt x="50" y="40"/>
                      <a:pt x="50" y="40"/>
                    </a:cubicBezTo>
                    <a:cubicBezTo>
                      <a:pt x="50" y="39"/>
                      <a:pt x="50" y="39"/>
                      <a:pt x="50" y="39"/>
                    </a:cubicBezTo>
                    <a:cubicBezTo>
                      <a:pt x="50" y="39"/>
                      <a:pt x="50" y="39"/>
                      <a:pt x="50" y="39"/>
                    </a:cubicBezTo>
                    <a:cubicBezTo>
                      <a:pt x="50" y="39"/>
                      <a:pt x="50" y="39"/>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1" y="37"/>
                      <a:pt x="51" y="37"/>
                      <a:pt x="51" y="37"/>
                    </a:cubicBezTo>
                    <a:cubicBezTo>
                      <a:pt x="51" y="37"/>
                      <a:pt x="51" y="37"/>
                      <a:pt x="51" y="37"/>
                    </a:cubicBezTo>
                    <a:cubicBezTo>
                      <a:pt x="51" y="37"/>
                      <a:pt x="51" y="37"/>
                      <a:pt x="51" y="37"/>
                    </a:cubicBezTo>
                    <a:cubicBezTo>
                      <a:pt x="51" y="37"/>
                      <a:pt x="51" y="36"/>
                      <a:pt x="51" y="36"/>
                    </a:cubicBezTo>
                    <a:cubicBezTo>
                      <a:pt x="51" y="36"/>
                      <a:pt x="51" y="36"/>
                      <a:pt x="51" y="37"/>
                    </a:cubicBezTo>
                    <a:cubicBezTo>
                      <a:pt x="51" y="37"/>
                      <a:pt x="51" y="37"/>
                      <a:pt x="51" y="37"/>
                    </a:cubicBezTo>
                    <a:cubicBezTo>
                      <a:pt x="51" y="37"/>
                      <a:pt x="51" y="37"/>
                      <a:pt x="51" y="37"/>
                    </a:cubicBezTo>
                    <a:cubicBezTo>
                      <a:pt x="51" y="37"/>
                      <a:pt x="51" y="37"/>
                      <a:pt x="51" y="37"/>
                    </a:cubicBezTo>
                    <a:cubicBezTo>
                      <a:pt x="51" y="36"/>
                      <a:pt x="51" y="36"/>
                      <a:pt x="51" y="36"/>
                    </a:cubicBezTo>
                    <a:cubicBezTo>
                      <a:pt x="51" y="36"/>
                      <a:pt x="51"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0" y="36"/>
                      <a:pt x="50" y="36"/>
                    </a:cubicBezTo>
                    <a:cubicBezTo>
                      <a:pt x="50" y="36"/>
                      <a:pt x="50" y="36"/>
                      <a:pt x="50" y="36"/>
                    </a:cubicBezTo>
                    <a:cubicBezTo>
                      <a:pt x="50" y="36"/>
                      <a:pt x="50" y="36"/>
                      <a:pt x="50" y="36"/>
                    </a:cubicBezTo>
                    <a:cubicBezTo>
                      <a:pt x="50" y="36"/>
                      <a:pt x="50" y="36"/>
                      <a:pt x="50" y="36"/>
                    </a:cubicBezTo>
                    <a:cubicBezTo>
                      <a:pt x="50" y="36"/>
                      <a:pt x="50" y="36"/>
                      <a:pt x="50" y="36"/>
                    </a:cubicBezTo>
                    <a:cubicBezTo>
                      <a:pt x="50" y="36"/>
                      <a:pt x="50" y="36"/>
                      <a:pt x="50" y="36"/>
                    </a:cubicBezTo>
                    <a:cubicBezTo>
                      <a:pt x="50" y="36"/>
                      <a:pt x="50" y="36"/>
                      <a:pt x="50" y="35"/>
                    </a:cubicBezTo>
                    <a:cubicBezTo>
                      <a:pt x="50" y="35"/>
                      <a:pt x="50" y="35"/>
                      <a:pt x="51" y="35"/>
                    </a:cubicBezTo>
                    <a:cubicBezTo>
                      <a:pt x="51" y="35"/>
                      <a:pt x="51" y="35"/>
                      <a:pt x="51" y="35"/>
                    </a:cubicBezTo>
                    <a:cubicBezTo>
                      <a:pt x="51" y="35"/>
                      <a:pt x="51" y="35"/>
                      <a:pt x="51" y="36"/>
                    </a:cubicBezTo>
                    <a:cubicBezTo>
                      <a:pt x="51" y="36"/>
                      <a:pt x="51" y="36"/>
                      <a:pt x="51" y="36"/>
                    </a:cubicBezTo>
                    <a:cubicBezTo>
                      <a:pt x="51" y="36"/>
                      <a:pt x="51" y="36"/>
                      <a:pt x="51" y="36"/>
                    </a:cubicBezTo>
                    <a:cubicBezTo>
                      <a:pt x="51" y="36"/>
                      <a:pt x="51" y="36"/>
                      <a:pt x="51" y="36"/>
                    </a:cubicBezTo>
                    <a:cubicBezTo>
                      <a:pt x="51" y="36"/>
                      <a:pt x="51" y="35"/>
                      <a:pt x="51" y="35"/>
                    </a:cubicBezTo>
                    <a:cubicBezTo>
                      <a:pt x="51" y="35"/>
                      <a:pt x="51" y="35"/>
                      <a:pt x="51" y="35"/>
                    </a:cubicBezTo>
                    <a:cubicBezTo>
                      <a:pt x="51" y="35"/>
                      <a:pt x="51" y="35"/>
                      <a:pt x="51" y="35"/>
                    </a:cubicBezTo>
                    <a:cubicBezTo>
                      <a:pt x="51" y="35"/>
                      <a:pt x="51" y="35"/>
                      <a:pt x="51" y="36"/>
                    </a:cubicBezTo>
                    <a:cubicBezTo>
                      <a:pt x="51" y="36"/>
                      <a:pt x="52" y="36"/>
                      <a:pt x="52" y="36"/>
                    </a:cubicBezTo>
                    <a:cubicBezTo>
                      <a:pt x="52" y="36"/>
                      <a:pt x="52" y="36"/>
                      <a:pt x="52" y="36"/>
                    </a:cubicBezTo>
                    <a:cubicBezTo>
                      <a:pt x="52" y="36"/>
                      <a:pt x="52" y="36"/>
                      <a:pt x="52" y="36"/>
                    </a:cubicBezTo>
                    <a:cubicBezTo>
                      <a:pt x="52" y="35"/>
                      <a:pt x="52" y="35"/>
                      <a:pt x="52" y="35"/>
                    </a:cubicBezTo>
                    <a:cubicBezTo>
                      <a:pt x="52" y="35"/>
                      <a:pt x="52" y="35"/>
                      <a:pt x="52" y="35"/>
                    </a:cubicBezTo>
                    <a:cubicBezTo>
                      <a:pt x="52" y="35"/>
                      <a:pt x="52" y="35"/>
                      <a:pt x="52" y="35"/>
                    </a:cubicBezTo>
                    <a:cubicBezTo>
                      <a:pt x="52" y="35"/>
                      <a:pt x="53" y="35"/>
                      <a:pt x="53" y="35"/>
                    </a:cubicBezTo>
                    <a:cubicBezTo>
                      <a:pt x="53" y="35"/>
                      <a:pt x="53" y="35"/>
                      <a:pt x="53" y="35"/>
                    </a:cubicBezTo>
                    <a:cubicBezTo>
                      <a:pt x="53" y="35"/>
                      <a:pt x="53" y="35"/>
                      <a:pt x="53" y="35"/>
                    </a:cubicBezTo>
                    <a:cubicBezTo>
                      <a:pt x="53" y="35"/>
                      <a:pt x="53" y="35"/>
                      <a:pt x="53" y="35"/>
                    </a:cubicBezTo>
                    <a:cubicBezTo>
                      <a:pt x="53" y="35"/>
                      <a:pt x="53" y="35"/>
                      <a:pt x="53" y="35"/>
                    </a:cubicBezTo>
                    <a:cubicBezTo>
                      <a:pt x="53" y="35"/>
                      <a:pt x="52" y="35"/>
                      <a:pt x="53" y="35"/>
                    </a:cubicBezTo>
                    <a:cubicBezTo>
                      <a:pt x="53" y="35"/>
                      <a:pt x="53" y="35"/>
                      <a:pt x="52" y="35"/>
                    </a:cubicBezTo>
                    <a:cubicBezTo>
                      <a:pt x="52" y="35"/>
                      <a:pt x="52" y="34"/>
                      <a:pt x="52" y="34"/>
                    </a:cubicBezTo>
                    <a:cubicBezTo>
                      <a:pt x="52" y="34"/>
                      <a:pt x="52" y="34"/>
                      <a:pt x="52" y="34"/>
                    </a:cubicBezTo>
                    <a:cubicBezTo>
                      <a:pt x="52" y="34"/>
                      <a:pt x="52" y="34"/>
                      <a:pt x="52" y="34"/>
                    </a:cubicBezTo>
                    <a:cubicBezTo>
                      <a:pt x="52" y="34"/>
                      <a:pt x="52" y="34"/>
                      <a:pt x="52" y="34"/>
                    </a:cubicBezTo>
                    <a:cubicBezTo>
                      <a:pt x="52" y="34"/>
                      <a:pt x="52" y="34"/>
                      <a:pt x="52" y="34"/>
                    </a:cubicBezTo>
                    <a:cubicBezTo>
                      <a:pt x="52" y="34"/>
                      <a:pt x="52" y="34"/>
                      <a:pt x="52" y="34"/>
                    </a:cubicBezTo>
                    <a:cubicBezTo>
                      <a:pt x="52" y="34"/>
                      <a:pt x="52" y="34"/>
                      <a:pt x="52" y="34"/>
                    </a:cubicBezTo>
                    <a:cubicBezTo>
                      <a:pt x="52" y="34"/>
                      <a:pt x="52" y="34"/>
                      <a:pt x="52" y="34"/>
                    </a:cubicBezTo>
                    <a:cubicBezTo>
                      <a:pt x="52" y="34"/>
                      <a:pt x="52" y="34"/>
                      <a:pt x="52" y="34"/>
                    </a:cubicBezTo>
                    <a:cubicBezTo>
                      <a:pt x="52" y="34"/>
                      <a:pt x="52" y="34"/>
                      <a:pt x="51" y="34"/>
                    </a:cubicBezTo>
                    <a:cubicBezTo>
                      <a:pt x="51" y="33"/>
                      <a:pt x="51" y="33"/>
                      <a:pt x="51" y="33"/>
                    </a:cubicBezTo>
                    <a:cubicBezTo>
                      <a:pt x="51" y="33"/>
                      <a:pt x="51" y="33"/>
                      <a:pt x="51" y="33"/>
                    </a:cubicBezTo>
                    <a:cubicBezTo>
                      <a:pt x="51" y="33"/>
                      <a:pt x="51" y="32"/>
                      <a:pt x="51" y="32"/>
                    </a:cubicBezTo>
                    <a:cubicBezTo>
                      <a:pt x="51" y="32"/>
                      <a:pt x="51" y="32"/>
                      <a:pt x="51" y="32"/>
                    </a:cubicBezTo>
                    <a:cubicBezTo>
                      <a:pt x="51" y="32"/>
                      <a:pt x="51" y="32"/>
                      <a:pt x="51" y="32"/>
                    </a:cubicBezTo>
                    <a:cubicBezTo>
                      <a:pt x="51" y="32"/>
                      <a:pt x="51" y="32"/>
                      <a:pt x="51" y="32"/>
                    </a:cubicBezTo>
                    <a:cubicBezTo>
                      <a:pt x="51" y="32"/>
                      <a:pt x="51" y="32"/>
                      <a:pt x="52" y="32"/>
                    </a:cubicBezTo>
                    <a:cubicBezTo>
                      <a:pt x="52" y="32"/>
                      <a:pt x="52" y="32"/>
                      <a:pt x="52" y="32"/>
                    </a:cubicBezTo>
                    <a:cubicBezTo>
                      <a:pt x="52" y="32"/>
                      <a:pt x="52" y="32"/>
                      <a:pt x="52" y="32"/>
                    </a:cubicBezTo>
                    <a:cubicBezTo>
                      <a:pt x="52" y="32"/>
                      <a:pt x="52" y="32"/>
                      <a:pt x="52" y="32"/>
                    </a:cubicBezTo>
                    <a:cubicBezTo>
                      <a:pt x="52" y="32"/>
                      <a:pt x="52" y="32"/>
                      <a:pt x="52" y="32"/>
                    </a:cubicBezTo>
                    <a:cubicBezTo>
                      <a:pt x="52" y="32"/>
                      <a:pt x="52" y="31"/>
                      <a:pt x="52" y="31"/>
                    </a:cubicBezTo>
                    <a:cubicBezTo>
                      <a:pt x="52" y="31"/>
                      <a:pt x="52" y="31"/>
                      <a:pt x="52" y="30"/>
                    </a:cubicBezTo>
                    <a:cubicBezTo>
                      <a:pt x="52" y="30"/>
                      <a:pt x="52" y="30"/>
                      <a:pt x="52" y="30"/>
                    </a:cubicBezTo>
                    <a:cubicBezTo>
                      <a:pt x="52" y="30"/>
                      <a:pt x="52" y="30"/>
                      <a:pt x="52" y="30"/>
                    </a:cubicBezTo>
                    <a:cubicBezTo>
                      <a:pt x="52" y="30"/>
                      <a:pt x="52" y="30"/>
                      <a:pt x="52" y="30"/>
                    </a:cubicBezTo>
                    <a:cubicBezTo>
                      <a:pt x="52" y="30"/>
                      <a:pt x="52" y="30"/>
                      <a:pt x="52" y="30"/>
                    </a:cubicBezTo>
                    <a:cubicBezTo>
                      <a:pt x="52" y="30"/>
                      <a:pt x="52" y="30"/>
                      <a:pt x="52" y="30"/>
                    </a:cubicBezTo>
                    <a:cubicBezTo>
                      <a:pt x="52" y="30"/>
                      <a:pt x="52" y="30"/>
                      <a:pt x="52" y="30"/>
                    </a:cubicBezTo>
                    <a:cubicBezTo>
                      <a:pt x="52" y="30"/>
                      <a:pt x="52" y="30"/>
                      <a:pt x="52" y="30"/>
                    </a:cubicBezTo>
                    <a:cubicBezTo>
                      <a:pt x="52" y="30"/>
                      <a:pt x="52"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30"/>
                      <a:pt x="53" y="30"/>
                      <a:pt x="53" y="30"/>
                    </a:cubicBezTo>
                    <a:cubicBezTo>
                      <a:pt x="53" y="29"/>
                      <a:pt x="53" y="29"/>
                      <a:pt x="53" y="29"/>
                    </a:cubicBezTo>
                    <a:cubicBezTo>
                      <a:pt x="53" y="29"/>
                      <a:pt x="53" y="29"/>
                      <a:pt x="53" y="29"/>
                    </a:cubicBezTo>
                    <a:cubicBezTo>
                      <a:pt x="53" y="29"/>
                      <a:pt x="53" y="29"/>
                      <a:pt x="53" y="29"/>
                    </a:cubicBezTo>
                    <a:cubicBezTo>
                      <a:pt x="53" y="29"/>
                      <a:pt x="53" y="29"/>
                      <a:pt x="53" y="29"/>
                    </a:cubicBezTo>
                    <a:cubicBezTo>
                      <a:pt x="53" y="29"/>
                      <a:pt x="53" y="29"/>
                      <a:pt x="53" y="29"/>
                    </a:cubicBezTo>
                    <a:cubicBezTo>
                      <a:pt x="53" y="29"/>
                      <a:pt x="53" y="29"/>
                      <a:pt x="53"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4" y="29"/>
                      <a:pt x="54" y="29"/>
                      <a:pt x="54" y="29"/>
                    </a:cubicBezTo>
                    <a:cubicBezTo>
                      <a:pt x="55" y="29"/>
                      <a:pt x="55" y="29"/>
                      <a:pt x="55" y="28"/>
                    </a:cubicBezTo>
                    <a:cubicBezTo>
                      <a:pt x="55" y="28"/>
                      <a:pt x="55" y="28"/>
                      <a:pt x="55" y="28"/>
                    </a:cubicBezTo>
                    <a:cubicBezTo>
                      <a:pt x="55" y="28"/>
                      <a:pt x="55" y="28"/>
                      <a:pt x="55" y="28"/>
                    </a:cubicBezTo>
                    <a:cubicBezTo>
                      <a:pt x="55" y="28"/>
                      <a:pt x="55" y="28"/>
                      <a:pt x="55" y="28"/>
                    </a:cubicBezTo>
                    <a:cubicBezTo>
                      <a:pt x="55" y="28"/>
                      <a:pt x="55" y="28"/>
                      <a:pt x="55" y="28"/>
                    </a:cubicBezTo>
                    <a:cubicBezTo>
                      <a:pt x="55" y="28"/>
                      <a:pt x="55" y="28"/>
                      <a:pt x="55" y="28"/>
                    </a:cubicBezTo>
                    <a:cubicBezTo>
                      <a:pt x="55" y="28"/>
                      <a:pt x="55" y="28"/>
                      <a:pt x="55" y="28"/>
                    </a:cubicBezTo>
                    <a:cubicBezTo>
                      <a:pt x="55" y="28"/>
                      <a:pt x="56" y="27"/>
                      <a:pt x="56" y="27"/>
                    </a:cubicBezTo>
                    <a:cubicBezTo>
                      <a:pt x="56" y="27"/>
                      <a:pt x="56" y="27"/>
                      <a:pt x="56" y="27"/>
                    </a:cubicBezTo>
                    <a:cubicBezTo>
                      <a:pt x="56" y="27"/>
                      <a:pt x="56" y="27"/>
                      <a:pt x="56" y="27"/>
                    </a:cubicBezTo>
                    <a:cubicBezTo>
                      <a:pt x="56" y="27"/>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7" y="25"/>
                      <a:pt x="57" y="25"/>
                      <a:pt x="57"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8" y="25"/>
                    </a:cubicBezTo>
                    <a:cubicBezTo>
                      <a:pt x="58" y="25"/>
                      <a:pt x="58" y="25"/>
                      <a:pt x="59" y="25"/>
                    </a:cubicBezTo>
                    <a:cubicBezTo>
                      <a:pt x="59" y="25"/>
                      <a:pt x="59" y="25"/>
                      <a:pt x="59" y="25"/>
                    </a:cubicBezTo>
                    <a:cubicBezTo>
                      <a:pt x="59" y="25"/>
                      <a:pt x="59" y="25"/>
                      <a:pt x="59" y="25"/>
                    </a:cubicBezTo>
                    <a:cubicBezTo>
                      <a:pt x="59" y="25"/>
                      <a:pt x="59" y="25"/>
                      <a:pt x="59" y="25"/>
                    </a:cubicBezTo>
                    <a:cubicBezTo>
                      <a:pt x="59" y="25"/>
                      <a:pt x="59" y="25"/>
                      <a:pt x="59" y="25"/>
                    </a:cubicBezTo>
                    <a:cubicBezTo>
                      <a:pt x="59" y="25"/>
                      <a:pt x="59" y="25"/>
                      <a:pt x="59" y="25"/>
                    </a:cubicBezTo>
                    <a:cubicBezTo>
                      <a:pt x="59" y="25"/>
                      <a:pt x="59" y="25"/>
                      <a:pt x="59" y="25"/>
                    </a:cubicBezTo>
                    <a:cubicBezTo>
                      <a:pt x="59" y="25"/>
                      <a:pt x="59" y="25"/>
                      <a:pt x="59" y="25"/>
                    </a:cubicBezTo>
                    <a:cubicBezTo>
                      <a:pt x="60" y="26"/>
                      <a:pt x="59" y="26"/>
                      <a:pt x="59" y="26"/>
                    </a:cubicBezTo>
                    <a:cubicBezTo>
                      <a:pt x="59" y="26"/>
                      <a:pt x="59" y="26"/>
                      <a:pt x="59" y="26"/>
                    </a:cubicBezTo>
                    <a:cubicBezTo>
                      <a:pt x="59" y="26"/>
                      <a:pt x="59" y="26"/>
                      <a:pt x="60" y="26"/>
                    </a:cubicBezTo>
                    <a:cubicBezTo>
                      <a:pt x="60" y="26"/>
                      <a:pt x="60" y="26"/>
                      <a:pt x="60" y="26"/>
                    </a:cubicBezTo>
                    <a:cubicBezTo>
                      <a:pt x="60" y="26"/>
                      <a:pt x="60" y="26"/>
                      <a:pt x="60" y="26"/>
                    </a:cubicBezTo>
                    <a:cubicBezTo>
                      <a:pt x="60" y="26"/>
                      <a:pt x="60" y="26"/>
                      <a:pt x="60" y="26"/>
                    </a:cubicBezTo>
                    <a:cubicBezTo>
                      <a:pt x="60" y="26"/>
                      <a:pt x="60" y="26"/>
                      <a:pt x="60" y="26"/>
                    </a:cubicBezTo>
                    <a:cubicBezTo>
                      <a:pt x="59" y="26"/>
                      <a:pt x="59" y="26"/>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6"/>
                      <a:pt x="59" y="26"/>
                    </a:cubicBezTo>
                    <a:cubicBezTo>
                      <a:pt x="59" y="26"/>
                      <a:pt x="59" y="27"/>
                      <a:pt x="59" y="27"/>
                    </a:cubicBezTo>
                    <a:cubicBezTo>
                      <a:pt x="59" y="27"/>
                      <a:pt x="59" y="27"/>
                      <a:pt x="59" y="27"/>
                    </a:cubicBezTo>
                    <a:cubicBezTo>
                      <a:pt x="59" y="27"/>
                      <a:pt x="58" y="27"/>
                      <a:pt x="58" y="27"/>
                    </a:cubicBezTo>
                    <a:cubicBezTo>
                      <a:pt x="58" y="27"/>
                      <a:pt x="58" y="28"/>
                      <a:pt x="58" y="28"/>
                    </a:cubicBezTo>
                    <a:cubicBezTo>
                      <a:pt x="58" y="28"/>
                      <a:pt x="57" y="28"/>
                      <a:pt x="57" y="28"/>
                    </a:cubicBezTo>
                    <a:cubicBezTo>
                      <a:pt x="57" y="28"/>
                      <a:pt x="57" y="28"/>
                      <a:pt x="57" y="28"/>
                    </a:cubicBezTo>
                    <a:cubicBezTo>
                      <a:pt x="57" y="28"/>
                      <a:pt x="57" y="28"/>
                      <a:pt x="57" y="28"/>
                    </a:cubicBezTo>
                    <a:cubicBezTo>
                      <a:pt x="57" y="28"/>
                      <a:pt x="57" y="28"/>
                      <a:pt x="57" y="28"/>
                    </a:cubicBezTo>
                    <a:cubicBezTo>
                      <a:pt x="57" y="28"/>
                      <a:pt x="57" y="29"/>
                      <a:pt x="57" y="29"/>
                    </a:cubicBezTo>
                    <a:cubicBezTo>
                      <a:pt x="57" y="29"/>
                      <a:pt x="57" y="29"/>
                      <a:pt x="57" y="29"/>
                    </a:cubicBezTo>
                    <a:cubicBezTo>
                      <a:pt x="57" y="29"/>
                      <a:pt x="57" y="29"/>
                      <a:pt x="57" y="29"/>
                    </a:cubicBezTo>
                    <a:cubicBezTo>
                      <a:pt x="57" y="29"/>
                      <a:pt x="57" y="29"/>
                      <a:pt x="57" y="29"/>
                    </a:cubicBezTo>
                    <a:cubicBezTo>
                      <a:pt x="57" y="29"/>
                      <a:pt x="57" y="29"/>
                      <a:pt x="57" y="29"/>
                    </a:cubicBezTo>
                    <a:cubicBezTo>
                      <a:pt x="57" y="29"/>
                      <a:pt x="57" y="28"/>
                      <a:pt x="57" y="28"/>
                    </a:cubicBezTo>
                    <a:cubicBezTo>
                      <a:pt x="57" y="28"/>
                      <a:pt x="57" y="28"/>
                      <a:pt x="57" y="29"/>
                    </a:cubicBezTo>
                    <a:cubicBezTo>
                      <a:pt x="57" y="29"/>
                      <a:pt x="57" y="29"/>
                      <a:pt x="57" y="29"/>
                    </a:cubicBezTo>
                    <a:cubicBezTo>
                      <a:pt x="57" y="29"/>
                      <a:pt x="57" y="29"/>
                      <a:pt x="57" y="29"/>
                    </a:cubicBezTo>
                    <a:cubicBezTo>
                      <a:pt x="57" y="29"/>
                      <a:pt x="57" y="29"/>
                      <a:pt x="56" y="29"/>
                    </a:cubicBezTo>
                    <a:cubicBezTo>
                      <a:pt x="56" y="29"/>
                      <a:pt x="56" y="29"/>
                      <a:pt x="56" y="29"/>
                    </a:cubicBezTo>
                    <a:cubicBezTo>
                      <a:pt x="56" y="29"/>
                      <a:pt x="56" y="29"/>
                      <a:pt x="56" y="29"/>
                    </a:cubicBezTo>
                    <a:cubicBezTo>
                      <a:pt x="56" y="29"/>
                      <a:pt x="56" y="29"/>
                      <a:pt x="56" y="29"/>
                    </a:cubicBezTo>
                    <a:cubicBezTo>
                      <a:pt x="56" y="29"/>
                      <a:pt x="56" y="29"/>
                      <a:pt x="56" y="29"/>
                    </a:cubicBezTo>
                    <a:cubicBezTo>
                      <a:pt x="56" y="29"/>
                      <a:pt x="56" y="29"/>
                      <a:pt x="56" y="29"/>
                    </a:cubicBezTo>
                    <a:cubicBezTo>
                      <a:pt x="56" y="30"/>
                      <a:pt x="56" y="30"/>
                      <a:pt x="56" y="30"/>
                    </a:cubicBezTo>
                    <a:cubicBezTo>
                      <a:pt x="56" y="30"/>
                      <a:pt x="56" y="30"/>
                      <a:pt x="56" y="30"/>
                    </a:cubicBezTo>
                    <a:cubicBezTo>
                      <a:pt x="56" y="30"/>
                      <a:pt x="55" y="30"/>
                      <a:pt x="55" y="30"/>
                    </a:cubicBezTo>
                    <a:cubicBezTo>
                      <a:pt x="55" y="30"/>
                      <a:pt x="55" y="30"/>
                      <a:pt x="55" y="30"/>
                    </a:cubicBezTo>
                    <a:cubicBezTo>
                      <a:pt x="55" y="30"/>
                      <a:pt x="55" y="31"/>
                      <a:pt x="55" y="31"/>
                    </a:cubicBezTo>
                    <a:cubicBezTo>
                      <a:pt x="55" y="31"/>
                      <a:pt x="55" y="31"/>
                      <a:pt x="55" y="31"/>
                    </a:cubicBezTo>
                    <a:cubicBezTo>
                      <a:pt x="55" y="31"/>
                      <a:pt x="55" y="31"/>
                      <a:pt x="55" y="31"/>
                    </a:cubicBezTo>
                    <a:cubicBezTo>
                      <a:pt x="55" y="31"/>
                      <a:pt x="55" y="31"/>
                      <a:pt x="55" y="31"/>
                    </a:cubicBezTo>
                    <a:cubicBezTo>
                      <a:pt x="55" y="31"/>
                      <a:pt x="55" y="32"/>
                      <a:pt x="55" y="32"/>
                    </a:cubicBezTo>
                    <a:cubicBezTo>
                      <a:pt x="55" y="32"/>
                      <a:pt x="55" y="32"/>
                      <a:pt x="55" y="32"/>
                    </a:cubicBezTo>
                    <a:cubicBezTo>
                      <a:pt x="55" y="32"/>
                      <a:pt x="55" y="32"/>
                      <a:pt x="55" y="32"/>
                    </a:cubicBezTo>
                    <a:cubicBezTo>
                      <a:pt x="55" y="32"/>
                      <a:pt x="55" y="32"/>
                      <a:pt x="55" y="32"/>
                    </a:cubicBezTo>
                    <a:cubicBezTo>
                      <a:pt x="55" y="32"/>
                      <a:pt x="55" y="32"/>
                      <a:pt x="55" y="32"/>
                    </a:cubicBezTo>
                    <a:cubicBezTo>
                      <a:pt x="55" y="32"/>
                      <a:pt x="55" y="32"/>
                      <a:pt x="55" y="32"/>
                    </a:cubicBezTo>
                    <a:cubicBezTo>
                      <a:pt x="55" y="32"/>
                      <a:pt x="55" y="32"/>
                      <a:pt x="55" y="32"/>
                    </a:cubicBezTo>
                    <a:cubicBezTo>
                      <a:pt x="55" y="32"/>
                      <a:pt x="55" y="32"/>
                      <a:pt x="55" y="32"/>
                    </a:cubicBezTo>
                    <a:cubicBezTo>
                      <a:pt x="55" y="33"/>
                      <a:pt x="55" y="33"/>
                      <a:pt x="55" y="33"/>
                    </a:cubicBezTo>
                    <a:cubicBezTo>
                      <a:pt x="55" y="33"/>
                      <a:pt x="55" y="33"/>
                      <a:pt x="55" y="33"/>
                    </a:cubicBezTo>
                    <a:cubicBezTo>
                      <a:pt x="55" y="33"/>
                      <a:pt x="55" y="33"/>
                      <a:pt x="55" y="33"/>
                    </a:cubicBezTo>
                    <a:cubicBezTo>
                      <a:pt x="55" y="33"/>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4"/>
                    </a:cubicBezTo>
                    <a:cubicBezTo>
                      <a:pt x="56" y="34"/>
                      <a:pt x="56" y="34"/>
                      <a:pt x="56" y="35"/>
                    </a:cubicBezTo>
                    <a:cubicBezTo>
                      <a:pt x="56" y="35"/>
                      <a:pt x="56" y="35"/>
                      <a:pt x="56" y="35"/>
                    </a:cubicBezTo>
                    <a:cubicBezTo>
                      <a:pt x="56" y="35"/>
                      <a:pt x="56" y="35"/>
                      <a:pt x="56" y="35"/>
                    </a:cubicBezTo>
                    <a:cubicBezTo>
                      <a:pt x="56" y="35"/>
                      <a:pt x="56" y="35"/>
                      <a:pt x="56" y="35"/>
                    </a:cubicBezTo>
                    <a:cubicBezTo>
                      <a:pt x="56" y="35"/>
                      <a:pt x="56" y="35"/>
                      <a:pt x="56" y="35"/>
                    </a:cubicBezTo>
                    <a:cubicBezTo>
                      <a:pt x="56" y="35"/>
                      <a:pt x="56" y="35"/>
                      <a:pt x="56" y="35"/>
                    </a:cubicBezTo>
                    <a:cubicBezTo>
                      <a:pt x="56" y="35"/>
                      <a:pt x="57" y="35"/>
                      <a:pt x="57" y="35"/>
                    </a:cubicBezTo>
                    <a:cubicBezTo>
                      <a:pt x="57" y="35"/>
                      <a:pt x="57" y="35"/>
                      <a:pt x="57" y="35"/>
                    </a:cubicBezTo>
                    <a:cubicBezTo>
                      <a:pt x="57" y="35"/>
                      <a:pt x="57" y="35"/>
                      <a:pt x="57" y="35"/>
                    </a:cubicBezTo>
                    <a:cubicBezTo>
                      <a:pt x="57" y="35"/>
                      <a:pt x="57" y="35"/>
                      <a:pt x="57" y="35"/>
                    </a:cubicBezTo>
                    <a:cubicBezTo>
                      <a:pt x="58" y="35"/>
                      <a:pt x="58" y="35"/>
                      <a:pt x="58" y="35"/>
                    </a:cubicBezTo>
                    <a:cubicBezTo>
                      <a:pt x="58" y="35"/>
                      <a:pt x="58" y="35"/>
                      <a:pt x="58" y="35"/>
                    </a:cubicBezTo>
                    <a:cubicBezTo>
                      <a:pt x="58" y="35"/>
                      <a:pt x="58" y="35"/>
                      <a:pt x="58" y="35"/>
                    </a:cubicBezTo>
                    <a:cubicBezTo>
                      <a:pt x="58" y="35"/>
                      <a:pt x="58" y="35"/>
                      <a:pt x="58" y="35"/>
                    </a:cubicBezTo>
                    <a:cubicBezTo>
                      <a:pt x="58" y="35"/>
                      <a:pt x="59" y="35"/>
                      <a:pt x="59" y="34"/>
                    </a:cubicBezTo>
                    <a:cubicBezTo>
                      <a:pt x="59" y="34"/>
                      <a:pt x="59" y="34"/>
                      <a:pt x="59" y="34"/>
                    </a:cubicBezTo>
                    <a:cubicBezTo>
                      <a:pt x="59" y="34"/>
                      <a:pt x="59" y="34"/>
                      <a:pt x="59" y="34"/>
                    </a:cubicBezTo>
                    <a:cubicBezTo>
                      <a:pt x="59" y="34"/>
                      <a:pt x="59" y="34"/>
                      <a:pt x="59" y="34"/>
                    </a:cubicBezTo>
                    <a:cubicBezTo>
                      <a:pt x="59" y="34"/>
                      <a:pt x="59" y="34"/>
                      <a:pt x="59" y="34"/>
                    </a:cubicBezTo>
                    <a:cubicBezTo>
                      <a:pt x="59" y="34"/>
                      <a:pt x="59" y="34"/>
                      <a:pt x="59" y="34"/>
                    </a:cubicBezTo>
                    <a:cubicBezTo>
                      <a:pt x="59" y="34"/>
                      <a:pt x="59" y="34"/>
                      <a:pt x="59" y="34"/>
                    </a:cubicBezTo>
                    <a:cubicBezTo>
                      <a:pt x="59" y="34"/>
                      <a:pt x="60" y="34"/>
                      <a:pt x="60" y="34"/>
                    </a:cubicBezTo>
                    <a:cubicBezTo>
                      <a:pt x="60" y="34"/>
                      <a:pt x="60" y="34"/>
                      <a:pt x="60" y="34"/>
                    </a:cubicBezTo>
                    <a:cubicBezTo>
                      <a:pt x="60" y="34"/>
                      <a:pt x="60" y="34"/>
                      <a:pt x="60" y="34"/>
                    </a:cubicBezTo>
                    <a:cubicBezTo>
                      <a:pt x="60" y="34"/>
                      <a:pt x="60" y="34"/>
                      <a:pt x="60" y="34"/>
                    </a:cubicBezTo>
                    <a:cubicBezTo>
                      <a:pt x="60" y="34"/>
                      <a:pt x="60" y="34"/>
                      <a:pt x="60" y="34"/>
                    </a:cubicBezTo>
                    <a:cubicBezTo>
                      <a:pt x="60"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2" y="34"/>
                      <a:pt x="62" y="34"/>
                    </a:cubicBezTo>
                    <a:cubicBezTo>
                      <a:pt x="62" y="34"/>
                      <a:pt x="62" y="34"/>
                      <a:pt x="62" y="34"/>
                    </a:cubicBezTo>
                    <a:cubicBezTo>
                      <a:pt x="62" y="34"/>
                      <a:pt x="62" y="34"/>
                      <a:pt x="62" y="34"/>
                    </a:cubicBezTo>
                    <a:cubicBezTo>
                      <a:pt x="62" y="34"/>
                      <a:pt x="62" y="34"/>
                      <a:pt x="62" y="34"/>
                    </a:cubicBezTo>
                    <a:cubicBezTo>
                      <a:pt x="62" y="34"/>
                      <a:pt x="62" y="34"/>
                      <a:pt x="62" y="34"/>
                    </a:cubicBezTo>
                    <a:cubicBezTo>
                      <a:pt x="62" y="34"/>
                      <a:pt x="61" y="34"/>
                      <a:pt x="61" y="34"/>
                    </a:cubicBezTo>
                    <a:cubicBezTo>
                      <a:pt x="61" y="35"/>
                      <a:pt x="62" y="35"/>
                      <a:pt x="62" y="35"/>
                    </a:cubicBezTo>
                    <a:cubicBezTo>
                      <a:pt x="62" y="35"/>
                      <a:pt x="62" y="35"/>
                      <a:pt x="62" y="35"/>
                    </a:cubicBezTo>
                    <a:cubicBezTo>
                      <a:pt x="62" y="35"/>
                      <a:pt x="62" y="35"/>
                      <a:pt x="62" y="35"/>
                    </a:cubicBezTo>
                    <a:cubicBezTo>
                      <a:pt x="62" y="35"/>
                      <a:pt x="62" y="35"/>
                      <a:pt x="62" y="35"/>
                    </a:cubicBezTo>
                    <a:cubicBezTo>
                      <a:pt x="62" y="35"/>
                      <a:pt x="62" y="35"/>
                      <a:pt x="62" y="35"/>
                    </a:cubicBezTo>
                    <a:cubicBezTo>
                      <a:pt x="62" y="35"/>
                      <a:pt x="62" y="35"/>
                      <a:pt x="62" y="35"/>
                    </a:cubicBezTo>
                    <a:cubicBezTo>
                      <a:pt x="62" y="35"/>
                      <a:pt x="62" y="35"/>
                      <a:pt x="62"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3" y="35"/>
                    </a:cubicBezTo>
                    <a:cubicBezTo>
                      <a:pt x="63" y="35"/>
                      <a:pt x="63" y="35"/>
                      <a:pt x="62" y="35"/>
                    </a:cubicBezTo>
                    <a:cubicBezTo>
                      <a:pt x="62" y="35"/>
                      <a:pt x="62" y="35"/>
                      <a:pt x="62" y="35"/>
                    </a:cubicBezTo>
                    <a:cubicBezTo>
                      <a:pt x="62" y="35"/>
                      <a:pt x="62" y="35"/>
                      <a:pt x="62" y="35"/>
                    </a:cubicBezTo>
                    <a:cubicBezTo>
                      <a:pt x="62" y="35"/>
                      <a:pt x="62" y="35"/>
                      <a:pt x="62" y="35"/>
                    </a:cubicBezTo>
                    <a:cubicBezTo>
                      <a:pt x="62" y="35"/>
                      <a:pt x="62" y="35"/>
                      <a:pt x="62" y="35"/>
                    </a:cubicBezTo>
                    <a:cubicBezTo>
                      <a:pt x="62" y="35"/>
                      <a:pt x="62" y="36"/>
                      <a:pt x="62" y="36"/>
                    </a:cubicBezTo>
                    <a:cubicBezTo>
                      <a:pt x="62" y="36"/>
                      <a:pt x="62" y="36"/>
                      <a:pt x="62" y="35"/>
                    </a:cubicBezTo>
                    <a:cubicBezTo>
                      <a:pt x="62" y="35"/>
                      <a:pt x="62" y="35"/>
                      <a:pt x="61" y="35"/>
                    </a:cubicBezTo>
                    <a:cubicBezTo>
                      <a:pt x="61" y="35"/>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1" y="36"/>
                    </a:cubicBezTo>
                    <a:cubicBezTo>
                      <a:pt x="61" y="36"/>
                      <a:pt x="61" y="36"/>
                      <a:pt x="60" y="36"/>
                    </a:cubicBezTo>
                    <a:cubicBezTo>
                      <a:pt x="60" y="36"/>
                      <a:pt x="60" y="36"/>
                      <a:pt x="60" y="36"/>
                    </a:cubicBezTo>
                    <a:cubicBezTo>
                      <a:pt x="60" y="36"/>
                      <a:pt x="60" y="36"/>
                      <a:pt x="60" y="36"/>
                    </a:cubicBezTo>
                    <a:cubicBezTo>
                      <a:pt x="60" y="36"/>
                      <a:pt x="60" y="36"/>
                      <a:pt x="60" y="36"/>
                    </a:cubicBezTo>
                    <a:cubicBezTo>
                      <a:pt x="60" y="36"/>
                      <a:pt x="60" y="36"/>
                      <a:pt x="60" y="36"/>
                    </a:cubicBezTo>
                    <a:cubicBezTo>
                      <a:pt x="60" y="36"/>
                      <a:pt x="60" y="36"/>
                      <a:pt x="60" y="36"/>
                    </a:cubicBezTo>
                    <a:cubicBezTo>
                      <a:pt x="60" y="36"/>
                      <a:pt x="60" y="36"/>
                      <a:pt x="60" y="36"/>
                    </a:cubicBezTo>
                    <a:cubicBezTo>
                      <a:pt x="60" y="36"/>
                      <a:pt x="60" y="36"/>
                      <a:pt x="60" y="36"/>
                    </a:cubicBezTo>
                    <a:cubicBezTo>
                      <a:pt x="60" y="36"/>
                      <a:pt x="60" y="36"/>
                      <a:pt x="60" y="36"/>
                    </a:cubicBezTo>
                    <a:cubicBezTo>
                      <a:pt x="59" y="36"/>
                      <a:pt x="59" y="36"/>
                      <a:pt x="59" y="36"/>
                    </a:cubicBezTo>
                    <a:cubicBezTo>
                      <a:pt x="59" y="36"/>
                      <a:pt x="59" y="36"/>
                      <a:pt x="59" y="36"/>
                    </a:cubicBezTo>
                    <a:cubicBezTo>
                      <a:pt x="59" y="36"/>
                      <a:pt x="59" y="36"/>
                      <a:pt x="59" y="36"/>
                    </a:cubicBezTo>
                    <a:cubicBezTo>
                      <a:pt x="59" y="36"/>
                      <a:pt x="59" y="36"/>
                      <a:pt x="59" y="36"/>
                    </a:cubicBezTo>
                    <a:cubicBezTo>
                      <a:pt x="59" y="36"/>
                      <a:pt x="59" y="36"/>
                      <a:pt x="59" y="36"/>
                    </a:cubicBezTo>
                    <a:cubicBezTo>
                      <a:pt x="59" y="36"/>
                      <a:pt x="59" y="36"/>
                      <a:pt x="59" y="36"/>
                    </a:cubicBezTo>
                    <a:cubicBezTo>
                      <a:pt x="59" y="36"/>
                      <a:pt x="59" y="36"/>
                      <a:pt x="59" y="36"/>
                    </a:cubicBezTo>
                    <a:cubicBezTo>
                      <a:pt x="59" y="36"/>
                      <a:pt x="59" y="36"/>
                      <a:pt x="59" y="36"/>
                    </a:cubicBezTo>
                    <a:cubicBezTo>
                      <a:pt x="59" y="36"/>
                      <a:pt x="58" y="36"/>
                      <a:pt x="58" y="36"/>
                    </a:cubicBezTo>
                    <a:cubicBezTo>
                      <a:pt x="58" y="36"/>
                      <a:pt x="58" y="36"/>
                      <a:pt x="58" y="36"/>
                    </a:cubicBezTo>
                    <a:cubicBezTo>
                      <a:pt x="58" y="36"/>
                      <a:pt x="58" y="36"/>
                      <a:pt x="58" y="36"/>
                    </a:cubicBezTo>
                    <a:cubicBezTo>
                      <a:pt x="58" y="36"/>
                      <a:pt x="58" y="36"/>
                      <a:pt x="58" y="36"/>
                    </a:cubicBezTo>
                    <a:cubicBezTo>
                      <a:pt x="58" y="36"/>
                      <a:pt x="58" y="36"/>
                      <a:pt x="58" y="36"/>
                    </a:cubicBezTo>
                    <a:cubicBezTo>
                      <a:pt x="58" y="36"/>
                      <a:pt x="58" y="36"/>
                      <a:pt x="58" y="36"/>
                    </a:cubicBezTo>
                    <a:cubicBezTo>
                      <a:pt x="58" y="36"/>
                      <a:pt x="58" y="36"/>
                      <a:pt x="58" y="36"/>
                    </a:cubicBezTo>
                    <a:cubicBezTo>
                      <a:pt x="58" y="36"/>
                      <a:pt x="58" y="36"/>
                      <a:pt x="58" y="36"/>
                    </a:cubicBezTo>
                    <a:cubicBezTo>
                      <a:pt x="58" y="36"/>
                      <a:pt x="57" y="36"/>
                      <a:pt x="57" y="36"/>
                    </a:cubicBezTo>
                    <a:cubicBezTo>
                      <a:pt x="57" y="36"/>
                      <a:pt x="57" y="36"/>
                      <a:pt x="57" y="36"/>
                    </a:cubicBezTo>
                    <a:cubicBezTo>
                      <a:pt x="57" y="36"/>
                      <a:pt x="57" y="36"/>
                      <a:pt x="57" y="36"/>
                    </a:cubicBezTo>
                    <a:cubicBezTo>
                      <a:pt x="57" y="36"/>
                      <a:pt x="57" y="36"/>
                      <a:pt x="57" y="36"/>
                    </a:cubicBezTo>
                    <a:cubicBezTo>
                      <a:pt x="57" y="36"/>
                      <a:pt x="57" y="36"/>
                      <a:pt x="57" y="36"/>
                    </a:cubicBezTo>
                    <a:cubicBezTo>
                      <a:pt x="57" y="36"/>
                      <a:pt x="57" y="36"/>
                      <a:pt x="57" y="36"/>
                    </a:cubicBezTo>
                    <a:cubicBezTo>
                      <a:pt x="57" y="36"/>
                      <a:pt x="57" y="36"/>
                      <a:pt x="57" y="36"/>
                    </a:cubicBezTo>
                    <a:cubicBezTo>
                      <a:pt x="56" y="36"/>
                      <a:pt x="56" y="37"/>
                      <a:pt x="56" y="37"/>
                    </a:cubicBezTo>
                    <a:cubicBezTo>
                      <a:pt x="56" y="37"/>
                      <a:pt x="56" y="37"/>
                      <a:pt x="57" y="37"/>
                    </a:cubicBezTo>
                    <a:cubicBezTo>
                      <a:pt x="57" y="37"/>
                      <a:pt x="57" y="37"/>
                      <a:pt x="57" y="37"/>
                    </a:cubicBezTo>
                    <a:cubicBezTo>
                      <a:pt x="57" y="37"/>
                      <a:pt x="57" y="37"/>
                      <a:pt x="56" y="37"/>
                    </a:cubicBezTo>
                    <a:cubicBezTo>
                      <a:pt x="56" y="37"/>
                      <a:pt x="56" y="37"/>
                      <a:pt x="56" y="37"/>
                    </a:cubicBezTo>
                    <a:cubicBezTo>
                      <a:pt x="56" y="37"/>
                      <a:pt x="56" y="37"/>
                      <a:pt x="56" y="38"/>
                    </a:cubicBezTo>
                    <a:cubicBezTo>
                      <a:pt x="56" y="38"/>
                      <a:pt x="56" y="38"/>
                      <a:pt x="56" y="38"/>
                    </a:cubicBezTo>
                    <a:cubicBezTo>
                      <a:pt x="56" y="38"/>
                      <a:pt x="57" y="38"/>
                      <a:pt x="57" y="38"/>
                    </a:cubicBezTo>
                    <a:cubicBezTo>
                      <a:pt x="57" y="38"/>
                      <a:pt x="57" y="38"/>
                      <a:pt x="57" y="38"/>
                    </a:cubicBezTo>
                    <a:cubicBezTo>
                      <a:pt x="57" y="38"/>
                      <a:pt x="57" y="38"/>
                      <a:pt x="57" y="39"/>
                    </a:cubicBezTo>
                    <a:cubicBezTo>
                      <a:pt x="57" y="39"/>
                      <a:pt x="57" y="39"/>
                      <a:pt x="57" y="39"/>
                    </a:cubicBezTo>
                    <a:cubicBezTo>
                      <a:pt x="57" y="39"/>
                      <a:pt x="57" y="39"/>
                      <a:pt x="57" y="39"/>
                    </a:cubicBezTo>
                    <a:cubicBezTo>
                      <a:pt x="57" y="39"/>
                      <a:pt x="57" y="39"/>
                      <a:pt x="57" y="39"/>
                    </a:cubicBezTo>
                    <a:cubicBezTo>
                      <a:pt x="57" y="39"/>
                      <a:pt x="57" y="39"/>
                      <a:pt x="57" y="39"/>
                    </a:cubicBezTo>
                    <a:cubicBezTo>
                      <a:pt x="57" y="39"/>
                      <a:pt x="57" y="39"/>
                      <a:pt x="57" y="39"/>
                    </a:cubicBezTo>
                    <a:cubicBezTo>
                      <a:pt x="57" y="39"/>
                      <a:pt x="57" y="39"/>
                      <a:pt x="57" y="40"/>
                    </a:cubicBezTo>
                    <a:cubicBezTo>
                      <a:pt x="57" y="40"/>
                      <a:pt x="57" y="40"/>
                      <a:pt x="57" y="40"/>
                    </a:cubicBezTo>
                    <a:cubicBezTo>
                      <a:pt x="57" y="40"/>
                      <a:pt x="56" y="40"/>
                      <a:pt x="56" y="40"/>
                    </a:cubicBezTo>
                    <a:cubicBezTo>
                      <a:pt x="56" y="40"/>
                      <a:pt x="56" y="40"/>
                      <a:pt x="56" y="40"/>
                    </a:cubicBezTo>
                    <a:cubicBezTo>
                      <a:pt x="56" y="40"/>
                      <a:pt x="56" y="40"/>
                      <a:pt x="56" y="40"/>
                    </a:cubicBezTo>
                    <a:cubicBezTo>
                      <a:pt x="56" y="40"/>
                      <a:pt x="56" y="40"/>
                      <a:pt x="56" y="40"/>
                    </a:cubicBezTo>
                    <a:cubicBezTo>
                      <a:pt x="56" y="40"/>
                      <a:pt x="56" y="39"/>
                      <a:pt x="56" y="39"/>
                    </a:cubicBezTo>
                    <a:cubicBezTo>
                      <a:pt x="56"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4" y="39"/>
                      <a:pt x="54" y="39"/>
                      <a:pt x="54" y="39"/>
                    </a:cubicBezTo>
                    <a:cubicBezTo>
                      <a:pt x="54" y="40"/>
                      <a:pt x="54" y="40"/>
                      <a:pt x="54" y="40"/>
                    </a:cubicBezTo>
                    <a:cubicBezTo>
                      <a:pt x="53" y="40"/>
                      <a:pt x="53" y="41"/>
                      <a:pt x="53" y="41"/>
                    </a:cubicBezTo>
                    <a:cubicBezTo>
                      <a:pt x="53" y="41"/>
                      <a:pt x="53" y="41"/>
                      <a:pt x="53" y="41"/>
                    </a:cubicBezTo>
                    <a:cubicBezTo>
                      <a:pt x="53" y="41"/>
                      <a:pt x="53" y="41"/>
                      <a:pt x="53" y="41"/>
                    </a:cubicBezTo>
                    <a:cubicBezTo>
                      <a:pt x="53" y="41"/>
                      <a:pt x="53" y="41"/>
                      <a:pt x="53" y="41"/>
                    </a:cubicBezTo>
                    <a:cubicBezTo>
                      <a:pt x="53" y="41"/>
                      <a:pt x="53" y="41"/>
                      <a:pt x="53" y="41"/>
                    </a:cubicBezTo>
                    <a:cubicBezTo>
                      <a:pt x="53" y="41"/>
                      <a:pt x="53" y="41"/>
                      <a:pt x="53" y="41"/>
                    </a:cubicBezTo>
                    <a:cubicBezTo>
                      <a:pt x="53" y="41"/>
                      <a:pt x="53" y="41"/>
                      <a:pt x="53" y="41"/>
                    </a:cubicBezTo>
                    <a:cubicBezTo>
                      <a:pt x="53" y="42"/>
                      <a:pt x="53" y="42"/>
                      <a:pt x="54" y="42"/>
                    </a:cubicBezTo>
                    <a:cubicBezTo>
                      <a:pt x="54" y="42"/>
                      <a:pt x="54" y="43"/>
                      <a:pt x="54" y="43"/>
                    </a:cubicBezTo>
                    <a:cubicBezTo>
                      <a:pt x="54" y="43"/>
                      <a:pt x="54" y="43"/>
                      <a:pt x="54" y="43"/>
                    </a:cubicBezTo>
                    <a:cubicBezTo>
                      <a:pt x="54" y="43"/>
                      <a:pt x="53" y="43"/>
                      <a:pt x="53" y="43"/>
                    </a:cubicBezTo>
                    <a:cubicBezTo>
                      <a:pt x="53" y="43"/>
                      <a:pt x="53" y="43"/>
                      <a:pt x="53" y="43"/>
                    </a:cubicBezTo>
                    <a:cubicBezTo>
                      <a:pt x="53" y="43"/>
                      <a:pt x="53" y="43"/>
                      <a:pt x="53" y="43"/>
                    </a:cubicBezTo>
                    <a:cubicBezTo>
                      <a:pt x="53" y="43"/>
                      <a:pt x="53" y="43"/>
                      <a:pt x="53" y="43"/>
                    </a:cubicBezTo>
                    <a:cubicBezTo>
                      <a:pt x="53" y="43"/>
                      <a:pt x="53" y="42"/>
                      <a:pt x="53" y="42"/>
                    </a:cubicBezTo>
                    <a:cubicBezTo>
                      <a:pt x="53" y="42"/>
                      <a:pt x="53" y="42"/>
                      <a:pt x="53" y="42"/>
                    </a:cubicBezTo>
                    <a:cubicBezTo>
                      <a:pt x="53" y="42"/>
                      <a:pt x="53" y="42"/>
                      <a:pt x="53" y="43"/>
                    </a:cubicBezTo>
                    <a:cubicBezTo>
                      <a:pt x="53" y="43"/>
                      <a:pt x="53" y="43"/>
                      <a:pt x="53" y="43"/>
                    </a:cubicBezTo>
                    <a:cubicBezTo>
                      <a:pt x="53" y="43"/>
                      <a:pt x="53" y="43"/>
                      <a:pt x="53" y="43"/>
                    </a:cubicBezTo>
                    <a:cubicBezTo>
                      <a:pt x="53" y="43"/>
                      <a:pt x="53" y="43"/>
                      <a:pt x="53" y="43"/>
                    </a:cubicBezTo>
                    <a:cubicBezTo>
                      <a:pt x="53" y="43"/>
                      <a:pt x="53" y="43"/>
                      <a:pt x="52" y="43"/>
                    </a:cubicBezTo>
                    <a:cubicBezTo>
                      <a:pt x="52" y="43"/>
                      <a:pt x="52" y="43"/>
                      <a:pt x="52" y="44"/>
                    </a:cubicBezTo>
                    <a:cubicBezTo>
                      <a:pt x="52" y="44"/>
                      <a:pt x="52" y="44"/>
                      <a:pt x="53" y="44"/>
                    </a:cubicBezTo>
                    <a:cubicBezTo>
                      <a:pt x="53" y="44"/>
                      <a:pt x="53" y="44"/>
                      <a:pt x="53" y="44"/>
                    </a:cubicBezTo>
                    <a:cubicBezTo>
                      <a:pt x="53" y="44"/>
                      <a:pt x="53" y="44"/>
                      <a:pt x="53" y="44"/>
                    </a:cubicBezTo>
                    <a:cubicBezTo>
                      <a:pt x="53" y="44"/>
                      <a:pt x="53" y="44"/>
                      <a:pt x="52" y="44"/>
                    </a:cubicBezTo>
                    <a:cubicBezTo>
                      <a:pt x="52" y="44"/>
                      <a:pt x="52" y="44"/>
                      <a:pt x="52" y="44"/>
                    </a:cubicBezTo>
                    <a:cubicBezTo>
                      <a:pt x="52" y="44"/>
                      <a:pt x="52" y="44"/>
                      <a:pt x="52" y="44"/>
                    </a:cubicBezTo>
                    <a:cubicBezTo>
                      <a:pt x="52" y="44"/>
                      <a:pt x="52" y="44"/>
                      <a:pt x="52" y="44"/>
                    </a:cubicBezTo>
                    <a:cubicBezTo>
                      <a:pt x="52" y="44"/>
                      <a:pt x="52" y="44"/>
                      <a:pt x="52" y="44"/>
                    </a:cubicBezTo>
                    <a:cubicBezTo>
                      <a:pt x="52" y="44"/>
                      <a:pt x="52" y="44"/>
                      <a:pt x="52" y="44"/>
                    </a:cubicBezTo>
                    <a:cubicBezTo>
                      <a:pt x="52" y="44"/>
                      <a:pt x="52" y="44"/>
                      <a:pt x="52" y="44"/>
                    </a:cubicBezTo>
                    <a:cubicBezTo>
                      <a:pt x="52" y="44"/>
                      <a:pt x="52" y="44"/>
                      <a:pt x="52" y="44"/>
                    </a:cubicBezTo>
                    <a:cubicBezTo>
                      <a:pt x="52"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1" y="43"/>
                      <a:pt x="51" y="43"/>
                      <a:pt x="51" y="43"/>
                    </a:cubicBezTo>
                    <a:cubicBezTo>
                      <a:pt x="51" y="43"/>
                      <a:pt x="51" y="43"/>
                      <a:pt x="51" y="43"/>
                    </a:cubicBezTo>
                    <a:cubicBezTo>
                      <a:pt x="51" y="43"/>
                      <a:pt x="50" y="43"/>
                      <a:pt x="50" y="43"/>
                    </a:cubicBezTo>
                    <a:cubicBezTo>
                      <a:pt x="50" y="43"/>
                      <a:pt x="50" y="43"/>
                      <a:pt x="50" y="43"/>
                    </a:cubicBezTo>
                    <a:cubicBezTo>
                      <a:pt x="50" y="43"/>
                      <a:pt x="50" y="43"/>
                      <a:pt x="50" y="43"/>
                    </a:cubicBezTo>
                    <a:cubicBezTo>
                      <a:pt x="50" y="44"/>
                      <a:pt x="50" y="44"/>
                      <a:pt x="50" y="44"/>
                    </a:cubicBezTo>
                    <a:cubicBezTo>
                      <a:pt x="50" y="44"/>
                      <a:pt x="49" y="44"/>
                      <a:pt x="49" y="44"/>
                    </a:cubicBezTo>
                    <a:cubicBezTo>
                      <a:pt x="49" y="44"/>
                      <a:pt x="49" y="44"/>
                      <a:pt x="49" y="44"/>
                    </a:cubicBezTo>
                    <a:cubicBezTo>
                      <a:pt x="49" y="44"/>
                      <a:pt x="48" y="44"/>
                      <a:pt x="48" y="44"/>
                    </a:cubicBezTo>
                    <a:cubicBezTo>
                      <a:pt x="48" y="44"/>
                      <a:pt x="48" y="44"/>
                      <a:pt x="48" y="44"/>
                    </a:cubicBezTo>
                    <a:cubicBezTo>
                      <a:pt x="48" y="44"/>
                      <a:pt x="48" y="44"/>
                      <a:pt x="48" y="44"/>
                    </a:cubicBezTo>
                    <a:cubicBezTo>
                      <a:pt x="48" y="44"/>
                      <a:pt x="48" y="44"/>
                      <a:pt x="48" y="44"/>
                    </a:cubicBezTo>
                    <a:cubicBezTo>
                      <a:pt x="48" y="44"/>
                      <a:pt x="48" y="44"/>
                      <a:pt x="47" y="45"/>
                    </a:cubicBezTo>
                    <a:cubicBezTo>
                      <a:pt x="47" y="45"/>
                      <a:pt x="47" y="45"/>
                      <a:pt x="47" y="45"/>
                    </a:cubicBezTo>
                    <a:cubicBezTo>
                      <a:pt x="47" y="45"/>
                      <a:pt x="47" y="45"/>
                      <a:pt x="47" y="45"/>
                    </a:cubicBezTo>
                    <a:cubicBezTo>
                      <a:pt x="47" y="45"/>
                      <a:pt x="47" y="45"/>
                      <a:pt x="47" y="45"/>
                    </a:cubicBezTo>
                    <a:cubicBezTo>
                      <a:pt x="47" y="45"/>
                      <a:pt x="47" y="45"/>
                      <a:pt x="47" y="45"/>
                    </a:cubicBezTo>
                    <a:cubicBezTo>
                      <a:pt x="47" y="45"/>
                      <a:pt x="47" y="45"/>
                      <a:pt x="47" y="46"/>
                    </a:cubicBezTo>
                    <a:cubicBezTo>
                      <a:pt x="47" y="46"/>
                      <a:pt x="47" y="46"/>
                      <a:pt x="47" y="46"/>
                    </a:cubicBezTo>
                    <a:cubicBezTo>
                      <a:pt x="47" y="46"/>
                      <a:pt x="47" y="45"/>
                      <a:pt x="47" y="45"/>
                    </a:cubicBezTo>
                    <a:cubicBezTo>
                      <a:pt x="47" y="45"/>
                      <a:pt x="47" y="45"/>
                      <a:pt x="47" y="45"/>
                    </a:cubicBezTo>
                    <a:cubicBezTo>
                      <a:pt x="47" y="45"/>
                      <a:pt x="47" y="45"/>
                      <a:pt x="47" y="45"/>
                    </a:cubicBezTo>
                    <a:cubicBezTo>
                      <a:pt x="47" y="45"/>
                      <a:pt x="47" y="45"/>
                      <a:pt x="47" y="45"/>
                    </a:cubicBezTo>
                    <a:cubicBezTo>
                      <a:pt x="47" y="45"/>
                      <a:pt x="47" y="45"/>
                      <a:pt x="47" y="45"/>
                    </a:cubicBezTo>
                    <a:cubicBezTo>
                      <a:pt x="47" y="45"/>
                      <a:pt x="47" y="45"/>
                      <a:pt x="47" y="45"/>
                    </a:cubicBezTo>
                    <a:cubicBezTo>
                      <a:pt x="46" y="45"/>
                      <a:pt x="46" y="45"/>
                      <a:pt x="46" y="45"/>
                    </a:cubicBezTo>
                    <a:cubicBezTo>
                      <a:pt x="46" y="45"/>
                      <a:pt x="46" y="45"/>
                      <a:pt x="46" y="45"/>
                    </a:cubicBezTo>
                    <a:cubicBezTo>
                      <a:pt x="46" y="45"/>
                      <a:pt x="46" y="45"/>
                      <a:pt x="46" y="45"/>
                    </a:cubicBezTo>
                    <a:cubicBezTo>
                      <a:pt x="46" y="45"/>
                      <a:pt x="46" y="45"/>
                      <a:pt x="46" y="45"/>
                    </a:cubicBezTo>
                    <a:cubicBezTo>
                      <a:pt x="46" y="45"/>
                      <a:pt x="45" y="45"/>
                      <a:pt x="45" y="45"/>
                    </a:cubicBezTo>
                    <a:cubicBezTo>
                      <a:pt x="45" y="45"/>
                      <a:pt x="45" y="44"/>
                      <a:pt x="45" y="44"/>
                    </a:cubicBezTo>
                    <a:cubicBezTo>
                      <a:pt x="45" y="44"/>
                      <a:pt x="45" y="44"/>
                      <a:pt x="45" y="44"/>
                    </a:cubicBezTo>
                    <a:cubicBezTo>
                      <a:pt x="45" y="44"/>
                      <a:pt x="45" y="44"/>
                      <a:pt x="45" y="44"/>
                    </a:cubicBezTo>
                    <a:cubicBezTo>
                      <a:pt x="45" y="44"/>
                      <a:pt x="45" y="44"/>
                      <a:pt x="45" y="44"/>
                    </a:cubicBezTo>
                    <a:cubicBezTo>
                      <a:pt x="45" y="44"/>
                      <a:pt x="45" y="44"/>
                      <a:pt x="45" y="44"/>
                    </a:cubicBezTo>
                    <a:cubicBezTo>
                      <a:pt x="44" y="44"/>
                      <a:pt x="44" y="44"/>
                      <a:pt x="44" y="44"/>
                    </a:cubicBezTo>
                    <a:cubicBezTo>
                      <a:pt x="44" y="44"/>
                      <a:pt x="44" y="44"/>
                      <a:pt x="44" y="44"/>
                    </a:cubicBezTo>
                    <a:cubicBezTo>
                      <a:pt x="44" y="44"/>
                      <a:pt x="44" y="44"/>
                      <a:pt x="44" y="44"/>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4"/>
                      <a:pt x="43" y="44"/>
                      <a:pt x="43" y="44"/>
                    </a:cubicBezTo>
                    <a:cubicBezTo>
                      <a:pt x="43" y="44"/>
                      <a:pt x="43" y="44"/>
                      <a:pt x="43" y="44"/>
                    </a:cubicBezTo>
                    <a:cubicBezTo>
                      <a:pt x="43" y="44"/>
                      <a:pt x="43" y="44"/>
                      <a:pt x="43" y="44"/>
                    </a:cubicBezTo>
                    <a:cubicBezTo>
                      <a:pt x="43" y="44"/>
                      <a:pt x="43" y="44"/>
                      <a:pt x="43" y="44"/>
                    </a:cubicBezTo>
                    <a:cubicBezTo>
                      <a:pt x="43" y="44"/>
                      <a:pt x="43" y="44"/>
                      <a:pt x="43" y="44"/>
                    </a:cubicBezTo>
                    <a:cubicBezTo>
                      <a:pt x="43" y="44"/>
                      <a:pt x="43" y="44"/>
                      <a:pt x="42" y="44"/>
                    </a:cubicBezTo>
                    <a:cubicBezTo>
                      <a:pt x="42" y="44"/>
                      <a:pt x="42" y="44"/>
                      <a:pt x="42" y="44"/>
                    </a:cubicBezTo>
                    <a:cubicBezTo>
                      <a:pt x="42" y="44"/>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2" y="43"/>
                      <a:pt x="42" y="43"/>
                    </a:cubicBezTo>
                    <a:cubicBezTo>
                      <a:pt x="42" y="43"/>
                      <a:pt x="43" y="43"/>
                      <a:pt x="42" y="42"/>
                    </a:cubicBezTo>
                    <a:cubicBezTo>
                      <a:pt x="42" y="42"/>
                      <a:pt x="43" y="42"/>
                      <a:pt x="43" y="42"/>
                    </a:cubicBezTo>
                    <a:cubicBezTo>
                      <a:pt x="43" y="42"/>
                      <a:pt x="43" y="42"/>
                      <a:pt x="43" y="42"/>
                    </a:cubicBezTo>
                    <a:cubicBezTo>
                      <a:pt x="43" y="42"/>
                      <a:pt x="43" y="42"/>
                      <a:pt x="43" y="42"/>
                    </a:cubicBezTo>
                    <a:cubicBezTo>
                      <a:pt x="43" y="42"/>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3" y="41"/>
                    </a:cubicBezTo>
                    <a:cubicBezTo>
                      <a:pt x="43" y="41"/>
                      <a:pt x="43" y="41"/>
                      <a:pt x="44" y="41"/>
                    </a:cubicBezTo>
                    <a:cubicBezTo>
                      <a:pt x="44" y="41"/>
                      <a:pt x="44" y="41"/>
                      <a:pt x="44" y="41"/>
                    </a:cubicBezTo>
                    <a:cubicBezTo>
                      <a:pt x="44" y="41"/>
                      <a:pt x="44" y="41"/>
                      <a:pt x="44" y="40"/>
                    </a:cubicBezTo>
                    <a:cubicBezTo>
                      <a:pt x="44" y="40"/>
                      <a:pt x="44" y="40"/>
                      <a:pt x="44" y="40"/>
                    </a:cubicBezTo>
                    <a:cubicBezTo>
                      <a:pt x="44" y="40"/>
                      <a:pt x="43" y="40"/>
                      <a:pt x="43" y="41"/>
                    </a:cubicBezTo>
                    <a:cubicBezTo>
                      <a:pt x="43" y="41"/>
                      <a:pt x="43" y="41"/>
                      <a:pt x="43" y="41"/>
                    </a:cubicBezTo>
                    <a:cubicBezTo>
                      <a:pt x="43" y="41"/>
                      <a:pt x="43" y="41"/>
                      <a:pt x="43" y="41"/>
                    </a:cubicBezTo>
                    <a:cubicBezTo>
                      <a:pt x="43" y="41"/>
                      <a:pt x="43" y="41"/>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4" y="39"/>
                    </a:cubicBezTo>
                    <a:cubicBezTo>
                      <a:pt x="44" y="39"/>
                      <a:pt x="44" y="39"/>
                      <a:pt x="44" y="39"/>
                    </a:cubicBezTo>
                    <a:cubicBezTo>
                      <a:pt x="44" y="39"/>
                      <a:pt x="44" y="39"/>
                      <a:pt x="44" y="39"/>
                    </a:cubicBezTo>
                    <a:cubicBezTo>
                      <a:pt x="44" y="39"/>
                      <a:pt x="44" y="39"/>
                      <a:pt x="44" y="39"/>
                    </a:cubicBezTo>
                    <a:cubicBezTo>
                      <a:pt x="44" y="39"/>
                      <a:pt x="44" y="39"/>
                      <a:pt x="44" y="38"/>
                    </a:cubicBezTo>
                    <a:cubicBezTo>
                      <a:pt x="44" y="38"/>
                      <a:pt x="44" y="38"/>
                      <a:pt x="44" y="38"/>
                    </a:cubicBezTo>
                    <a:cubicBezTo>
                      <a:pt x="44" y="38"/>
                      <a:pt x="44" y="38"/>
                      <a:pt x="44" y="38"/>
                    </a:cubicBezTo>
                    <a:cubicBezTo>
                      <a:pt x="44" y="38"/>
                      <a:pt x="44" y="38"/>
                      <a:pt x="44" y="39"/>
                    </a:cubicBezTo>
                    <a:cubicBezTo>
                      <a:pt x="44" y="39"/>
                      <a:pt x="44" y="39"/>
                      <a:pt x="43" y="39"/>
                    </a:cubicBezTo>
                    <a:cubicBezTo>
                      <a:pt x="43" y="39"/>
                      <a:pt x="43" y="39"/>
                      <a:pt x="43" y="39"/>
                    </a:cubicBezTo>
                    <a:cubicBezTo>
                      <a:pt x="43" y="39"/>
                      <a:pt x="43" y="39"/>
                      <a:pt x="43" y="39"/>
                    </a:cubicBezTo>
                    <a:cubicBezTo>
                      <a:pt x="43" y="39"/>
                      <a:pt x="43" y="39"/>
                      <a:pt x="43" y="39"/>
                    </a:cubicBezTo>
                    <a:cubicBezTo>
                      <a:pt x="43" y="39"/>
                      <a:pt x="43" y="39"/>
                      <a:pt x="42" y="39"/>
                    </a:cubicBezTo>
                    <a:cubicBezTo>
                      <a:pt x="42" y="39"/>
                      <a:pt x="42" y="39"/>
                      <a:pt x="42" y="39"/>
                    </a:cubicBezTo>
                    <a:cubicBezTo>
                      <a:pt x="42" y="39"/>
                      <a:pt x="42" y="39"/>
                      <a:pt x="42" y="39"/>
                    </a:cubicBezTo>
                    <a:cubicBezTo>
                      <a:pt x="42" y="39"/>
                      <a:pt x="42" y="39"/>
                      <a:pt x="42" y="39"/>
                    </a:cubicBezTo>
                    <a:cubicBezTo>
                      <a:pt x="42" y="39"/>
                      <a:pt x="42" y="40"/>
                      <a:pt x="41" y="40"/>
                    </a:cubicBezTo>
                    <a:cubicBezTo>
                      <a:pt x="41" y="40"/>
                      <a:pt x="41" y="40"/>
                      <a:pt x="41" y="40"/>
                    </a:cubicBezTo>
                    <a:cubicBezTo>
                      <a:pt x="41" y="40"/>
                      <a:pt x="41" y="40"/>
                      <a:pt x="41" y="40"/>
                    </a:cubicBezTo>
                    <a:cubicBezTo>
                      <a:pt x="41" y="40"/>
                      <a:pt x="41" y="40"/>
                      <a:pt x="41" y="40"/>
                    </a:cubicBezTo>
                    <a:cubicBezTo>
                      <a:pt x="41" y="40"/>
                      <a:pt x="41" y="40"/>
                      <a:pt x="41"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0"/>
                    </a:cubicBezTo>
                    <a:cubicBezTo>
                      <a:pt x="42" y="40"/>
                      <a:pt x="42" y="40"/>
                      <a:pt x="42" y="41"/>
                    </a:cubicBezTo>
                    <a:cubicBezTo>
                      <a:pt x="42" y="41"/>
                      <a:pt x="41" y="40"/>
                      <a:pt x="41" y="40"/>
                    </a:cubicBezTo>
                    <a:cubicBezTo>
                      <a:pt x="41" y="40"/>
                      <a:pt x="41" y="40"/>
                      <a:pt x="41" y="40"/>
                    </a:cubicBezTo>
                    <a:cubicBezTo>
                      <a:pt x="41" y="40"/>
                      <a:pt x="41" y="40"/>
                      <a:pt x="41" y="40"/>
                    </a:cubicBezTo>
                    <a:cubicBezTo>
                      <a:pt x="41" y="40"/>
                      <a:pt x="41" y="40"/>
                      <a:pt x="41" y="41"/>
                    </a:cubicBezTo>
                    <a:cubicBezTo>
                      <a:pt x="41" y="41"/>
                      <a:pt x="41" y="41"/>
                      <a:pt x="41" y="41"/>
                    </a:cubicBezTo>
                    <a:cubicBezTo>
                      <a:pt x="41" y="41"/>
                      <a:pt x="41" y="41"/>
                      <a:pt x="41" y="41"/>
                    </a:cubicBezTo>
                    <a:cubicBezTo>
                      <a:pt x="41" y="41"/>
                      <a:pt x="41" y="41"/>
                      <a:pt x="41" y="41"/>
                    </a:cubicBezTo>
                    <a:cubicBezTo>
                      <a:pt x="41" y="41"/>
                      <a:pt x="41" y="41"/>
                      <a:pt x="41" y="41"/>
                    </a:cubicBezTo>
                    <a:cubicBezTo>
                      <a:pt x="41" y="41"/>
                      <a:pt x="41" y="41"/>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3"/>
                      <a:pt x="41" y="43"/>
                      <a:pt x="41" y="43"/>
                    </a:cubicBezTo>
                    <a:cubicBezTo>
                      <a:pt x="41" y="43"/>
                      <a:pt x="41" y="43"/>
                      <a:pt x="41" y="43"/>
                    </a:cubicBezTo>
                    <a:cubicBezTo>
                      <a:pt x="41" y="43"/>
                      <a:pt x="41" y="43"/>
                      <a:pt x="41" y="43"/>
                    </a:cubicBezTo>
                    <a:cubicBezTo>
                      <a:pt x="41" y="43"/>
                      <a:pt x="41" y="43"/>
                      <a:pt x="41" y="43"/>
                    </a:cubicBezTo>
                    <a:cubicBezTo>
                      <a:pt x="41" y="43"/>
                      <a:pt x="41" y="43"/>
                      <a:pt x="41" y="43"/>
                    </a:cubicBezTo>
                    <a:cubicBezTo>
                      <a:pt x="41" y="43"/>
                      <a:pt x="41" y="43"/>
                      <a:pt x="41" y="43"/>
                    </a:cubicBezTo>
                    <a:cubicBezTo>
                      <a:pt x="41" y="43"/>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4"/>
                      <a:pt x="41" y="44"/>
                    </a:cubicBezTo>
                    <a:cubicBezTo>
                      <a:pt x="41" y="44"/>
                      <a:pt x="41" y="45"/>
                      <a:pt x="41"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1" y="45"/>
                      <a:pt x="42"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1" y="45"/>
                      <a:pt x="41" y="45"/>
                    </a:cubicBezTo>
                    <a:cubicBezTo>
                      <a:pt x="41" y="45"/>
                      <a:pt x="40" y="45"/>
                      <a:pt x="40" y="45"/>
                    </a:cubicBezTo>
                    <a:cubicBezTo>
                      <a:pt x="40" y="45"/>
                      <a:pt x="40" y="45"/>
                      <a:pt x="40" y="45"/>
                    </a:cubicBezTo>
                    <a:cubicBezTo>
                      <a:pt x="40" y="45"/>
                      <a:pt x="40" y="45"/>
                      <a:pt x="40" y="45"/>
                    </a:cubicBezTo>
                    <a:cubicBezTo>
                      <a:pt x="40" y="45"/>
                      <a:pt x="40" y="45"/>
                      <a:pt x="40" y="45"/>
                    </a:cubicBezTo>
                    <a:cubicBezTo>
                      <a:pt x="40" y="45"/>
                      <a:pt x="40" y="45"/>
                      <a:pt x="40" y="45"/>
                    </a:cubicBezTo>
                    <a:cubicBezTo>
                      <a:pt x="40" y="45"/>
                      <a:pt x="40" y="45"/>
                      <a:pt x="40" y="46"/>
                    </a:cubicBezTo>
                    <a:cubicBezTo>
                      <a:pt x="40" y="46"/>
                      <a:pt x="40" y="46"/>
                      <a:pt x="40" y="46"/>
                    </a:cubicBezTo>
                    <a:cubicBezTo>
                      <a:pt x="40" y="46"/>
                      <a:pt x="40" y="46"/>
                      <a:pt x="40" y="46"/>
                    </a:cubicBezTo>
                    <a:cubicBezTo>
                      <a:pt x="40" y="46"/>
                      <a:pt x="40" y="46"/>
                      <a:pt x="40" y="46"/>
                    </a:cubicBezTo>
                    <a:cubicBezTo>
                      <a:pt x="40" y="46"/>
                      <a:pt x="40" y="46"/>
                      <a:pt x="40" y="46"/>
                    </a:cubicBezTo>
                    <a:cubicBezTo>
                      <a:pt x="40" y="45"/>
                      <a:pt x="40" y="45"/>
                      <a:pt x="40" y="45"/>
                    </a:cubicBezTo>
                    <a:cubicBezTo>
                      <a:pt x="40" y="45"/>
                      <a:pt x="40" y="45"/>
                      <a:pt x="40" y="45"/>
                    </a:cubicBezTo>
                    <a:cubicBezTo>
                      <a:pt x="40" y="45"/>
                      <a:pt x="39" y="45"/>
                      <a:pt x="39" y="45"/>
                    </a:cubicBezTo>
                    <a:cubicBezTo>
                      <a:pt x="39" y="45"/>
                      <a:pt x="39" y="45"/>
                      <a:pt x="39" y="45"/>
                    </a:cubicBezTo>
                    <a:cubicBezTo>
                      <a:pt x="39" y="45"/>
                      <a:pt x="39" y="45"/>
                      <a:pt x="39" y="45"/>
                    </a:cubicBezTo>
                    <a:cubicBezTo>
                      <a:pt x="39" y="45"/>
                      <a:pt x="39" y="45"/>
                      <a:pt x="39" y="45"/>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9" y="46"/>
                      <a:pt x="39" y="46"/>
                      <a:pt x="39"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7" y="46"/>
                    </a:cubicBezTo>
                    <a:cubicBezTo>
                      <a:pt x="37" y="46"/>
                      <a:pt x="37" y="46"/>
                      <a:pt x="37" y="46"/>
                    </a:cubicBezTo>
                    <a:cubicBezTo>
                      <a:pt x="37" y="46"/>
                      <a:pt x="37" y="46"/>
                      <a:pt x="37" y="46"/>
                    </a:cubicBezTo>
                    <a:cubicBezTo>
                      <a:pt x="37" y="46"/>
                      <a:pt x="37" y="46"/>
                      <a:pt x="37" y="46"/>
                    </a:cubicBezTo>
                    <a:cubicBezTo>
                      <a:pt x="37" y="46"/>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6"/>
                      <a:pt x="37" y="46"/>
                      <a:pt x="36" y="46"/>
                    </a:cubicBezTo>
                    <a:cubicBezTo>
                      <a:pt x="36" y="46"/>
                      <a:pt x="36" y="47"/>
                      <a:pt x="36" y="47"/>
                    </a:cubicBezTo>
                    <a:cubicBezTo>
                      <a:pt x="36" y="47"/>
                      <a:pt x="36" y="47"/>
                      <a:pt x="36" y="47"/>
                    </a:cubicBezTo>
                    <a:cubicBezTo>
                      <a:pt x="36" y="47"/>
                      <a:pt x="36" y="47"/>
                      <a:pt x="36" y="47"/>
                    </a:cubicBezTo>
                    <a:cubicBezTo>
                      <a:pt x="36" y="47"/>
                      <a:pt x="36" y="47"/>
                      <a:pt x="36" y="48"/>
                    </a:cubicBezTo>
                    <a:cubicBezTo>
                      <a:pt x="36" y="48"/>
                      <a:pt x="36" y="48"/>
                      <a:pt x="36" y="48"/>
                    </a:cubicBezTo>
                    <a:cubicBezTo>
                      <a:pt x="36" y="48"/>
                      <a:pt x="36" y="48"/>
                      <a:pt x="36" y="48"/>
                    </a:cubicBezTo>
                    <a:cubicBezTo>
                      <a:pt x="36" y="48"/>
                      <a:pt x="36" y="48"/>
                      <a:pt x="35" y="48"/>
                    </a:cubicBezTo>
                    <a:cubicBezTo>
                      <a:pt x="35" y="48"/>
                      <a:pt x="35" y="48"/>
                      <a:pt x="35" y="48"/>
                    </a:cubicBezTo>
                    <a:cubicBezTo>
                      <a:pt x="35" y="48"/>
                      <a:pt x="35" y="48"/>
                      <a:pt x="35" y="48"/>
                    </a:cubicBezTo>
                    <a:cubicBezTo>
                      <a:pt x="35" y="48"/>
                      <a:pt x="36" y="48"/>
                      <a:pt x="36" y="48"/>
                    </a:cubicBezTo>
                    <a:cubicBezTo>
                      <a:pt x="36" y="48"/>
                      <a:pt x="36" y="48"/>
                      <a:pt x="36" y="49"/>
                    </a:cubicBezTo>
                    <a:cubicBezTo>
                      <a:pt x="36" y="49"/>
                      <a:pt x="36" y="49"/>
                      <a:pt x="36"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5" y="49"/>
                      <a:pt x="35" y="49"/>
                    </a:cubicBezTo>
                    <a:cubicBezTo>
                      <a:pt x="35" y="49"/>
                      <a:pt x="34" y="49"/>
                      <a:pt x="34" y="49"/>
                    </a:cubicBezTo>
                    <a:cubicBezTo>
                      <a:pt x="34" y="49"/>
                      <a:pt x="34" y="49"/>
                      <a:pt x="34" y="49"/>
                    </a:cubicBezTo>
                    <a:cubicBezTo>
                      <a:pt x="34" y="49"/>
                      <a:pt x="34" y="49"/>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3" y="50"/>
                    </a:cubicBezTo>
                    <a:cubicBezTo>
                      <a:pt x="33" y="50"/>
                      <a:pt x="33" y="50"/>
                      <a:pt x="32" y="50"/>
                    </a:cubicBezTo>
                    <a:cubicBezTo>
                      <a:pt x="32" y="50"/>
                      <a:pt x="32" y="50"/>
                      <a:pt x="32" y="50"/>
                    </a:cubicBezTo>
                    <a:cubicBezTo>
                      <a:pt x="32" y="50"/>
                      <a:pt x="32" y="50"/>
                      <a:pt x="32" y="50"/>
                    </a:cubicBezTo>
                    <a:cubicBezTo>
                      <a:pt x="32" y="50"/>
                      <a:pt x="32" y="50"/>
                      <a:pt x="32" y="50"/>
                    </a:cubicBezTo>
                    <a:cubicBezTo>
                      <a:pt x="32" y="50"/>
                      <a:pt x="32" y="51"/>
                      <a:pt x="32" y="51"/>
                    </a:cubicBezTo>
                    <a:cubicBezTo>
                      <a:pt x="32" y="51"/>
                      <a:pt x="32" y="51"/>
                      <a:pt x="32" y="51"/>
                    </a:cubicBezTo>
                    <a:cubicBezTo>
                      <a:pt x="32" y="51"/>
                      <a:pt x="32" y="51"/>
                      <a:pt x="32" y="51"/>
                    </a:cubicBezTo>
                    <a:cubicBezTo>
                      <a:pt x="32" y="51"/>
                      <a:pt x="31" y="51"/>
                      <a:pt x="31" y="51"/>
                    </a:cubicBezTo>
                    <a:cubicBezTo>
                      <a:pt x="31" y="51"/>
                      <a:pt x="31" y="51"/>
                      <a:pt x="31" y="51"/>
                    </a:cubicBezTo>
                    <a:cubicBezTo>
                      <a:pt x="31" y="52"/>
                      <a:pt x="31" y="52"/>
                      <a:pt x="30" y="52"/>
                    </a:cubicBezTo>
                    <a:cubicBezTo>
                      <a:pt x="30" y="52"/>
                      <a:pt x="30" y="52"/>
                      <a:pt x="30" y="52"/>
                    </a:cubicBezTo>
                    <a:cubicBezTo>
                      <a:pt x="30" y="52"/>
                      <a:pt x="30" y="52"/>
                      <a:pt x="30" y="52"/>
                    </a:cubicBezTo>
                    <a:cubicBezTo>
                      <a:pt x="30" y="52"/>
                      <a:pt x="30" y="52"/>
                      <a:pt x="30" y="52"/>
                    </a:cubicBezTo>
                    <a:cubicBezTo>
                      <a:pt x="30" y="52"/>
                      <a:pt x="29" y="52"/>
                      <a:pt x="29" y="52"/>
                    </a:cubicBezTo>
                    <a:cubicBezTo>
                      <a:pt x="29" y="52"/>
                      <a:pt x="29" y="52"/>
                      <a:pt x="29" y="52"/>
                    </a:cubicBezTo>
                    <a:cubicBezTo>
                      <a:pt x="29" y="52"/>
                      <a:pt x="29" y="52"/>
                      <a:pt x="29" y="52"/>
                    </a:cubicBezTo>
                    <a:cubicBezTo>
                      <a:pt x="29" y="52"/>
                      <a:pt x="29" y="52"/>
                      <a:pt x="29" y="52"/>
                    </a:cubicBezTo>
                    <a:cubicBezTo>
                      <a:pt x="29" y="52"/>
                      <a:pt x="29" y="52"/>
                      <a:pt x="29" y="52"/>
                    </a:cubicBezTo>
                    <a:cubicBezTo>
                      <a:pt x="29" y="52"/>
                      <a:pt x="29" y="52"/>
                      <a:pt x="29" y="52"/>
                    </a:cubicBezTo>
                    <a:cubicBezTo>
                      <a:pt x="29" y="52"/>
                      <a:pt x="29" y="52"/>
                      <a:pt x="29" y="52"/>
                    </a:cubicBezTo>
                    <a:cubicBezTo>
                      <a:pt x="29" y="52"/>
                      <a:pt x="29" y="52"/>
                      <a:pt x="29" y="52"/>
                    </a:cubicBezTo>
                    <a:cubicBezTo>
                      <a:pt x="28" y="52"/>
                      <a:pt x="28" y="52"/>
                      <a:pt x="28" y="52"/>
                    </a:cubicBezTo>
                    <a:cubicBezTo>
                      <a:pt x="28" y="52"/>
                      <a:pt x="28" y="52"/>
                      <a:pt x="28" y="52"/>
                    </a:cubicBezTo>
                    <a:cubicBezTo>
                      <a:pt x="28" y="52"/>
                      <a:pt x="28" y="52"/>
                      <a:pt x="28" y="52"/>
                    </a:cubicBezTo>
                    <a:cubicBezTo>
                      <a:pt x="28" y="52"/>
                      <a:pt x="28" y="52"/>
                      <a:pt x="28" y="52"/>
                    </a:cubicBezTo>
                    <a:cubicBezTo>
                      <a:pt x="28" y="52"/>
                      <a:pt x="28" y="52"/>
                      <a:pt x="28" y="52"/>
                    </a:cubicBezTo>
                    <a:cubicBezTo>
                      <a:pt x="28" y="52"/>
                      <a:pt x="28" y="53"/>
                      <a:pt x="28" y="53"/>
                    </a:cubicBezTo>
                    <a:cubicBezTo>
                      <a:pt x="28" y="53"/>
                      <a:pt x="28" y="53"/>
                      <a:pt x="28" y="53"/>
                    </a:cubicBezTo>
                    <a:cubicBezTo>
                      <a:pt x="28" y="53"/>
                      <a:pt x="28" y="53"/>
                      <a:pt x="28" y="53"/>
                    </a:cubicBezTo>
                    <a:cubicBezTo>
                      <a:pt x="28" y="53"/>
                      <a:pt x="28" y="53"/>
                      <a:pt x="28" y="53"/>
                    </a:cubicBezTo>
                    <a:cubicBezTo>
                      <a:pt x="28" y="53"/>
                      <a:pt x="28" y="53"/>
                      <a:pt x="28" y="53"/>
                    </a:cubicBezTo>
                    <a:cubicBezTo>
                      <a:pt x="28" y="53"/>
                      <a:pt x="28" y="53"/>
                      <a:pt x="28" y="54"/>
                    </a:cubicBezTo>
                    <a:cubicBezTo>
                      <a:pt x="28" y="54"/>
                      <a:pt x="28" y="54"/>
                      <a:pt x="28" y="54"/>
                    </a:cubicBezTo>
                    <a:cubicBezTo>
                      <a:pt x="28" y="54"/>
                      <a:pt x="28" y="54"/>
                      <a:pt x="28" y="54"/>
                    </a:cubicBezTo>
                    <a:cubicBezTo>
                      <a:pt x="28" y="53"/>
                      <a:pt x="28" y="53"/>
                      <a:pt x="28" y="53"/>
                    </a:cubicBezTo>
                    <a:cubicBezTo>
                      <a:pt x="28" y="53"/>
                      <a:pt x="28" y="53"/>
                      <a:pt x="28" y="53"/>
                    </a:cubicBezTo>
                    <a:cubicBezTo>
                      <a:pt x="28" y="53"/>
                      <a:pt x="28" y="53"/>
                      <a:pt x="28" y="53"/>
                    </a:cubicBezTo>
                    <a:cubicBezTo>
                      <a:pt x="28" y="54"/>
                      <a:pt x="28" y="54"/>
                      <a:pt x="28" y="54"/>
                    </a:cubicBezTo>
                    <a:cubicBezTo>
                      <a:pt x="27" y="54"/>
                      <a:pt x="27" y="54"/>
                      <a:pt x="27" y="53"/>
                    </a:cubicBezTo>
                    <a:cubicBezTo>
                      <a:pt x="27" y="53"/>
                      <a:pt x="27" y="53"/>
                      <a:pt x="27" y="53"/>
                    </a:cubicBezTo>
                    <a:cubicBezTo>
                      <a:pt x="27" y="53"/>
                      <a:pt x="27" y="53"/>
                      <a:pt x="27" y="53"/>
                    </a:cubicBezTo>
                    <a:cubicBezTo>
                      <a:pt x="27" y="54"/>
                      <a:pt x="27" y="54"/>
                      <a:pt x="27" y="54"/>
                    </a:cubicBezTo>
                    <a:cubicBezTo>
                      <a:pt x="27" y="54"/>
                      <a:pt x="27" y="54"/>
                      <a:pt x="27" y="54"/>
                    </a:cubicBezTo>
                    <a:cubicBezTo>
                      <a:pt x="27" y="54"/>
                      <a:pt x="27" y="53"/>
                      <a:pt x="27" y="53"/>
                    </a:cubicBezTo>
                    <a:cubicBezTo>
                      <a:pt x="27" y="53"/>
                      <a:pt x="27" y="53"/>
                      <a:pt x="27" y="53"/>
                    </a:cubicBezTo>
                    <a:cubicBezTo>
                      <a:pt x="27" y="53"/>
                      <a:pt x="27" y="53"/>
                      <a:pt x="27" y="53"/>
                    </a:cubicBezTo>
                    <a:cubicBezTo>
                      <a:pt x="26" y="53"/>
                      <a:pt x="26" y="53"/>
                      <a:pt x="26" y="53"/>
                    </a:cubicBezTo>
                    <a:cubicBezTo>
                      <a:pt x="26" y="53"/>
                      <a:pt x="26" y="53"/>
                      <a:pt x="26" y="53"/>
                    </a:cubicBezTo>
                    <a:cubicBezTo>
                      <a:pt x="26" y="53"/>
                      <a:pt x="26" y="53"/>
                      <a:pt x="26" y="53"/>
                    </a:cubicBezTo>
                    <a:cubicBezTo>
                      <a:pt x="26" y="53"/>
                      <a:pt x="26" y="53"/>
                      <a:pt x="26" y="53"/>
                    </a:cubicBezTo>
                    <a:cubicBezTo>
                      <a:pt x="26" y="53"/>
                      <a:pt x="26" y="53"/>
                      <a:pt x="25" y="53"/>
                    </a:cubicBezTo>
                    <a:cubicBezTo>
                      <a:pt x="25" y="53"/>
                      <a:pt x="25" y="53"/>
                      <a:pt x="25" y="53"/>
                    </a:cubicBezTo>
                    <a:cubicBezTo>
                      <a:pt x="25" y="53"/>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4"/>
                      <a:pt x="25" y="54"/>
                    </a:cubicBezTo>
                    <a:cubicBezTo>
                      <a:pt x="25" y="54"/>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5" y="55"/>
                      <a:pt x="25" y="55"/>
                    </a:cubicBezTo>
                    <a:cubicBezTo>
                      <a:pt x="25" y="55"/>
                      <a:pt x="26" y="55"/>
                      <a:pt x="26" y="55"/>
                    </a:cubicBezTo>
                    <a:cubicBezTo>
                      <a:pt x="26" y="55"/>
                      <a:pt x="26" y="55"/>
                      <a:pt x="26" y="55"/>
                    </a:cubicBezTo>
                    <a:cubicBezTo>
                      <a:pt x="26" y="55"/>
                      <a:pt x="26" y="55"/>
                      <a:pt x="26" y="55"/>
                    </a:cubicBezTo>
                    <a:cubicBezTo>
                      <a:pt x="26" y="55"/>
                      <a:pt x="26" y="55"/>
                      <a:pt x="26" y="55"/>
                    </a:cubicBezTo>
                    <a:cubicBezTo>
                      <a:pt x="26" y="55"/>
                      <a:pt x="26" y="55"/>
                      <a:pt x="26" y="55"/>
                    </a:cubicBezTo>
                    <a:cubicBezTo>
                      <a:pt x="26" y="55"/>
                      <a:pt x="26" y="55"/>
                      <a:pt x="26" y="55"/>
                    </a:cubicBezTo>
                    <a:cubicBezTo>
                      <a:pt x="26" y="55"/>
                      <a:pt x="26" y="55"/>
                      <a:pt x="26" y="55"/>
                    </a:cubicBezTo>
                    <a:cubicBezTo>
                      <a:pt x="26" y="55"/>
                      <a:pt x="26" y="55"/>
                      <a:pt x="26" y="55"/>
                    </a:cubicBezTo>
                    <a:cubicBezTo>
                      <a:pt x="26" y="55"/>
                      <a:pt x="26" y="55"/>
                      <a:pt x="26" y="55"/>
                    </a:cubicBezTo>
                    <a:cubicBezTo>
                      <a:pt x="27" y="55"/>
                      <a:pt x="27" y="55"/>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6"/>
                      <a:pt x="27" y="56"/>
                    </a:cubicBezTo>
                    <a:cubicBezTo>
                      <a:pt x="27" y="56"/>
                      <a:pt x="27" y="57"/>
                      <a:pt x="27" y="57"/>
                    </a:cubicBezTo>
                    <a:cubicBezTo>
                      <a:pt x="27" y="57"/>
                      <a:pt x="27" y="57"/>
                      <a:pt x="27" y="57"/>
                    </a:cubicBezTo>
                    <a:cubicBezTo>
                      <a:pt x="27" y="57"/>
                      <a:pt x="27" y="57"/>
                      <a:pt x="27" y="57"/>
                    </a:cubicBezTo>
                    <a:cubicBezTo>
                      <a:pt x="27" y="57"/>
                      <a:pt x="27" y="57"/>
                      <a:pt x="27" y="57"/>
                    </a:cubicBezTo>
                    <a:cubicBezTo>
                      <a:pt x="27" y="57"/>
                      <a:pt x="27" y="57"/>
                      <a:pt x="27" y="57"/>
                    </a:cubicBezTo>
                    <a:cubicBezTo>
                      <a:pt x="27" y="57"/>
                      <a:pt x="27" y="57"/>
                      <a:pt x="28" y="57"/>
                    </a:cubicBezTo>
                    <a:cubicBezTo>
                      <a:pt x="28" y="57"/>
                      <a:pt x="28" y="58"/>
                      <a:pt x="28" y="58"/>
                    </a:cubicBezTo>
                    <a:cubicBezTo>
                      <a:pt x="28" y="58"/>
                      <a:pt x="28" y="58"/>
                      <a:pt x="28" y="58"/>
                    </a:cubicBezTo>
                    <a:cubicBezTo>
                      <a:pt x="27" y="59"/>
                      <a:pt x="28" y="59"/>
                      <a:pt x="28" y="59"/>
                    </a:cubicBezTo>
                    <a:cubicBezTo>
                      <a:pt x="28" y="59"/>
                      <a:pt x="28" y="59"/>
                      <a:pt x="28" y="59"/>
                    </a:cubicBezTo>
                    <a:cubicBezTo>
                      <a:pt x="28" y="59"/>
                      <a:pt x="28" y="59"/>
                      <a:pt x="28" y="59"/>
                    </a:cubicBezTo>
                    <a:cubicBezTo>
                      <a:pt x="28" y="59"/>
                      <a:pt x="28" y="59"/>
                      <a:pt x="28" y="60"/>
                    </a:cubicBezTo>
                    <a:cubicBezTo>
                      <a:pt x="28" y="59"/>
                      <a:pt x="28" y="59"/>
                      <a:pt x="28" y="59"/>
                    </a:cubicBezTo>
                    <a:cubicBezTo>
                      <a:pt x="28" y="59"/>
                      <a:pt x="28" y="59"/>
                      <a:pt x="27" y="59"/>
                    </a:cubicBezTo>
                    <a:cubicBezTo>
                      <a:pt x="27" y="59"/>
                      <a:pt x="27" y="59"/>
                      <a:pt x="27" y="59"/>
                    </a:cubicBezTo>
                    <a:cubicBezTo>
                      <a:pt x="27" y="59"/>
                      <a:pt x="27" y="59"/>
                      <a:pt x="27" y="59"/>
                    </a:cubicBezTo>
                    <a:cubicBezTo>
                      <a:pt x="27" y="59"/>
                      <a:pt x="27" y="59"/>
                      <a:pt x="27" y="59"/>
                    </a:cubicBezTo>
                    <a:cubicBezTo>
                      <a:pt x="27" y="59"/>
                      <a:pt x="27" y="59"/>
                      <a:pt x="27" y="59"/>
                    </a:cubicBezTo>
                    <a:cubicBezTo>
                      <a:pt x="27" y="59"/>
                      <a:pt x="27" y="59"/>
                      <a:pt x="27" y="59"/>
                    </a:cubicBezTo>
                    <a:cubicBezTo>
                      <a:pt x="27" y="59"/>
                      <a:pt x="27" y="59"/>
                      <a:pt x="27" y="59"/>
                    </a:cubicBezTo>
                    <a:cubicBezTo>
                      <a:pt x="27" y="59"/>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7" y="60"/>
                      <a:pt x="27" y="61"/>
                    </a:cubicBezTo>
                    <a:cubicBezTo>
                      <a:pt x="27" y="61"/>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6" y="62"/>
                      <a:pt x="26" y="62"/>
                      <a:pt x="26" y="62"/>
                    </a:cubicBezTo>
                    <a:cubicBezTo>
                      <a:pt x="25" y="62"/>
                      <a:pt x="25" y="62"/>
                      <a:pt x="25" y="62"/>
                    </a:cubicBezTo>
                    <a:cubicBezTo>
                      <a:pt x="25" y="62"/>
                      <a:pt x="25" y="62"/>
                      <a:pt x="25" y="62"/>
                    </a:cubicBezTo>
                    <a:cubicBezTo>
                      <a:pt x="25" y="62"/>
                      <a:pt x="25" y="62"/>
                      <a:pt x="25" y="62"/>
                    </a:cubicBezTo>
                    <a:cubicBezTo>
                      <a:pt x="25" y="62"/>
                      <a:pt x="25" y="62"/>
                      <a:pt x="25" y="62"/>
                    </a:cubicBezTo>
                    <a:cubicBezTo>
                      <a:pt x="25" y="62"/>
                      <a:pt x="25" y="62"/>
                      <a:pt x="25" y="62"/>
                    </a:cubicBezTo>
                    <a:cubicBezTo>
                      <a:pt x="25" y="62"/>
                      <a:pt x="25" y="62"/>
                      <a:pt x="25" y="62"/>
                    </a:cubicBezTo>
                    <a:cubicBezTo>
                      <a:pt x="24" y="62"/>
                      <a:pt x="24" y="62"/>
                      <a:pt x="24" y="62"/>
                    </a:cubicBezTo>
                    <a:cubicBezTo>
                      <a:pt x="24" y="62"/>
                      <a:pt x="24" y="62"/>
                      <a:pt x="24" y="62"/>
                    </a:cubicBezTo>
                    <a:cubicBezTo>
                      <a:pt x="24" y="62"/>
                      <a:pt x="24" y="62"/>
                      <a:pt x="24" y="62"/>
                    </a:cubicBezTo>
                    <a:cubicBezTo>
                      <a:pt x="24" y="62"/>
                      <a:pt x="24" y="62"/>
                      <a:pt x="24" y="62"/>
                    </a:cubicBezTo>
                    <a:cubicBezTo>
                      <a:pt x="24" y="62"/>
                      <a:pt x="24" y="62"/>
                      <a:pt x="24" y="62"/>
                    </a:cubicBezTo>
                    <a:cubicBezTo>
                      <a:pt x="24"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2" y="62"/>
                      <a:pt x="22" y="62"/>
                      <a:pt x="22" y="62"/>
                    </a:cubicBezTo>
                    <a:cubicBezTo>
                      <a:pt x="22" y="62"/>
                      <a:pt x="22" y="62"/>
                      <a:pt x="22" y="62"/>
                    </a:cubicBezTo>
                    <a:cubicBezTo>
                      <a:pt x="22" y="62"/>
                      <a:pt x="22" y="62"/>
                      <a:pt x="22" y="62"/>
                    </a:cubicBezTo>
                    <a:cubicBezTo>
                      <a:pt x="22" y="62"/>
                      <a:pt x="22" y="62"/>
                      <a:pt x="22" y="62"/>
                    </a:cubicBezTo>
                    <a:cubicBezTo>
                      <a:pt x="22" y="62"/>
                      <a:pt x="22" y="62"/>
                      <a:pt x="22" y="62"/>
                    </a:cubicBezTo>
                    <a:cubicBezTo>
                      <a:pt x="22" y="62"/>
                      <a:pt x="21" y="62"/>
                      <a:pt x="21" y="62"/>
                    </a:cubicBezTo>
                    <a:cubicBezTo>
                      <a:pt x="21" y="62"/>
                      <a:pt x="21" y="62"/>
                      <a:pt x="21" y="62"/>
                    </a:cubicBezTo>
                    <a:cubicBezTo>
                      <a:pt x="21" y="62"/>
                      <a:pt x="21" y="62"/>
                      <a:pt x="21" y="62"/>
                    </a:cubicBezTo>
                    <a:cubicBezTo>
                      <a:pt x="21" y="62"/>
                      <a:pt x="21" y="62"/>
                      <a:pt x="21" y="62"/>
                    </a:cubicBezTo>
                    <a:cubicBezTo>
                      <a:pt x="20" y="62"/>
                      <a:pt x="20" y="62"/>
                      <a:pt x="20" y="62"/>
                    </a:cubicBezTo>
                    <a:cubicBezTo>
                      <a:pt x="20" y="62"/>
                      <a:pt x="20" y="62"/>
                      <a:pt x="20" y="62"/>
                    </a:cubicBezTo>
                    <a:cubicBezTo>
                      <a:pt x="20" y="62"/>
                      <a:pt x="20" y="62"/>
                      <a:pt x="20" y="61"/>
                    </a:cubicBezTo>
                    <a:cubicBezTo>
                      <a:pt x="20" y="61"/>
                      <a:pt x="20" y="61"/>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9" y="61"/>
                      <a:pt x="19" y="62"/>
                      <a:pt x="19" y="62"/>
                    </a:cubicBezTo>
                    <a:cubicBezTo>
                      <a:pt x="19" y="62"/>
                      <a:pt x="18" y="62"/>
                      <a:pt x="18" y="62"/>
                    </a:cubicBezTo>
                    <a:cubicBezTo>
                      <a:pt x="18" y="62"/>
                      <a:pt x="18" y="62"/>
                      <a:pt x="18" y="62"/>
                    </a:cubicBezTo>
                    <a:cubicBezTo>
                      <a:pt x="18" y="62"/>
                      <a:pt x="18" y="62"/>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3"/>
                      <a:pt x="18" y="63"/>
                    </a:cubicBezTo>
                    <a:cubicBezTo>
                      <a:pt x="18" y="63"/>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4"/>
                    </a:cubicBezTo>
                    <a:cubicBezTo>
                      <a:pt x="18" y="64"/>
                      <a:pt x="18" y="64"/>
                      <a:pt x="18" y="65"/>
                    </a:cubicBezTo>
                    <a:cubicBezTo>
                      <a:pt x="18" y="65"/>
                      <a:pt x="18" y="65"/>
                      <a:pt x="18" y="65"/>
                    </a:cubicBezTo>
                    <a:cubicBezTo>
                      <a:pt x="18" y="65"/>
                      <a:pt x="18" y="65"/>
                      <a:pt x="18" y="65"/>
                    </a:cubicBezTo>
                    <a:cubicBezTo>
                      <a:pt x="18" y="66"/>
                      <a:pt x="17" y="66"/>
                      <a:pt x="17" y="66"/>
                    </a:cubicBezTo>
                    <a:cubicBezTo>
                      <a:pt x="17" y="66"/>
                      <a:pt x="17" y="66"/>
                      <a:pt x="17" y="66"/>
                    </a:cubicBezTo>
                    <a:cubicBezTo>
                      <a:pt x="17" y="66"/>
                      <a:pt x="17" y="66"/>
                      <a:pt x="17" y="66"/>
                    </a:cubicBezTo>
                    <a:cubicBezTo>
                      <a:pt x="17" y="67"/>
                      <a:pt x="17" y="67"/>
                      <a:pt x="17" y="67"/>
                    </a:cubicBezTo>
                    <a:cubicBezTo>
                      <a:pt x="17" y="67"/>
                      <a:pt x="17" y="67"/>
                      <a:pt x="17" y="67"/>
                    </a:cubicBezTo>
                    <a:cubicBezTo>
                      <a:pt x="17" y="67"/>
                      <a:pt x="17" y="67"/>
                      <a:pt x="17" y="67"/>
                    </a:cubicBezTo>
                    <a:cubicBezTo>
                      <a:pt x="17" y="68"/>
                      <a:pt x="17" y="68"/>
                      <a:pt x="17" y="68"/>
                    </a:cubicBezTo>
                    <a:cubicBezTo>
                      <a:pt x="17" y="68"/>
                      <a:pt x="17" y="68"/>
                      <a:pt x="17" y="68"/>
                    </a:cubicBezTo>
                    <a:cubicBezTo>
                      <a:pt x="17" y="68"/>
                      <a:pt x="16" y="68"/>
                      <a:pt x="16" y="68"/>
                    </a:cubicBezTo>
                    <a:cubicBezTo>
                      <a:pt x="16" y="68"/>
                      <a:pt x="16" y="68"/>
                      <a:pt x="16" y="68"/>
                    </a:cubicBezTo>
                    <a:cubicBezTo>
                      <a:pt x="16" y="68"/>
                      <a:pt x="16" y="68"/>
                      <a:pt x="16" y="68"/>
                    </a:cubicBezTo>
                    <a:cubicBezTo>
                      <a:pt x="16" y="68"/>
                      <a:pt x="16" y="68"/>
                      <a:pt x="16" y="68"/>
                    </a:cubicBezTo>
                    <a:cubicBezTo>
                      <a:pt x="16" y="68"/>
                      <a:pt x="16" y="68"/>
                      <a:pt x="16" y="68"/>
                    </a:cubicBezTo>
                    <a:cubicBezTo>
                      <a:pt x="16" y="69"/>
                      <a:pt x="16" y="69"/>
                      <a:pt x="16" y="69"/>
                    </a:cubicBezTo>
                    <a:cubicBezTo>
                      <a:pt x="16" y="69"/>
                      <a:pt x="16" y="69"/>
                      <a:pt x="16" y="69"/>
                    </a:cubicBezTo>
                    <a:cubicBezTo>
                      <a:pt x="16" y="69"/>
                      <a:pt x="16" y="69"/>
                      <a:pt x="16" y="69"/>
                    </a:cubicBezTo>
                    <a:cubicBezTo>
                      <a:pt x="16" y="69"/>
                      <a:pt x="16" y="69"/>
                      <a:pt x="16" y="69"/>
                    </a:cubicBezTo>
                    <a:cubicBezTo>
                      <a:pt x="16" y="69"/>
                      <a:pt x="16" y="69"/>
                      <a:pt x="16" y="69"/>
                    </a:cubicBezTo>
                    <a:cubicBezTo>
                      <a:pt x="16" y="69"/>
                      <a:pt x="16" y="69"/>
                      <a:pt x="16" y="69"/>
                    </a:cubicBezTo>
                    <a:cubicBezTo>
                      <a:pt x="16" y="69"/>
                      <a:pt x="16" y="69"/>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7" y="70"/>
                    </a:cubicBezTo>
                    <a:cubicBezTo>
                      <a:pt x="17" y="70"/>
                      <a:pt x="17" y="70"/>
                      <a:pt x="17" y="70"/>
                    </a:cubicBezTo>
                    <a:cubicBezTo>
                      <a:pt x="17"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1"/>
                      <a:pt x="16" y="71"/>
                      <a:pt x="16" y="71"/>
                    </a:cubicBezTo>
                    <a:cubicBezTo>
                      <a:pt x="16" y="71"/>
                      <a:pt x="16" y="72"/>
                      <a:pt x="16" y="72"/>
                    </a:cubicBezTo>
                    <a:cubicBezTo>
                      <a:pt x="16" y="72"/>
                      <a:pt x="16" y="72"/>
                      <a:pt x="16" y="72"/>
                    </a:cubicBezTo>
                    <a:cubicBezTo>
                      <a:pt x="16" y="72"/>
                      <a:pt x="16" y="72"/>
                      <a:pt x="16" y="72"/>
                    </a:cubicBezTo>
                    <a:cubicBezTo>
                      <a:pt x="16" y="72"/>
                      <a:pt x="16" y="72"/>
                      <a:pt x="16" y="72"/>
                    </a:cubicBezTo>
                    <a:cubicBezTo>
                      <a:pt x="16" y="72"/>
                      <a:pt x="16" y="72"/>
                      <a:pt x="16" y="72"/>
                    </a:cubicBezTo>
                    <a:cubicBezTo>
                      <a:pt x="16" y="72"/>
                      <a:pt x="17" y="72"/>
                      <a:pt x="17" y="72"/>
                    </a:cubicBezTo>
                    <a:cubicBezTo>
                      <a:pt x="17" y="73"/>
                      <a:pt x="17" y="73"/>
                      <a:pt x="17" y="73"/>
                    </a:cubicBezTo>
                    <a:cubicBezTo>
                      <a:pt x="17" y="73"/>
                      <a:pt x="18" y="72"/>
                      <a:pt x="18" y="72"/>
                    </a:cubicBezTo>
                    <a:cubicBezTo>
                      <a:pt x="18" y="72"/>
                      <a:pt x="18" y="72"/>
                      <a:pt x="18" y="72"/>
                    </a:cubicBezTo>
                    <a:cubicBezTo>
                      <a:pt x="18" y="72"/>
                      <a:pt x="18" y="72"/>
                      <a:pt x="18" y="72"/>
                    </a:cubicBezTo>
                    <a:cubicBezTo>
                      <a:pt x="18" y="72"/>
                      <a:pt x="18" y="72"/>
                      <a:pt x="18" y="72"/>
                    </a:cubicBezTo>
                    <a:cubicBezTo>
                      <a:pt x="18" y="72"/>
                      <a:pt x="18" y="72"/>
                      <a:pt x="18" y="72"/>
                    </a:cubicBezTo>
                    <a:cubicBezTo>
                      <a:pt x="18" y="72"/>
                      <a:pt x="18" y="72"/>
                      <a:pt x="18" y="72"/>
                    </a:cubicBezTo>
                    <a:cubicBezTo>
                      <a:pt x="18" y="72"/>
                      <a:pt x="18" y="72"/>
                      <a:pt x="18" y="72"/>
                    </a:cubicBezTo>
                    <a:cubicBezTo>
                      <a:pt x="18" y="72"/>
                      <a:pt x="18" y="72"/>
                      <a:pt x="18" y="72"/>
                    </a:cubicBezTo>
                    <a:cubicBezTo>
                      <a:pt x="18" y="72"/>
                      <a:pt x="19" y="73"/>
                      <a:pt x="19" y="73"/>
                    </a:cubicBezTo>
                    <a:cubicBezTo>
                      <a:pt x="19" y="73"/>
                      <a:pt x="19" y="73"/>
                      <a:pt x="19" y="73"/>
                    </a:cubicBezTo>
                    <a:cubicBezTo>
                      <a:pt x="19" y="73"/>
                      <a:pt x="19" y="73"/>
                      <a:pt x="19" y="73"/>
                    </a:cubicBezTo>
                    <a:cubicBezTo>
                      <a:pt x="19" y="73"/>
                      <a:pt x="19" y="73"/>
                      <a:pt x="19" y="73"/>
                    </a:cubicBezTo>
                    <a:cubicBezTo>
                      <a:pt x="19" y="73"/>
                      <a:pt x="19" y="73"/>
                      <a:pt x="19" y="73"/>
                    </a:cubicBezTo>
                    <a:cubicBezTo>
                      <a:pt x="19" y="74"/>
                      <a:pt x="19" y="74"/>
                      <a:pt x="19" y="74"/>
                    </a:cubicBezTo>
                    <a:cubicBezTo>
                      <a:pt x="19" y="74"/>
                      <a:pt x="19" y="74"/>
                      <a:pt x="19" y="74"/>
                    </a:cubicBezTo>
                    <a:cubicBezTo>
                      <a:pt x="19" y="74"/>
                      <a:pt x="19" y="74"/>
                      <a:pt x="19" y="74"/>
                    </a:cubicBezTo>
                    <a:cubicBezTo>
                      <a:pt x="19" y="74"/>
                      <a:pt x="19" y="74"/>
                      <a:pt x="19" y="74"/>
                    </a:cubicBezTo>
                    <a:cubicBezTo>
                      <a:pt x="19" y="74"/>
                      <a:pt x="19" y="74"/>
                      <a:pt x="20" y="74"/>
                    </a:cubicBezTo>
                    <a:cubicBezTo>
                      <a:pt x="20" y="74"/>
                      <a:pt x="20" y="73"/>
                      <a:pt x="20" y="73"/>
                    </a:cubicBezTo>
                    <a:cubicBezTo>
                      <a:pt x="20" y="73"/>
                      <a:pt x="20" y="73"/>
                      <a:pt x="20" y="73"/>
                    </a:cubicBezTo>
                    <a:cubicBezTo>
                      <a:pt x="20" y="73"/>
                      <a:pt x="21" y="73"/>
                      <a:pt x="21" y="73"/>
                    </a:cubicBezTo>
                    <a:cubicBezTo>
                      <a:pt x="21" y="73"/>
                      <a:pt x="21" y="73"/>
                      <a:pt x="21" y="73"/>
                    </a:cubicBezTo>
                    <a:cubicBezTo>
                      <a:pt x="21" y="73"/>
                      <a:pt x="21" y="73"/>
                      <a:pt x="21" y="73"/>
                    </a:cubicBezTo>
                    <a:cubicBezTo>
                      <a:pt x="21" y="73"/>
                      <a:pt x="21" y="73"/>
                      <a:pt x="21" y="73"/>
                    </a:cubicBezTo>
                    <a:cubicBezTo>
                      <a:pt x="21" y="73"/>
                      <a:pt x="21" y="73"/>
                      <a:pt x="21" y="73"/>
                    </a:cubicBezTo>
                    <a:cubicBezTo>
                      <a:pt x="21" y="73"/>
                      <a:pt x="21" y="73"/>
                      <a:pt x="21" y="73"/>
                    </a:cubicBezTo>
                    <a:cubicBezTo>
                      <a:pt x="21" y="73"/>
                      <a:pt x="22" y="73"/>
                      <a:pt x="22" y="73"/>
                    </a:cubicBezTo>
                    <a:cubicBezTo>
                      <a:pt x="22" y="73"/>
                      <a:pt x="22" y="73"/>
                      <a:pt x="22" y="73"/>
                    </a:cubicBezTo>
                    <a:cubicBezTo>
                      <a:pt x="22" y="73"/>
                      <a:pt x="22" y="73"/>
                      <a:pt x="22" y="73"/>
                    </a:cubicBezTo>
                    <a:cubicBezTo>
                      <a:pt x="22" y="73"/>
                      <a:pt x="22" y="73"/>
                      <a:pt x="22" y="73"/>
                    </a:cubicBezTo>
                    <a:cubicBezTo>
                      <a:pt x="22" y="73"/>
                      <a:pt x="22" y="73"/>
                      <a:pt x="22" y="73"/>
                    </a:cubicBezTo>
                    <a:cubicBezTo>
                      <a:pt x="22" y="73"/>
                      <a:pt x="23" y="73"/>
                      <a:pt x="23" y="73"/>
                    </a:cubicBezTo>
                    <a:cubicBezTo>
                      <a:pt x="23" y="73"/>
                      <a:pt x="23" y="73"/>
                      <a:pt x="23" y="73"/>
                    </a:cubicBezTo>
                    <a:cubicBezTo>
                      <a:pt x="23" y="73"/>
                      <a:pt x="23" y="73"/>
                      <a:pt x="23" y="73"/>
                    </a:cubicBezTo>
                    <a:cubicBezTo>
                      <a:pt x="23" y="73"/>
                      <a:pt x="23" y="73"/>
                      <a:pt x="23" y="73"/>
                    </a:cubicBezTo>
                    <a:cubicBezTo>
                      <a:pt x="23" y="73"/>
                      <a:pt x="23" y="73"/>
                      <a:pt x="23" y="73"/>
                    </a:cubicBezTo>
                    <a:cubicBezTo>
                      <a:pt x="23" y="73"/>
                      <a:pt x="23" y="73"/>
                      <a:pt x="23" y="73"/>
                    </a:cubicBezTo>
                    <a:cubicBezTo>
                      <a:pt x="24" y="73"/>
                      <a:pt x="24" y="73"/>
                      <a:pt x="24" y="73"/>
                    </a:cubicBezTo>
                    <a:cubicBezTo>
                      <a:pt x="24" y="73"/>
                      <a:pt x="24" y="73"/>
                      <a:pt x="24" y="73"/>
                    </a:cubicBezTo>
                    <a:cubicBezTo>
                      <a:pt x="24" y="73"/>
                      <a:pt x="24" y="73"/>
                      <a:pt x="24" y="72"/>
                    </a:cubicBezTo>
                    <a:cubicBezTo>
                      <a:pt x="24" y="72"/>
                      <a:pt x="24" y="72"/>
                      <a:pt x="24" y="72"/>
                    </a:cubicBezTo>
                    <a:cubicBezTo>
                      <a:pt x="25" y="72"/>
                      <a:pt x="25" y="72"/>
                      <a:pt x="25" y="72"/>
                    </a:cubicBezTo>
                    <a:cubicBezTo>
                      <a:pt x="25" y="72"/>
                      <a:pt x="25" y="72"/>
                      <a:pt x="25" y="72"/>
                    </a:cubicBezTo>
                    <a:cubicBezTo>
                      <a:pt x="25" y="72"/>
                      <a:pt x="25" y="72"/>
                      <a:pt x="25" y="72"/>
                    </a:cubicBezTo>
                    <a:cubicBezTo>
                      <a:pt x="25" y="72"/>
                      <a:pt x="25" y="72"/>
                      <a:pt x="25" y="72"/>
                    </a:cubicBezTo>
                    <a:cubicBezTo>
                      <a:pt x="25" y="72"/>
                      <a:pt x="25" y="72"/>
                      <a:pt x="25" y="72"/>
                    </a:cubicBezTo>
                    <a:cubicBezTo>
                      <a:pt x="25" y="72"/>
                      <a:pt x="25" y="72"/>
                      <a:pt x="25" y="72"/>
                    </a:cubicBezTo>
                    <a:cubicBezTo>
                      <a:pt x="25" y="72"/>
                      <a:pt x="25" y="72"/>
                      <a:pt x="25" y="72"/>
                    </a:cubicBezTo>
                    <a:cubicBezTo>
                      <a:pt x="25" y="72"/>
                      <a:pt x="25" y="72"/>
                      <a:pt x="25" y="72"/>
                    </a:cubicBezTo>
                    <a:cubicBezTo>
                      <a:pt x="25" y="72"/>
                      <a:pt x="25" y="72"/>
                      <a:pt x="25" y="72"/>
                    </a:cubicBezTo>
                    <a:cubicBezTo>
                      <a:pt x="25" y="71"/>
                      <a:pt x="25" y="71"/>
                      <a:pt x="26" y="71"/>
                    </a:cubicBezTo>
                    <a:cubicBezTo>
                      <a:pt x="26" y="71"/>
                      <a:pt x="26" y="71"/>
                      <a:pt x="26" y="71"/>
                    </a:cubicBezTo>
                    <a:cubicBezTo>
                      <a:pt x="26" y="71"/>
                      <a:pt x="26" y="71"/>
                      <a:pt x="26" y="71"/>
                    </a:cubicBezTo>
                    <a:cubicBezTo>
                      <a:pt x="26" y="71"/>
                      <a:pt x="26" y="71"/>
                      <a:pt x="26" y="71"/>
                    </a:cubicBezTo>
                    <a:cubicBezTo>
                      <a:pt x="26" y="71"/>
                      <a:pt x="26" y="71"/>
                      <a:pt x="26" y="70"/>
                    </a:cubicBezTo>
                    <a:cubicBezTo>
                      <a:pt x="26" y="70"/>
                      <a:pt x="26" y="70"/>
                      <a:pt x="27" y="70"/>
                    </a:cubicBezTo>
                    <a:cubicBezTo>
                      <a:pt x="27" y="70"/>
                      <a:pt x="27" y="70"/>
                      <a:pt x="27" y="70"/>
                    </a:cubicBezTo>
                    <a:cubicBezTo>
                      <a:pt x="27" y="70"/>
                      <a:pt x="27" y="70"/>
                      <a:pt x="27" y="70"/>
                    </a:cubicBezTo>
                    <a:cubicBezTo>
                      <a:pt x="27" y="70"/>
                      <a:pt x="26" y="69"/>
                      <a:pt x="26" y="69"/>
                    </a:cubicBezTo>
                    <a:cubicBezTo>
                      <a:pt x="26" y="69"/>
                      <a:pt x="26" y="69"/>
                      <a:pt x="26" y="69"/>
                    </a:cubicBezTo>
                    <a:cubicBezTo>
                      <a:pt x="26" y="69"/>
                      <a:pt x="27" y="68"/>
                      <a:pt x="27" y="68"/>
                    </a:cubicBezTo>
                    <a:cubicBezTo>
                      <a:pt x="27" y="68"/>
                      <a:pt x="27" y="68"/>
                      <a:pt x="27" y="68"/>
                    </a:cubicBezTo>
                    <a:cubicBezTo>
                      <a:pt x="27" y="67"/>
                      <a:pt x="28" y="67"/>
                      <a:pt x="28" y="67"/>
                    </a:cubicBezTo>
                    <a:cubicBezTo>
                      <a:pt x="28" y="67"/>
                      <a:pt x="28" y="67"/>
                      <a:pt x="28" y="67"/>
                    </a:cubicBezTo>
                    <a:cubicBezTo>
                      <a:pt x="28" y="67"/>
                      <a:pt x="28" y="67"/>
                      <a:pt x="28" y="67"/>
                    </a:cubicBezTo>
                    <a:cubicBezTo>
                      <a:pt x="28" y="67"/>
                      <a:pt x="28" y="67"/>
                      <a:pt x="28" y="67"/>
                    </a:cubicBezTo>
                    <a:cubicBezTo>
                      <a:pt x="28" y="67"/>
                      <a:pt x="28" y="67"/>
                      <a:pt x="28" y="66"/>
                    </a:cubicBezTo>
                    <a:cubicBezTo>
                      <a:pt x="28" y="66"/>
                      <a:pt x="28" y="66"/>
                      <a:pt x="29" y="66"/>
                    </a:cubicBezTo>
                    <a:cubicBezTo>
                      <a:pt x="29" y="66"/>
                      <a:pt x="29" y="66"/>
                      <a:pt x="29" y="66"/>
                    </a:cubicBezTo>
                    <a:cubicBezTo>
                      <a:pt x="29" y="66"/>
                      <a:pt x="30" y="66"/>
                      <a:pt x="30" y="66"/>
                    </a:cubicBezTo>
                    <a:cubicBezTo>
                      <a:pt x="30" y="66"/>
                      <a:pt x="30" y="66"/>
                      <a:pt x="30" y="66"/>
                    </a:cubicBezTo>
                    <a:cubicBezTo>
                      <a:pt x="30" y="66"/>
                      <a:pt x="30" y="66"/>
                      <a:pt x="30" y="66"/>
                    </a:cubicBezTo>
                    <a:cubicBezTo>
                      <a:pt x="30" y="65"/>
                      <a:pt x="30" y="65"/>
                      <a:pt x="30" y="65"/>
                    </a:cubicBezTo>
                    <a:cubicBezTo>
                      <a:pt x="30" y="65"/>
                      <a:pt x="30" y="65"/>
                      <a:pt x="30" y="65"/>
                    </a:cubicBezTo>
                    <a:cubicBezTo>
                      <a:pt x="31" y="65"/>
                      <a:pt x="31" y="65"/>
                      <a:pt x="31" y="65"/>
                    </a:cubicBezTo>
                    <a:cubicBezTo>
                      <a:pt x="31" y="65"/>
                      <a:pt x="31" y="65"/>
                      <a:pt x="31" y="65"/>
                    </a:cubicBezTo>
                    <a:cubicBezTo>
                      <a:pt x="31" y="65"/>
                      <a:pt x="31" y="65"/>
                      <a:pt x="31" y="65"/>
                    </a:cubicBezTo>
                    <a:cubicBezTo>
                      <a:pt x="31" y="65"/>
                      <a:pt x="31" y="64"/>
                      <a:pt x="31" y="64"/>
                    </a:cubicBezTo>
                    <a:cubicBezTo>
                      <a:pt x="31" y="64"/>
                      <a:pt x="31" y="64"/>
                      <a:pt x="31" y="64"/>
                    </a:cubicBezTo>
                    <a:cubicBezTo>
                      <a:pt x="31" y="64"/>
                      <a:pt x="31" y="64"/>
                      <a:pt x="31" y="64"/>
                    </a:cubicBezTo>
                    <a:cubicBezTo>
                      <a:pt x="31" y="64"/>
                      <a:pt x="31" y="64"/>
                      <a:pt x="31" y="64"/>
                    </a:cubicBezTo>
                    <a:cubicBezTo>
                      <a:pt x="31" y="64"/>
                      <a:pt x="31" y="64"/>
                      <a:pt x="31" y="64"/>
                    </a:cubicBezTo>
                    <a:cubicBezTo>
                      <a:pt x="31" y="64"/>
                      <a:pt x="31" y="64"/>
                      <a:pt x="31" y="64"/>
                    </a:cubicBezTo>
                    <a:cubicBezTo>
                      <a:pt x="31" y="64"/>
                      <a:pt x="32" y="64"/>
                      <a:pt x="32" y="64"/>
                    </a:cubicBezTo>
                    <a:cubicBezTo>
                      <a:pt x="32" y="64"/>
                      <a:pt x="32" y="63"/>
                      <a:pt x="32" y="63"/>
                    </a:cubicBezTo>
                    <a:cubicBezTo>
                      <a:pt x="32" y="63"/>
                      <a:pt x="32" y="63"/>
                      <a:pt x="32" y="63"/>
                    </a:cubicBezTo>
                    <a:cubicBezTo>
                      <a:pt x="32" y="63"/>
                      <a:pt x="32" y="63"/>
                      <a:pt x="32" y="63"/>
                    </a:cubicBezTo>
                    <a:cubicBezTo>
                      <a:pt x="32" y="63"/>
                      <a:pt x="32" y="63"/>
                      <a:pt x="32" y="63"/>
                    </a:cubicBezTo>
                    <a:cubicBezTo>
                      <a:pt x="32" y="63"/>
                      <a:pt x="32" y="62"/>
                      <a:pt x="33" y="62"/>
                    </a:cubicBezTo>
                    <a:cubicBezTo>
                      <a:pt x="33" y="62"/>
                      <a:pt x="33" y="62"/>
                      <a:pt x="33" y="62"/>
                    </a:cubicBezTo>
                    <a:cubicBezTo>
                      <a:pt x="33" y="62"/>
                      <a:pt x="33" y="62"/>
                      <a:pt x="33" y="63"/>
                    </a:cubicBezTo>
                    <a:cubicBezTo>
                      <a:pt x="33" y="63"/>
                      <a:pt x="33" y="63"/>
                      <a:pt x="33" y="63"/>
                    </a:cubicBezTo>
                    <a:cubicBezTo>
                      <a:pt x="33" y="63"/>
                      <a:pt x="33" y="63"/>
                      <a:pt x="34" y="63"/>
                    </a:cubicBezTo>
                    <a:cubicBezTo>
                      <a:pt x="34" y="63"/>
                      <a:pt x="34" y="63"/>
                      <a:pt x="34" y="63"/>
                    </a:cubicBezTo>
                    <a:cubicBezTo>
                      <a:pt x="34" y="63"/>
                      <a:pt x="34" y="62"/>
                      <a:pt x="34" y="62"/>
                    </a:cubicBezTo>
                    <a:cubicBezTo>
                      <a:pt x="34" y="63"/>
                      <a:pt x="34" y="63"/>
                      <a:pt x="34" y="63"/>
                    </a:cubicBezTo>
                    <a:cubicBezTo>
                      <a:pt x="34" y="63"/>
                      <a:pt x="34" y="63"/>
                      <a:pt x="34" y="63"/>
                    </a:cubicBezTo>
                    <a:cubicBezTo>
                      <a:pt x="34" y="63"/>
                      <a:pt x="34" y="63"/>
                      <a:pt x="34" y="63"/>
                    </a:cubicBezTo>
                    <a:cubicBezTo>
                      <a:pt x="34" y="63"/>
                      <a:pt x="34" y="63"/>
                      <a:pt x="34" y="63"/>
                    </a:cubicBezTo>
                    <a:cubicBezTo>
                      <a:pt x="34" y="63"/>
                      <a:pt x="34" y="63"/>
                      <a:pt x="34" y="63"/>
                    </a:cubicBezTo>
                    <a:cubicBezTo>
                      <a:pt x="34" y="63"/>
                      <a:pt x="34" y="63"/>
                      <a:pt x="34" y="63"/>
                    </a:cubicBezTo>
                    <a:cubicBezTo>
                      <a:pt x="34" y="63"/>
                      <a:pt x="34" y="63"/>
                      <a:pt x="34" y="63"/>
                    </a:cubicBezTo>
                    <a:cubicBezTo>
                      <a:pt x="34" y="63"/>
                      <a:pt x="34" y="63"/>
                      <a:pt x="34" y="63"/>
                    </a:cubicBezTo>
                    <a:cubicBezTo>
                      <a:pt x="34" y="63"/>
                      <a:pt x="35" y="63"/>
                      <a:pt x="35" y="63"/>
                    </a:cubicBezTo>
                    <a:cubicBezTo>
                      <a:pt x="35" y="63"/>
                      <a:pt x="35" y="63"/>
                      <a:pt x="35" y="63"/>
                    </a:cubicBezTo>
                    <a:cubicBezTo>
                      <a:pt x="35" y="63"/>
                      <a:pt x="35" y="63"/>
                      <a:pt x="35" y="63"/>
                    </a:cubicBezTo>
                    <a:cubicBezTo>
                      <a:pt x="35" y="63"/>
                      <a:pt x="35" y="63"/>
                      <a:pt x="35" y="63"/>
                    </a:cubicBezTo>
                    <a:cubicBezTo>
                      <a:pt x="35" y="63"/>
                      <a:pt x="35" y="63"/>
                      <a:pt x="35" y="63"/>
                    </a:cubicBezTo>
                    <a:cubicBezTo>
                      <a:pt x="35" y="63"/>
                      <a:pt x="35" y="63"/>
                      <a:pt x="35" y="63"/>
                    </a:cubicBezTo>
                    <a:cubicBezTo>
                      <a:pt x="35" y="63"/>
                      <a:pt x="35" y="63"/>
                      <a:pt x="35" y="63"/>
                    </a:cubicBezTo>
                    <a:cubicBezTo>
                      <a:pt x="35" y="63"/>
                      <a:pt x="35" y="63"/>
                      <a:pt x="35" y="63"/>
                    </a:cubicBezTo>
                    <a:cubicBezTo>
                      <a:pt x="36" y="63"/>
                      <a:pt x="36" y="63"/>
                      <a:pt x="36" y="63"/>
                    </a:cubicBezTo>
                    <a:cubicBezTo>
                      <a:pt x="36" y="63"/>
                      <a:pt x="36" y="63"/>
                      <a:pt x="36" y="63"/>
                    </a:cubicBezTo>
                    <a:cubicBezTo>
                      <a:pt x="36" y="62"/>
                      <a:pt x="36" y="62"/>
                      <a:pt x="36" y="62"/>
                    </a:cubicBezTo>
                    <a:cubicBezTo>
                      <a:pt x="36" y="62"/>
                      <a:pt x="36" y="62"/>
                      <a:pt x="36" y="62"/>
                    </a:cubicBezTo>
                    <a:cubicBezTo>
                      <a:pt x="36" y="62"/>
                      <a:pt x="37" y="62"/>
                      <a:pt x="37" y="62"/>
                    </a:cubicBezTo>
                    <a:cubicBezTo>
                      <a:pt x="37" y="62"/>
                      <a:pt x="37" y="62"/>
                      <a:pt x="37" y="62"/>
                    </a:cubicBezTo>
                    <a:cubicBezTo>
                      <a:pt x="37" y="62"/>
                      <a:pt x="37" y="62"/>
                      <a:pt x="37" y="62"/>
                    </a:cubicBezTo>
                    <a:cubicBezTo>
                      <a:pt x="37" y="62"/>
                      <a:pt x="37" y="62"/>
                      <a:pt x="37" y="62"/>
                    </a:cubicBezTo>
                    <a:cubicBezTo>
                      <a:pt x="37" y="62"/>
                      <a:pt x="37" y="62"/>
                      <a:pt x="37" y="62"/>
                    </a:cubicBezTo>
                    <a:cubicBezTo>
                      <a:pt x="37" y="62"/>
                      <a:pt x="37" y="62"/>
                      <a:pt x="37" y="62"/>
                    </a:cubicBezTo>
                    <a:cubicBezTo>
                      <a:pt x="37" y="62"/>
                      <a:pt x="37" y="62"/>
                      <a:pt x="37" y="62"/>
                    </a:cubicBezTo>
                    <a:cubicBezTo>
                      <a:pt x="37" y="61"/>
                      <a:pt x="38" y="61"/>
                      <a:pt x="38" y="61"/>
                    </a:cubicBezTo>
                    <a:cubicBezTo>
                      <a:pt x="38" y="61"/>
                      <a:pt x="38" y="61"/>
                      <a:pt x="38" y="61"/>
                    </a:cubicBezTo>
                    <a:cubicBezTo>
                      <a:pt x="38" y="61"/>
                      <a:pt x="38" y="61"/>
                      <a:pt x="38" y="61"/>
                    </a:cubicBezTo>
                    <a:cubicBezTo>
                      <a:pt x="38" y="61"/>
                      <a:pt x="38" y="61"/>
                      <a:pt x="38" y="61"/>
                    </a:cubicBezTo>
                    <a:cubicBezTo>
                      <a:pt x="39" y="61"/>
                      <a:pt x="39" y="62"/>
                      <a:pt x="39" y="62"/>
                    </a:cubicBezTo>
                    <a:cubicBezTo>
                      <a:pt x="39" y="62"/>
                      <a:pt x="39" y="62"/>
                      <a:pt x="39" y="62"/>
                    </a:cubicBezTo>
                    <a:cubicBezTo>
                      <a:pt x="39" y="62"/>
                      <a:pt x="39" y="62"/>
                      <a:pt x="39" y="62"/>
                    </a:cubicBezTo>
                    <a:cubicBezTo>
                      <a:pt x="39" y="62"/>
                      <a:pt x="39" y="62"/>
                      <a:pt x="39" y="62"/>
                    </a:cubicBezTo>
                    <a:cubicBezTo>
                      <a:pt x="39" y="62"/>
                      <a:pt x="39" y="62"/>
                      <a:pt x="39" y="63"/>
                    </a:cubicBezTo>
                    <a:cubicBezTo>
                      <a:pt x="39" y="63"/>
                      <a:pt x="40" y="63"/>
                      <a:pt x="40" y="63"/>
                    </a:cubicBezTo>
                    <a:cubicBezTo>
                      <a:pt x="40" y="63"/>
                      <a:pt x="40" y="63"/>
                      <a:pt x="40" y="63"/>
                    </a:cubicBezTo>
                    <a:cubicBezTo>
                      <a:pt x="40" y="63"/>
                      <a:pt x="40" y="63"/>
                      <a:pt x="40" y="63"/>
                    </a:cubicBezTo>
                    <a:cubicBezTo>
                      <a:pt x="40" y="63"/>
                      <a:pt x="40" y="63"/>
                      <a:pt x="40" y="63"/>
                    </a:cubicBezTo>
                    <a:cubicBezTo>
                      <a:pt x="40" y="63"/>
                      <a:pt x="40" y="63"/>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4"/>
                      <a:pt x="40" y="64"/>
                      <a:pt x="40" y="64"/>
                    </a:cubicBezTo>
                    <a:cubicBezTo>
                      <a:pt x="40" y="65"/>
                      <a:pt x="40" y="65"/>
                      <a:pt x="40" y="65"/>
                    </a:cubicBezTo>
                    <a:cubicBezTo>
                      <a:pt x="40" y="65"/>
                      <a:pt x="40" y="65"/>
                      <a:pt x="40" y="65"/>
                    </a:cubicBezTo>
                    <a:cubicBezTo>
                      <a:pt x="41" y="65"/>
                      <a:pt x="41" y="65"/>
                      <a:pt x="41" y="65"/>
                    </a:cubicBezTo>
                    <a:cubicBezTo>
                      <a:pt x="41" y="65"/>
                      <a:pt x="41" y="65"/>
                      <a:pt x="41" y="65"/>
                    </a:cubicBezTo>
                    <a:cubicBezTo>
                      <a:pt x="41" y="65"/>
                      <a:pt x="41" y="65"/>
                      <a:pt x="41" y="65"/>
                    </a:cubicBezTo>
                    <a:cubicBezTo>
                      <a:pt x="41" y="65"/>
                      <a:pt x="41" y="65"/>
                      <a:pt x="41" y="65"/>
                    </a:cubicBezTo>
                    <a:cubicBezTo>
                      <a:pt x="41" y="65"/>
                      <a:pt x="41" y="65"/>
                      <a:pt x="41" y="65"/>
                    </a:cubicBezTo>
                    <a:cubicBezTo>
                      <a:pt x="41" y="65"/>
                      <a:pt x="41" y="65"/>
                      <a:pt x="41" y="65"/>
                    </a:cubicBezTo>
                    <a:cubicBezTo>
                      <a:pt x="41" y="65"/>
                      <a:pt x="41" y="65"/>
                      <a:pt x="41" y="65"/>
                    </a:cubicBezTo>
                    <a:cubicBezTo>
                      <a:pt x="41" y="65"/>
                      <a:pt x="41" y="65"/>
                      <a:pt x="41" y="65"/>
                    </a:cubicBezTo>
                    <a:cubicBezTo>
                      <a:pt x="41" y="66"/>
                      <a:pt x="41" y="66"/>
                      <a:pt x="41" y="66"/>
                    </a:cubicBezTo>
                    <a:cubicBezTo>
                      <a:pt x="42" y="66"/>
                      <a:pt x="42" y="66"/>
                      <a:pt x="42" y="66"/>
                    </a:cubicBezTo>
                    <a:cubicBezTo>
                      <a:pt x="42" y="66"/>
                      <a:pt x="42" y="67"/>
                      <a:pt x="42" y="67"/>
                    </a:cubicBezTo>
                    <a:cubicBezTo>
                      <a:pt x="42" y="67"/>
                      <a:pt x="42" y="66"/>
                      <a:pt x="42" y="66"/>
                    </a:cubicBezTo>
                    <a:cubicBezTo>
                      <a:pt x="42" y="66"/>
                      <a:pt x="42" y="66"/>
                      <a:pt x="42" y="66"/>
                    </a:cubicBezTo>
                    <a:cubicBezTo>
                      <a:pt x="42" y="66"/>
                      <a:pt x="42" y="66"/>
                      <a:pt x="42" y="66"/>
                    </a:cubicBezTo>
                    <a:cubicBezTo>
                      <a:pt x="42" y="66"/>
                      <a:pt x="43" y="67"/>
                      <a:pt x="43" y="67"/>
                    </a:cubicBezTo>
                    <a:cubicBezTo>
                      <a:pt x="43" y="67"/>
                      <a:pt x="43" y="67"/>
                      <a:pt x="43" y="67"/>
                    </a:cubicBezTo>
                    <a:cubicBezTo>
                      <a:pt x="43" y="67"/>
                      <a:pt x="43" y="67"/>
                      <a:pt x="43" y="67"/>
                    </a:cubicBezTo>
                    <a:cubicBezTo>
                      <a:pt x="43" y="68"/>
                      <a:pt x="43" y="68"/>
                      <a:pt x="43" y="68"/>
                    </a:cubicBezTo>
                    <a:cubicBezTo>
                      <a:pt x="43" y="68"/>
                      <a:pt x="43" y="68"/>
                      <a:pt x="43" y="68"/>
                    </a:cubicBezTo>
                    <a:cubicBezTo>
                      <a:pt x="43" y="68"/>
                      <a:pt x="43" y="68"/>
                      <a:pt x="43" y="68"/>
                    </a:cubicBezTo>
                    <a:cubicBezTo>
                      <a:pt x="43"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9"/>
                      <a:pt x="44" y="69"/>
                      <a:pt x="44" y="69"/>
                    </a:cubicBezTo>
                    <a:cubicBezTo>
                      <a:pt x="44" y="69"/>
                      <a:pt x="44" y="69"/>
                      <a:pt x="44" y="68"/>
                    </a:cubicBezTo>
                    <a:cubicBezTo>
                      <a:pt x="45" y="68"/>
                      <a:pt x="45" y="68"/>
                      <a:pt x="45" y="68"/>
                    </a:cubicBezTo>
                    <a:cubicBezTo>
                      <a:pt x="45" y="68"/>
                      <a:pt x="45" y="68"/>
                      <a:pt x="45" y="69"/>
                    </a:cubicBezTo>
                    <a:cubicBezTo>
                      <a:pt x="45" y="69"/>
                      <a:pt x="45" y="69"/>
                      <a:pt x="45" y="69"/>
                    </a:cubicBezTo>
                    <a:cubicBezTo>
                      <a:pt x="45" y="69"/>
                      <a:pt x="45" y="69"/>
                      <a:pt x="45" y="69"/>
                    </a:cubicBezTo>
                    <a:cubicBezTo>
                      <a:pt x="45" y="69"/>
                      <a:pt x="45" y="69"/>
                      <a:pt x="45" y="69"/>
                    </a:cubicBezTo>
                    <a:cubicBezTo>
                      <a:pt x="45" y="69"/>
                      <a:pt x="45" y="69"/>
                      <a:pt x="45" y="70"/>
                    </a:cubicBezTo>
                    <a:cubicBezTo>
                      <a:pt x="45" y="70"/>
                      <a:pt x="45" y="70"/>
                      <a:pt x="45" y="71"/>
                    </a:cubicBezTo>
                    <a:cubicBezTo>
                      <a:pt x="45" y="71"/>
                      <a:pt x="45" y="71"/>
                      <a:pt x="45" y="71"/>
                    </a:cubicBezTo>
                    <a:cubicBezTo>
                      <a:pt x="44" y="71"/>
                      <a:pt x="45" y="71"/>
                      <a:pt x="45" y="71"/>
                    </a:cubicBezTo>
                    <a:cubicBezTo>
                      <a:pt x="45" y="71"/>
                      <a:pt x="45" y="71"/>
                      <a:pt x="45" y="71"/>
                    </a:cubicBezTo>
                    <a:cubicBezTo>
                      <a:pt x="45" y="71"/>
                      <a:pt x="44" y="71"/>
                      <a:pt x="44" y="71"/>
                    </a:cubicBezTo>
                    <a:cubicBezTo>
                      <a:pt x="44" y="71"/>
                      <a:pt x="44" y="71"/>
                      <a:pt x="44" y="71"/>
                    </a:cubicBezTo>
                    <a:cubicBezTo>
                      <a:pt x="44" y="72"/>
                      <a:pt x="44" y="72"/>
                      <a:pt x="44" y="72"/>
                    </a:cubicBezTo>
                    <a:cubicBezTo>
                      <a:pt x="44" y="72"/>
                      <a:pt x="44" y="72"/>
                      <a:pt x="44" y="72"/>
                    </a:cubicBezTo>
                    <a:cubicBezTo>
                      <a:pt x="45" y="72"/>
                      <a:pt x="45" y="72"/>
                      <a:pt x="45" y="72"/>
                    </a:cubicBezTo>
                    <a:cubicBezTo>
                      <a:pt x="45" y="71"/>
                      <a:pt x="45" y="71"/>
                      <a:pt x="45" y="71"/>
                    </a:cubicBezTo>
                    <a:cubicBezTo>
                      <a:pt x="45" y="71"/>
                      <a:pt x="45" y="71"/>
                      <a:pt x="45" y="71"/>
                    </a:cubicBezTo>
                    <a:cubicBezTo>
                      <a:pt x="45" y="71"/>
                      <a:pt x="46" y="71"/>
                      <a:pt x="46" y="71"/>
                    </a:cubicBezTo>
                    <a:cubicBezTo>
                      <a:pt x="46" y="70"/>
                      <a:pt x="46" y="70"/>
                      <a:pt x="46" y="70"/>
                    </a:cubicBezTo>
                    <a:cubicBezTo>
                      <a:pt x="46" y="70"/>
                      <a:pt x="46" y="70"/>
                      <a:pt x="46" y="70"/>
                    </a:cubicBezTo>
                    <a:cubicBezTo>
                      <a:pt x="46" y="70"/>
                      <a:pt x="46" y="70"/>
                      <a:pt x="46" y="70"/>
                    </a:cubicBezTo>
                    <a:cubicBezTo>
                      <a:pt x="46" y="70"/>
                      <a:pt x="46" y="70"/>
                      <a:pt x="46" y="70"/>
                    </a:cubicBezTo>
                    <a:cubicBezTo>
                      <a:pt x="46" y="70"/>
                      <a:pt x="46" y="70"/>
                      <a:pt x="46" y="69"/>
                    </a:cubicBezTo>
                    <a:cubicBezTo>
                      <a:pt x="46" y="69"/>
                      <a:pt x="46" y="69"/>
                      <a:pt x="46" y="69"/>
                    </a:cubicBezTo>
                    <a:cubicBezTo>
                      <a:pt x="46" y="69"/>
                      <a:pt x="46" y="69"/>
                      <a:pt x="46" y="68"/>
                    </a:cubicBezTo>
                    <a:cubicBezTo>
                      <a:pt x="46" y="68"/>
                      <a:pt x="46" y="68"/>
                      <a:pt x="46" y="68"/>
                    </a:cubicBezTo>
                    <a:cubicBezTo>
                      <a:pt x="46" y="68"/>
                      <a:pt x="46" y="68"/>
                      <a:pt x="46" y="68"/>
                    </a:cubicBezTo>
                    <a:cubicBezTo>
                      <a:pt x="46" y="68"/>
                      <a:pt x="46" y="68"/>
                      <a:pt x="46" y="68"/>
                    </a:cubicBezTo>
                    <a:cubicBezTo>
                      <a:pt x="46" y="68"/>
                      <a:pt x="46" y="68"/>
                      <a:pt x="47" y="68"/>
                    </a:cubicBezTo>
                    <a:cubicBezTo>
                      <a:pt x="47" y="68"/>
                      <a:pt x="47" y="68"/>
                      <a:pt x="47" y="68"/>
                    </a:cubicBezTo>
                    <a:cubicBezTo>
                      <a:pt x="47" y="68"/>
                      <a:pt x="47" y="68"/>
                      <a:pt x="47" y="68"/>
                    </a:cubicBezTo>
                    <a:cubicBezTo>
                      <a:pt x="47" y="68"/>
                      <a:pt x="47" y="68"/>
                      <a:pt x="47" y="68"/>
                    </a:cubicBezTo>
                    <a:cubicBezTo>
                      <a:pt x="47" y="68"/>
                      <a:pt x="47" y="68"/>
                      <a:pt x="47" y="68"/>
                    </a:cubicBezTo>
                    <a:cubicBezTo>
                      <a:pt x="47" y="68"/>
                      <a:pt x="47" y="68"/>
                      <a:pt x="47" y="69"/>
                    </a:cubicBezTo>
                    <a:cubicBezTo>
                      <a:pt x="47" y="69"/>
                      <a:pt x="47" y="69"/>
                      <a:pt x="47" y="69"/>
                    </a:cubicBezTo>
                    <a:cubicBezTo>
                      <a:pt x="47" y="69"/>
                      <a:pt x="47" y="69"/>
                      <a:pt x="48" y="69"/>
                    </a:cubicBezTo>
                    <a:cubicBezTo>
                      <a:pt x="48" y="69"/>
                      <a:pt x="48" y="69"/>
                      <a:pt x="48" y="69"/>
                    </a:cubicBezTo>
                    <a:cubicBezTo>
                      <a:pt x="48" y="69"/>
                      <a:pt x="48" y="69"/>
                      <a:pt x="48" y="69"/>
                    </a:cubicBezTo>
                    <a:cubicBezTo>
                      <a:pt x="48" y="69"/>
                      <a:pt x="48" y="69"/>
                      <a:pt x="48" y="69"/>
                    </a:cubicBezTo>
                    <a:cubicBezTo>
                      <a:pt x="48" y="69"/>
                      <a:pt x="48" y="69"/>
                      <a:pt x="48" y="69"/>
                    </a:cubicBezTo>
                    <a:cubicBezTo>
                      <a:pt x="48" y="68"/>
                      <a:pt x="48" y="68"/>
                      <a:pt x="48" y="68"/>
                    </a:cubicBezTo>
                    <a:cubicBezTo>
                      <a:pt x="48" y="68"/>
                      <a:pt x="48" y="68"/>
                      <a:pt x="48" y="68"/>
                    </a:cubicBezTo>
                    <a:cubicBezTo>
                      <a:pt x="48" y="68"/>
                      <a:pt x="48" y="68"/>
                      <a:pt x="48" y="68"/>
                    </a:cubicBezTo>
                    <a:cubicBezTo>
                      <a:pt x="48" y="68"/>
                      <a:pt x="48" y="67"/>
                      <a:pt x="47" y="67"/>
                    </a:cubicBezTo>
                    <a:cubicBezTo>
                      <a:pt x="47" y="67"/>
                      <a:pt x="47" y="67"/>
                      <a:pt x="47" y="67"/>
                    </a:cubicBezTo>
                    <a:cubicBezTo>
                      <a:pt x="47" y="67"/>
                      <a:pt x="47" y="67"/>
                      <a:pt x="46" y="66"/>
                    </a:cubicBezTo>
                    <a:cubicBezTo>
                      <a:pt x="46" y="66"/>
                      <a:pt x="46" y="66"/>
                      <a:pt x="46" y="66"/>
                    </a:cubicBezTo>
                    <a:cubicBezTo>
                      <a:pt x="46" y="66"/>
                      <a:pt x="46" y="66"/>
                      <a:pt x="46" y="66"/>
                    </a:cubicBezTo>
                    <a:cubicBezTo>
                      <a:pt x="45" y="66"/>
                      <a:pt x="45" y="66"/>
                      <a:pt x="45" y="66"/>
                    </a:cubicBezTo>
                    <a:cubicBezTo>
                      <a:pt x="45" y="66"/>
                      <a:pt x="45" y="66"/>
                      <a:pt x="45" y="66"/>
                    </a:cubicBezTo>
                    <a:cubicBezTo>
                      <a:pt x="46" y="66"/>
                      <a:pt x="46" y="65"/>
                      <a:pt x="46" y="65"/>
                    </a:cubicBezTo>
                    <a:cubicBezTo>
                      <a:pt x="46" y="65"/>
                      <a:pt x="45" y="65"/>
                      <a:pt x="45" y="65"/>
                    </a:cubicBezTo>
                    <a:cubicBezTo>
                      <a:pt x="45" y="65"/>
                      <a:pt x="45" y="65"/>
                      <a:pt x="45" y="65"/>
                    </a:cubicBezTo>
                    <a:cubicBezTo>
                      <a:pt x="45" y="65"/>
                      <a:pt x="45" y="65"/>
                      <a:pt x="44" y="65"/>
                    </a:cubicBezTo>
                    <a:cubicBezTo>
                      <a:pt x="44" y="65"/>
                      <a:pt x="44" y="65"/>
                      <a:pt x="44" y="64"/>
                    </a:cubicBezTo>
                    <a:cubicBezTo>
                      <a:pt x="44" y="64"/>
                      <a:pt x="43" y="63"/>
                      <a:pt x="43" y="63"/>
                    </a:cubicBezTo>
                    <a:cubicBezTo>
                      <a:pt x="43" y="63"/>
                      <a:pt x="43" y="63"/>
                      <a:pt x="43" y="63"/>
                    </a:cubicBezTo>
                    <a:cubicBezTo>
                      <a:pt x="43" y="63"/>
                      <a:pt x="43" y="62"/>
                      <a:pt x="43" y="62"/>
                    </a:cubicBezTo>
                    <a:cubicBezTo>
                      <a:pt x="42" y="62"/>
                      <a:pt x="42" y="62"/>
                      <a:pt x="42" y="62"/>
                    </a:cubicBezTo>
                    <a:cubicBezTo>
                      <a:pt x="42" y="61"/>
                      <a:pt x="42" y="61"/>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3" y="59"/>
                    </a:cubicBezTo>
                    <a:cubicBezTo>
                      <a:pt x="43" y="59"/>
                      <a:pt x="43" y="59"/>
                      <a:pt x="43" y="59"/>
                    </a:cubicBezTo>
                    <a:cubicBezTo>
                      <a:pt x="43" y="59"/>
                      <a:pt x="43" y="59"/>
                      <a:pt x="43" y="59"/>
                    </a:cubicBezTo>
                    <a:cubicBezTo>
                      <a:pt x="43" y="59"/>
                      <a:pt x="43" y="59"/>
                      <a:pt x="43" y="59"/>
                    </a:cubicBezTo>
                    <a:cubicBezTo>
                      <a:pt x="43" y="59"/>
                      <a:pt x="43" y="59"/>
                      <a:pt x="43" y="59"/>
                    </a:cubicBezTo>
                    <a:cubicBezTo>
                      <a:pt x="43" y="59"/>
                      <a:pt x="43" y="59"/>
                      <a:pt x="44" y="59"/>
                    </a:cubicBezTo>
                    <a:cubicBezTo>
                      <a:pt x="44" y="59"/>
                      <a:pt x="44" y="59"/>
                      <a:pt x="43" y="59"/>
                    </a:cubicBezTo>
                    <a:cubicBezTo>
                      <a:pt x="43" y="59"/>
                      <a:pt x="43" y="59"/>
                      <a:pt x="43" y="59"/>
                    </a:cubicBezTo>
                    <a:cubicBezTo>
                      <a:pt x="43" y="59"/>
                      <a:pt x="43" y="60"/>
                      <a:pt x="43" y="60"/>
                    </a:cubicBezTo>
                    <a:cubicBezTo>
                      <a:pt x="43" y="60"/>
                      <a:pt x="43" y="60"/>
                      <a:pt x="43" y="60"/>
                    </a:cubicBezTo>
                    <a:cubicBezTo>
                      <a:pt x="43" y="60"/>
                      <a:pt x="43" y="60"/>
                      <a:pt x="43" y="60"/>
                    </a:cubicBezTo>
                    <a:cubicBezTo>
                      <a:pt x="43"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4" y="60"/>
                      <a:pt x="44" y="61"/>
                    </a:cubicBezTo>
                    <a:cubicBezTo>
                      <a:pt x="44" y="61"/>
                      <a:pt x="44" y="61"/>
                      <a:pt x="44" y="61"/>
                    </a:cubicBezTo>
                    <a:cubicBezTo>
                      <a:pt x="44" y="61"/>
                      <a:pt x="44" y="60"/>
                      <a:pt x="44" y="60"/>
                    </a:cubicBezTo>
                    <a:cubicBezTo>
                      <a:pt x="44" y="60"/>
                      <a:pt x="44" y="60"/>
                      <a:pt x="44" y="60"/>
                    </a:cubicBezTo>
                    <a:cubicBezTo>
                      <a:pt x="44" y="60"/>
                      <a:pt x="44" y="60"/>
                      <a:pt x="44" y="60"/>
                    </a:cubicBezTo>
                    <a:cubicBezTo>
                      <a:pt x="44" y="60"/>
                      <a:pt x="44" y="60"/>
                      <a:pt x="44" y="60"/>
                    </a:cubicBezTo>
                    <a:cubicBezTo>
                      <a:pt x="44" y="60"/>
                      <a:pt x="44" y="60"/>
                      <a:pt x="44" y="60"/>
                    </a:cubicBezTo>
                    <a:cubicBezTo>
                      <a:pt x="44" y="60"/>
                      <a:pt x="45" y="60"/>
                      <a:pt x="45" y="60"/>
                    </a:cubicBezTo>
                    <a:cubicBezTo>
                      <a:pt x="45" y="60"/>
                      <a:pt x="45" y="60"/>
                      <a:pt x="45" y="60"/>
                    </a:cubicBezTo>
                    <a:cubicBezTo>
                      <a:pt x="45" y="60"/>
                      <a:pt x="45" y="60"/>
                      <a:pt x="45" y="60"/>
                    </a:cubicBezTo>
                    <a:cubicBezTo>
                      <a:pt x="45" y="61"/>
                      <a:pt x="45" y="61"/>
                      <a:pt x="45" y="61"/>
                    </a:cubicBezTo>
                    <a:cubicBezTo>
                      <a:pt x="45" y="61"/>
                      <a:pt x="45" y="61"/>
                      <a:pt x="45" y="61"/>
                    </a:cubicBezTo>
                    <a:cubicBezTo>
                      <a:pt x="45" y="61"/>
                      <a:pt x="45" y="61"/>
                      <a:pt x="45" y="61"/>
                    </a:cubicBezTo>
                    <a:cubicBezTo>
                      <a:pt x="45" y="61"/>
                      <a:pt x="45" y="62"/>
                      <a:pt x="45" y="62"/>
                    </a:cubicBezTo>
                    <a:cubicBezTo>
                      <a:pt x="45" y="62"/>
                      <a:pt x="45" y="62"/>
                      <a:pt x="45" y="62"/>
                    </a:cubicBezTo>
                    <a:cubicBezTo>
                      <a:pt x="45" y="61"/>
                      <a:pt x="45" y="61"/>
                      <a:pt x="45" y="61"/>
                    </a:cubicBezTo>
                    <a:cubicBezTo>
                      <a:pt x="45" y="61"/>
                      <a:pt x="45" y="61"/>
                      <a:pt x="45" y="61"/>
                    </a:cubicBezTo>
                    <a:cubicBezTo>
                      <a:pt x="45" y="62"/>
                      <a:pt x="46" y="62"/>
                      <a:pt x="46" y="62"/>
                    </a:cubicBezTo>
                    <a:cubicBezTo>
                      <a:pt x="46" y="62"/>
                      <a:pt x="46" y="62"/>
                      <a:pt x="46" y="63"/>
                    </a:cubicBezTo>
                    <a:cubicBezTo>
                      <a:pt x="46" y="63"/>
                      <a:pt x="46" y="63"/>
                      <a:pt x="46" y="63"/>
                    </a:cubicBezTo>
                    <a:cubicBezTo>
                      <a:pt x="46" y="63"/>
                      <a:pt x="46" y="63"/>
                      <a:pt x="46" y="63"/>
                    </a:cubicBezTo>
                    <a:cubicBezTo>
                      <a:pt x="46" y="63"/>
                      <a:pt x="46" y="63"/>
                      <a:pt x="46" y="63"/>
                    </a:cubicBezTo>
                    <a:cubicBezTo>
                      <a:pt x="46" y="63"/>
                      <a:pt x="46" y="63"/>
                      <a:pt x="46" y="63"/>
                    </a:cubicBezTo>
                    <a:cubicBezTo>
                      <a:pt x="46" y="63"/>
                      <a:pt x="46" y="63"/>
                      <a:pt x="46" y="63"/>
                    </a:cubicBezTo>
                    <a:cubicBezTo>
                      <a:pt x="47" y="63"/>
                      <a:pt x="47" y="63"/>
                      <a:pt x="47" y="63"/>
                    </a:cubicBezTo>
                    <a:cubicBezTo>
                      <a:pt x="47" y="63"/>
                      <a:pt x="47" y="63"/>
                      <a:pt x="47" y="63"/>
                    </a:cubicBezTo>
                    <a:cubicBezTo>
                      <a:pt x="47" y="63"/>
                      <a:pt x="47" y="63"/>
                      <a:pt x="47" y="63"/>
                    </a:cubicBezTo>
                    <a:cubicBezTo>
                      <a:pt x="47" y="63"/>
                      <a:pt x="47" y="64"/>
                      <a:pt x="47" y="64"/>
                    </a:cubicBezTo>
                    <a:cubicBezTo>
                      <a:pt x="47" y="64"/>
                      <a:pt x="47" y="64"/>
                      <a:pt x="47" y="64"/>
                    </a:cubicBezTo>
                    <a:cubicBezTo>
                      <a:pt x="47" y="64"/>
                      <a:pt x="47" y="64"/>
                      <a:pt x="47" y="64"/>
                    </a:cubicBezTo>
                    <a:cubicBezTo>
                      <a:pt x="47" y="64"/>
                      <a:pt x="47" y="64"/>
                      <a:pt x="47" y="64"/>
                    </a:cubicBezTo>
                    <a:cubicBezTo>
                      <a:pt x="47" y="64"/>
                      <a:pt x="47" y="64"/>
                      <a:pt x="47" y="64"/>
                    </a:cubicBezTo>
                    <a:cubicBezTo>
                      <a:pt x="47" y="64"/>
                      <a:pt x="47" y="64"/>
                      <a:pt x="47" y="64"/>
                    </a:cubicBezTo>
                    <a:cubicBezTo>
                      <a:pt x="47" y="64"/>
                      <a:pt x="47" y="64"/>
                      <a:pt x="47" y="64"/>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5"/>
                      <a:pt x="48" y="65"/>
                    </a:cubicBezTo>
                    <a:cubicBezTo>
                      <a:pt x="49" y="65"/>
                      <a:pt x="49" y="65"/>
                      <a:pt x="49" y="65"/>
                    </a:cubicBezTo>
                    <a:cubicBezTo>
                      <a:pt x="49" y="65"/>
                      <a:pt x="49" y="65"/>
                      <a:pt x="49" y="65"/>
                    </a:cubicBezTo>
                    <a:cubicBezTo>
                      <a:pt x="49" y="65"/>
                      <a:pt x="49" y="66"/>
                      <a:pt x="49" y="66"/>
                    </a:cubicBezTo>
                    <a:cubicBezTo>
                      <a:pt x="49" y="66"/>
                      <a:pt x="49" y="66"/>
                      <a:pt x="49" y="66"/>
                    </a:cubicBezTo>
                    <a:cubicBezTo>
                      <a:pt x="49" y="66"/>
                      <a:pt x="49" y="66"/>
                      <a:pt x="49" y="66"/>
                    </a:cubicBezTo>
                    <a:cubicBezTo>
                      <a:pt x="49" y="66"/>
                      <a:pt x="49" y="66"/>
                      <a:pt x="49" y="66"/>
                    </a:cubicBezTo>
                    <a:cubicBezTo>
                      <a:pt x="49" y="66"/>
                      <a:pt x="49" y="67"/>
                      <a:pt x="49" y="67"/>
                    </a:cubicBezTo>
                    <a:cubicBezTo>
                      <a:pt x="49" y="67"/>
                      <a:pt x="49" y="67"/>
                      <a:pt x="49" y="67"/>
                    </a:cubicBezTo>
                    <a:cubicBezTo>
                      <a:pt x="49" y="67"/>
                      <a:pt x="49" y="67"/>
                      <a:pt x="49" y="67"/>
                    </a:cubicBezTo>
                    <a:cubicBezTo>
                      <a:pt x="49" y="67"/>
                      <a:pt x="49" y="67"/>
                      <a:pt x="49" y="68"/>
                    </a:cubicBezTo>
                    <a:cubicBezTo>
                      <a:pt x="49" y="68"/>
                      <a:pt x="49" y="68"/>
                      <a:pt x="49" y="68"/>
                    </a:cubicBezTo>
                    <a:cubicBezTo>
                      <a:pt x="49" y="68"/>
                      <a:pt x="49" y="68"/>
                      <a:pt x="49" y="68"/>
                    </a:cubicBezTo>
                    <a:cubicBezTo>
                      <a:pt x="49" y="68"/>
                      <a:pt x="49" y="68"/>
                      <a:pt x="49" y="68"/>
                    </a:cubicBezTo>
                    <a:cubicBezTo>
                      <a:pt x="49" y="68"/>
                      <a:pt x="49" y="68"/>
                      <a:pt x="49" y="68"/>
                    </a:cubicBezTo>
                    <a:cubicBezTo>
                      <a:pt x="49" y="68"/>
                      <a:pt x="49" y="69"/>
                      <a:pt x="49" y="69"/>
                    </a:cubicBezTo>
                    <a:cubicBezTo>
                      <a:pt x="50" y="69"/>
                      <a:pt x="50" y="69"/>
                      <a:pt x="50" y="69"/>
                    </a:cubicBezTo>
                    <a:cubicBezTo>
                      <a:pt x="50" y="69"/>
                      <a:pt x="50" y="69"/>
                      <a:pt x="50" y="69"/>
                    </a:cubicBezTo>
                    <a:cubicBezTo>
                      <a:pt x="50" y="69"/>
                      <a:pt x="50" y="69"/>
                      <a:pt x="50" y="69"/>
                    </a:cubicBezTo>
                    <a:cubicBezTo>
                      <a:pt x="50" y="69"/>
                      <a:pt x="50" y="69"/>
                      <a:pt x="50" y="69"/>
                    </a:cubicBezTo>
                    <a:cubicBezTo>
                      <a:pt x="50" y="69"/>
                      <a:pt x="50" y="69"/>
                      <a:pt x="50" y="69"/>
                    </a:cubicBezTo>
                    <a:cubicBezTo>
                      <a:pt x="50" y="69"/>
                      <a:pt x="50" y="69"/>
                      <a:pt x="50" y="69"/>
                    </a:cubicBezTo>
                    <a:cubicBezTo>
                      <a:pt x="50" y="69"/>
                      <a:pt x="50" y="69"/>
                      <a:pt x="50" y="70"/>
                    </a:cubicBezTo>
                    <a:cubicBezTo>
                      <a:pt x="50" y="70"/>
                      <a:pt x="50" y="70"/>
                      <a:pt x="50" y="70"/>
                    </a:cubicBezTo>
                    <a:cubicBezTo>
                      <a:pt x="50" y="70"/>
                      <a:pt x="50" y="70"/>
                      <a:pt x="50" y="70"/>
                    </a:cubicBezTo>
                    <a:cubicBezTo>
                      <a:pt x="50" y="70"/>
                      <a:pt x="50" y="70"/>
                      <a:pt x="50" y="70"/>
                    </a:cubicBezTo>
                    <a:cubicBezTo>
                      <a:pt x="50" y="70"/>
                      <a:pt x="50" y="70"/>
                      <a:pt x="50" y="70"/>
                    </a:cubicBezTo>
                    <a:cubicBezTo>
                      <a:pt x="50" y="70"/>
                      <a:pt x="50" y="70"/>
                      <a:pt x="51" y="70"/>
                    </a:cubicBezTo>
                    <a:cubicBezTo>
                      <a:pt x="51" y="70"/>
                      <a:pt x="51" y="70"/>
                      <a:pt x="51" y="70"/>
                    </a:cubicBezTo>
                    <a:cubicBezTo>
                      <a:pt x="51" y="70"/>
                      <a:pt x="51" y="70"/>
                      <a:pt x="51" y="70"/>
                    </a:cubicBezTo>
                    <a:cubicBezTo>
                      <a:pt x="51" y="70"/>
                      <a:pt x="51" y="70"/>
                      <a:pt x="50" y="70"/>
                    </a:cubicBezTo>
                    <a:cubicBezTo>
                      <a:pt x="50" y="70"/>
                      <a:pt x="50" y="70"/>
                      <a:pt x="50" y="70"/>
                    </a:cubicBezTo>
                    <a:cubicBezTo>
                      <a:pt x="50" y="70"/>
                      <a:pt x="50" y="70"/>
                      <a:pt x="50" y="71"/>
                    </a:cubicBezTo>
                    <a:cubicBezTo>
                      <a:pt x="50"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1" y="71"/>
                      <a:pt x="51" y="71"/>
                    </a:cubicBezTo>
                    <a:cubicBezTo>
                      <a:pt x="51" y="71"/>
                      <a:pt x="52" y="71"/>
                      <a:pt x="52" y="71"/>
                    </a:cubicBezTo>
                    <a:cubicBezTo>
                      <a:pt x="52" y="71"/>
                      <a:pt x="52" y="71"/>
                      <a:pt x="52" y="71"/>
                    </a:cubicBezTo>
                    <a:cubicBezTo>
                      <a:pt x="52" y="71"/>
                      <a:pt x="52" y="71"/>
                      <a:pt x="52" y="71"/>
                    </a:cubicBezTo>
                    <a:cubicBezTo>
                      <a:pt x="52" y="71"/>
                      <a:pt x="52" y="71"/>
                      <a:pt x="52" y="71"/>
                    </a:cubicBezTo>
                    <a:cubicBezTo>
                      <a:pt x="52" y="71"/>
                      <a:pt x="52" y="71"/>
                      <a:pt x="52" y="71"/>
                    </a:cubicBezTo>
                    <a:cubicBezTo>
                      <a:pt x="52" y="71"/>
                      <a:pt x="52" y="71"/>
                      <a:pt x="52" y="71"/>
                    </a:cubicBezTo>
                    <a:cubicBezTo>
                      <a:pt x="53" y="72"/>
                      <a:pt x="53" y="72"/>
                      <a:pt x="53" y="72"/>
                    </a:cubicBezTo>
                    <a:cubicBezTo>
                      <a:pt x="53" y="72"/>
                      <a:pt x="53" y="72"/>
                      <a:pt x="53" y="72"/>
                    </a:cubicBezTo>
                    <a:cubicBezTo>
                      <a:pt x="53" y="72"/>
                      <a:pt x="53" y="72"/>
                      <a:pt x="53" y="72"/>
                    </a:cubicBezTo>
                    <a:cubicBezTo>
                      <a:pt x="53" y="72"/>
                      <a:pt x="53" y="72"/>
                      <a:pt x="53" y="72"/>
                    </a:cubicBezTo>
                    <a:cubicBezTo>
                      <a:pt x="53" y="72"/>
                      <a:pt x="53" y="72"/>
                      <a:pt x="53" y="72"/>
                    </a:cubicBezTo>
                    <a:cubicBezTo>
                      <a:pt x="53" y="72"/>
                      <a:pt x="53" y="72"/>
                      <a:pt x="53" y="72"/>
                    </a:cubicBezTo>
                    <a:cubicBezTo>
                      <a:pt x="53" y="72"/>
                      <a:pt x="53" y="72"/>
                      <a:pt x="53" y="72"/>
                    </a:cubicBezTo>
                    <a:cubicBezTo>
                      <a:pt x="53" y="72"/>
                      <a:pt x="53" y="72"/>
                      <a:pt x="53" y="72"/>
                    </a:cubicBezTo>
                    <a:cubicBezTo>
                      <a:pt x="53" y="72"/>
                      <a:pt x="53" y="72"/>
                      <a:pt x="53" y="72"/>
                    </a:cubicBezTo>
                    <a:cubicBezTo>
                      <a:pt x="54" y="72"/>
                      <a:pt x="54" y="72"/>
                      <a:pt x="54" y="72"/>
                    </a:cubicBezTo>
                    <a:cubicBezTo>
                      <a:pt x="54" y="72"/>
                      <a:pt x="54" y="73"/>
                      <a:pt x="54" y="73"/>
                    </a:cubicBezTo>
                    <a:cubicBezTo>
                      <a:pt x="54" y="73"/>
                      <a:pt x="54" y="73"/>
                      <a:pt x="54" y="73"/>
                    </a:cubicBezTo>
                    <a:cubicBezTo>
                      <a:pt x="54" y="73"/>
                      <a:pt x="54" y="73"/>
                      <a:pt x="54" y="73"/>
                    </a:cubicBezTo>
                    <a:cubicBezTo>
                      <a:pt x="54" y="72"/>
                      <a:pt x="54" y="72"/>
                      <a:pt x="54" y="72"/>
                    </a:cubicBezTo>
                    <a:cubicBezTo>
                      <a:pt x="54" y="72"/>
                      <a:pt x="54" y="72"/>
                      <a:pt x="54" y="72"/>
                    </a:cubicBezTo>
                    <a:cubicBezTo>
                      <a:pt x="54" y="72"/>
                      <a:pt x="54" y="72"/>
                      <a:pt x="54" y="72"/>
                    </a:cubicBezTo>
                    <a:cubicBezTo>
                      <a:pt x="54" y="72"/>
                      <a:pt x="54" y="72"/>
                      <a:pt x="54" y="72"/>
                    </a:cubicBezTo>
                    <a:cubicBezTo>
                      <a:pt x="54" y="72"/>
                      <a:pt x="53" y="71"/>
                      <a:pt x="53" y="71"/>
                    </a:cubicBezTo>
                    <a:cubicBezTo>
                      <a:pt x="53" y="71"/>
                      <a:pt x="53" y="71"/>
                      <a:pt x="52" y="71"/>
                    </a:cubicBezTo>
                    <a:cubicBezTo>
                      <a:pt x="52" y="71"/>
                      <a:pt x="52" y="71"/>
                      <a:pt x="52" y="71"/>
                    </a:cubicBezTo>
                    <a:cubicBezTo>
                      <a:pt x="52" y="71"/>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70"/>
                      <a:pt x="53" y="70"/>
                      <a:pt x="53" y="70"/>
                    </a:cubicBezTo>
                    <a:cubicBezTo>
                      <a:pt x="53" y="69"/>
                      <a:pt x="53" y="69"/>
                      <a:pt x="53" y="69"/>
                    </a:cubicBezTo>
                    <a:cubicBezTo>
                      <a:pt x="53" y="69"/>
                      <a:pt x="53" y="69"/>
                      <a:pt x="53" y="69"/>
                    </a:cubicBezTo>
                    <a:cubicBezTo>
                      <a:pt x="53" y="69"/>
                      <a:pt x="53" y="69"/>
                      <a:pt x="53" y="69"/>
                    </a:cubicBezTo>
                    <a:cubicBezTo>
                      <a:pt x="53" y="69"/>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3" y="68"/>
                    </a:cubicBezTo>
                    <a:cubicBezTo>
                      <a:pt x="53" y="68"/>
                      <a:pt x="53" y="68"/>
                      <a:pt x="54" y="68"/>
                    </a:cubicBezTo>
                    <a:cubicBezTo>
                      <a:pt x="54" y="68"/>
                      <a:pt x="53" y="68"/>
                      <a:pt x="53" y="68"/>
                    </a:cubicBezTo>
                    <a:cubicBezTo>
                      <a:pt x="53" y="68"/>
                      <a:pt x="53" y="69"/>
                      <a:pt x="53" y="69"/>
                    </a:cubicBezTo>
                    <a:cubicBezTo>
                      <a:pt x="53" y="69"/>
                      <a:pt x="53" y="69"/>
                      <a:pt x="53" y="69"/>
                    </a:cubicBezTo>
                    <a:cubicBezTo>
                      <a:pt x="53" y="69"/>
                      <a:pt x="53"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9"/>
                    </a:cubicBezTo>
                    <a:cubicBezTo>
                      <a:pt x="54" y="69"/>
                      <a:pt x="54" y="69"/>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4" y="68"/>
                      <a:pt x="54" y="68"/>
                      <a:pt x="54" y="68"/>
                    </a:cubicBezTo>
                    <a:cubicBezTo>
                      <a:pt x="55" y="68"/>
                      <a:pt x="54" y="68"/>
                      <a:pt x="54" y="68"/>
                    </a:cubicBezTo>
                    <a:cubicBezTo>
                      <a:pt x="54" y="68"/>
                      <a:pt x="54" y="68"/>
                      <a:pt x="54" y="68"/>
                    </a:cubicBezTo>
                    <a:cubicBezTo>
                      <a:pt x="54" y="68"/>
                      <a:pt x="54" y="68"/>
                      <a:pt x="54" y="68"/>
                    </a:cubicBezTo>
                    <a:cubicBezTo>
                      <a:pt x="54" y="68"/>
                      <a:pt x="54" y="68"/>
                      <a:pt x="54" y="68"/>
                    </a:cubicBezTo>
                    <a:cubicBezTo>
                      <a:pt x="54" y="68"/>
                      <a:pt x="54" y="68"/>
                      <a:pt x="54" y="67"/>
                    </a:cubicBezTo>
                    <a:cubicBezTo>
                      <a:pt x="54" y="67"/>
                      <a:pt x="54" y="67"/>
                      <a:pt x="54" y="67"/>
                    </a:cubicBezTo>
                    <a:cubicBezTo>
                      <a:pt x="54" y="67"/>
                      <a:pt x="54" y="67"/>
                      <a:pt x="54" y="67"/>
                    </a:cubicBezTo>
                    <a:cubicBezTo>
                      <a:pt x="54" y="67"/>
                      <a:pt x="54" y="67"/>
                      <a:pt x="54" y="67"/>
                    </a:cubicBezTo>
                    <a:cubicBezTo>
                      <a:pt x="54" y="67"/>
                      <a:pt x="54" y="67"/>
                      <a:pt x="54" y="67"/>
                    </a:cubicBezTo>
                    <a:cubicBezTo>
                      <a:pt x="54" y="67"/>
                      <a:pt x="55" y="67"/>
                      <a:pt x="55" y="67"/>
                    </a:cubicBezTo>
                    <a:cubicBezTo>
                      <a:pt x="55" y="67"/>
                      <a:pt x="55" y="67"/>
                      <a:pt x="55" y="67"/>
                    </a:cubicBezTo>
                    <a:cubicBezTo>
                      <a:pt x="55" y="67"/>
                      <a:pt x="55" y="67"/>
                      <a:pt x="55" y="67"/>
                    </a:cubicBezTo>
                    <a:cubicBezTo>
                      <a:pt x="55" y="67"/>
                      <a:pt x="55" y="67"/>
                      <a:pt x="55" y="67"/>
                    </a:cubicBezTo>
                    <a:cubicBezTo>
                      <a:pt x="55" y="67"/>
                      <a:pt x="55" y="67"/>
                      <a:pt x="55" y="67"/>
                    </a:cubicBezTo>
                    <a:cubicBezTo>
                      <a:pt x="55" y="67"/>
                      <a:pt x="55" y="67"/>
                      <a:pt x="55" y="67"/>
                    </a:cubicBezTo>
                    <a:cubicBezTo>
                      <a:pt x="55" y="67"/>
                      <a:pt x="55" y="67"/>
                      <a:pt x="55" y="67"/>
                    </a:cubicBezTo>
                    <a:cubicBezTo>
                      <a:pt x="55" y="67"/>
                      <a:pt x="55" y="67"/>
                      <a:pt x="55" y="67"/>
                    </a:cubicBezTo>
                    <a:cubicBezTo>
                      <a:pt x="55" y="67"/>
                      <a:pt x="55" y="67"/>
                      <a:pt x="55" y="67"/>
                    </a:cubicBezTo>
                    <a:cubicBezTo>
                      <a:pt x="56" y="67"/>
                      <a:pt x="56" y="67"/>
                      <a:pt x="56" y="67"/>
                    </a:cubicBezTo>
                    <a:cubicBezTo>
                      <a:pt x="56" y="67"/>
                      <a:pt x="56" y="67"/>
                      <a:pt x="56" y="67"/>
                    </a:cubicBezTo>
                    <a:cubicBezTo>
                      <a:pt x="56" y="67"/>
                      <a:pt x="56" y="67"/>
                      <a:pt x="56" y="67"/>
                    </a:cubicBezTo>
                    <a:cubicBezTo>
                      <a:pt x="56" y="67"/>
                      <a:pt x="56" y="67"/>
                      <a:pt x="56" y="67"/>
                    </a:cubicBezTo>
                    <a:cubicBezTo>
                      <a:pt x="56" y="67"/>
                      <a:pt x="56" y="67"/>
                      <a:pt x="56" y="67"/>
                    </a:cubicBezTo>
                    <a:cubicBezTo>
                      <a:pt x="56" y="67"/>
                      <a:pt x="56" y="67"/>
                      <a:pt x="56" y="67"/>
                    </a:cubicBezTo>
                    <a:cubicBezTo>
                      <a:pt x="56" y="67"/>
                      <a:pt x="56" y="67"/>
                      <a:pt x="56" y="67"/>
                    </a:cubicBezTo>
                    <a:cubicBezTo>
                      <a:pt x="56" y="67"/>
                      <a:pt x="56" y="67"/>
                      <a:pt x="56" y="67"/>
                    </a:cubicBezTo>
                    <a:cubicBezTo>
                      <a:pt x="57" y="68"/>
                      <a:pt x="57" y="68"/>
                      <a:pt x="57" y="68"/>
                    </a:cubicBezTo>
                    <a:cubicBezTo>
                      <a:pt x="57" y="68"/>
                      <a:pt x="57" y="68"/>
                      <a:pt x="57" y="68"/>
                    </a:cubicBezTo>
                    <a:cubicBezTo>
                      <a:pt x="57" y="68"/>
                      <a:pt x="57" y="68"/>
                      <a:pt x="57" y="68"/>
                    </a:cubicBezTo>
                    <a:cubicBezTo>
                      <a:pt x="57" y="67"/>
                      <a:pt x="57" y="67"/>
                      <a:pt x="57" y="67"/>
                    </a:cubicBezTo>
                    <a:cubicBezTo>
                      <a:pt x="57" y="67"/>
                      <a:pt x="57" y="67"/>
                      <a:pt x="57" y="67"/>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7" y="68"/>
                      <a:pt x="57" y="68"/>
                    </a:cubicBezTo>
                    <a:cubicBezTo>
                      <a:pt x="57" y="68"/>
                      <a:pt x="58" y="68"/>
                      <a:pt x="58" y="68"/>
                    </a:cubicBezTo>
                    <a:cubicBezTo>
                      <a:pt x="58" y="68"/>
                      <a:pt x="58" y="68"/>
                      <a:pt x="58" y="68"/>
                    </a:cubicBezTo>
                    <a:cubicBezTo>
                      <a:pt x="58" y="67"/>
                      <a:pt x="58" y="67"/>
                      <a:pt x="58" y="67"/>
                    </a:cubicBezTo>
                    <a:cubicBezTo>
                      <a:pt x="58" y="67"/>
                      <a:pt x="58" y="67"/>
                      <a:pt x="58" y="67"/>
                    </a:cubicBezTo>
                    <a:cubicBezTo>
                      <a:pt x="58" y="67"/>
                      <a:pt x="58" y="67"/>
                      <a:pt x="58"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59" y="67"/>
                      <a:pt x="59" y="67"/>
                    </a:cubicBezTo>
                    <a:cubicBezTo>
                      <a:pt x="59"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6"/>
                    </a:cubicBezTo>
                    <a:cubicBezTo>
                      <a:pt x="60" y="66"/>
                      <a:pt x="59" y="66"/>
                      <a:pt x="59" y="66"/>
                    </a:cubicBezTo>
                    <a:cubicBezTo>
                      <a:pt x="59" y="66"/>
                      <a:pt x="59" y="66"/>
                      <a:pt x="59" y="66"/>
                    </a:cubicBezTo>
                    <a:cubicBezTo>
                      <a:pt x="59" y="66"/>
                      <a:pt x="59" y="66"/>
                      <a:pt x="59" y="66"/>
                    </a:cubicBezTo>
                    <a:cubicBezTo>
                      <a:pt x="59" y="66"/>
                      <a:pt x="59" y="66"/>
                      <a:pt x="59" y="66"/>
                    </a:cubicBezTo>
                    <a:cubicBezTo>
                      <a:pt x="59" y="66"/>
                      <a:pt x="59" y="66"/>
                      <a:pt x="59" y="66"/>
                    </a:cubicBezTo>
                    <a:cubicBezTo>
                      <a:pt x="59" y="66"/>
                      <a:pt x="59" y="66"/>
                      <a:pt x="59" y="66"/>
                    </a:cubicBezTo>
                    <a:cubicBezTo>
                      <a:pt x="59" y="66"/>
                      <a:pt x="59" y="66"/>
                      <a:pt x="59" y="66"/>
                    </a:cubicBezTo>
                    <a:cubicBezTo>
                      <a:pt x="59" y="66"/>
                      <a:pt x="59" y="66"/>
                      <a:pt x="59" y="66"/>
                    </a:cubicBezTo>
                    <a:cubicBezTo>
                      <a:pt x="59" y="66"/>
                      <a:pt x="59" y="66"/>
                      <a:pt x="59" y="66"/>
                    </a:cubicBezTo>
                    <a:cubicBezTo>
                      <a:pt x="59" y="66"/>
                      <a:pt x="59" y="65"/>
                      <a:pt x="59" y="65"/>
                    </a:cubicBezTo>
                    <a:cubicBezTo>
                      <a:pt x="59" y="65"/>
                      <a:pt x="59" y="65"/>
                      <a:pt x="59" y="65"/>
                    </a:cubicBezTo>
                    <a:cubicBezTo>
                      <a:pt x="59" y="65"/>
                      <a:pt x="59" y="65"/>
                      <a:pt x="59" y="65"/>
                    </a:cubicBezTo>
                    <a:cubicBezTo>
                      <a:pt x="59" y="65"/>
                      <a:pt x="58" y="65"/>
                      <a:pt x="58" y="64"/>
                    </a:cubicBezTo>
                    <a:cubicBezTo>
                      <a:pt x="58" y="64"/>
                      <a:pt x="58" y="64"/>
                      <a:pt x="58" y="64"/>
                    </a:cubicBezTo>
                    <a:cubicBezTo>
                      <a:pt x="58" y="64"/>
                      <a:pt x="58" y="64"/>
                      <a:pt x="58" y="64"/>
                    </a:cubicBezTo>
                    <a:cubicBezTo>
                      <a:pt x="58" y="64"/>
                      <a:pt x="58" y="64"/>
                      <a:pt x="58" y="64"/>
                    </a:cubicBezTo>
                    <a:cubicBezTo>
                      <a:pt x="58" y="64"/>
                      <a:pt x="58" y="64"/>
                      <a:pt x="58" y="64"/>
                    </a:cubicBezTo>
                    <a:cubicBezTo>
                      <a:pt x="58" y="64"/>
                      <a:pt x="58" y="64"/>
                      <a:pt x="58" y="64"/>
                    </a:cubicBezTo>
                    <a:cubicBezTo>
                      <a:pt x="58" y="64"/>
                      <a:pt x="59" y="64"/>
                      <a:pt x="59" y="64"/>
                    </a:cubicBezTo>
                    <a:cubicBezTo>
                      <a:pt x="59" y="64"/>
                      <a:pt x="59" y="64"/>
                      <a:pt x="59" y="64"/>
                    </a:cubicBezTo>
                    <a:cubicBezTo>
                      <a:pt x="59" y="64"/>
                      <a:pt x="59" y="64"/>
                      <a:pt x="59" y="64"/>
                    </a:cubicBezTo>
                    <a:cubicBezTo>
                      <a:pt x="59" y="64"/>
                      <a:pt x="59" y="64"/>
                      <a:pt x="59" y="64"/>
                    </a:cubicBezTo>
                    <a:cubicBezTo>
                      <a:pt x="59" y="64"/>
                      <a:pt x="59" y="63"/>
                      <a:pt x="59" y="63"/>
                    </a:cubicBezTo>
                    <a:cubicBezTo>
                      <a:pt x="59" y="63"/>
                      <a:pt x="59" y="63"/>
                      <a:pt x="59" y="63"/>
                    </a:cubicBezTo>
                    <a:cubicBezTo>
                      <a:pt x="59" y="63"/>
                      <a:pt x="59" y="63"/>
                      <a:pt x="59" y="63"/>
                    </a:cubicBezTo>
                    <a:cubicBezTo>
                      <a:pt x="60" y="63"/>
                      <a:pt x="60" y="63"/>
                      <a:pt x="60" y="62"/>
                    </a:cubicBezTo>
                    <a:cubicBezTo>
                      <a:pt x="60" y="62"/>
                      <a:pt x="60" y="62"/>
                      <a:pt x="60" y="62"/>
                    </a:cubicBezTo>
                    <a:cubicBezTo>
                      <a:pt x="60" y="62"/>
                      <a:pt x="60" y="62"/>
                      <a:pt x="60" y="62"/>
                    </a:cubicBezTo>
                    <a:cubicBezTo>
                      <a:pt x="60" y="62"/>
                      <a:pt x="60" y="62"/>
                      <a:pt x="60" y="62"/>
                    </a:cubicBezTo>
                    <a:cubicBezTo>
                      <a:pt x="60" y="62"/>
                      <a:pt x="60" y="62"/>
                      <a:pt x="60" y="62"/>
                    </a:cubicBezTo>
                    <a:cubicBezTo>
                      <a:pt x="60" y="62"/>
                      <a:pt x="60" y="62"/>
                      <a:pt x="60" y="62"/>
                    </a:cubicBezTo>
                    <a:cubicBezTo>
                      <a:pt x="60" y="62"/>
                      <a:pt x="60" y="62"/>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0"/>
                      <a:pt x="60" y="60"/>
                    </a:cubicBezTo>
                    <a:cubicBezTo>
                      <a:pt x="60" y="60"/>
                      <a:pt x="60" y="60"/>
                      <a:pt x="60" y="60"/>
                    </a:cubicBezTo>
                    <a:cubicBezTo>
                      <a:pt x="60" y="60"/>
                      <a:pt x="60" y="60"/>
                      <a:pt x="60" y="60"/>
                    </a:cubicBezTo>
                    <a:cubicBezTo>
                      <a:pt x="60" y="60"/>
                      <a:pt x="60" y="61"/>
                      <a:pt x="60" y="61"/>
                    </a:cubicBezTo>
                    <a:cubicBezTo>
                      <a:pt x="60" y="61"/>
                      <a:pt x="60" y="61"/>
                      <a:pt x="60" y="61"/>
                    </a:cubicBezTo>
                    <a:cubicBezTo>
                      <a:pt x="60" y="61"/>
                      <a:pt x="60" y="61"/>
                      <a:pt x="60" y="61"/>
                    </a:cubicBezTo>
                    <a:cubicBezTo>
                      <a:pt x="60" y="61"/>
                      <a:pt x="60" y="61"/>
                      <a:pt x="60" y="61"/>
                    </a:cubicBezTo>
                    <a:cubicBezTo>
                      <a:pt x="60" y="61"/>
                      <a:pt x="61" y="61"/>
                      <a:pt x="61" y="61"/>
                    </a:cubicBezTo>
                    <a:cubicBezTo>
                      <a:pt x="61" y="61"/>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59"/>
                      <a:pt x="61" y="59"/>
                      <a:pt x="61" y="59"/>
                    </a:cubicBezTo>
                    <a:cubicBezTo>
                      <a:pt x="61" y="59"/>
                      <a:pt x="61" y="59"/>
                      <a:pt x="61" y="59"/>
                    </a:cubicBezTo>
                    <a:cubicBezTo>
                      <a:pt x="61" y="59"/>
                      <a:pt x="61" y="59"/>
                      <a:pt x="61" y="59"/>
                    </a:cubicBezTo>
                    <a:cubicBezTo>
                      <a:pt x="61" y="59"/>
                      <a:pt x="61" y="59"/>
                      <a:pt x="61" y="59"/>
                    </a:cubicBezTo>
                    <a:cubicBezTo>
                      <a:pt x="61" y="59"/>
                      <a:pt x="61" y="59"/>
                      <a:pt x="61" y="59"/>
                    </a:cubicBezTo>
                    <a:cubicBezTo>
                      <a:pt x="61" y="59"/>
                      <a:pt x="61" y="59"/>
                      <a:pt x="61" y="59"/>
                    </a:cubicBezTo>
                    <a:cubicBezTo>
                      <a:pt x="61" y="59"/>
                      <a:pt x="61" y="59"/>
                      <a:pt x="61" y="59"/>
                    </a:cubicBezTo>
                    <a:cubicBezTo>
                      <a:pt x="62" y="59"/>
                      <a:pt x="62" y="59"/>
                      <a:pt x="62" y="59"/>
                    </a:cubicBezTo>
                    <a:cubicBezTo>
                      <a:pt x="62" y="59"/>
                      <a:pt x="62" y="59"/>
                      <a:pt x="62" y="58"/>
                    </a:cubicBezTo>
                    <a:cubicBezTo>
                      <a:pt x="62" y="58"/>
                      <a:pt x="62" y="58"/>
                      <a:pt x="62" y="58"/>
                    </a:cubicBezTo>
                    <a:cubicBezTo>
                      <a:pt x="62" y="58"/>
                      <a:pt x="62" y="58"/>
                      <a:pt x="62" y="58"/>
                    </a:cubicBezTo>
                    <a:cubicBezTo>
                      <a:pt x="62" y="58"/>
                      <a:pt x="62" y="58"/>
                      <a:pt x="62" y="58"/>
                    </a:cubicBezTo>
                    <a:cubicBezTo>
                      <a:pt x="62" y="58"/>
                      <a:pt x="62" y="58"/>
                      <a:pt x="62" y="58"/>
                    </a:cubicBezTo>
                    <a:cubicBezTo>
                      <a:pt x="62" y="58"/>
                      <a:pt x="62" y="59"/>
                      <a:pt x="62" y="59"/>
                    </a:cubicBezTo>
                    <a:cubicBezTo>
                      <a:pt x="62" y="59"/>
                      <a:pt x="62" y="59"/>
                      <a:pt x="62" y="58"/>
                    </a:cubicBezTo>
                    <a:cubicBezTo>
                      <a:pt x="62" y="58"/>
                      <a:pt x="62" y="58"/>
                      <a:pt x="62" y="58"/>
                    </a:cubicBezTo>
                    <a:cubicBezTo>
                      <a:pt x="62" y="58"/>
                      <a:pt x="63" y="58"/>
                      <a:pt x="63" y="58"/>
                    </a:cubicBezTo>
                    <a:cubicBezTo>
                      <a:pt x="63" y="58"/>
                      <a:pt x="63" y="58"/>
                      <a:pt x="63" y="58"/>
                    </a:cubicBezTo>
                    <a:cubicBezTo>
                      <a:pt x="63" y="58"/>
                      <a:pt x="63" y="58"/>
                      <a:pt x="63" y="58"/>
                    </a:cubicBezTo>
                    <a:cubicBezTo>
                      <a:pt x="63" y="58"/>
                      <a:pt x="63" y="58"/>
                      <a:pt x="64" y="58"/>
                    </a:cubicBezTo>
                    <a:cubicBezTo>
                      <a:pt x="64" y="57"/>
                      <a:pt x="64" y="57"/>
                      <a:pt x="64" y="57"/>
                    </a:cubicBezTo>
                    <a:cubicBezTo>
                      <a:pt x="64" y="57"/>
                      <a:pt x="64" y="57"/>
                      <a:pt x="64" y="57"/>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3" y="58"/>
                    </a:cubicBezTo>
                    <a:cubicBezTo>
                      <a:pt x="63" y="58"/>
                      <a:pt x="63" y="58"/>
                      <a:pt x="63" y="58"/>
                    </a:cubicBezTo>
                    <a:cubicBezTo>
                      <a:pt x="63" y="58"/>
                      <a:pt x="63" y="58"/>
                      <a:pt x="63" y="58"/>
                    </a:cubicBezTo>
                    <a:cubicBezTo>
                      <a:pt x="63" y="58"/>
                      <a:pt x="63" y="58"/>
                      <a:pt x="63" y="58"/>
                    </a:cubicBezTo>
                    <a:cubicBezTo>
                      <a:pt x="63" y="58"/>
                      <a:pt x="63" y="58"/>
                      <a:pt x="63" y="58"/>
                    </a:cubicBezTo>
                    <a:cubicBezTo>
                      <a:pt x="63" y="58"/>
                      <a:pt x="64" y="58"/>
                      <a:pt x="64" y="58"/>
                    </a:cubicBezTo>
                    <a:cubicBezTo>
                      <a:pt x="64" y="58"/>
                      <a:pt x="64" y="58"/>
                      <a:pt x="64" y="58"/>
                    </a:cubicBezTo>
                    <a:cubicBezTo>
                      <a:pt x="64" y="58"/>
                      <a:pt x="63" y="58"/>
                      <a:pt x="63" y="58"/>
                    </a:cubicBezTo>
                    <a:cubicBezTo>
                      <a:pt x="63" y="58"/>
                      <a:pt x="63"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9"/>
                      <a:pt x="64" y="59"/>
                    </a:cubicBezTo>
                    <a:cubicBezTo>
                      <a:pt x="64" y="59"/>
                      <a:pt x="64" y="59"/>
                      <a:pt x="64" y="59"/>
                    </a:cubicBezTo>
                    <a:cubicBezTo>
                      <a:pt x="64" y="59"/>
                      <a:pt x="64" y="59"/>
                      <a:pt x="64" y="59"/>
                    </a:cubicBezTo>
                    <a:cubicBezTo>
                      <a:pt x="64" y="59"/>
                      <a:pt x="64" y="59"/>
                      <a:pt x="64" y="59"/>
                    </a:cubicBezTo>
                    <a:cubicBezTo>
                      <a:pt x="64"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4" y="59"/>
                    </a:cubicBezTo>
                    <a:cubicBezTo>
                      <a:pt x="64" y="59"/>
                      <a:pt x="64" y="59"/>
                      <a:pt x="64" y="59"/>
                    </a:cubicBezTo>
                    <a:cubicBezTo>
                      <a:pt x="64" y="60"/>
                      <a:pt x="65" y="60"/>
                      <a:pt x="65" y="60"/>
                    </a:cubicBezTo>
                    <a:cubicBezTo>
                      <a:pt x="65" y="60"/>
                      <a:pt x="65" y="60"/>
                      <a:pt x="65" y="60"/>
                    </a:cubicBezTo>
                    <a:cubicBezTo>
                      <a:pt x="65" y="60"/>
                      <a:pt x="65" y="60"/>
                      <a:pt x="65" y="60"/>
                    </a:cubicBezTo>
                    <a:cubicBezTo>
                      <a:pt x="65" y="60"/>
                      <a:pt x="65" y="60"/>
                      <a:pt x="65" y="60"/>
                    </a:cubicBezTo>
                    <a:cubicBezTo>
                      <a:pt x="65" y="60"/>
                      <a:pt x="65" y="60"/>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7" y="61"/>
                    </a:cubicBezTo>
                    <a:cubicBezTo>
                      <a:pt x="67" y="61"/>
                      <a:pt x="67" y="61"/>
                      <a:pt x="67" y="61"/>
                    </a:cubicBezTo>
                    <a:cubicBezTo>
                      <a:pt x="67" y="61"/>
                      <a:pt x="67" y="61"/>
                      <a:pt x="67" y="61"/>
                    </a:cubicBezTo>
                    <a:cubicBezTo>
                      <a:pt x="67" y="61"/>
                      <a:pt x="67" y="61"/>
                      <a:pt x="67" y="61"/>
                    </a:cubicBezTo>
                    <a:cubicBezTo>
                      <a:pt x="67" y="61"/>
                      <a:pt x="67" y="61"/>
                      <a:pt x="67" y="61"/>
                    </a:cubicBezTo>
                    <a:cubicBezTo>
                      <a:pt x="67" y="61"/>
                      <a:pt x="67" y="61"/>
                      <a:pt x="67" y="61"/>
                    </a:cubicBezTo>
                    <a:cubicBezTo>
                      <a:pt x="67" y="61"/>
                      <a:pt x="67" y="61"/>
                      <a:pt x="67" y="61"/>
                    </a:cubicBezTo>
                    <a:cubicBezTo>
                      <a:pt x="67" y="61"/>
                      <a:pt x="67" y="60"/>
                      <a:pt x="67" y="60"/>
                    </a:cubicBezTo>
                    <a:cubicBezTo>
                      <a:pt x="67" y="60"/>
                      <a:pt x="67" y="60"/>
                      <a:pt x="67" y="60"/>
                    </a:cubicBezTo>
                    <a:cubicBezTo>
                      <a:pt x="67"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9" y="60"/>
                    </a:cubicBezTo>
                    <a:cubicBezTo>
                      <a:pt x="69" y="60"/>
                      <a:pt x="69" y="60"/>
                      <a:pt x="69" y="60"/>
                    </a:cubicBezTo>
                    <a:cubicBezTo>
                      <a:pt x="69" y="60"/>
                      <a:pt x="68" y="60"/>
                      <a:pt x="68" y="60"/>
                    </a:cubicBezTo>
                    <a:cubicBezTo>
                      <a:pt x="68" y="60"/>
                      <a:pt x="68" y="60"/>
                      <a:pt x="68" y="59"/>
                    </a:cubicBezTo>
                    <a:cubicBezTo>
                      <a:pt x="68" y="59"/>
                      <a:pt x="68" y="59"/>
                      <a:pt x="68" y="59"/>
                    </a:cubicBezTo>
                    <a:cubicBezTo>
                      <a:pt x="68" y="59"/>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7" y="60"/>
                      <a:pt x="67" y="60"/>
                      <a:pt x="67" y="60"/>
                    </a:cubicBezTo>
                    <a:cubicBezTo>
                      <a:pt x="67" y="60"/>
                      <a:pt x="67" y="60"/>
                      <a:pt x="67" y="60"/>
                    </a:cubicBezTo>
                    <a:cubicBezTo>
                      <a:pt x="67" y="60"/>
                      <a:pt x="67" y="60"/>
                      <a:pt x="67" y="60"/>
                    </a:cubicBezTo>
                    <a:cubicBezTo>
                      <a:pt x="67" y="60"/>
                      <a:pt x="67" y="60"/>
                      <a:pt x="67" y="60"/>
                    </a:cubicBezTo>
                    <a:cubicBezTo>
                      <a:pt x="67" y="60"/>
                      <a:pt x="67" y="60"/>
                      <a:pt x="67" y="60"/>
                    </a:cubicBezTo>
                    <a:cubicBezTo>
                      <a:pt x="67" y="60"/>
                      <a:pt x="67" y="60"/>
                      <a:pt x="67" y="60"/>
                    </a:cubicBezTo>
                    <a:cubicBezTo>
                      <a:pt x="67" y="60"/>
                      <a:pt x="67" y="60"/>
                      <a:pt x="67" y="60"/>
                    </a:cubicBezTo>
                    <a:cubicBezTo>
                      <a:pt x="67" y="60"/>
                      <a:pt x="67" y="60"/>
                      <a:pt x="67" y="60"/>
                    </a:cubicBezTo>
                    <a:cubicBezTo>
                      <a:pt x="67" y="59"/>
                      <a:pt x="67" y="59"/>
                      <a:pt x="66" y="59"/>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9"/>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7" y="58"/>
                      <a:pt x="67" y="58"/>
                      <a:pt x="67"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8" y="58"/>
                      <a:pt x="68" y="58"/>
                    </a:cubicBezTo>
                    <a:cubicBezTo>
                      <a:pt x="68" y="58"/>
                      <a:pt x="69" y="58"/>
                      <a:pt x="69" y="58"/>
                    </a:cubicBezTo>
                    <a:cubicBezTo>
                      <a:pt x="69" y="58"/>
                      <a:pt x="69" y="57"/>
                      <a:pt x="69" y="57"/>
                    </a:cubicBezTo>
                    <a:cubicBezTo>
                      <a:pt x="69" y="57"/>
                      <a:pt x="69" y="57"/>
                      <a:pt x="69" y="57"/>
                    </a:cubicBezTo>
                    <a:cubicBezTo>
                      <a:pt x="69" y="57"/>
                      <a:pt x="69" y="57"/>
                      <a:pt x="69" y="57"/>
                    </a:cubicBezTo>
                    <a:cubicBezTo>
                      <a:pt x="70" y="57"/>
                      <a:pt x="70" y="57"/>
                      <a:pt x="70" y="57"/>
                    </a:cubicBezTo>
                    <a:cubicBezTo>
                      <a:pt x="70" y="57"/>
                      <a:pt x="70" y="57"/>
                      <a:pt x="70" y="57"/>
                    </a:cubicBezTo>
                    <a:cubicBezTo>
                      <a:pt x="70" y="57"/>
                      <a:pt x="70" y="57"/>
                      <a:pt x="70" y="57"/>
                    </a:cubicBezTo>
                    <a:cubicBezTo>
                      <a:pt x="70" y="57"/>
                      <a:pt x="70" y="57"/>
                      <a:pt x="70" y="57"/>
                    </a:cubicBezTo>
                    <a:cubicBezTo>
                      <a:pt x="70" y="57"/>
                      <a:pt x="70" y="57"/>
                      <a:pt x="70" y="57"/>
                    </a:cubicBezTo>
                    <a:cubicBezTo>
                      <a:pt x="70" y="57"/>
                      <a:pt x="70" y="57"/>
                      <a:pt x="70" y="57"/>
                    </a:cubicBezTo>
                    <a:cubicBezTo>
                      <a:pt x="70"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7"/>
                    </a:cubicBezTo>
                    <a:cubicBezTo>
                      <a:pt x="71" y="57"/>
                      <a:pt x="71" y="57"/>
                      <a:pt x="71" y="58"/>
                    </a:cubicBezTo>
                    <a:cubicBezTo>
                      <a:pt x="71" y="58"/>
                      <a:pt x="71" y="58"/>
                      <a:pt x="71" y="58"/>
                    </a:cubicBezTo>
                    <a:cubicBezTo>
                      <a:pt x="71" y="58"/>
                      <a:pt x="71" y="58"/>
                      <a:pt x="71" y="58"/>
                    </a:cubicBezTo>
                    <a:cubicBezTo>
                      <a:pt x="71" y="58"/>
                      <a:pt x="71" y="58"/>
                      <a:pt x="71" y="58"/>
                    </a:cubicBezTo>
                    <a:cubicBezTo>
                      <a:pt x="71" y="58"/>
                      <a:pt x="71"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1" y="58"/>
                    </a:cubicBezTo>
                    <a:cubicBezTo>
                      <a:pt x="71" y="58"/>
                      <a:pt x="71" y="59"/>
                      <a:pt x="71" y="59"/>
                    </a:cubicBezTo>
                    <a:cubicBezTo>
                      <a:pt x="71" y="59"/>
                      <a:pt x="71" y="59"/>
                      <a:pt x="70" y="59"/>
                    </a:cubicBezTo>
                    <a:cubicBezTo>
                      <a:pt x="70" y="59"/>
                      <a:pt x="70" y="58"/>
                      <a:pt x="70" y="58"/>
                    </a:cubicBezTo>
                    <a:cubicBezTo>
                      <a:pt x="70" y="58"/>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59"/>
                    </a:cubicBezTo>
                    <a:cubicBezTo>
                      <a:pt x="70" y="59"/>
                      <a:pt x="70" y="59"/>
                      <a:pt x="70"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1"/>
                      <a:pt x="69" y="61"/>
                      <a:pt x="69" y="61"/>
                    </a:cubicBezTo>
                    <a:cubicBezTo>
                      <a:pt x="69" y="61"/>
                      <a:pt x="69" y="61"/>
                      <a:pt x="69" y="61"/>
                    </a:cubicBezTo>
                    <a:cubicBezTo>
                      <a:pt x="69" y="61"/>
                      <a:pt x="69" y="61"/>
                      <a:pt x="69" y="61"/>
                    </a:cubicBezTo>
                    <a:cubicBezTo>
                      <a:pt x="69" y="61"/>
                      <a:pt x="70" y="61"/>
                      <a:pt x="70" y="61"/>
                    </a:cubicBezTo>
                    <a:cubicBezTo>
                      <a:pt x="70" y="61"/>
                      <a:pt x="70" y="61"/>
                      <a:pt x="70" y="61"/>
                    </a:cubicBezTo>
                    <a:cubicBezTo>
                      <a:pt x="70" y="61"/>
                      <a:pt x="70" y="61"/>
                      <a:pt x="70" y="61"/>
                    </a:cubicBezTo>
                    <a:cubicBezTo>
                      <a:pt x="70" y="61"/>
                      <a:pt x="70" y="61"/>
                      <a:pt x="70" y="61"/>
                    </a:cubicBezTo>
                    <a:cubicBezTo>
                      <a:pt x="70" y="61"/>
                      <a:pt x="70" y="61"/>
                      <a:pt x="71" y="62"/>
                    </a:cubicBezTo>
                    <a:cubicBezTo>
                      <a:pt x="71" y="62"/>
                      <a:pt x="71" y="62"/>
                      <a:pt x="72" y="63"/>
                    </a:cubicBezTo>
                    <a:cubicBezTo>
                      <a:pt x="72" y="63"/>
                      <a:pt x="72" y="63"/>
                      <a:pt x="72" y="63"/>
                    </a:cubicBezTo>
                    <a:cubicBezTo>
                      <a:pt x="72" y="63"/>
                      <a:pt x="72" y="63"/>
                      <a:pt x="72" y="63"/>
                    </a:cubicBezTo>
                    <a:cubicBezTo>
                      <a:pt x="72" y="63"/>
                      <a:pt x="72" y="63"/>
                      <a:pt x="72" y="63"/>
                    </a:cubicBezTo>
                    <a:cubicBezTo>
                      <a:pt x="72" y="63"/>
                      <a:pt x="72" y="63"/>
                      <a:pt x="72" y="63"/>
                    </a:cubicBezTo>
                    <a:cubicBezTo>
                      <a:pt x="72" y="63"/>
                      <a:pt x="72" y="63"/>
                      <a:pt x="72" y="63"/>
                    </a:cubicBezTo>
                    <a:cubicBezTo>
                      <a:pt x="72" y="63"/>
                      <a:pt x="73" y="64"/>
                      <a:pt x="73" y="64"/>
                    </a:cubicBezTo>
                    <a:cubicBezTo>
                      <a:pt x="74" y="64"/>
                      <a:pt x="74" y="65"/>
                      <a:pt x="74" y="66"/>
                    </a:cubicBezTo>
                    <a:cubicBezTo>
                      <a:pt x="74" y="66"/>
                      <a:pt x="74" y="66"/>
                      <a:pt x="74" y="66"/>
                    </a:cubicBezTo>
                    <a:cubicBezTo>
                      <a:pt x="74" y="66"/>
                      <a:pt x="74" y="66"/>
                      <a:pt x="74" y="66"/>
                    </a:cubicBezTo>
                    <a:cubicBezTo>
                      <a:pt x="74" y="66"/>
                      <a:pt x="72" y="67"/>
                      <a:pt x="72" y="67"/>
                    </a:cubicBezTo>
                    <a:cubicBezTo>
                      <a:pt x="72" y="67"/>
                      <a:pt x="72" y="67"/>
                      <a:pt x="72" y="67"/>
                    </a:cubicBezTo>
                    <a:cubicBezTo>
                      <a:pt x="72" y="67"/>
                      <a:pt x="72" y="67"/>
                      <a:pt x="72" y="67"/>
                    </a:cubicBezTo>
                    <a:cubicBezTo>
                      <a:pt x="72" y="67"/>
                      <a:pt x="72" y="67"/>
                      <a:pt x="71" y="67"/>
                    </a:cubicBezTo>
                    <a:cubicBezTo>
                      <a:pt x="71" y="67"/>
                      <a:pt x="71" y="67"/>
                      <a:pt x="71" y="67"/>
                    </a:cubicBezTo>
                    <a:cubicBezTo>
                      <a:pt x="71" y="67"/>
                      <a:pt x="71" y="67"/>
                      <a:pt x="71" y="67"/>
                    </a:cubicBezTo>
                    <a:cubicBezTo>
                      <a:pt x="71" y="67"/>
                      <a:pt x="71" y="67"/>
                      <a:pt x="71" y="67"/>
                    </a:cubicBezTo>
                    <a:cubicBezTo>
                      <a:pt x="71" y="67"/>
                      <a:pt x="71" y="67"/>
                      <a:pt x="71" y="67"/>
                    </a:cubicBezTo>
                    <a:cubicBezTo>
                      <a:pt x="71" y="67"/>
                      <a:pt x="71" y="67"/>
                      <a:pt x="71" y="67"/>
                    </a:cubicBezTo>
                    <a:cubicBezTo>
                      <a:pt x="71" y="67"/>
                      <a:pt x="71" y="67"/>
                      <a:pt x="70" y="67"/>
                    </a:cubicBezTo>
                    <a:cubicBezTo>
                      <a:pt x="70" y="67"/>
                      <a:pt x="70" y="67"/>
                      <a:pt x="70" y="67"/>
                    </a:cubicBezTo>
                    <a:cubicBezTo>
                      <a:pt x="70" y="67"/>
                      <a:pt x="70" y="67"/>
                      <a:pt x="70" y="67"/>
                    </a:cubicBezTo>
                    <a:cubicBezTo>
                      <a:pt x="70" y="67"/>
                      <a:pt x="70" y="67"/>
                      <a:pt x="70" y="67"/>
                    </a:cubicBezTo>
                    <a:cubicBezTo>
                      <a:pt x="70" y="67"/>
                      <a:pt x="70" y="67"/>
                      <a:pt x="70" y="67"/>
                    </a:cubicBezTo>
                    <a:cubicBezTo>
                      <a:pt x="70" y="67"/>
                      <a:pt x="70" y="67"/>
                      <a:pt x="70" y="67"/>
                    </a:cubicBezTo>
                    <a:cubicBezTo>
                      <a:pt x="70" y="67"/>
                      <a:pt x="70" y="67"/>
                      <a:pt x="70" y="67"/>
                    </a:cubicBezTo>
                    <a:cubicBezTo>
                      <a:pt x="69" y="67"/>
                      <a:pt x="69" y="67"/>
                      <a:pt x="69" y="67"/>
                    </a:cubicBezTo>
                    <a:cubicBezTo>
                      <a:pt x="69" y="67"/>
                      <a:pt x="69" y="67"/>
                      <a:pt x="69" y="67"/>
                    </a:cubicBezTo>
                    <a:cubicBezTo>
                      <a:pt x="69" y="67"/>
                      <a:pt x="69" y="67"/>
                      <a:pt x="69" y="67"/>
                    </a:cubicBezTo>
                    <a:cubicBezTo>
                      <a:pt x="69" y="67"/>
                      <a:pt x="68" y="67"/>
                      <a:pt x="68" y="67"/>
                    </a:cubicBezTo>
                    <a:cubicBezTo>
                      <a:pt x="68" y="67"/>
                      <a:pt x="68" y="67"/>
                      <a:pt x="68" y="67"/>
                    </a:cubicBezTo>
                    <a:cubicBezTo>
                      <a:pt x="68" y="67"/>
                      <a:pt x="68" y="67"/>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8" y="66"/>
                      <a:pt x="68" y="66"/>
                      <a:pt x="68" y="66"/>
                    </a:cubicBezTo>
                    <a:cubicBezTo>
                      <a:pt x="67" y="66"/>
                      <a:pt x="67" y="66"/>
                      <a:pt x="67" y="66"/>
                    </a:cubicBezTo>
                    <a:cubicBezTo>
                      <a:pt x="67" y="66"/>
                      <a:pt x="67" y="66"/>
                      <a:pt x="67" y="66"/>
                    </a:cubicBezTo>
                    <a:cubicBezTo>
                      <a:pt x="67" y="66"/>
                      <a:pt x="67" y="66"/>
                      <a:pt x="67" y="66"/>
                    </a:cubicBezTo>
                    <a:cubicBezTo>
                      <a:pt x="67" y="65"/>
                      <a:pt x="67" y="65"/>
                      <a:pt x="67" y="65"/>
                    </a:cubicBezTo>
                    <a:cubicBezTo>
                      <a:pt x="67" y="65"/>
                      <a:pt x="67" y="65"/>
                      <a:pt x="67" y="65"/>
                    </a:cubicBezTo>
                    <a:cubicBezTo>
                      <a:pt x="67" y="65"/>
                      <a:pt x="67" y="65"/>
                      <a:pt x="67" y="65"/>
                    </a:cubicBezTo>
                    <a:cubicBezTo>
                      <a:pt x="67" y="65"/>
                      <a:pt x="67" y="65"/>
                      <a:pt x="67" y="65"/>
                    </a:cubicBezTo>
                    <a:cubicBezTo>
                      <a:pt x="67" y="65"/>
                      <a:pt x="67" y="65"/>
                      <a:pt x="67" y="65"/>
                    </a:cubicBezTo>
                    <a:cubicBezTo>
                      <a:pt x="66" y="65"/>
                      <a:pt x="66" y="65"/>
                      <a:pt x="66" y="66"/>
                    </a:cubicBezTo>
                    <a:cubicBezTo>
                      <a:pt x="66" y="66"/>
                      <a:pt x="66" y="65"/>
                      <a:pt x="66" y="65"/>
                    </a:cubicBezTo>
                    <a:cubicBezTo>
                      <a:pt x="66" y="65"/>
                      <a:pt x="66" y="65"/>
                      <a:pt x="66" y="65"/>
                    </a:cubicBezTo>
                    <a:cubicBezTo>
                      <a:pt x="66" y="65"/>
                      <a:pt x="66" y="65"/>
                      <a:pt x="66" y="65"/>
                    </a:cubicBezTo>
                    <a:cubicBezTo>
                      <a:pt x="66" y="65"/>
                      <a:pt x="66" y="65"/>
                      <a:pt x="66" y="65"/>
                    </a:cubicBezTo>
                    <a:cubicBezTo>
                      <a:pt x="66" y="65"/>
                      <a:pt x="66" y="65"/>
                      <a:pt x="66" y="65"/>
                    </a:cubicBezTo>
                    <a:cubicBezTo>
                      <a:pt x="66" y="65"/>
                      <a:pt x="66" y="65"/>
                      <a:pt x="66" y="65"/>
                    </a:cubicBezTo>
                    <a:cubicBezTo>
                      <a:pt x="66" y="65"/>
                      <a:pt x="66" y="65"/>
                      <a:pt x="66" y="65"/>
                    </a:cubicBezTo>
                    <a:cubicBezTo>
                      <a:pt x="66" y="66"/>
                      <a:pt x="66" y="66"/>
                      <a:pt x="66" y="66"/>
                    </a:cubicBezTo>
                    <a:cubicBezTo>
                      <a:pt x="66" y="66"/>
                      <a:pt x="66" y="66"/>
                      <a:pt x="66" y="66"/>
                    </a:cubicBezTo>
                    <a:cubicBezTo>
                      <a:pt x="66" y="66"/>
                      <a:pt x="66" y="66"/>
                      <a:pt x="65" y="65"/>
                    </a:cubicBezTo>
                    <a:cubicBezTo>
                      <a:pt x="65" y="65"/>
                      <a:pt x="65" y="65"/>
                      <a:pt x="65" y="65"/>
                    </a:cubicBezTo>
                    <a:cubicBezTo>
                      <a:pt x="65" y="65"/>
                      <a:pt x="64" y="66"/>
                      <a:pt x="64" y="66"/>
                    </a:cubicBezTo>
                    <a:cubicBezTo>
                      <a:pt x="64" y="66"/>
                      <a:pt x="63" y="66"/>
                      <a:pt x="63" y="66"/>
                    </a:cubicBezTo>
                    <a:cubicBezTo>
                      <a:pt x="63" y="66"/>
                      <a:pt x="63" y="66"/>
                      <a:pt x="63" y="66"/>
                    </a:cubicBezTo>
                    <a:cubicBezTo>
                      <a:pt x="63" y="66"/>
                      <a:pt x="63" y="66"/>
                      <a:pt x="63" y="66"/>
                    </a:cubicBezTo>
                    <a:cubicBezTo>
                      <a:pt x="63" y="66"/>
                      <a:pt x="63" y="66"/>
                      <a:pt x="63" y="66"/>
                    </a:cubicBezTo>
                    <a:cubicBezTo>
                      <a:pt x="63" y="67"/>
                      <a:pt x="63" y="67"/>
                      <a:pt x="63" y="67"/>
                    </a:cubicBezTo>
                    <a:cubicBezTo>
                      <a:pt x="62" y="67"/>
                      <a:pt x="62" y="67"/>
                      <a:pt x="62" y="67"/>
                    </a:cubicBezTo>
                    <a:cubicBezTo>
                      <a:pt x="62" y="67"/>
                      <a:pt x="62" y="67"/>
                      <a:pt x="62" y="67"/>
                    </a:cubicBezTo>
                    <a:cubicBezTo>
                      <a:pt x="62" y="67"/>
                      <a:pt x="62" y="67"/>
                      <a:pt x="62" y="67"/>
                    </a:cubicBezTo>
                    <a:cubicBezTo>
                      <a:pt x="62" y="67"/>
                      <a:pt x="62" y="67"/>
                      <a:pt x="62" y="67"/>
                    </a:cubicBezTo>
                    <a:cubicBezTo>
                      <a:pt x="62" y="67"/>
                      <a:pt x="62" y="67"/>
                      <a:pt x="61" y="67"/>
                    </a:cubicBezTo>
                    <a:cubicBezTo>
                      <a:pt x="61" y="67"/>
                      <a:pt x="61" y="67"/>
                      <a:pt x="61" y="67"/>
                    </a:cubicBezTo>
                    <a:cubicBezTo>
                      <a:pt x="61" y="67"/>
                      <a:pt x="61" y="67"/>
                      <a:pt x="61" y="67"/>
                    </a:cubicBezTo>
                    <a:cubicBezTo>
                      <a:pt x="61" y="67"/>
                      <a:pt x="61" y="67"/>
                      <a:pt x="61" y="67"/>
                    </a:cubicBezTo>
                    <a:cubicBezTo>
                      <a:pt x="61" y="67"/>
                      <a:pt x="61" y="67"/>
                      <a:pt x="61"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0" y="67"/>
                    </a:cubicBezTo>
                    <a:cubicBezTo>
                      <a:pt x="60" y="67"/>
                      <a:pt x="60" y="67"/>
                      <a:pt x="61" y="67"/>
                    </a:cubicBezTo>
                    <a:cubicBezTo>
                      <a:pt x="61" y="67"/>
                      <a:pt x="61" y="67"/>
                      <a:pt x="61" y="67"/>
                    </a:cubicBezTo>
                    <a:cubicBezTo>
                      <a:pt x="61" y="67"/>
                      <a:pt x="61" y="67"/>
                      <a:pt x="61" y="67"/>
                    </a:cubicBezTo>
                    <a:cubicBezTo>
                      <a:pt x="61" y="67"/>
                      <a:pt x="61" y="67"/>
                      <a:pt x="61" y="67"/>
                    </a:cubicBezTo>
                    <a:cubicBezTo>
                      <a:pt x="61" y="67"/>
                      <a:pt x="61" y="67"/>
                      <a:pt x="61" y="67"/>
                    </a:cubicBezTo>
                    <a:cubicBezTo>
                      <a:pt x="61" y="68"/>
                      <a:pt x="61"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60" y="68"/>
                    </a:cubicBezTo>
                    <a:cubicBezTo>
                      <a:pt x="60" y="68"/>
                      <a:pt x="60" y="68"/>
                      <a:pt x="59" y="68"/>
                    </a:cubicBezTo>
                    <a:cubicBezTo>
                      <a:pt x="59" y="68"/>
                      <a:pt x="59" y="68"/>
                      <a:pt x="59" y="68"/>
                    </a:cubicBezTo>
                    <a:cubicBezTo>
                      <a:pt x="59" y="68"/>
                      <a:pt x="59" y="68"/>
                      <a:pt x="59" y="68"/>
                    </a:cubicBezTo>
                    <a:cubicBezTo>
                      <a:pt x="59" y="68"/>
                      <a:pt x="59" y="68"/>
                      <a:pt x="59" y="68"/>
                    </a:cubicBezTo>
                    <a:cubicBezTo>
                      <a:pt x="59" y="68"/>
                      <a:pt x="59" y="68"/>
                      <a:pt x="59" y="68"/>
                    </a:cubicBezTo>
                    <a:cubicBezTo>
                      <a:pt x="59" y="68"/>
                      <a:pt x="59" y="68"/>
                      <a:pt x="59" y="68"/>
                    </a:cubicBezTo>
                    <a:cubicBezTo>
                      <a:pt x="59" y="68"/>
                      <a:pt x="59" y="68"/>
                      <a:pt x="59" y="68"/>
                    </a:cubicBezTo>
                    <a:cubicBezTo>
                      <a:pt x="59" y="68"/>
                      <a:pt x="59" y="68"/>
                      <a:pt x="59" y="68"/>
                    </a:cubicBezTo>
                    <a:cubicBezTo>
                      <a:pt x="59" y="68"/>
                      <a:pt x="59" y="68"/>
                      <a:pt x="58" y="68"/>
                    </a:cubicBezTo>
                    <a:cubicBezTo>
                      <a:pt x="58" y="68"/>
                      <a:pt x="58" y="68"/>
                      <a:pt x="58" y="68"/>
                    </a:cubicBezTo>
                    <a:cubicBezTo>
                      <a:pt x="58" y="68"/>
                      <a:pt x="58" y="68"/>
                      <a:pt x="58" y="68"/>
                    </a:cubicBezTo>
                    <a:cubicBezTo>
                      <a:pt x="58" y="68"/>
                      <a:pt x="58" y="68"/>
                      <a:pt x="58" y="68"/>
                    </a:cubicBezTo>
                    <a:cubicBezTo>
                      <a:pt x="57" y="68"/>
                      <a:pt x="57" y="68"/>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69"/>
                      <a:pt x="57" y="69"/>
                    </a:cubicBezTo>
                    <a:cubicBezTo>
                      <a:pt x="57" y="69"/>
                      <a:pt x="57" y="70"/>
                      <a:pt x="57" y="70"/>
                    </a:cubicBezTo>
                    <a:cubicBezTo>
                      <a:pt x="57" y="70"/>
                      <a:pt x="57" y="70"/>
                      <a:pt x="57" y="70"/>
                    </a:cubicBezTo>
                    <a:cubicBezTo>
                      <a:pt x="57" y="70"/>
                      <a:pt x="57" y="70"/>
                      <a:pt x="57" y="70"/>
                    </a:cubicBezTo>
                    <a:cubicBezTo>
                      <a:pt x="57" y="70"/>
                      <a:pt x="57" y="70"/>
                      <a:pt x="57" y="70"/>
                    </a:cubicBezTo>
                    <a:cubicBezTo>
                      <a:pt x="57" y="70"/>
                      <a:pt x="57" y="70"/>
                      <a:pt x="57" y="70"/>
                    </a:cubicBezTo>
                    <a:cubicBezTo>
                      <a:pt x="57" y="70"/>
                      <a:pt x="57" y="70"/>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7" y="71"/>
                      <a:pt x="57" y="71"/>
                    </a:cubicBezTo>
                    <a:cubicBezTo>
                      <a:pt x="57" y="71"/>
                      <a:pt x="56" y="71"/>
                      <a:pt x="56" y="72"/>
                    </a:cubicBezTo>
                    <a:cubicBezTo>
                      <a:pt x="56"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2"/>
                    </a:cubicBezTo>
                    <a:cubicBezTo>
                      <a:pt x="58" y="72"/>
                      <a:pt x="58" y="72"/>
                      <a:pt x="58" y="72"/>
                    </a:cubicBezTo>
                    <a:cubicBezTo>
                      <a:pt x="58" y="72"/>
                      <a:pt x="58" y="72"/>
                      <a:pt x="58" y="72"/>
                    </a:cubicBezTo>
                    <a:cubicBezTo>
                      <a:pt x="57" y="72"/>
                      <a:pt x="57" y="72"/>
                      <a:pt x="57" y="72"/>
                    </a:cubicBezTo>
                    <a:cubicBezTo>
                      <a:pt x="57" y="72"/>
                      <a:pt x="57" y="72"/>
                      <a:pt x="57" y="72"/>
                    </a:cubicBezTo>
                    <a:cubicBezTo>
                      <a:pt x="57" y="72"/>
                      <a:pt x="57" y="72"/>
                      <a:pt x="57" y="72"/>
                    </a:cubicBezTo>
                    <a:cubicBezTo>
                      <a:pt x="57" y="72"/>
                      <a:pt x="57" y="72"/>
                      <a:pt x="57" y="72"/>
                    </a:cubicBezTo>
                    <a:cubicBezTo>
                      <a:pt x="57" y="72"/>
                      <a:pt x="57" y="72"/>
                      <a:pt x="57" y="73"/>
                    </a:cubicBezTo>
                    <a:cubicBezTo>
                      <a:pt x="57" y="73"/>
                      <a:pt x="57" y="73"/>
                      <a:pt x="57" y="73"/>
                    </a:cubicBezTo>
                    <a:cubicBezTo>
                      <a:pt x="57" y="73"/>
                      <a:pt x="57" y="73"/>
                      <a:pt x="57" y="73"/>
                    </a:cubicBezTo>
                    <a:cubicBezTo>
                      <a:pt x="57" y="73"/>
                      <a:pt x="57"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3"/>
                      <a:pt x="58" y="73"/>
                      <a:pt x="58" y="73"/>
                    </a:cubicBezTo>
                    <a:cubicBezTo>
                      <a:pt x="58" y="74"/>
                      <a:pt x="58" y="74"/>
                      <a:pt x="58" y="74"/>
                    </a:cubicBezTo>
                    <a:cubicBezTo>
                      <a:pt x="58" y="74"/>
                      <a:pt x="58" y="73"/>
                      <a:pt x="58" y="73"/>
                    </a:cubicBezTo>
                    <a:cubicBezTo>
                      <a:pt x="58" y="73"/>
                      <a:pt x="58" y="73"/>
                      <a:pt x="58" y="73"/>
                    </a:cubicBezTo>
                    <a:cubicBezTo>
                      <a:pt x="58" y="73"/>
                      <a:pt x="59" y="73"/>
                      <a:pt x="59" y="73"/>
                    </a:cubicBezTo>
                    <a:cubicBezTo>
                      <a:pt x="59" y="73"/>
                      <a:pt x="59" y="73"/>
                      <a:pt x="59" y="73"/>
                    </a:cubicBezTo>
                    <a:cubicBezTo>
                      <a:pt x="59" y="73"/>
                      <a:pt x="59" y="73"/>
                      <a:pt x="59" y="73"/>
                    </a:cubicBezTo>
                    <a:cubicBezTo>
                      <a:pt x="59" y="73"/>
                      <a:pt x="59" y="73"/>
                      <a:pt x="59" y="73"/>
                    </a:cubicBezTo>
                    <a:cubicBezTo>
                      <a:pt x="59" y="73"/>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8" y="74"/>
                      <a:pt x="58" y="74"/>
                      <a:pt x="58"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59" y="74"/>
                      <a:pt x="59" y="74"/>
                      <a:pt x="59" y="74"/>
                    </a:cubicBezTo>
                    <a:cubicBezTo>
                      <a:pt x="60" y="74"/>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0" y="75"/>
                      <a:pt x="60" y="75"/>
                      <a:pt x="60"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5"/>
                      <a:pt x="61" y="75"/>
                    </a:cubicBezTo>
                    <a:cubicBezTo>
                      <a:pt x="61" y="75"/>
                      <a:pt x="61" y="74"/>
                      <a:pt x="61" y="74"/>
                    </a:cubicBezTo>
                    <a:cubicBezTo>
                      <a:pt x="61" y="74"/>
                      <a:pt x="61" y="74"/>
                      <a:pt x="61" y="74"/>
                    </a:cubicBezTo>
                    <a:cubicBezTo>
                      <a:pt x="61" y="74"/>
                      <a:pt x="61" y="74"/>
                      <a:pt x="62" y="74"/>
                    </a:cubicBezTo>
                    <a:cubicBezTo>
                      <a:pt x="62" y="74"/>
                      <a:pt x="62" y="74"/>
                      <a:pt x="62" y="74"/>
                    </a:cubicBezTo>
                    <a:cubicBezTo>
                      <a:pt x="62" y="74"/>
                      <a:pt x="62" y="74"/>
                      <a:pt x="62" y="74"/>
                    </a:cubicBezTo>
                    <a:cubicBezTo>
                      <a:pt x="62" y="74"/>
                      <a:pt x="62" y="74"/>
                      <a:pt x="63" y="74"/>
                    </a:cubicBezTo>
                    <a:cubicBezTo>
                      <a:pt x="63" y="74"/>
                      <a:pt x="63" y="74"/>
                      <a:pt x="63" y="74"/>
                    </a:cubicBezTo>
                    <a:cubicBezTo>
                      <a:pt x="63" y="74"/>
                      <a:pt x="63" y="74"/>
                      <a:pt x="63" y="74"/>
                    </a:cubicBezTo>
                    <a:cubicBezTo>
                      <a:pt x="63" y="75"/>
                      <a:pt x="63" y="75"/>
                      <a:pt x="63"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4" y="75"/>
                      <a:pt x="64" y="75"/>
                      <a:pt x="64" y="75"/>
                    </a:cubicBezTo>
                    <a:cubicBezTo>
                      <a:pt x="65" y="75"/>
                      <a:pt x="65" y="75"/>
                      <a:pt x="65" y="75"/>
                    </a:cubicBezTo>
                    <a:cubicBezTo>
                      <a:pt x="65" y="75"/>
                      <a:pt x="65" y="75"/>
                      <a:pt x="65" y="75"/>
                    </a:cubicBezTo>
                    <a:cubicBezTo>
                      <a:pt x="65" y="75"/>
                      <a:pt x="65" y="75"/>
                      <a:pt x="65" y="75"/>
                    </a:cubicBezTo>
                    <a:cubicBezTo>
                      <a:pt x="65" y="75"/>
                      <a:pt x="65" y="75"/>
                      <a:pt x="65" y="75"/>
                    </a:cubicBezTo>
                    <a:cubicBezTo>
                      <a:pt x="65" y="75"/>
                      <a:pt x="65" y="75"/>
                      <a:pt x="65" y="75"/>
                    </a:cubicBezTo>
                    <a:cubicBezTo>
                      <a:pt x="65" y="75"/>
                      <a:pt x="65" y="75"/>
                      <a:pt x="65" y="75"/>
                    </a:cubicBezTo>
                    <a:cubicBezTo>
                      <a:pt x="65" y="75"/>
                      <a:pt x="66" y="74"/>
                      <a:pt x="66" y="74"/>
                    </a:cubicBezTo>
                    <a:cubicBezTo>
                      <a:pt x="66" y="74"/>
                      <a:pt x="66" y="74"/>
                      <a:pt x="66" y="74"/>
                    </a:cubicBezTo>
                    <a:cubicBezTo>
                      <a:pt x="66" y="74"/>
                      <a:pt x="66" y="74"/>
                      <a:pt x="66" y="74"/>
                    </a:cubicBezTo>
                    <a:cubicBezTo>
                      <a:pt x="66" y="74"/>
                      <a:pt x="66" y="74"/>
                      <a:pt x="66" y="74"/>
                    </a:cubicBezTo>
                    <a:cubicBezTo>
                      <a:pt x="66"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8" y="74"/>
                      <a:pt x="68" y="74"/>
                      <a:pt x="68" y="74"/>
                    </a:cubicBezTo>
                    <a:cubicBezTo>
                      <a:pt x="68" y="74"/>
                      <a:pt x="68" y="74"/>
                      <a:pt x="68" y="74"/>
                    </a:cubicBezTo>
                    <a:cubicBezTo>
                      <a:pt x="68" y="74"/>
                      <a:pt x="68" y="74"/>
                      <a:pt x="68" y="74"/>
                    </a:cubicBezTo>
                    <a:cubicBezTo>
                      <a:pt x="68" y="74"/>
                      <a:pt x="68" y="74"/>
                      <a:pt x="68" y="74"/>
                    </a:cubicBezTo>
                    <a:cubicBezTo>
                      <a:pt x="68" y="74"/>
                      <a:pt x="68" y="74"/>
                      <a:pt x="67" y="74"/>
                    </a:cubicBezTo>
                    <a:cubicBezTo>
                      <a:pt x="67" y="74"/>
                      <a:pt x="67" y="74"/>
                      <a:pt x="67" y="74"/>
                    </a:cubicBezTo>
                    <a:cubicBezTo>
                      <a:pt x="67" y="74"/>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5"/>
                      <a:pt x="67" y="75"/>
                      <a:pt x="67" y="75"/>
                    </a:cubicBezTo>
                    <a:cubicBezTo>
                      <a:pt x="67" y="76"/>
                      <a:pt x="67" y="76"/>
                      <a:pt x="67" y="76"/>
                    </a:cubicBezTo>
                    <a:cubicBezTo>
                      <a:pt x="67" y="76"/>
                      <a:pt x="67" y="76"/>
                      <a:pt x="67" y="77"/>
                    </a:cubicBezTo>
                    <a:cubicBezTo>
                      <a:pt x="67" y="77"/>
                      <a:pt x="67" y="77"/>
                      <a:pt x="67" y="77"/>
                    </a:cubicBezTo>
                    <a:cubicBezTo>
                      <a:pt x="67" y="77"/>
                      <a:pt x="67" y="77"/>
                      <a:pt x="67" y="77"/>
                    </a:cubicBezTo>
                    <a:cubicBezTo>
                      <a:pt x="67" y="77"/>
                      <a:pt x="67" y="78"/>
                      <a:pt x="67" y="78"/>
                    </a:cubicBezTo>
                    <a:cubicBezTo>
                      <a:pt x="67" y="78"/>
                      <a:pt x="67" y="78"/>
                      <a:pt x="67" y="78"/>
                    </a:cubicBezTo>
                    <a:cubicBezTo>
                      <a:pt x="67" y="78"/>
                      <a:pt x="67" y="78"/>
                      <a:pt x="67" y="78"/>
                    </a:cubicBezTo>
                    <a:cubicBezTo>
                      <a:pt x="67" y="78"/>
                      <a:pt x="67" y="78"/>
                      <a:pt x="67" y="78"/>
                    </a:cubicBezTo>
                    <a:cubicBezTo>
                      <a:pt x="67" y="78"/>
                      <a:pt x="67" y="78"/>
                      <a:pt x="67" y="79"/>
                    </a:cubicBezTo>
                    <a:cubicBezTo>
                      <a:pt x="67" y="79"/>
                      <a:pt x="66" y="79"/>
                      <a:pt x="66" y="79"/>
                    </a:cubicBezTo>
                    <a:cubicBezTo>
                      <a:pt x="66" y="79"/>
                      <a:pt x="66" y="80"/>
                      <a:pt x="66" y="80"/>
                    </a:cubicBezTo>
                    <a:cubicBezTo>
                      <a:pt x="66" y="80"/>
                      <a:pt x="66" y="80"/>
                      <a:pt x="66" y="80"/>
                    </a:cubicBezTo>
                    <a:cubicBezTo>
                      <a:pt x="66" y="80"/>
                      <a:pt x="66" y="80"/>
                      <a:pt x="66" y="80"/>
                    </a:cubicBezTo>
                    <a:cubicBezTo>
                      <a:pt x="66" y="80"/>
                      <a:pt x="66" y="81"/>
                      <a:pt x="66" y="81"/>
                    </a:cubicBezTo>
                    <a:cubicBezTo>
                      <a:pt x="66" y="81"/>
                      <a:pt x="66" y="82"/>
                      <a:pt x="66" y="82"/>
                    </a:cubicBezTo>
                    <a:cubicBezTo>
                      <a:pt x="66" y="82"/>
                      <a:pt x="66" y="82"/>
                      <a:pt x="66" y="82"/>
                    </a:cubicBezTo>
                    <a:cubicBezTo>
                      <a:pt x="66" y="82"/>
                      <a:pt x="66" y="82"/>
                      <a:pt x="66" y="82"/>
                    </a:cubicBezTo>
                    <a:cubicBezTo>
                      <a:pt x="66" y="82"/>
                      <a:pt x="66" y="82"/>
                      <a:pt x="66" y="82"/>
                    </a:cubicBezTo>
                    <a:cubicBezTo>
                      <a:pt x="66" y="82"/>
                      <a:pt x="66" y="82"/>
                      <a:pt x="66" y="82"/>
                    </a:cubicBezTo>
                    <a:cubicBezTo>
                      <a:pt x="66" y="82"/>
                      <a:pt x="65" y="82"/>
                      <a:pt x="65" y="82"/>
                    </a:cubicBezTo>
                    <a:cubicBezTo>
                      <a:pt x="65" y="83"/>
                      <a:pt x="65" y="83"/>
                      <a:pt x="65" y="83"/>
                    </a:cubicBezTo>
                    <a:cubicBezTo>
                      <a:pt x="65" y="83"/>
                      <a:pt x="65" y="83"/>
                      <a:pt x="65" y="83"/>
                    </a:cubicBezTo>
                    <a:cubicBezTo>
                      <a:pt x="65" y="83"/>
                      <a:pt x="65" y="83"/>
                      <a:pt x="65" y="83"/>
                    </a:cubicBezTo>
                    <a:cubicBezTo>
                      <a:pt x="65" y="83"/>
                      <a:pt x="65" y="83"/>
                      <a:pt x="65" y="83"/>
                    </a:cubicBezTo>
                    <a:cubicBezTo>
                      <a:pt x="65" y="83"/>
                      <a:pt x="65" y="83"/>
                      <a:pt x="64" y="83"/>
                    </a:cubicBezTo>
                    <a:cubicBezTo>
                      <a:pt x="64" y="83"/>
                      <a:pt x="64" y="83"/>
                      <a:pt x="64" y="83"/>
                    </a:cubicBezTo>
                    <a:cubicBezTo>
                      <a:pt x="64" y="83"/>
                      <a:pt x="64" y="83"/>
                      <a:pt x="64" y="83"/>
                    </a:cubicBezTo>
                    <a:cubicBezTo>
                      <a:pt x="64" y="83"/>
                      <a:pt x="64" y="83"/>
                      <a:pt x="64" y="83"/>
                    </a:cubicBezTo>
                    <a:cubicBezTo>
                      <a:pt x="64" y="83"/>
                      <a:pt x="64" y="83"/>
                      <a:pt x="64" y="83"/>
                    </a:cubicBezTo>
                    <a:cubicBezTo>
                      <a:pt x="64" y="83"/>
                      <a:pt x="64" y="83"/>
                      <a:pt x="64" y="83"/>
                    </a:cubicBezTo>
                    <a:cubicBezTo>
                      <a:pt x="64" y="83"/>
                      <a:pt x="64" y="83"/>
                      <a:pt x="64" y="83"/>
                    </a:cubicBezTo>
                    <a:cubicBezTo>
                      <a:pt x="64" y="83"/>
                      <a:pt x="63" y="83"/>
                      <a:pt x="63" y="83"/>
                    </a:cubicBezTo>
                    <a:cubicBezTo>
                      <a:pt x="63" y="83"/>
                      <a:pt x="63" y="83"/>
                      <a:pt x="63" y="83"/>
                    </a:cubicBezTo>
                    <a:cubicBezTo>
                      <a:pt x="63" y="83"/>
                      <a:pt x="63" y="83"/>
                      <a:pt x="63" y="83"/>
                    </a:cubicBezTo>
                    <a:cubicBezTo>
                      <a:pt x="63" y="83"/>
                      <a:pt x="63" y="83"/>
                      <a:pt x="63" y="83"/>
                    </a:cubicBezTo>
                    <a:cubicBezTo>
                      <a:pt x="63" y="83"/>
                      <a:pt x="63" y="83"/>
                      <a:pt x="63" y="83"/>
                    </a:cubicBezTo>
                    <a:cubicBezTo>
                      <a:pt x="63" y="83"/>
                      <a:pt x="63" y="83"/>
                      <a:pt x="63" y="83"/>
                    </a:cubicBezTo>
                    <a:cubicBezTo>
                      <a:pt x="63" y="83"/>
                      <a:pt x="63" y="83"/>
                      <a:pt x="63" y="83"/>
                    </a:cubicBezTo>
                    <a:cubicBezTo>
                      <a:pt x="63" y="83"/>
                      <a:pt x="63" y="83"/>
                      <a:pt x="63" y="83"/>
                    </a:cubicBezTo>
                    <a:cubicBezTo>
                      <a:pt x="63" y="83"/>
                      <a:pt x="63" y="83"/>
                      <a:pt x="62" y="83"/>
                    </a:cubicBezTo>
                    <a:cubicBezTo>
                      <a:pt x="63" y="83"/>
                      <a:pt x="63" y="83"/>
                      <a:pt x="63" y="83"/>
                    </a:cubicBezTo>
                    <a:cubicBezTo>
                      <a:pt x="63" y="83"/>
                      <a:pt x="63" y="83"/>
                      <a:pt x="63" y="83"/>
                    </a:cubicBezTo>
                    <a:cubicBezTo>
                      <a:pt x="63" y="83"/>
                      <a:pt x="63" y="83"/>
                      <a:pt x="63" y="83"/>
                    </a:cubicBezTo>
                    <a:cubicBezTo>
                      <a:pt x="63" y="83"/>
                      <a:pt x="63" y="83"/>
                      <a:pt x="63" y="83"/>
                    </a:cubicBezTo>
                    <a:cubicBezTo>
                      <a:pt x="63" y="82"/>
                      <a:pt x="63"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0" y="82"/>
                      <a:pt x="60" y="82"/>
                    </a:cubicBezTo>
                    <a:cubicBezTo>
                      <a:pt x="60" y="82"/>
                      <a:pt x="60" y="83"/>
                      <a:pt x="60" y="83"/>
                    </a:cubicBezTo>
                    <a:cubicBezTo>
                      <a:pt x="60" y="83"/>
                      <a:pt x="60" y="83"/>
                      <a:pt x="60" y="83"/>
                    </a:cubicBezTo>
                    <a:cubicBezTo>
                      <a:pt x="60" y="83"/>
                      <a:pt x="60" y="83"/>
                      <a:pt x="59" y="83"/>
                    </a:cubicBezTo>
                    <a:cubicBezTo>
                      <a:pt x="59" y="83"/>
                      <a:pt x="59" y="83"/>
                      <a:pt x="59" y="83"/>
                    </a:cubicBezTo>
                    <a:cubicBezTo>
                      <a:pt x="59" y="83"/>
                      <a:pt x="59" y="83"/>
                      <a:pt x="59" y="83"/>
                    </a:cubicBezTo>
                    <a:cubicBezTo>
                      <a:pt x="59" y="83"/>
                      <a:pt x="59" y="83"/>
                      <a:pt x="59" y="83"/>
                    </a:cubicBezTo>
                    <a:cubicBezTo>
                      <a:pt x="59" y="83"/>
                      <a:pt x="59" y="83"/>
                      <a:pt x="59" y="83"/>
                    </a:cubicBezTo>
                    <a:cubicBezTo>
                      <a:pt x="59" y="83"/>
                      <a:pt x="58" y="83"/>
                      <a:pt x="58" y="83"/>
                    </a:cubicBezTo>
                    <a:cubicBezTo>
                      <a:pt x="58" y="83"/>
                      <a:pt x="58" y="83"/>
                      <a:pt x="58" y="83"/>
                    </a:cubicBezTo>
                    <a:cubicBezTo>
                      <a:pt x="58" y="83"/>
                      <a:pt x="58" y="83"/>
                      <a:pt x="58" y="83"/>
                    </a:cubicBezTo>
                    <a:cubicBezTo>
                      <a:pt x="58" y="83"/>
                      <a:pt x="58" y="83"/>
                      <a:pt x="58" y="83"/>
                    </a:cubicBezTo>
                    <a:cubicBezTo>
                      <a:pt x="58" y="83"/>
                      <a:pt x="58" y="83"/>
                      <a:pt x="58" y="83"/>
                    </a:cubicBezTo>
                    <a:cubicBezTo>
                      <a:pt x="58" y="83"/>
                      <a:pt x="58" y="83"/>
                      <a:pt x="58" y="83"/>
                    </a:cubicBezTo>
                    <a:cubicBezTo>
                      <a:pt x="58" y="83"/>
                      <a:pt x="58" y="83"/>
                      <a:pt x="58" y="83"/>
                    </a:cubicBezTo>
                    <a:cubicBezTo>
                      <a:pt x="58" y="83"/>
                      <a:pt x="58" y="83"/>
                      <a:pt x="58" y="83"/>
                    </a:cubicBezTo>
                    <a:cubicBezTo>
                      <a:pt x="57" y="83"/>
                      <a:pt x="57" y="83"/>
                      <a:pt x="57" y="83"/>
                    </a:cubicBezTo>
                    <a:cubicBezTo>
                      <a:pt x="57" y="83"/>
                      <a:pt x="57" y="83"/>
                      <a:pt x="57" y="83"/>
                    </a:cubicBezTo>
                    <a:cubicBezTo>
                      <a:pt x="57" y="83"/>
                      <a:pt x="57" y="83"/>
                      <a:pt x="57" y="83"/>
                    </a:cubicBezTo>
                    <a:cubicBezTo>
                      <a:pt x="57" y="83"/>
                      <a:pt x="57" y="83"/>
                      <a:pt x="57" y="83"/>
                    </a:cubicBezTo>
                    <a:cubicBezTo>
                      <a:pt x="57" y="83"/>
                      <a:pt x="57" y="83"/>
                      <a:pt x="57" y="83"/>
                    </a:cubicBezTo>
                    <a:cubicBezTo>
                      <a:pt x="57" y="83"/>
                      <a:pt x="57" y="83"/>
                      <a:pt x="57" y="83"/>
                    </a:cubicBezTo>
                    <a:cubicBezTo>
                      <a:pt x="57" y="82"/>
                      <a:pt x="57" y="82"/>
                      <a:pt x="57" y="82"/>
                    </a:cubicBezTo>
                    <a:cubicBezTo>
                      <a:pt x="57" y="82"/>
                      <a:pt x="56" y="82"/>
                      <a:pt x="56" y="82"/>
                    </a:cubicBezTo>
                    <a:cubicBezTo>
                      <a:pt x="56" y="82"/>
                      <a:pt x="56" y="82"/>
                      <a:pt x="56" y="82"/>
                    </a:cubicBezTo>
                    <a:cubicBezTo>
                      <a:pt x="56" y="82"/>
                      <a:pt x="56" y="82"/>
                      <a:pt x="56" y="82"/>
                    </a:cubicBezTo>
                    <a:cubicBezTo>
                      <a:pt x="55" y="82"/>
                      <a:pt x="55" y="82"/>
                      <a:pt x="55" y="82"/>
                    </a:cubicBezTo>
                    <a:cubicBezTo>
                      <a:pt x="55" y="82"/>
                      <a:pt x="55" y="82"/>
                      <a:pt x="55" y="82"/>
                    </a:cubicBezTo>
                    <a:cubicBezTo>
                      <a:pt x="55" y="82"/>
                      <a:pt x="55" y="82"/>
                      <a:pt x="55" y="82"/>
                    </a:cubicBezTo>
                    <a:cubicBezTo>
                      <a:pt x="55" y="82"/>
                      <a:pt x="55" y="82"/>
                      <a:pt x="55" y="82"/>
                    </a:cubicBezTo>
                    <a:cubicBezTo>
                      <a:pt x="55" y="82"/>
                      <a:pt x="55" y="82"/>
                      <a:pt x="55" y="82"/>
                    </a:cubicBezTo>
                    <a:cubicBezTo>
                      <a:pt x="55" y="82"/>
                      <a:pt x="55" y="82"/>
                      <a:pt x="55" y="82"/>
                    </a:cubicBezTo>
                    <a:cubicBezTo>
                      <a:pt x="54" y="82"/>
                      <a:pt x="54" y="82"/>
                      <a:pt x="54" y="82"/>
                    </a:cubicBezTo>
                    <a:cubicBezTo>
                      <a:pt x="54" y="82"/>
                      <a:pt x="54" y="82"/>
                      <a:pt x="54" y="82"/>
                    </a:cubicBezTo>
                    <a:cubicBezTo>
                      <a:pt x="54" y="82"/>
                      <a:pt x="54" y="82"/>
                      <a:pt x="54" y="81"/>
                    </a:cubicBezTo>
                    <a:cubicBezTo>
                      <a:pt x="54" y="81"/>
                      <a:pt x="54" y="81"/>
                      <a:pt x="54" y="81"/>
                    </a:cubicBezTo>
                    <a:cubicBezTo>
                      <a:pt x="54" y="81"/>
                      <a:pt x="54" y="81"/>
                      <a:pt x="54" y="81"/>
                    </a:cubicBezTo>
                    <a:cubicBezTo>
                      <a:pt x="54" y="81"/>
                      <a:pt x="54" y="81"/>
                      <a:pt x="54" y="81"/>
                    </a:cubicBezTo>
                    <a:cubicBezTo>
                      <a:pt x="54" y="81"/>
                      <a:pt x="54" y="81"/>
                      <a:pt x="54" y="81"/>
                    </a:cubicBezTo>
                    <a:cubicBezTo>
                      <a:pt x="54" y="81"/>
                      <a:pt x="54" y="81"/>
                      <a:pt x="54" y="81"/>
                    </a:cubicBezTo>
                    <a:cubicBezTo>
                      <a:pt x="53" y="81"/>
                      <a:pt x="53" y="81"/>
                      <a:pt x="53" y="81"/>
                    </a:cubicBezTo>
                    <a:cubicBezTo>
                      <a:pt x="53" y="81"/>
                      <a:pt x="53" y="81"/>
                      <a:pt x="53" y="81"/>
                    </a:cubicBezTo>
                    <a:cubicBezTo>
                      <a:pt x="53" y="81"/>
                      <a:pt x="53" y="81"/>
                      <a:pt x="53" y="81"/>
                    </a:cubicBezTo>
                    <a:cubicBezTo>
                      <a:pt x="53" y="81"/>
                      <a:pt x="53" y="81"/>
                      <a:pt x="52" y="81"/>
                    </a:cubicBezTo>
                    <a:cubicBezTo>
                      <a:pt x="52" y="81"/>
                      <a:pt x="52" y="81"/>
                      <a:pt x="52" y="81"/>
                    </a:cubicBezTo>
                    <a:cubicBezTo>
                      <a:pt x="52" y="81"/>
                      <a:pt x="52" y="81"/>
                      <a:pt x="52" y="81"/>
                    </a:cubicBezTo>
                    <a:cubicBezTo>
                      <a:pt x="52" y="80"/>
                      <a:pt x="52" y="80"/>
                      <a:pt x="52" y="80"/>
                    </a:cubicBezTo>
                    <a:cubicBezTo>
                      <a:pt x="52" y="80"/>
                      <a:pt x="52" y="80"/>
                      <a:pt x="52" y="80"/>
                    </a:cubicBezTo>
                    <a:cubicBezTo>
                      <a:pt x="52" y="80"/>
                      <a:pt x="52" y="80"/>
                      <a:pt x="52" y="80"/>
                    </a:cubicBezTo>
                    <a:cubicBezTo>
                      <a:pt x="51" y="80"/>
                      <a:pt x="51" y="80"/>
                      <a:pt x="51" y="80"/>
                    </a:cubicBezTo>
                    <a:cubicBezTo>
                      <a:pt x="51" y="80"/>
                      <a:pt x="51" y="80"/>
                      <a:pt x="51" y="80"/>
                    </a:cubicBezTo>
                    <a:cubicBezTo>
                      <a:pt x="51" y="80"/>
                      <a:pt x="51" y="80"/>
                      <a:pt x="50" y="80"/>
                    </a:cubicBezTo>
                    <a:cubicBezTo>
                      <a:pt x="50" y="80"/>
                      <a:pt x="50" y="80"/>
                      <a:pt x="50" y="80"/>
                    </a:cubicBezTo>
                    <a:cubicBezTo>
                      <a:pt x="50" y="80"/>
                      <a:pt x="50" y="80"/>
                      <a:pt x="50" y="80"/>
                    </a:cubicBezTo>
                    <a:cubicBezTo>
                      <a:pt x="50" y="80"/>
                      <a:pt x="50" y="80"/>
                      <a:pt x="50" y="80"/>
                    </a:cubicBezTo>
                    <a:cubicBezTo>
                      <a:pt x="50" y="80"/>
                      <a:pt x="50" y="80"/>
                      <a:pt x="49" y="80"/>
                    </a:cubicBezTo>
                    <a:cubicBezTo>
                      <a:pt x="49" y="80"/>
                      <a:pt x="49" y="80"/>
                      <a:pt x="49" y="81"/>
                    </a:cubicBezTo>
                    <a:cubicBezTo>
                      <a:pt x="49" y="81"/>
                      <a:pt x="49" y="81"/>
                      <a:pt x="49" y="81"/>
                    </a:cubicBezTo>
                    <a:cubicBezTo>
                      <a:pt x="49" y="81"/>
                      <a:pt x="49" y="81"/>
                      <a:pt x="49" y="81"/>
                    </a:cubicBezTo>
                    <a:cubicBezTo>
                      <a:pt x="49" y="81"/>
                      <a:pt x="49" y="81"/>
                      <a:pt x="49" y="81"/>
                    </a:cubicBezTo>
                    <a:cubicBezTo>
                      <a:pt x="48" y="81"/>
                      <a:pt x="48" y="81"/>
                      <a:pt x="48" y="81"/>
                    </a:cubicBezTo>
                    <a:cubicBezTo>
                      <a:pt x="48" y="81"/>
                      <a:pt x="48" y="82"/>
                      <a:pt x="48" y="82"/>
                    </a:cubicBezTo>
                    <a:cubicBezTo>
                      <a:pt x="48" y="82"/>
                      <a:pt x="48" y="82"/>
                      <a:pt x="48" y="82"/>
                    </a:cubicBezTo>
                    <a:cubicBezTo>
                      <a:pt x="48" y="82"/>
                      <a:pt x="48" y="82"/>
                      <a:pt x="48" y="82"/>
                    </a:cubicBezTo>
                    <a:cubicBezTo>
                      <a:pt x="48" y="83"/>
                      <a:pt x="48" y="83"/>
                      <a:pt x="48" y="83"/>
                    </a:cubicBezTo>
                    <a:cubicBezTo>
                      <a:pt x="48" y="83"/>
                      <a:pt x="48" y="83"/>
                      <a:pt x="48" y="83"/>
                    </a:cubicBezTo>
                    <a:cubicBezTo>
                      <a:pt x="48" y="83"/>
                      <a:pt x="48" y="83"/>
                      <a:pt x="48" y="83"/>
                    </a:cubicBezTo>
                    <a:cubicBezTo>
                      <a:pt x="48" y="83"/>
                      <a:pt x="48" y="83"/>
                      <a:pt x="48" y="83"/>
                    </a:cubicBezTo>
                    <a:cubicBezTo>
                      <a:pt x="48" y="83"/>
                      <a:pt x="48" y="84"/>
                      <a:pt x="48" y="84"/>
                    </a:cubicBezTo>
                    <a:cubicBezTo>
                      <a:pt x="48" y="84"/>
                      <a:pt x="48" y="84"/>
                      <a:pt x="48" y="84"/>
                    </a:cubicBezTo>
                    <a:cubicBezTo>
                      <a:pt x="48" y="84"/>
                      <a:pt x="48" y="84"/>
                      <a:pt x="48" y="84"/>
                    </a:cubicBezTo>
                    <a:cubicBezTo>
                      <a:pt x="48" y="84"/>
                      <a:pt x="48" y="84"/>
                      <a:pt x="47" y="84"/>
                    </a:cubicBezTo>
                    <a:cubicBezTo>
                      <a:pt x="47" y="84"/>
                      <a:pt x="47" y="84"/>
                      <a:pt x="47" y="84"/>
                    </a:cubicBezTo>
                    <a:cubicBezTo>
                      <a:pt x="47" y="84"/>
                      <a:pt x="47" y="84"/>
                      <a:pt x="47" y="83"/>
                    </a:cubicBezTo>
                    <a:cubicBezTo>
                      <a:pt x="47"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6" y="83"/>
                      <a:pt x="46" y="83"/>
                    </a:cubicBezTo>
                    <a:cubicBezTo>
                      <a:pt x="46" y="83"/>
                      <a:pt x="45" y="83"/>
                      <a:pt x="45" y="83"/>
                    </a:cubicBezTo>
                    <a:cubicBezTo>
                      <a:pt x="45" y="83"/>
                      <a:pt x="45" y="83"/>
                      <a:pt x="45" y="83"/>
                    </a:cubicBezTo>
                    <a:cubicBezTo>
                      <a:pt x="45" y="83"/>
                      <a:pt x="45" y="83"/>
                      <a:pt x="45" y="83"/>
                    </a:cubicBezTo>
                    <a:cubicBezTo>
                      <a:pt x="45" y="83"/>
                      <a:pt x="45" y="83"/>
                      <a:pt x="45" y="83"/>
                    </a:cubicBezTo>
                    <a:cubicBezTo>
                      <a:pt x="45" y="83"/>
                      <a:pt x="45" y="83"/>
                      <a:pt x="45" y="83"/>
                    </a:cubicBezTo>
                    <a:cubicBezTo>
                      <a:pt x="45" y="82"/>
                      <a:pt x="45" y="82"/>
                      <a:pt x="45" y="82"/>
                    </a:cubicBezTo>
                    <a:cubicBezTo>
                      <a:pt x="45" y="82"/>
                      <a:pt x="44" y="82"/>
                      <a:pt x="44" y="82"/>
                    </a:cubicBezTo>
                    <a:cubicBezTo>
                      <a:pt x="44" y="82"/>
                      <a:pt x="44" y="82"/>
                      <a:pt x="44" y="82"/>
                    </a:cubicBezTo>
                    <a:cubicBezTo>
                      <a:pt x="44" y="82"/>
                      <a:pt x="44" y="82"/>
                      <a:pt x="44" y="82"/>
                    </a:cubicBezTo>
                    <a:cubicBezTo>
                      <a:pt x="44" y="82"/>
                      <a:pt x="44" y="82"/>
                      <a:pt x="44" y="82"/>
                    </a:cubicBezTo>
                    <a:cubicBezTo>
                      <a:pt x="44" y="82"/>
                      <a:pt x="43" y="82"/>
                      <a:pt x="43" y="82"/>
                    </a:cubicBezTo>
                    <a:cubicBezTo>
                      <a:pt x="43" y="82"/>
                      <a:pt x="43" y="82"/>
                      <a:pt x="43" y="82"/>
                    </a:cubicBezTo>
                    <a:cubicBezTo>
                      <a:pt x="43" y="82"/>
                      <a:pt x="43" y="82"/>
                      <a:pt x="43" y="82"/>
                    </a:cubicBezTo>
                    <a:cubicBezTo>
                      <a:pt x="43" y="82"/>
                      <a:pt x="43" y="82"/>
                      <a:pt x="43" y="82"/>
                    </a:cubicBezTo>
                    <a:cubicBezTo>
                      <a:pt x="43" y="82"/>
                      <a:pt x="43" y="82"/>
                      <a:pt x="43" y="82"/>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1"/>
                      <a:pt x="43" y="81"/>
                    </a:cubicBezTo>
                    <a:cubicBezTo>
                      <a:pt x="43" y="81"/>
                      <a:pt x="43" y="80"/>
                      <a:pt x="43" y="80"/>
                    </a:cubicBezTo>
                    <a:cubicBezTo>
                      <a:pt x="43" y="80"/>
                      <a:pt x="43" y="80"/>
                      <a:pt x="43" y="80"/>
                    </a:cubicBezTo>
                    <a:cubicBezTo>
                      <a:pt x="42" y="80"/>
                      <a:pt x="42" y="80"/>
                      <a:pt x="42" y="80"/>
                    </a:cubicBezTo>
                    <a:cubicBezTo>
                      <a:pt x="42" y="80"/>
                      <a:pt x="42" y="80"/>
                      <a:pt x="42" y="80"/>
                    </a:cubicBezTo>
                    <a:cubicBezTo>
                      <a:pt x="42" y="80"/>
                      <a:pt x="42" y="80"/>
                      <a:pt x="42" y="80"/>
                    </a:cubicBezTo>
                    <a:cubicBezTo>
                      <a:pt x="42" y="80"/>
                      <a:pt x="42" y="80"/>
                      <a:pt x="42" y="80"/>
                    </a:cubicBezTo>
                    <a:cubicBezTo>
                      <a:pt x="42" y="80"/>
                      <a:pt x="42" y="80"/>
                      <a:pt x="42" y="80"/>
                    </a:cubicBezTo>
                    <a:cubicBezTo>
                      <a:pt x="42" y="80"/>
                      <a:pt x="42" y="80"/>
                      <a:pt x="42" y="80"/>
                    </a:cubicBezTo>
                    <a:cubicBezTo>
                      <a:pt x="42" y="80"/>
                      <a:pt x="41" y="80"/>
                      <a:pt x="41" y="80"/>
                    </a:cubicBezTo>
                    <a:cubicBezTo>
                      <a:pt x="41" y="80"/>
                      <a:pt x="41" y="80"/>
                      <a:pt x="41" y="80"/>
                    </a:cubicBezTo>
                    <a:cubicBezTo>
                      <a:pt x="41" y="80"/>
                      <a:pt x="41" y="80"/>
                      <a:pt x="41" y="80"/>
                    </a:cubicBezTo>
                    <a:cubicBezTo>
                      <a:pt x="41" y="80"/>
                      <a:pt x="41" y="80"/>
                      <a:pt x="41" y="80"/>
                    </a:cubicBezTo>
                    <a:cubicBezTo>
                      <a:pt x="41" y="80"/>
                      <a:pt x="41" y="80"/>
                      <a:pt x="41" y="80"/>
                    </a:cubicBezTo>
                    <a:cubicBezTo>
                      <a:pt x="41" y="80"/>
                      <a:pt x="41" y="80"/>
                      <a:pt x="41" y="80"/>
                    </a:cubicBezTo>
                    <a:cubicBezTo>
                      <a:pt x="41" y="80"/>
                      <a:pt x="40" y="80"/>
                      <a:pt x="40" y="80"/>
                    </a:cubicBezTo>
                    <a:cubicBezTo>
                      <a:pt x="40" y="80"/>
                      <a:pt x="40" y="80"/>
                      <a:pt x="40" y="80"/>
                    </a:cubicBezTo>
                    <a:cubicBezTo>
                      <a:pt x="40" y="80"/>
                      <a:pt x="40" y="80"/>
                      <a:pt x="40" y="80"/>
                    </a:cubicBezTo>
                    <a:cubicBezTo>
                      <a:pt x="40" y="80"/>
                      <a:pt x="40" y="80"/>
                      <a:pt x="40" y="80"/>
                    </a:cubicBezTo>
                    <a:cubicBezTo>
                      <a:pt x="40" y="80"/>
                      <a:pt x="40" y="80"/>
                      <a:pt x="40" y="80"/>
                    </a:cubicBezTo>
                    <a:cubicBezTo>
                      <a:pt x="40" y="80"/>
                      <a:pt x="40" y="80"/>
                      <a:pt x="40" y="80"/>
                    </a:cubicBezTo>
                    <a:cubicBezTo>
                      <a:pt x="40" y="80"/>
                      <a:pt x="40" y="80"/>
                      <a:pt x="40" y="80"/>
                    </a:cubicBezTo>
                    <a:cubicBezTo>
                      <a:pt x="40" y="80"/>
                      <a:pt x="40" y="80"/>
                      <a:pt x="40" y="80"/>
                    </a:cubicBezTo>
                    <a:cubicBezTo>
                      <a:pt x="40" y="80"/>
                      <a:pt x="39" y="80"/>
                      <a:pt x="39" y="80"/>
                    </a:cubicBezTo>
                    <a:cubicBezTo>
                      <a:pt x="39" y="80"/>
                      <a:pt x="39" y="80"/>
                      <a:pt x="39" y="79"/>
                    </a:cubicBezTo>
                    <a:cubicBezTo>
                      <a:pt x="39" y="79"/>
                      <a:pt x="39" y="79"/>
                      <a:pt x="39" y="79"/>
                    </a:cubicBezTo>
                    <a:cubicBezTo>
                      <a:pt x="39" y="79"/>
                      <a:pt x="39" y="79"/>
                      <a:pt x="39" y="79"/>
                    </a:cubicBezTo>
                    <a:cubicBezTo>
                      <a:pt x="39" y="79"/>
                      <a:pt x="39" y="79"/>
                      <a:pt x="39" y="79"/>
                    </a:cubicBezTo>
                    <a:cubicBezTo>
                      <a:pt x="39" y="79"/>
                      <a:pt x="39" y="79"/>
                      <a:pt x="39" y="79"/>
                    </a:cubicBezTo>
                    <a:cubicBezTo>
                      <a:pt x="39" y="79"/>
                      <a:pt x="39" y="79"/>
                      <a:pt x="39" y="79"/>
                    </a:cubicBezTo>
                    <a:cubicBezTo>
                      <a:pt x="39" y="79"/>
                      <a:pt x="39" y="79"/>
                      <a:pt x="39" y="79"/>
                    </a:cubicBezTo>
                    <a:cubicBezTo>
                      <a:pt x="38" y="79"/>
                      <a:pt x="38" y="79"/>
                      <a:pt x="39" y="79"/>
                    </a:cubicBezTo>
                    <a:cubicBezTo>
                      <a:pt x="39" y="79"/>
                      <a:pt x="39" y="79"/>
                      <a:pt x="39" y="79"/>
                    </a:cubicBezTo>
                    <a:cubicBezTo>
                      <a:pt x="39" y="79"/>
                      <a:pt x="39" y="79"/>
                      <a:pt x="39" y="79"/>
                    </a:cubicBezTo>
                    <a:cubicBezTo>
                      <a:pt x="39" y="79"/>
                      <a:pt x="39" y="79"/>
                      <a:pt x="39" y="79"/>
                    </a:cubicBezTo>
                    <a:cubicBezTo>
                      <a:pt x="39" y="79"/>
                      <a:pt x="39" y="79"/>
                      <a:pt x="38" y="79"/>
                    </a:cubicBezTo>
                    <a:cubicBezTo>
                      <a:pt x="38" y="79"/>
                      <a:pt x="38" y="79"/>
                      <a:pt x="38" y="79"/>
                    </a:cubicBezTo>
                    <a:cubicBezTo>
                      <a:pt x="38" y="79"/>
                      <a:pt x="38" y="79"/>
                      <a:pt x="38" y="79"/>
                    </a:cubicBezTo>
                    <a:cubicBezTo>
                      <a:pt x="38" y="79"/>
                      <a:pt x="38" y="79"/>
                      <a:pt x="38" y="79"/>
                    </a:cubicBezTo>
                    <a:cubicBezTo>
                      <a:pt x="38" y="79"/>
                      <a:pt x="38" y="79"/>
                      <a:pt x="38" y="79"/>
                    </a:cubicBezTo>
                    <a:cubicBezTo>
                      <a:pt x="38" y="78"/>
                      <a:pt x="38" y="78"/>
                      <a:pt x="38" y="78"/>
                    </a:cubicBezTo>
                    <a:cubicBezTo>
                      <a:pt x="38" y="78"/>
                      <a:pt x="38" y="78"/>
                      <a:pt x="38" y="78"/>
                    </a:cubicBezTo>
                    <a:cubicBezTo>
                      <a:pt x="38" y="78"/>
                      <a:pt x="38" y="78"/>
                      <a:pt x="38" y="78"/>
                    </a:cubicBezTo>
                    <a:cubicBezTo>
                      <a:pt x="38" y="78"/>
                      <a:pt x="38" y="79"/>
                      <a:pt x="38" y="79"/>
                    </a:cubicBezTo>
                    <a:cubicBezTo>
                      <a:pt x="38" y="79"/>
                      <a:pt x="38" y="79"/>
                      <a:pt x="38" y="79"/>
                    </a:cubicBezTo>
                    <a:cubicBezTo>
                      <a:pt x="38" y="79"/>
                      <a:pt x="38" y="79"/>
                      <a:pt x="38" y="79"/>
                    </a:cubicBezTo>
                    <a:cubicBezTo>
                      <a:pt x="38" y="79"/>
                      <a:pt x="38" y="79"/>
                      <a:pt x="38" y="79"/>
                    </a:cubicBezTo>
                    <a:cubicBezTo>
                      <a:pt x="38" y="79"/>
                      <a:pt x="38" y="79"/>
                      <a:pt x="38" y="79"/>
                    </a:cubicBezTo>
                    <a:cubicBezTo>
                      <a:pt x="38" y="79"/>
                      <a:pt x="38" y="79"/>
                      <a:pt x="38" y="79"/>
                    </a:cubicBezTo>
                    <a:cubicBezTo>
                      <a:pt x="38" y="78"/>
                      <a:pt x="38" y="78"/>
                      <a:pt x="38" y="78"/>
                    </a:cubicBezTo>
                    <a:cubicBezTo>
                      <a:pt x="38" y="78"/>
                      <a:pt x="38" y="78"/>
                      <a:pt x="38" y="78"/>
                    </a:cubicBezTo>
                    <a:cubicBezTo>
                      <a:pt x="38" y="78"/>
                      <a:pt x="38" y="78"/>
                      <a:pt x="38" y="78"/>
                    </a:cubicBezTo>
                    <a:cubicBezTo>
                      <a:pt x="38" y="78"/>
                      <a:pt x="38" y="78"/>
                      <a:pt x="38" y="78"/>
                    </a:cubicBezTo>
                    <a:cubicBezTo>
                      <a:pt x="38" y="78"/>
                      <a:pt x="38" y="78"/>
                      <a:pt x="38" y="78"/>
                    </a:cubicBezTo>
                    <a:cubicBezTo>
                      <a:pt x="38" y="78"/>
                      <a:pt x="38" y="78"/>
                      <a:pt x="37" y="78"/>
                    </a:cubicBezTo>
                    <a:cubicBezTo>
                      <a:pt x="37" y="78"/>
                      <a:pt x="37" y="78"/>
                      <a:pt x="37" y="78"/>
                    </a:cubicBezTo>
                    <a:cubicBezTo>
                      <a:pt x="37" y="78"/>
                      <a:pt x="37" y="78"/>
                      <a:pt x="37" y="78"/>
                    </a:cubicBezTo>
                    <a:cubicBezTo>
                      <a:pt x="37" y="78"/>
                      <a:pt x="37" y="78"/>
                      <a:pt x="37" y="78"/>
                    </a:cubicBezTo>
                    <a:cubicBezTo>
                      <a:pt x="37" y="78"/>
                      <a:pt x="37" y="78"/>
                      <a:pt x="37" y="78"/>
                    </a:cubicBezTo>
                    <a:cubicBezTo>
                      <a:pt x="37" y="78"/>
                      <a:pt x="37" y="78"/>
                      <a:pt x="37" y="78"/>
                    </a:cubicBezTo>
                    <a:cubicBezTo>
                      <a:pt x="37" y="78"/>
                      <a:pt x="37" y="78"/>
                      <a:pt x="37" y="78"/>
                    </a:cubicBezTo>
                    <a:cubicBezTo>
                      <a:pt x="37" y="78"/>
                      <a:pt x="37" y="78"/>
                      <a:pt x="37" y="78"/>
                    </a:cubicBezTo>
                    <a:cubicBezTo>
                      <a:pt x="37" y="78"/>
                      <a:pt x="37" y="78"/>
                      <a:pt x="37" y="78"/>
                    </a:cubicBezTo>
                    <a:cubicBezTo>
                      <a:pt x="37" y="78"/>
                      <a:pt x="37" y="78"/>
                      <a:pt x="38" y="78"/>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6"/>
                    </a:cubicBezTo>
                    <a:cubicBezTo>
                      <a:pt x="38" y="76"/>
                      <a:pt x="38" y="76"/>
                      <a:pt x="38" y="76"/>
                    </a:cubicBezTo>
                    <a:cubicBezTo>
                      <a:pt x="39" y="76"/>
                      <a:pt x="39" y="76"/>
                      <a:pt x="39" y="76"/>
                    </a:cubicBezTo>
                    <a:cubicBezTo>
                      <a:pt x="39" y="76"/>
                      <a:pt x="39" y="76"/>
                      <a:pt x="38" y="75"/>
                    </a:cubicBezTo>
                    <a:cubicBezTo>
                      <a:pt x="38" y="75"/>
                      <a:pt x="38" y="75"/>
                      <a:pt x="38" y="75"/>
                    </a:cubicBezTo>
                    <a:cubicBezTo>
                      <a:pt x="38" y="75"/>
                      <a:pt x="38" y="75"/>
                      <a:pt x="38" y="75"/>
                    </a:cubicBezTo>
                    <a:cubicBezTo>
                      <a:pt x="38" y="75"/>
                      <a:pt x="38" y="75"/>
                      <a:pt x="38" y="75"/>
                    </a:cubicBezTo>
                    <a:cubicBezTo>
                      <a:pt x="38" y="74"/>
                      <a:pt x="38" y="74"/>
                      <a:pt x="38" y="74"/>
                    </a:cubicBezTo>
                    <a:cubicBezTo>
                      <a:pt x="38" y="74"/>
                      <a:pt x="38" y="74"/>
                      <a:pt x="38" y="74"/>
                    </a:cubicBezTo>
                    <a:cubicBezTo>
                      <a:pt x="38" y="74"/>
                      <a:pt x="38" y="74"/>
                      <a:pt x="38" y="74"/>
                    </a:cubicBezTo>
                    <a:cubicBezTo>
                      <a:pt x="38" y="74"/>
                      <a:pt x="38" y="74"/>
                      <a:pt x="39" y="74"/>
                    </a:cubicBezTo>
                    <a:cubicBezTo>
                      <a:pt x="39" y="74"/>
                      <a:pt x="39" y="74"/>
                      <a:pt x="39" y="74"/>
                    </a:cubicBezTo>
                    <a:cubicBezTo>
                      <a:pt x="39" y="74"/>
                      <a:pt x="39" y="74"/>
                      <a:pt x="39" y="74"/>
                    </a:cubicBezTo>
                    <a:cubicBezTo>
                      <a:pt x="39" y="74"/>
                      <a:pt x="39" y="74"/>
                      <a:pt x="39" y="74"/>
                    </a:cubicBezTo>
                    <a:cubicBezTo>
                      <a:pt x="39" y="74"/>
                      <a:pt x="39" y="73"/>
                      <a:pt x="39" y="73"/>
                    </a:cubicBezTo>
                    <a:cubicBezTo>
                      <a:pt x="39" y="73"/>
                      <a:pt x="39" y="73"/>
                      <a:pt x="39" y="73"/>
                    </a:cubicBezTo>
                    <a:cubicBezTo>
                      <a:pt x="39" y="73"/>
                      <a:pt x="39" y="73"/>
                      <a:pt x="39" y="73"/>
                    </a:cubicBezTo>
                    <a:cubicBezTo>
                      <a:pt x="39"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8" y="73"/>
                      <a:pt x="38" y="73"/>
                      <a:pt x="38" y="73"/>
                    </a:cubicBezTo>
                    <a:cubicBezTo>
                      <a:pt x="37" y="73"/>
                      <a:pt x="37" y="73"/>
                      <a:pt x="37" y="73"/>
                    </a:cubicBezTo>
                    <a:cubicBezTo>
                      <a:pt x="37" y="73"/>
                      <a:pt x="37" y="73"/>
                      <a:pt x="37" y="73"/>
                    </a:cubicBezTo>
                    <a:cubicBezTo>
                      <a:pt x="37" y="73"/>
                      <a:pt x="37" y="73"/>
                      <a:pt x="37"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6" y="73"/>
                      <a:pt x="36" y="73"/>
                    </a:cubicBezTo>
                    <a:cubicBezTo>
                      <a:pt x="36"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5" y="73"/>
                    </a:cubicBezTo>
                    <a:cubicBezTo>
                      <a:pt x="35" y="73"/>
                      <a:pt x="35"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3"/>
                      <a:pt x="33" y="73"/>
                      <a:pt x="33" y="73"/>
                    </a:cubicBezTo>
                    <a:cubicBezTo>
                      <a:pt x="33" y="74"/>
                      <a:pt x="32" y="74"/>
                      <a:pt x="32" y="74"/>
                    </a:cubicBezTo>
                    <a:cubicBezTo>
                      <a:pt x="32" y="74"/>
                      <a:pt x="32" y="74"/>
                      <a:pt x="32" y="74"/>
                    </a:cubicBezTo>
                    <a:cubicBezTo>
                      <a:pt x="32" y="74"/>
                      <a:pt x="32" y="74"/>
                      <a:pt x="32" y="74"/>
                    </a:cubicBezTo>
                    <a:cubicBezTo>
                      <a:pt x="32" y="74"/>
                      <a:pt x="32" y="74"/>
                      <a:pt x="32" y="74"/>
                    </a:cubicBezTo>
                    <a:cubicBezTo>
                      <a:pt x="32" y="74"/>
                      <a:pt x="32" y="74"/>
                      <a:pt x="32" y="74"/>
                    </a:cubicBezTo>
                    <a:cubicBezTo>
                      <a:pt x="32" y="74"/>
                      <a:pt x="32" y="74"/>
                      <a:pt x="32" y="74"/>
                    </a:cubicBezTo>
                    <a:cubicBezTo>
                      <a:pt x="32" y="74"/>
                      <a:pt x="32" y="74"/>
                      <a:pt x="32" y="74"/>
                    </a:cubicBezTo>
                    <a:cubicBezTo>
                      <a:pt x="32" y="74"/>
                      <a:pt x="32" y="73"/>
                      <a:pt x="32" y="73"/>
                    </a:cubicBezTo>
                    <a:cubicBezTo>
                      <a:pt x="32" y="73"/>
                      <a:pt x="32"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29" y="73"/>
                      <a:pt x="29" y="73"/>
                    </a:cubicBezTo>
                    <a:cubicBezTo>
                      <a:pt x="29" y="73"/>
                      <a:pt x="29" y="73"/>
                      <a:pt x="29" y="73"/>
                    </a:cubicBezTo>
                    <a:cubicBezTo>
                      <a:pt x="29" y="73"/>
                      <a:pt x="29" y="73"/>
                      <a:pt x="29" y="73"/>
                    </a:cubicBezTo>
                    <a:cubicBezTo>
                      <a:pt x="29" y="73"/>
                      <a:pt x="29" y="73"/>
                      <a:pt x="29" y="73"/>
                    </a:cubicBezTo>
                    <a:cubicBezTo>
                      <a:pt x="29" y="74"/>
                      <a:pt x="29" y="74"/>
                      <a:pt x="29" y="74"/>
                    </a:cubicBezTo>
                    <a:cubicBezTo>
                      <a:pt x="29" y="74"/>
                      <a:pt x="29" y="74"/>
                      <a:pt x="29" y="74"/>
                    </a:cubicBezTo>
                    <a:cubicBezTo>
                      <a:pt x="29" y="74"/>
                      <a:pt x="29" y="74"/>
                      <a:pt x="29" y="74"/>
                    </a:cubicBezTo>
                    <a:cubicBezTo>
                      <a:pt x="29" y="73"/>
                      <a:pt x="29" y="73"/>
                      <a:pt x="29" y="73"/>
                    </a:cubicBezTo>
                    <a:cubicBezTo>
                      <a:pt x="29" y="73"/>
                      <a:pt x="29" y="73"/>
                      <a:pt x="29" y="73"/>
                    </a:cubicBezTo>
                    <a:cubicBezTo>
                      <a:pt x="28" y="73"/>
                      <a:pt x="28" y="74"/>
                      <a:pt x="28" y="74"/>
                    </a:cubicBezTo>
                    <a:cubicBezTo>
                      <a:pt x="28" y="74"/>
                      <a:pt x="28" y="74"/>
                      <a:pt x="28" y="74"/>
                    </a:cubicBezTo>
                    <a:cubicBezTo>
                      <a:pt x="28" y="74"/>
                      <a:pt x="28" y="74"/>
                      <a:pt x="28" y="74"/>
                    </a:cubicBezTo>
                    <a:cubicBezTo>
                      <a:pt x="28" y="74"/>
                      <a:pt x="28" y="74"/>
                      <a:pt x="28" y="74"/>
                    </a:cubicBezTo>
                    <a:cubicBezTo>
                      <a:pt x="28" y="74"/>
                      <a:pt x="28" y="74"/>
                      <a:pt x="28" y="74"/>
                    </a:cubicBezTo>
                    <a:cubicBezTo>
                      <a:pt x="27" y="74"/>
                      <a:pt x="27" y="74"/>
                      <a:pt x="27" y="74"/>
                    </a:cubicBezTo>
                    <a:cubicBezTo>
                      <a:pt x="27" y="74"/>
                      <a:pt x="27" y="74"/>
                      <a:pt x="27" y="74"/>
                    </a:cubicBezTo>
                    <a:cubicBezTo>
                      <a:pt x="27" y="74"/>
                      <a:pt x="27" y="74"/>
                      <a:pt x="27" y="74"/>
                    </a:cubicBezTo>
                    <a:cubicBezTo>
                      <a:pt x="27" y="74"/>
                      <a:pt x="27" y="74"/>
                      <a:pt x="27" y="74"/>
                    </a:cubicBezTo>
                    <a:cubicBezTo>
                      <a:pt x="26" y="74"/>
                      <a:pt x="26" y="74"/>
                      <a:pt x="26" y="74"/>
                    </a:cubicBezTo>
                    <a:cubicBezTo>
                      <a:pt x="26" y="74"/>
                      <a:pt x="26" y="74"/>
                      <a:pt x="26" y="74"/>
                    </a:cubicBezTo>
                    <a:cubicBezTo>
                      <a:pt x="26" y="75"/>
                      <a:pt x="26" y="75"/>
                      <a:pt x="26" y="75"/>
                    </a:cubicBezTo>
                    <a:cubicBezTo>
                      <a:pt x="26" y="75"/>
                      <a:pt x="26" y="75"/>
                      <a:pt x="26" y="75"/>
                    </a:cubicBezTo>
                    <a:cubicBezTo>
                      <a:pt x="26" y="75"/>
                      <a:pt x="26" y="75"/>
                      <a:pt x="25" y="75"/>
                    </a:cubicBezTo>
                    <a:cubicBezTo>
                      <a:pt x="25" y="75"/>
                      <a:pt x="25" y="75"/>
                      <a:pt x="25" y="75"/>
                    </a:cubicBezTo>
                    <a:cubicBezTo>
                      <a:pt x="25" y="75"/>
                      <a:pt x="25" y="74"/>
                      <a:pt x="25" y="74"/>
                    </a:cubicBezTo>
                    <a:cubicBezTo>
                      <a:pt x="25" y="74"/>
                      <a:pt x="25" y="74"/>
                      <a:pt x="25" y="74"/>
                    </a:cubicBezTo>
                    <a:cubicBezTo>
                      <a:pt x="25" y="74"/>
                      <a:pt x="25" y="74"/>
                      <a:pt x="25" y="74"/>
                    </a:cubicBezTo>
                    <a:cubicBezTo>
                      <a:pt x="25" y="75"/>
                      <a:pt x="25" y="75"/>
                      <a:pt x="25" y="75"/>
                    </a:cubicBezTo>
                    <a:cubicBezTo>
                      <a:pt x="25" y="75"/>
                      <a:pt x="25" y="75"/>
                      <a:pt x="25" y="75"/>
                    </a:cubicBezTo>
                    <a:cubicBezTo>
                      <a:pt x="25" y="75"/>
                      <a:pt x="25" y="75"/>
                      <a:pt x="25" y="75"/>
                    </a:cubicBezTo>
                    <a:cubicBezTo>
                      <a:pt x="25" y="75"/>
                      <a:pt x="25" y="75"/>
                      <a:pt x="25" y="75"/>
                    </a:cubicBezTo>
                    <a:cubicBezTo>
                      <a:pt x="25" y="75"/>
                      <a:pt x="25" y="75"/>
                      <a:pt x="25" y="75"/>
                    </a:cubicBezTo>
                    <a:cubicBezTo>
                      <a:pt x="25" y="75"/>
                      <a:pt x="25" y="75"/>
                      <a:pt x="25" y="75"/>
                    </a:cubicBezTo>
                    <a:cubicBezTo>
                      <a:pt x="25" y="75"/>
                      <a:pt x="24" y="75"/>
                      <a:pt x="24" y="75"/>
                    </a:cubicBezTo>
                    <a:cubicBezTo>
                      <a:pt x="24" y="75"/>
                      <a:pt x="24" y="75"/>
                      <a:pt x="24" y="75"/>
                    </a:cubicBezTo>
                    <a:cubicBezTo>
                      <a:pt x="24" y="75"/>
                      <a:pt x="24" y="75"/>
                      <a:pt x="24" y="75"/>
                    </a:cubicBezTo>
                    <a:cubicBezTo>
                      <a:pt x="24" y="75"/>
                      <a:pt x="24" y="75"/>
                      <a:pt x="24" y="75"/>
                    </a:cubicBezTo>
                    <a:cubicBezTo>
                      <a:pt x="24" y="75"/>
                      <a:pt x="24" y="75"/>
                      <a:pt x="24" y="75"/>
                    </a:cubicBezTo>
                    <a:cubicBezTo>
                      <a:pt x="24" y="75"/>
                      <a:pt x="24" y="75"/>
                      <a:pt x="24" y="75"/>
                    </a:cubicBezTo>
                    <a:cubicBezTo>
                      <a:pt x="24" y="75"/>
                      <a:pt x="24" y="75"/>
                      <a:pt x="24" y="75"/>
                    </a:cubicBezTo>
                    <a:cubicBezTo>
                      <a:pt x="24" y="75"/>
                      <a:pt x="24" y="75"/>
                      <a:pt x="24" y="75"/>
                    </a:cubicBezTo>
                    <a:cubicBezTo>
                      <a:pt x="24" y="75"/>
                      <a:pt x="24" y="75"/>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6"/>
                    </a:cubicBezTo>
                    <a:cubicBezTo>
                      <a:pt x="23" y="76"/>
                      <a:pt x="23" y="76"/>
                      <a:pt x="23" y="75"/>
                    </a:cubicBezTo>
                    <a:cubicBezTo>
                      <a:pt x="22" y="75"/>
                      <a:pt x="22" y="75"/>
                      <a:pt x="22" y="75"/>
                    </a:cubicBezTo>
                    <a:cubicBezTo>
                      <a:pt x="22" y="75"/>
                      <a:pt x="22" y="75"/>
                      <a:pt x="22" y="75"/>
                    </a:cubicBezTo>
                    <a:cubicBezTo>
                      <a:pt x="22" y="75"/>
                      <a:pt x="22" y="75"/>
                      <a:pt x="22" y="75"/>
                    </a:cubicBezTo>
                    <a:cubicBezTo>
                      <a:pt x="22" y="75"/>
                      <a:pt x="22" y="75"/>
                      <a:pt x="22" y="75"/>
                    </a:cubicBezTo>
                    <a:cubicBezTo>
                      <a:pt x="22" y="75"/>
                      <a:pt x="22" y="75"/>
                      <a:pt x="22" y="75"/>
                    </a:cubicBezTo>
                    <a:cubicBezTo>
                      <a:pt x="22" y="75"/>
                      <a:pt x="22" y="75"/>
                      <a:pt x="22" y="75"/>
                    </a:cubicBezTo>
                    <a:cubicBezTo>
                      <a:pt x="22" y="75"/>
                      <a:pt x="22" y="75"/>
                      <a:pt x="22" y="75"/>
                    </a:cubicBezTo>
                    <a:cubicBezTo>
                      <a:pt x="22" y="75"/>
                      <a:pt x="22" y="75"/>
                      <a:pt x="21" y="75"/>
                    </a:cubicBezTo>
                    <a:cubicBezTo>
                      <a:pt x="21" y="75"/>
                      <a:pt x="21" y="75"/>
                      <a:pt x="21" y="75"/>
                    </a:cubicBezTo>
                    <a:cubicBezTo>
                      <a:pt x="21" y="75"/>
                      <a:pt x="21" y="75"/>
                      <a:pt x="21" y="75"/>
                    </a:cubicBezTo>
                    <a:cubicBezTo>
                      <a:pt x="21" y="75"/>
                      <a:pt x="21" y="75"/>
                      <a:pt x="21" y="75"/>
                    </a:cubicBezTo>
                    <a:cubicBezTo>
                      <a:pt x="21" y="75"/>
                      <a:pt x="21" y="75"/>
                      <a:pt x="21" y="75"/>
                    </a:cubicBezTo>
                    <a:cubicBezTo>
                      <a:pt x="21" y="75"/>
                      <a:pt x="21" y="75"/>
                      <a:pt x="21" y="75"/>
                    </a:cubicBezTo>
                    <a:cubicBezTo>
                      <a:pt x="20" y="75"/>
                      <a:pt x="20" y="75"/>
                      <a:pt x="20" y="75"/>
                    </a:cubicBezTo>
                    <a:cubicBezTo>
                      <a:pt x="20" y="75"/>
                      <a:pt x="20" y="75"/>
                      <a:pt x="20" y="75"/>
                    </a:cubicBezTo>
                    <a:cubicBezTo>
                      <a:pt x="20" y="75"/>
                      <a:pt x="20" y="75"/>
                      <a:pt x="20" y="75"/>
                    </a:cubicBezTo>
                    <a:cubicBezTo>
                      <a:pt x="20" y="75"/>
                      <a:pt x="20"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8" y="75"/>
                      <a:pt x="18" y="76"/>
                    </a:cubicBezTo>
                    <a:cubicBezTo>
                      <a:pt x="18" y="76"/>
                      <a:pt x="18" y="76"/>
                      <a:pt x="18" y="76"/>
                    </a:cubicBezTo>
                    <a:cubicBezTo>
                      <a:pt x="18" y="76"/>
                      <a:pt x="18" y="76"/>
                      <a:pt x="18" y="76"/>
                    </a:cubicBezTo>
                    <a:cubicBezTo>
                      <a:pt x="18" y="76"/>
                      <a:pt x="18" y="77"/>
                      <a:pt x="18" y="77"/>
                    </a:cubicBezTo>
                    <a:cubicBezTo>
                      <a:pt x="18" y="77"/>
                      <a:pt x="18" y="77"/>
                      <a:pt x="18" y="77"/>
                    </a:cubicBezTo>
                    <a:cubicBezTo>
                      <a:pt x="18" y="77"/>
                      <a:pt x="18" y="77"/>
                      <a:pt x="18" y="77"/>
                    </a:cubicBezTo>
                    <a:cubicBezTo>
                      <a:pt x="18" y="77"/>
                      <a:pt x="18" y="77"/>
                      <a:pt x="18" y="77"/>
                    </a:cubicBezTo>
                    <a:cubicBezTo>
                      <a:pt x="17" y="77"/>
                      <a:pt x="17" y="77"/>
                      <a:pt x="17" y="77"/>
                    </a:cubicBezTo>
                    <a:cubicBezTo>
                      <a:pt x="17" y="77"/>
                      <a:pt x="17" y="77"/>
                      <a:pt x="17" y="77"/>
                    </a:cubicBezTo>
                    <a:cubicBezTo>
                      <a:pt x="17" y="77"/>
                      <a:pt x="17" y="77"/>
                      <a:pt x="17" y="77"/>
                    </a:cubicBezTo>
                    <a:cubicBezTo>
                      <a:pt x="17" y="77"/>
                      <a:pt x="17" y="77"/>
                      <a:pt x="17" y="77"/>
                    </a:cubicBezTo>
                    <a:cubicBezTo>
                      <a:pt x="17" y="77"/>
                      <a:pt x="17" y="77"/>
                      <a:pt x="17" y="77"/>
                    </a:cubicBezTo>
                    <a:cubicBezTo>
                      <a:pt x="17" y="77"/>
                      <a:pt x="17" y="77"/>
                      <a:pt x="17" y="77"/>
                    </a:cubicBezTo>
                    <a:cubicBezTo>
                      <a:pt x="17" y="77"/>
                      <a:pt x="17" y="77"/>
                      <a:pt x="17" y="78"/>
                    </a:cubicBezTo>
                    <a:cubicBezTo>
                      <a:pt x="17" y="78"/>
                      <a:pt x="17" y="78"/>
                      <a:pt x="17" y="78"/>
                    </a:cubicBezTo>
                    <a:cubicBezTo>
                      <a:pt x="17" y="78"/>
                      <a:pt x="17" y="78"/>
                      <a:pt x="17" y="78"/>
                    </a:cubicBezTo>
                    <a:cubicBezTo>
                      <a:pt x="16" y="78"/>
                      <a:pt x="16" y="78"/>
                      <a:pt x="16" y="78"/>
                    </a:cubicBezTo>
                    <a:cubicBezTo>
                      <a:pt x="16" y="78"/>
                      <a:pt x="16" y="78"/>
                      <a:pt x="16" y="78"/>
                    </a:cubicBezTo>
                    <a:cubicBezTo>
                      <a:pt x="16" y="78"/>
                      <a:pt x="16" y="78"/>
                      <a:pt x="16" y="78"/>
                    </a:cubicBezTo>
                    <a:cubicBezTo>
                      <a:pt x="16" y="78"/>
                      <a:pt x="16" y="78"/>
                      <a:pt x="16" y="78"/>
                    </a:cubicBezTo>
                    <a:cubicBezTo>
                      <a:pt x="15" y="78"/>
                      <a:pt x="15" y="78"/>
                      <a:pt x="15" y="78"/>
                    </a:cubicBezTo>
                    <a:cubicBezTo>
                      <a:pt x="15" y="78"/>
                      <a:pt x="15" y="78"/>
                      <a:pt x="15" y="78"/>
                    </a:cubicBezTo>
                    <a:cubicBezTo>
                      <a:pt x="15" y="79"/>
                      <a:pt x="15" y="79"/>
                      <a:pt x="15" y="79"/>
                    </a:cubicBezTo>
                    <a:cubicBezTo>
                      <a:pt x="15" y="79"/>
                      <a:pt x="15" y="79"/>
                      <a:pt x="15" y="79"/>
                    </a:cubicBezTo>
                    <a:cubicBezTo>
                      <a:pt x="14" y="79"/>
                      <a:pt x="14" y="79"/>
                      <a:pt x="14" y="79"/>
                    </a:cubicBezTo>
                    <a:cubicBezTo>
                      <a:pt x="14" y="79"/>
                      <a:pt x="14" y="79"/>
                      <a:pt x="14" y="79"/>
                    </a:cubicBezTo>
                    <a:cubicBezTo>
                      <a:pt x="14" y="79"/>
                      <a:pt x="14" y="80"/>
                      <a:pt x="14" y="80"/>
                    </a:cubicBezTo>
                    <a:cubicBezTo>
                      <a:pt x="14" y="80"/>
                      <a:pt x="14" y="80"/>
                      <a:pt x="14" y="80"/>
                    </a:cubicBezTo>
                    <a:cubicBezTo>
                      <a:pt x="14" y="80"/>
                      <a:pt x="14" y="80"/>
                      <a:pt x="14" y="80"/>
                    </a:cubicBezTo>
                    <a:cubicBezTo>
                      <a:pt x="14" y="80"/>
                      <a:pt x="14" y="80"/>
                      <a:pt x="14" y="80"/>
                    </a:cubicBezTo>
                    <a:cubicBezTo>
                      <a:pt x="14" y="80"/>
                      <a:pt x="14" y="80"/>
                      <a:pt x="14" y="80"/>
                    </a:cubicBezTo>
                    <a:cubicBezTo>
                      <a:pt x="14" y="80"/>
                      <a:pt x="14" y="80"/>
                      <a:pt x="14" y="81"/>
                    </a:cubicBezTo>
                    <a:cubicBezTo>
                      <a:pt x="14" y="81"/>
                      <a:pt x="14" y="81"/>
                      <a:pt x="14" y="81"/>
                    </a:cubicBezTo>
                    <a:cubicBezTo>
                      <a:pt x="13" y="81"/>
                      <a:pt x="13" y="81"/>
                      <a:pt x="13" y="81"/>
                    </a:cubicBezTo>
                    <a:cubicBezTo>
                      <a:pt x="13" y="81"/>
                      <a:pt x="13" y="81"/>
                      <a:pt x="13" y="81"/>
                    </a:cubicBezTo>
                    <a:cubicBezTo>
                      <a:pt x="13" y="81"/>
                      <a:pt x="13" y="81"/>
                      <a:pt x="13" y="81"/>
                    </a:cubicBezTo>
                    <a:cubicBezTo>
                      <a:pt x="13" y="81"/>
                      <a:pt x="13" y="81"/>
                      <a:pt x="13" y="81"/>
                    </a:cubicBezTo>
                    <a:cubicBezTo>
                      <a:pt x="13" y="82"/>
                      <a:pt x="13" y="82"/>
                      <a:pt x="13" y="82"/>
                    </a:cubicBezTo>
                    <a:cubicBezTo>
                      <a:pt x="13" y="82"/>
                      <a:pt x="13" y="82"/>
                      <a:pt x="13" y="82"/>
                    </a:cubicBezTo>
                    <a:cubicBezTo>
                      <a:pt x="13" y="82"/>
                      <a:pt x="13" y="82"/>
                      <a:pt x="13" y="82"/>
                    </a:cubicBezTo>
                    <a:cubicBezTo>
                      <a:pt x="13" y="82"/>
                      <a:pt x="13" y="82"/>
                      <a:pt x="13" y="83"/>
                    </a:cubicBezTo>
                    <a:cubicBezTo>
                      <a:pt x="13" y="83"/>
                      <a:pt x="13" y="83"/>
                      <a:pt x="13" y="83"/>
                    </a:cubicBezTo>
                    <a:cubicBezTo>
                      <a:pt x="13" y="83"/>
                      <a:pt x="13" y="83"/>
                      <a:pt x="13" y="83"/>
                    </a:cubicBezTo>
                    <a:cubicBezTo>
                      <a:pt x="13" y="83"/>
                      <a:pt x="13" y="83"/>
                      <a:pt x="13" y="83"/>
                    </a:cubicBezTo>
                    <a:cubicBezTo>
                      <a:pt x="13" y="83"/>
                      <a:pt x="13" y="83"/>
                      <a:pt x="13" y="83"/>
                    </a:cubicBezTo>
                    <a:cubicBezTo>
                      <a:pt x="13" y="84"/>
                      <a:pt x="13" y="84"/>
                      <a:pt x="13" y="84"/>
                    </a:cubicBezTo>
                    <a:cubicBezTo>
                      <a:pt x="13" y="84"/>
                      <a:pt x="13" y="84"/>
                      <a:pt x="13" y="84"/>
                    </a:cubicBezTo>
                    <a:cubicBezTo>
                      <a:pt x="12" y="84"/>
                      <a:pt x="12" y="84"/>
                      <a:pt x="12" y="84"/>
                    </a:cubicBezTo>
                    <a:cubicBezTo>
                      <a:pt x="12" y="84"/>
                      <a:pt x="12" y="84"/>
                      <a:pt x="12" y="85"/>
                    </a:cubicBezTo>
                    <a:cubicBezTo>
                      <a:pt x="12" y="85"/>
                      <a:pt x="12" y="85"/>
                      <a:pt x="12" y="85"/>
                    </a:cubicBezTo>
                    <a:cubicBezTo>
                      <a:pt x="12" y="85"/>
                      <a:pt x="12" y="85"/>
                      <a:pt x="12" y="85"/>
                    </a:cubicBezTo>
                    <a:cubicBezTo>
                      <a:pt x="12" y="85"/>
                      <a:pt x="11" y="85"/>
                      <a:pt x="11" y="85"/>
                    </a:cubicBezTo>
                    <a:cubicBezTo>
                      <a:pt x="11" y="85"/>
                      <a:pt x="11" y="85"/>
                      <a:pt x="11" y="85"/>
                    </a:cubicBezTo>
                    <a:cubicBezTo>
                      <a:pt x="11" y="85"/>
                      <a:pt x="11" y="85"/>
                      <a:pt x="11" y="85"/>
                    </a:cubicBezTo>
                    <a:cubicBezTo>
                      <a:pt x="11" y="85"/>
                      <a:pt x="11" y="85"/>
                      <a:pt x="11" y="85"/>
                    </a:cubicBezTo>
                    <a:cubicBezTo>
                      <a:pt x="11" y="85"/>
                      <a:pt x="11" y="85"/>
                      <a:pt x="11" y="85"/>
                    </a:cubicBezTo>
                    <a:cubicBezTo>
                      <a:pt x="11" y="85"/>
                      <a:pt x="11" y="86"/>
                      <a:pt x="11" y="86"/>
                    </a:cubicBezTo>
                    <a:cubicBezTo>
                      <a:pt x="11" y="86"/>
                      <a:pt x="11" y="86"/>
                      <a:pt x="11" y="86"/>
                    </a:cubicBezTo>
                    <a:cubicBezTo>
                      <a:pt x="11" y="86"/>
                      <a:pt x="10" y="86"/>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10" y="86"/>
                      <a:pt x="10" y="86"/>
                      <a:pt x="10" y="86"/>
                    </a:cubicBezTo>
                    <a:cubicBezTo>
                      <a:pt x="9" y="86"/>
                      <a:pt x="9" y="86"/>
                      <a:pt x="9" y="86"/>
                    </a:cubicBezTo>
                    <a:cubicBezTo>
                      <a:pt x="9" y="86"/>
                      <a:pt x="9" y="86"/>
                      <a:pt x="9" y="86"/>
                    </a:cubicBezTo>
                    <a:cubicBezTo>
                      <a:pt x="9" y="86"/>
                      <a:pt x="9" y="86"/>
                      <a:pt x="9" y="86"/>
                    </a:cubicBezTo>
                    <a:cubicBezTo>
                      <a:pt x="9" y="86"/>
                      <a:pt x="9" y="86"/>
                      <a:pt x="9" y="86"/>
                    </a:cubicBezTo>
                    <a:cubicBezTo>
                      <a:pt x="9" y="86"/>
                      <a:pt x="9" y="87"/>
                      <a:pt x="9" y="87"/>
                    </a:cubicBezTo>
                    <a:cubicBezTo>
                      <a:pt x="9" y="87"/>
                      <a:pt x="9" y="86"/>
                      <a:pt x="9" y="86"/>
                    </a:cubicBezTo>
                    <a:cubicBezTo>
                      <a:pt x="9" y="86"/>
                      <a:pt x="9" y="86"/>
                      <a:pt x="9" y="86"/>
                    </a:cubicBezTo>
                    <a:cubicBezTo>
                      <a:pt x="9" y="86"/>
                      <a:pt x="9" y="86"/>
                      <a:pt x="9" y="87"/>
                    </a:cubicBezTo>
                    <a:cubicBezTo>
                      <a:pt x="9" y="87"/>
                      <a:pt x="9" y="87"/>
                      <a:pt x="9" y="87"/>
                    </a:cubicBezTo>
                    <a:cubicBezTo>
                      <a:pt x="8" y="87"/>
                      <a:pt x="8" y="87"/>
                      <a:pt x="8" y="87"/>
                    </a:cubicBezTo>
                    <a:cubicBezTo>
                      <a:pt x="8" y="87"/>
                      <a:pt x="8" y="87"/>
                      <a:pt x="8" y="87"/>
                    </a:cubicBezTo>
                    <a:cubicBezTo>
                      <a:pt x="8" y="87"/>
                      <a:pt x="8" y="87"/>
                      <a:pt x="8" y="87"/>
                    </a:cubicBezTo>
                    <a:cubicBezTo>
                      <a:pt x="8" y="87"/>
                      <a:pt x="8" y="87"/>
                      <a:pt x="8" y="87"/>
                    </a:cubicBezTo>
                    <a:cubicBezTo>
                      <a:pt x="8" y="87"/>
                      <a:pt x="8" y="87"/>
                      <a:pt x="8" y="87"/>
                    </a:cubicBezTo>
                    <a:cubicBezTo>
                      <a:pt x="8" y="87"/>
                      <a:pt x="8" y="87"/>
                      <a:pt x="8" y="87"/>
                    </a:cubicBezTo>
                    <a:cubicBezTo>
                      <a:pt x="8" y="88"/>
                      <a:pt x="8" y="88"/>
                      <a:pt x="8" y="88"/>
                    </a:cubicBezTo>
                    <a:cubicBezTo>
                      <a:pt x="8" y="88"/>
                      <a:pt x="7" y="88"/>
                      <a:pt x="7" y="88"/>
                    </a:cubicBezTo>
                    <a:cubicBezTo>
                      <a:pt x="7" y="88"/>
                      <a:pt x="7" y="88"/>
                      <a:pt x="7" y="89"/>
                    </a:cubicBezTo>
                    <a:cubicBezTo>
                      <a:pt x="7" y="89"/>
                      <a:pt x="7" y="89"/>
                      <a:pt x="7" y="89"/>
                    </a:cubicBezTo>
                    <a:cubicBezTo>
                      <a:pt x="7" y="89"/>
                      <a:pt x="7" y="89"/>
                      <a:pt x="7" y="89"/>
                    </a:cubicBezTo>
                    <a:cubicBezTo>
                      <a:pt x="7" y="89"/>
                      <a:pt x="7" y="89"/>
                      <a:pt x="7" y="89"/>
                    </a:cubicBezTo>
                    <a:cubicBezTo>
                      <a:pt x="7" y="89"/>
                      <a:pt x="7" y="89"/>
                      <a:pt x="7" y="89"/>
                    </a:cubicBezTo>
                    <a:cubicBezTo>
                      <a:pt x="7" y="89"/>
                      <a:pt x="6" y="89"/>
                      <a:pt x="6" y="89"/>
                    </a:cubicBezTo>
                    <a:cubicBezTo>
                      <a:pt x="6" y="89"/>
                      <a:pt x="6" y="90"/>
                      <a:pt x="6" y="90"/>
                    </a:cubicBezTo>
                    <a:cubicBezTo>
                      <a:pt x="6" y="90"/>
                      <a:pt x="6" y="90"/>
                      <a:pt x="6" y="90"/>
                    </a:cubicBezTo>
                    <a:cubicBezTo>
                      <a:pt x="6" y="90"/>
                      <a:pt x="6" y="90"/>
                      <a:pt x="6" y="90"/>
                    </a:cubicBezTo>
                    <a:cubicBezTo>
                      <a:pt x="6" y="90"/>
                      <a:pt x="6" y="90"/>
                      <a:pt x="6" y="90"/>
                    </a:cubicBezTo>
                    <a:cubicBezTo>
                      <a:pt x="6" y="90"/>
                      <a:pt x="6" y="90"/>
                      <a:pt x="6" y="90"/>
                    </a:cubicBezTo>
                    <a:cubicBezTo>
                      <a:pt x="6" y="91"/>
                      <a:pt x="6" y="91"/>
                      <a:pt x="6" y="91"/>
                    </a:cubicBezTo>
                    <a:cubicBezTo>
                      <a:pt x="6" y="91"/>
                      <a:pt x="6" y="91"/>
                      <a:pt x="6" y="91"/>
                    </a:cubicBezTo>
                    <a:cubicBezTo>
                      <a:pt x="6" y="91"/>
                      <a:pt x="6" y="91"/>
                      <a:pt x="6" y="91"/>
                    </a:cubicBezTo>
                    <a:cubicBezTo>
                      <a:pt x="5" y="92"/>
                      <a:pt x="5" y="92"/>
                      <a:pt x="5" y="92"/>
                    </a:cubicBezTo>
                    <a:cubicBezTo>
                      <a:pt x="5" y="92"/>
                      <a:pt x="5" y="92"/>
                      <a:pt x="5" y="92"/>
                    </a:cubicBezTo>
                    <a:cubicBezTo>
                      <a:pt x="5" y="92"/>
                      <a:pt x="5" y="92"/>
                      <a:pt x="5" y="92"/>
                    </a:cubicBezTo>
                    <a:cubicBezTo>
                      <a:pt x="5" y="92"/>
                      <a:pt x="5" y="92"/>
                      <a:pt x="5" y="92"/>
                    </a:cubicBezTo>
                    <a:cubicBezTo>
                      <a:pt x="5" y="92"/>
                      <a:pt x="5" y="93"/>
                      <a:pt x="4" y="93"/>
                    </a:cubicBezTo>
                    <a:cubicBezTo>
                      <a:pt x="4" y="93"/>
                      <a:pt x="4" y="93"/>
                      <a:pt x="4" y="93"/>
                    </a:cubicBezTo>
                    <a:cubicBezTo>
                      <a:pt x="4" y="93"/>
                      <a:pt x="4" y="93"/>
                      <a:pt x="4" y="93"/>
                    </a:cubicBezTo>
                    <a:cubicBezTo>
                      <a:pt x="4" y="93"/>
                      <a:pt x="4" y="93"/>
                      <a:pt x="4" y="93"/>
                    </a:cubicBezTo>
                    <a:cubicBezTo>
                      <a:pt x="4" y="93"/>
                      <a:pt x="4" y="93"/>
                      <a:pt x="4" y="93"/>
                    </a:cubicBezTo>
                    <a:cubicBezTo>
                      <a:pt x="4" y="93"/>
                      <a:pt x="4" y="93"/>
                      <a:pt x="4" y="93"/>
                    </a:cubicBezTo>
                    <a:cubicBezTo>
                      <a:pt x="4" y="93"/>
                      <a:pt x="4" y="93"/>
                      <a:pt x="4" y="93"/>
                    </a:cubicBezTo>
                    <a:cubicBezTo>
                      <a:pt x="4" y="93"/>
                      <a:pt x="4" y="93"/>
                      <a:pt x="4" y="94"/>
                    </a:cubicBezTo>
                    <a:cubicBezTo>
                      <a:pt x="4" y="94"/>
                      <a:pt x="4" y="94"/>
                      <a:pt x="4" y="94"/>
                    </a:cubicBezTo>
                    <a:cubicBezTo>
                      <a:pt x="3" y="94"/>
                      <a:pt x="3" y="94"/>
                      <a:pt x="3" y="94"/>
                    </a:cubicBezTo>
                    <a:cubicBezTo>
                      <a:pt x="3" y="94"/>
                      <a:pt x="3" y="94"/>
                      <a:pt x="3" y="94"/>
                    </a:cubicBezTo>
                    <a:cubicBezTo>
                      <a:pt x="3" y="94"/>
                      <a:pt x="3" y="94"/>
                      <a:pt x="3" y="94"/>
                    </a:cubicBezTo>
                    <a:cubicBezTo>
                      <a:pt x="3" y="94"/>
                      <a:pt x="3" y="94"/>
                      <a:pt x="3" y="94"/>
                    </a:cubicBezTo>
                    <a:cubicBezTo>
                      <a:pt x="3" y="94"/>
                      <a:pt x="3" y="94"/>
                      <a:pt x="3" y="94"/>
                    </a:cubicBezTo>
                    <a:cubicBezTo>
                      <a:pt x="3" y="95"/>
                      <a:pt x="3" y="95"/>
                      <a:pt x="3" y="95"/>
                    </a:cubicBezTo>
                    <a:cubicBezTo>
                      <a:pt x="3" y="95"/>
                      <a:pt x="3" y="95"/>
                      <a:pt x="3" y="95"/>
                    </a:cubicBezTo>
                    <a:cubicBezTo>
                      <a:pt x="3" y="95"/>
                      <a:pt x="3" y="95"/>
                      <a:pt x="3" y="95"/>
                    </a:cubicBezTo>
                    <a:cubicBezTo>
                      <a:pt x="3" y="95"/>
                      <a:pt x="3" y="95"/>
                      <a:pt x="3" y="95"/>
                    </a:cubicBezTo>
                    <a:cubicBezTo>
                      <a:pt x="3" y="95"/>
                      <a:pt x="3" y="95"/>
                      <a:pt x="3" y="95"/>
                    </a:cubicBezTo>
                    <a:cubicBezTo>
                      <a:pt x="3" y="95"/>
                      <a:pt x="3" y="95"/>
                      <a:pt x="3" y="95"/>
                    </a:cubicBezTo>
                    <a:cubicBezTo>
                      <a:pt x="3" y="95"/>
                      <a:pt x="3" y="96"/>
                      <a:pt x="3" y="96"/>
                    </a:cubicBezTo>
                    <a:cubicBezTo>
                      <a:pt x="3" y="96"/>
                      <a:pt x="2" y="96"/>
                      <a:pt x="2" y="96"/>
                    </a:cubicBezTo>
                    <a:cubicBezTo>
                      <a:pt x="2" y="96"/>
                      <a:pt x="2" y="96"/>
                      <a:pt x="2" y="96"/>
                    </a:cubicBezTo>
                    <a:cubicBezTo>
                      <a:pt x="2" y="96"/>
                      <a:pt x="2" y="96"/>
                      <a:pt x="2" y="96"/>
                    </a:cubicBezTo>
                    <a:cubicBezTo>
                      <a:pt x="2" y="96"/>
                      <a:pt x="2" y="96"/>
                      <a:pt x="2" y="96"/>
                    </a:cubicBezTo>
                    <a:cubicBezTo>
                      <a:pt x="2" y="96"/>
                      <a:pt x="2" y="96"/>
                      <a:pt x="2" y="96"/>
                    </a:cubicBezTo>
                    <a:cubicBezTo>
                      <a:pt x="2" y="96"/>
                      <a:pt x="2" y="97"/>
                      <a:pt x="2" y="97"/>
                    </a:cubicBezTo>
                    <a:cubicBezTo>
                      <a:pt x="2" y="97"/>
                      <a:pt x="2" y="97"/>
                      <a:pt x="2" y="97"/>
                    </a:cubicBezTo>
                    <a:cubicBezTo>
                      <a:pt x="2" y="97"/>
                      <a:pt x="2" y="97"/>
                      <a:pt x="2" y="97"/>
                    </a:cubicBezTo>
                    <a:cubicBezTo>
                      <a:pt x="2" y="97"/>
                      <a:pt x="2" y="97"/>
                      <a:pt x="2" y="97"/>
                    </a:cubicBezTo>
                    <a:cubicBezTo>
                      <a:pt x="2" y="97"/>
                      <a:pt x="1" y="98"/>
                      <a:pt x="1" y="98"/>
                    </a:cubicBezTo>
                    <a:cubicBezTo>
                      <a:pt x="1" y="98"/>
                      <a:pt x="1" y="98"/>
                      <a:pt x="1" y="98"/>
                    </a:cubicBezTo>
                    <a:cubicBezTo>
                      <a:pt x="1" y="98"/>
                      <a:pt x="1" y="98"/>
                      <a:pt x="1" y="98"/>
                    </a:cubicBezTo>
                    <a:cubicBezTo>
                      <a:pt x="1" y="98"/>
                      <a:pt x="1" y="98"/>
                      <a:pt x="1" y="98"/>
                    </a:cubicBezTo>
                    <a:cubicBezTo>
                      <a:pt x="1" y="98"/>
                      <a:pt x="1" y="98"/>
                      <a:pt x="1" y="98"/>
                    </a:cubicBezTo>
                    <a:cubicBezTo>
                      <a:pt x="2" y="98"/>
                      <a:pt x="2" y="98"/>
                      <a:pt x="2" y="98"/>
                    </a:cubicBezTo>
                    <a:cubicBezTo>
                      <a:pt x="2" y="98"/>
                      <a:pt x="2" y="98"/>
                      <a:pt x="2" y="98"/>
                    </a:cubicBezTo>
                    <a:cubicBezTo>
                      <a:pt x="2" y="98"/>
                      <a:pt x="2" y="98"/>
                      <a:pt x="2" y="98"/>
                    </a:cubicBezTo>
                    <a:cubicBezTo>
                      <a:pt x="2" y="98"/>
                      <a:pt x="2" y="98"/>
                      <a:pt x="2" y="98"/>
                    </a:cubicBezTo>
                    <a:cubicBezTo>
                      <a:pt x="2" y="98"/>
                      <a:pt x="2" y="98"/>
                      <a:pt x="2" y="98"/>
                    </a:cubicBezTo>
                    <a:cubicBezTo>
                      <a:pt x="2" y="98"/>
                      <a:pt x="2" y="98"/>
                      <a:pt x="2" y="98"/>
                    </a:cubicBezTo>
                    <a:cubicBezTo>
                      <a:pt x="2" y="98"/>
                      <a:pt x="2" y="99"/>
                      <a:pt x="2" y="99"/>
                    </a:cubicBezTo>
                    <a:cubicBezTo>
                      <a:pt x="2" y="99"/>
                      <a:pt x="2" y="99"/>
                      <a:pt x="2" y="99"/>
                    </a:cubicBezTo>
                    <a:cubicBezTo>
                      <a:pt x="2" y="99"/>
                      <a:pt x="2" y="99"/>
                      <a:pt x="2" y="99"/>
                    </a:cubicBezTo>
                    <a:cubicBezTo>
                      <a:pt x="2" y="99"/>
                      <a:pt x="2" y="99"/>
                      <a:pt x="2" y="99"/>
                    </a:cubicBezTo>
                    <a:cubicBezTo>
                      <a:pt x="2" y="99"/>
                      <a:pt x="2" y="100"/>
                      <a:pt x="2" y="100"/>
                    </a:cubicBezTo>
                    <a:cubicBezTo>
                      <a:pt x="2" y="100"/>
                      <a:pt x="2" y="100"/>
                      <a:pt x="2" y="100"/>
                    </a:cubicBezTo>
                    <a:cubicBezTo>
                      <a:pt x="2" y="100"/>
                      <a:pt x="2" y="100"/>
                      <a:pt x="2" y="100"/>
                    </a:cubicBezTo>
                    <a:cubicBezTo>
                      <a:pt x="2" y="100"/>
                      <a:pt x="2" y="100"/>
                      <a:pt x="2" y="100"/>
                    </a:cubicBezTo>
                    <a:cubicBezTo>
                      <a:pt x="2" y="100"/>
                      <a:pt x="2" y="100"/>
                      <a:pt x="2" y="100"/>
                    </a:cubicBezTo>
                    <a:cubicBezTo>
                      <a:pt x="2" y="100"/>
                      <a:pt x="2" y="100"/>
                      <a:pt x="2" y="100"/>
                    </a:cubicBezTo>
                    <a:cubicBezTo>
                      <a:pt x="2" y="100"/>
                      <a:pt x="2" y="100"/>
                      <a:pt x="2" y="100"/>
                    </a:cubicBezTo>
                    <a:cubicBezTo>
                      <a:pt x="2" y="101"/>
                      <a:pt x="2" y="101"/>
                      <a:pt x="2" y="101"/>
                    </a:cubicBezTo>
                    <a:cubicBezTo>
                      <a:pt x="2" y="101"/>
                      <a:pt x="2" y="101"/>
                      <a:pt x="2" y="101"/>
                    </a:cubicBezTo>
                    <a:cubicBezTo>
                      <a:pt x="2" y="101"/>
                      <a:pt x="2" y="101"/>
                      <a:pt x="2" y="101"/>
                    </a:cubicBezTo>
                    <a:cubicBezTo>
                      <a:pt x="2" y="101"/>
                      <a:pt x="2" y="101"/>
                      <a:pt x="2" y="101"/>
                    </a:cubicBezTo>
                    <a:cubicBezTo>
                      <a:pt x="2" y="101"/>
                      <a:pt x="2" y="101"/>
                      <a:pt x="2" y="101"/>
                    </a:cubicBezTo>
                    <a:cubicBezTo>
                      <a:pt x="2" y="102"/>
                      <a:pt x="2" y="102"/>
                      <a:pt x="2" y="102"/>
                    </a:cubicBezTo>
                    <a:cubicBezTo>
                      <a:pt x="2" y="102"/>
                      <a:pt x="2" y="102"/>
                      <a:pt x="2" y="102"/>
                    </a:cubicBezTo>
                    <a:cubicBezTo>
                      <a:pt x="2" y="102"/>
                      <a:pt x="2" y="102"/>
                      <a:pt x="2" y="102"/>
                    </a:cubicBezTo>
                    <a:cubicBezTo>
                      <a:pt x="2" y="102"/>
                      <a:pt x="2" y="102"/>
                      <a:pt x="2" y="102"/>
                    </a:cubicBezTo>
                    <a:cubicBezTo>
                      <a:pt x="2" y="103"/>
                      <a:pt x="2" y="103"/>
                      <a:pt x="2" y="103"/>
                    </a:cubicBezTo>
                    <a:cubicBezTo>
                      <a:pt x="2" y="103"/>
                      <a:pt x="2" y="103"/>
                      <a:pt x="2" y="103"/>
                    </a:cubicBezTo>
                    <a:cubicBezTo>
                      <a:pt x="2" y="103"/>
                      <a:pt x="2" y="103"/>
                      <a:pt x="2" y="103"/>
                    </a:cubicBezTo>
                    <a:cubicBezTo>
                      <a:pt x="2" y="103"/>
                      <a:pt x="2" y="103"/>
                      <a:pt x="2" y="103"/>
                    </a:cubicBezTo>
                    <a:cubicBezTo>
                      <a:pt x="2" y="103"/>
                      <a:pt x="2" y="104"/>
                      <a:pt x="2" y="104"/>
                    </a:cubicBezTo>
                    <a:cubicBezTo>
                      <a:pt x="2" y="104"/>
                      <a:pt x="2" y="104"/>
                      <a:pt x="2" y="104"/>
                    </a:cubicBezTo>
                    <a:cubicBezTo>
                      <a:pt x="2" y="104"/>
                      <a:pt x="2" y="104"/>
                      <a:pt x="2" y="104"/>
                    </a:cubicBezTo>
                    <a:cubicBezTo>
                      <a:pt x="2" y="104"/>
                      <a:pt x="2" y="104"/>
                      <a:pt x="2" y="104"/>
                    </a:cubicBezTo>
                    <a:cubicBezTo>
                      <a:pt x="2" y="104"/>
                      <a:pt x="2" y="104"/>
                      <a:pt x="1" y="104"/>
                    </a:cubicBezTo>
                    <a:cubicBezTo>
                      <a:pt x="1" y="104"/>
                      <a:pt x="1" y="104"/>
                      <a:pt x="1" y="104"/>
                    </a:cubicBezTo>
                    <a:cubicBezTo>
                      <a:pt x="1" y="104"/>
                      <a:pt x="1" y="105"/>
                      <a:pt x="1" y="105"/>
                    </a:cubicBezTo>
                    <a:cubicBezTo>
                      <a:pt x="1" y="105"/>
                      <a:pt x="1" y="105"/>
                      <a:pt x="1" y="105"/>
                    </a:cubicBezTo>
                    <a:cubicBezTo>
                      <a:pt x="1" y="105"/>
                      <a:pt x="1" y="105"/>
                      <a:pt x="1" y="105"/>
                    </a:cubicBezTo>
                    <a:cubicBezTo>
                      <a:pt x="1" y="105"/>
                      <a:pt x="1" y="105"/>
                      <a:pt x="1" y="105"/>
                    </a:cubicBezTo>
                    <a:cubicBezTo>
                      <a:pt x="1" y="105"/>
                      <a:pt x="1" y="105"/>
                      <a:pt x="1" y="105"/>
                    </a:cubicBezTo>
                    <a:cubicBezTo>
                      <a:pt x="1" y="105"/>
                      <a:pt x="1" y="105"/>
                      <a:pt x="1" y="105"/>
                    </a:cubicBezTo>
                    <a:cubicBezTo>
                      <a:pt x="1" y="105"/>
                      <a:pt x="1" y="105"/>
                      <a:pt x="1" y="105"/>
                    </a:cubicBezTo>
                    <a:cubicBezTo>
                      <a:pt x="1" y="105"/>
                      <a:pt x="1" y="105"/>
                      <a:pt x="1" y="105"/>
                    </a:cubicBezTo>
                    <a:cubicBezTo>
                      <a:pt x="1" y="106"/>
                      <a:pt x="1" y="106"/>
                      <a:pt x="1" y="106"/>
                    </a:cubicBezTo>
                    <a:cubicBezTo>
                      <a:pt x="1" y="106"/>
                      <a:pt x="1" y="106"/>
                      <a:pt x="1" y="106"/>
                    </a:cubicBezTo>
                    <a:cubicBezTo>
                      <a:pt x="1" y="106"/>
                      <a:pt x="1" y="106"/>
                      <a:pt x="1" y="106"/>
                    </a:cubicBezTo>
                    <a:cubicBezTo>
                      <a:pt x="1" y="106"/>
                      <a:pt x="1" y="107"/>
                      <a:pt x="1" y="107"/>
                    </a:cubicBezTo>
                    <a:cubicBezTo>
                      <a:pt x="1" y="107"/>
                      <a:pt x="0" y="107"/>
                      <a:pt x="0" y="107"/>
                    </a:cubicBezTo>
                    <a:cubicBezTo>
                      <a:pt x="0" y="107"/>
                      <a:pt x="0" y="107"/>
                      <a:pt x="0" y="107"/>
                    </a:cubicBezTo>
                    <a:cubicBezTo>
                      <a:pt x="0" y="107"/>
                      <a:pt x="0" y="107"/>
                      <a:pt x="0" y="107"/>
                    </a:cubicBezTo>
                    <a:cubicBezTo>
                      <a:pt x="0" y="108"/>
                      <a:pt x="0" y="108"/>
                      <a:pt x="0" y="108"/>
                    </a:cubicBezTo>
                    <a:cubicBezTo>
                      <a:pt x="0" y="108"/>
                      <a:pt x="0" y="108"/>
                      <a:pt x="0" y="108"/>
                    </a:cubicBezTo>
                    <a:cubicBezTo>
                      <a:pt x="0" y="108"/>
                      <a:pt x="0" y="108"/>
                      <a:pt x="0" y="108"/>
                    </a:cubicBezTo>
                    <a:cubicBezTo>
                      <a:pt x="0" y="108"/>
                      <a:pt x="0" y="109"/>
                      <a:pt x="0" y="109"/>
                    </a:cubicBezTo>
                    <a:cubicBezTo>
                      <a:pt x="0" y="109"/>
                      <a:pt x="0" y="109"/>
                      <a:pt x="0" y="109"/>
                    </a:cubicBezTo>
                    <a:cubicBezTo>
                      <a:pt x="0" y="109"/>
                      <a:pt x="0" y="109"/>
                      <a:pt x="1" y="109"/>
                    </a:cubicBezTo>
                    <a:cubicBezTo>
                      <a:pt x="1" y="109"/>
                      <a:pt x="1" y="109"/>
                      <a:pt x="1" y="109"/>
                    </a:cubicBezTo>
                    <a:cubicBezTo>
                      <a:pt x="1" y="109"/>
                      <a:pt x="1" y="109"/>
                      <a:pt x="1" y="109"/>
                    </a:cubicBezTo>
                    <a:cubicBezTo>
                      <a:pt x="1" y="109"/>
                      <a:pt x="1" y="109"/>
                      <a:pt x="1" y="109"/>
                    </a:cubicBezTo>
                    <a:cubicBezTo>
                      <a:pt x="1" y="109"/>
                      <a:pt x="1" y="109"/>
                      <a:pt x="1" y="109"/>
                    </a:cubicBezTo>
                    <a:cubicBezTo>
                      <a:pt x="1" y="109"/>
                      <a:pt x="1" y="109"/>
                      <a:pt x="1" y="109"/>
                    </a:cubicBezTo>
                    <a:cubicBezTo>
                      <a:pt x="1" y="109"/>
                      <a:pt x="1" y="109"/>
                      <a:pt x="1" y="109"/>
                    </a:cubicBezTo>
                    <a:cubicBezTo>
                      <a:pt x="1" y="109"/>
                      <a:pt x="1" y="109"/>
                      <a:pt x="1" y="109"/>
                    </a:cubicBezTo>
                    <a:cubicBezTo>
                      <a:pt x="0" y="109"/>
                      <a:pt x="0" y="109"/>
                      <a:pt x="1" y="109"/>
                    </a:cubicBezTo>
                    <a:cubicBezTo>
                      <a:pt x="1" y="109"/>
                      <a:pt x="1" y="109"/>
                      <a:pt x="1" y="109"/>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0"/>
                      <a:pt x="0" y="110"/>
                      <a:pt x="0" y="110"/>
                    </a:cubicBezTo>
                    <a:cubicBezTo>
                      <a:pt x="0" y="111"/>
                      <a:pt x="0" y="111"/>
                      <a:pt x="0" y="111"/>
                    </a:cubicBezTo>
                    <a:cubicBezTo>
                      <a:pt x="0" y="111"/>
                      <a:pt x="0" y="111"/>
                      <a:pt x="0" y="111"/>
                    </a:cubicBezTo>
                    <a:cubicBezTo>
                      <a:pt x="0" y="111"/>
                      <a:pt x="0" y="111"/>
                      <a:pt x="0" y="111"/>
                    </a:cubicBezTo>
                    <a:cubicBezTo>
                      <a:pt x="0" y="111"/>
                      <a:pt x="0" y="111"/>
                      <a:pt x="0" y="111"/>
                    </a:cubicBezTo>
                    <a:cubicBezTo>
                      <a:pt x="0" y="111"/>
                      <a:pt x="0" y="111"/>
                      <a:pt x="0" y="111"/>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1" y="112"/>
                      <a:pt x="1" y="112"/>
                    </a:cubicBezTo>
                    <a:cubicBezTo>
                      <a:pt x="1"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2"/>
                    </a:cubicBezTo>
                    <a:cubicBezTo>
                      <a:pt x="2" y="112"/>
                      <a:pt x="2" y="112"/>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3"/>
                      <a:pt x="2" y="113"/>
                      <a:pt x="2" y="113"/>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2" y="114"/>
                      <a:pt x="2" y="114"/>
                    </a:cubicBezTo>
                    <a:cubicBezTo>
                      <a:pt x="2"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4"/>
                    </a:cubicBezTo>
                    <a:cubicBezTo>
                      <a:pt x="3" y="114"/>
                      <a:pt x="3" y="114"/>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3" y="115"/>
                    </a:cubicBezTo>
                    <a:cubicBezTo>
                      <a:pt x="3" y="115"/>
                      <a:pt x="3" y="115"/>
                      <a:pt x="4" y="115"/>
                    </a:cubicBezTo>
                    <a:cubicBezTo>
                      <a:pt x="4" y="115"/>
                      <a:pt x="4" y="115"/>
                      <a:pt x="4" y="115"/>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4" y="117"/>
                      <a:pt x="4" y="117"/>
                      <a:pt x="4" y="117"/>
                    </a:cubicBezTo>
                    <a:cubicBezTo>
                      <a:pt x="4" y="117"/>
                      <a:pt x="4" y="117"/>
                      <a:pt x="4" y="117"/>
                    </a:cubicBezTo>
                    <a:cubicBezTo>
                      <a:pt x="4" y="117"/>
                      <a:pt x="4" y="117"/>
                      <a:pt x="4" y="117"/>
                    </a:cubicBezTo>
                    <a:cubicBezTo>
                      <a:pt x="4" y="117"/>
                      <a:pt x="4" y="117"/>
                      <a:pt x="4" y="117"/>
                    </a:cubicBezTo>
                    <a:cubicBezTo>
                      <a:pt x="4" y="117"/>
                      <a:pt x="4" y="117"/>
                      <a:pt x="4" y="117"/>
                    </a:cubicBezTo>
                    <a:cubicBezTo>
                      <a:pt x="4" y="117"/>
                      <a:pt x="4" y="117"/>
                      <a:pt x="4" y="117"/>
                    </a:cubicBezTo>
                    <a:cubicBezTo>
                      <a:pt x="4" y="117"/>
                      <a:pt x="5" y="117"/>
                      <a:pt x="5" y="117"/>
                    </a:cubicBezTo>
                    <a:cubicBezTo>
                      <a:pt x="5" y="117"/>
                      <a:pt x="5" y="117"/>
                      <a:pt x="4" y="117"/>
                    </a:cubicBezTo>
                    <a:cubicBezTo>
                      <a:pt x="4" y="117"/>
                      <a:pt x="4" y="117"/>
                      <a:pt x="4" y="117"/>
                    </a:cubicBezTo>
                    <a:cubicBezTo>
                      <a:pt x="4" y="117"/>
                      <a:pt x="4" y="117"/>
                      <a:pt x="4" y="117"/>
                    </a:cubicBezTo>
                    <a:cubicBezTo>
                      <a:pt x="4" y="117"/>
                      <a:pt x="5" y="117"/>
                      <a:pt x="5" y="117"/>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5" y="119"/>
                      <a:pt x="5" y="119"/>
                      <a:pt x="5" y="119"/>
                    </a:cubicBezTo>
                    <a:cubicBezTo>
                      <a:pt x="6" y="119"/>
                      <a:pt x="6" y="119"/>
                      <a:pt x="6" y="119"/>
                    </a:cubicBezTo>
                    <a:cubicBezTo>
                      <a:pt x="6" y="119"/>
                      <a:pt x="6" y="119"/>
                      <a:pt x="6" y="119"/>
                    </a:cubicBezTo>
                    <a:cubicBezTo>
                      <a:pt x="6" y="119"/>
                      <a:pt x="6" y="119"/>
                      <a:pt x="6" y="119"/>
                    </a:cubicBezTo>
                    <a:cubicBezTo>
                      <a:pt x="6" y="119"/>
                      <a:pt x="6" y="119"/>
                      <a:pt x="6" y="119"/>
                    </a:cubicBezTo>
                    <a:cubicBezTo>
                      <a:pt x="6" y="119"/>
                      <a:pt x="6" y="119"/>
                      <a:pt x="6" y="119"/>
                    </a:cubicBezTo>
                    <a:cubicBezTo>
                      <a:pt x="6" y="119"/>
                      <a:pt x="6" y="119"/>
                      <a:pt x="6" y="119"/>
                    </a:cubicBezTo>
                    <a:cubicBezTo>
                      <a:pt x="6" y="119"/>
                      <a:pt x="6" y="119"/>
                      <a:pt x="6" y="119"/>
                    </a:cubicBezTo>
                    <a:cubicBezTo>
                      <a:pt x="6" y="119"/>
                      <a:pt x="6" y="119"/>
                      <a:pt x="6" y="119"/>
                    </a:cubicBezTo>
                    <a:cubicBezTo>
                      <a:pt x="6" y="119"/>
                      <a:pt x="5" y="119"/>
                      <a:pt x="5" y="120"/>
                    </a:cubicBezTo>
                    <a:cubicBezTo>
                      <a:pt x="5" y="120"/>
                      <a:pt x="5" y="120"/>
                      <a:pt x="5"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6" y="120"/>
                      <a:pt x="6" y="120"/>
                      <a:pt x="6" y="120"/>
                    </a:cubicBezTo>
                    <a:cubicBezTo>
                      <a:pt x="7" y="120"/>
                      <a:pt x="7" y="120"/>
                      <a:pt x="7" y="120"/>
                    </a:cubicBezTo>
                    <a:cubicBezTo>
                      <a:pt x="7" y="120"/>
                      <a:pt x="7" y="120"/>
                      <a:pt x="7" y="121"/>
                    </a:cubicBezTo>
                    <a:cubicBezTo>
                      <a:pt x="7" y="121"/>
                      <a:pt x="7" y="121"/>
                      <a:pt x="7" y="121"/>
                    </a:cubicBezTo>
                    <a:cubicBezTo>
                      <a:pt x="7" y="121"/>
                      <a:pt x="7" y="121"/>
                      <a:pt x="7" y="121"/>
                    </a:cubicBezTo>
                    <a:cubicBezTo>
                      <a:pt x="7" y="121"/>
                      <a:pt x="7" y="121"/>
                      <a:pt x="7" y="121"/>
                    </a:cubicBezTo>
                    <a:cubicBezTo>
                      <a:pt x="8" y="121"/>
                      <a:pt x="8" y="121"/>
                      <a:pt x="8" y="121"/>
                    </a:cubicBezTo>
                    <a:cubicBezTo>
                      <a:pt x="8" y="121"/>
                      <a:pt x="8" y="121"/>
                      <a:pt x="8" y="121"/>
                    </a:cubicBezTo>
                    <a:cubicBezTo>
                      <a:pt x="8" y="121"/>
                      <a:pt x="8" y="121"/>
                      <a:pt x="8" y="121"/>
                    </a:cubicBezTo>
                    <a:cubicBezTo>
                      <a:pt x="8" y="121"/>
                      <a:pt x="8" y="122"/>
                      <a:pt x="8" y="122"/>
                    </a:cubicBezTo>
                    <a:cubicBezTo>
                      <a:pt x="8" y="122"/>
                      <a:pt x="8" y="122"/>
                      <a:pt x="9" y="122"/>
                    </a:cubicBezTo>
                    <a:cubicBezTo>
                      <a:pt x="9" y="122"/>
                      <a:pt x="9" y="122"/>
                      <a:pt x="9" y="122"/>
                    </a:cubicBezTo>
                    <a:cubicBezTo>
                      <a:pt x="9" y="122"/>
                      <a:pt x="9" y="122"/>
                      <a:pt x="9" y="122"/>
                    </a:cubicBezTo>
                    <a:cubicBezTo>
                      <a:pt x="9" y="123"/>
                      <a:pt x="9" y="123"/>
                      <a:pt x="10" y="123"/>
                    </a:cubicBezTo>
                    <a:cubicBezTo>
                      <a:pt x="10" y="123"/>
                      <a:pt x="10" y="123"/>
                      <a:pt x="10" y="123"/>
                    </a:cubicBezTo>
                    <a:cubicBezTo>
                      <a:pt x="10" y="124"/>
                      <a:pt x="10" y="124"/>
                      <a:pt x="10" y="124"/>
                    </a:cubicBezTo>
                    <a:cubicBezTo>
                      <a:pt x="10"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2" y="124"/>
                    </a:cubicBezTo>
                    <a:cubicBezTo>
                      <a:pt x="12" y="124"/>
                      <a:pt x="12" y="124"/>
                      <a:pt x="12" y="124"/>
                    </a:cubicBezTo>
                    <a:cubicBezTo>
                      <a:pt x="12" y="124"/>
                      <a:pt x="12" y="124"/>
                      <a:pt x="12" y="124"/>
                    </a:cubicBezTo>
                    <a:cubicBezTo>
                      <a:pt x="12" y="124"/>
                      <a:pt x="12" y="124"/>
                      <a:pt x="12" y="124"/>
                    </a:cubicBezTo>
                    <a:cubicBezTo>
                      <a:pt x="12" y="124"/>
                      <a:pt x="12" y="124"/>
                      <a:pt x="12" y="124"/>
                    </a:cubicBezTo>
                    <a:cubicBezTo>
                      <a:pt x="12" y="124"/>
                      <a:pt x="12" y="124"/>
                      <a:pt x="12" y="124"/>
                    </a:cubicBezTo>
                    <a:cubicBezTo>
                      <a:pt x="12" y="124"/>
                      <a:pt x="12" y="124"/>
                      <a:pt x="12" y="124"/>
                    </a:cubicBezTo>
                    <a:cubicBezTo>
                      <a:pt x="12" y="124"/>
                      <a:pt x="12" y="124"/>
                      <a:pt x="12" y="124"/>
                    </a:cubicBezTo>
                    <a:cubicBezTo>
                      <a:pt x="12" y="124"/>
                      <a:pt x="12" y="124"/>
                      <a:pt x="13" y="124"/>
                    </a:cubicBezTo>
                    <a:cubicBezTo>
                      <a:pt x="13" y="124"/>
                      <a:pt x="13" y="124"/>
                      <a:pt x="13" y="124"/>
                    </a:cubicBezTo>
                    <a:cubicBezTo>
                      <a:pt x="13" y="124"/>
                      <a:pt x="13" y="124"/>
                      <a:pt x="13" y="123"/>
                    </a:cubicBezTo>
                    <a:cubicBezTo>
                      <a:pt x="13" y="123"/>
                      <a:pt x="13" y="123"/>
                      <a:pt x="13" y="123"/>
                    </a:cubicBezTo>
                    <a:cubicBezTo>
                      <a:pt x="13" y="123"/>
                      <a:pt x="13" y="123"/>
                      <a:pt x="14" y="123"/>
                    </a:cubicBezTo>
                    <a:cubicBezTo>
                      <a:pt x="14" y="123"/>
                      <a:pt x="14" y="123"/>
                      <a:pt x="14" y="123"/>
                    </a:cubicBezTo>
                    <a:cubicBezTo>
                      <a:pt x="14" y="123"/>
                      <a:pt x="14" y="123"/>
                      <a:pt x="14" y="123"/>
                    </a:cubicBezTo>
                    <a:cubicBezTo>
                      <a:pt x="14" y="123"/>
                      <a:pt x="14" y="123"/>
                      <a:pt x="14" y="123"/>
                    </a:cubicBezTo>
                    <a:cubicBezTo>
                      <a:pt x="14" y="123"/>
                      <a:pt x="15" y="123"/>
                      <a:pt x="15" y="123"/>
                    </a:cubicBezTo>
                    <a:cubicBezTo>
                      <a:pt x="15" y="123"/>
                      <a:pt x="15" y="123"/>
                      <a:pt x="15" y="123"/>
                    </a:cubicBezTo>
                    <a:cubicBezTo>
                      <a:pt x="15" y="123"/>
                      <a:pt x="15" y="123"/>
                      <a:pt x="15" y="123"/>
                    </a:cubicBezTo>
                    <a:cubicBezTo>
                      <a:pt x="15" y="123"/>
                      <a:pt x="15"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6" y="123"/>
                      <a:pt x="16" y="123"/>
                      <a:pt x="16"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7" y="123"/>
                      <a:pt x="17" y="123"/>
                    </a:cubicBezTo>
                    <a:cubicBezTo>
                      <a:pt x="17" y="123"/>
                      <a:pt x="18" y="123"/>
                      <a:pt x="18" y="123"/>
                    </a:cubicBezTo>
                    <a:cubicBezTo>
                      <a:pt x="18" y="123"/>
                      <a:pt x="18" y="123"/>
                      <a:pt x="18" y="123"/>
                    </a:cubicBezTo>
                    <a:cubicBezTo>
                      <a:pt x="18" y="123"/>
                      <a:pt x="18" y="123"/>
                      <a:pt x="18" y="123"/>
                    </a:cubicBezTo>
                    <a:cubicBezTo>
                      <a:pt x="18" y="123"/>
                      <a:pt x="18" y="123"/>
                      <a:pt x="18" y="123"/>
                    </a:cubicBezTo>
                    <a:cubicBezTo>
                      <a:pt x="18" y="123"/>
                      <a:pt x="18" y="123"/>
                      <a:pt x="18" y="123"/>
                    </a:cubicBezTo>
                    <a:cubicBezTo>
                      <a:pt x="18" y="123"/>
                      <a:pt x="18" y="123"/>
                      <a:pt x="18" y="124"/>
                    </a:cubicBezTo>
                    <a:cubicBezTo>
                      <a:pt x="18" y="124"/>
                      <a:pt x="18" y="124"/>
                      <a:pt x="18" y="124"/>
                    </a:cubicBezTo>
                    <a:cubicBezTo>
                      <a:pt x="18" y="124"/>
                      <a:pt x="18" y="124"/>
                      <a:pt x="18" y="124"/>
                    </a:cubicBezTo>
                    <a:cubicBezTo>
                      <a:pt x="18" y="124"/>
                      <a:pt x="18" y="124"/>
                      <a:pt x="18" y="124"/>
                    </a:cubicBezTo>
                    <a:cubicBezTo>
                      <a:pt x="19" y="124"/>
                      <a:pt x="19" y="124"/>
                      <a:pt x="19" y="124"/>
                    </a:cubicBezTo>
                    <a:cubicBezTo>
                      <a:pt x="19" y="124"/>
                      <a:pt x="19" y="123"/>
                      <a:pt x="19" y="123"/>
                    </a:cubicBezTo>
                    <a:cubicBezTo>
                      <a:pt x="19" y="123"/>
                      <a:pt x="19" y="123"/>
                      <a:pt x="19" y="123"/>
                    </a:cubicBezTo>
                    <a:cubicBezTo>
                      <a:pt x="19" y="123"/>
                      <a:pt x="19" y="123"/>
                      <a:pt x="19" y="123"/>
                    </a:cubicBezTo>
                    <a:cubicBezTo>
                      <a:pt x="19" y="123"/>
                      <a:pt x="19" y="123"/>
                      <a:pt x="19" y="123"/>
                    </a:cubicBezTo>
                    <a:cubicBezTo>
                      <a:pt x="19" y="123"/>
                      <a:pt x="19" y="123"/>
                      <a:pt x="19" y="123"/>
                    </a:cubicBezTo>
                    <a:cubicBezTo>
                      <a:pt x="19" y="123"/>
                      <a:pt x="19" y="123"/>
                      <a:pt x="19" y="123"/>
                    </a:cubicBezTo>
                    <a:cubicBezTo>
                      <a:pt x="19" y="123"/>
                      <a:pt x="19" y="123"/>
                      <a:pt x="19" y="123"/>
                    </a:cubicBezTo>
                    <a:cubicBezTo>
                      <a:pt x="19" y="123"/>
                      <a:pt x="19" y="123"/>
                      <a:pt x="19" y="123"/>
                    </a:cubicBezTo>
                    <a:cubicBezTo>
                      <a:pt x="20" y="123"/>
                      <a:pt x="20" y="123"/>
                      <a:pt x="20" y="123"/>
                    </a:cubicBezTo>
                    <a:cubicBezTo>
                      <a:pt x="20" y="123"/>
                      <a:pt x="20" y="123"/>
                      <a:pt x="20" y="123"/>
                    </a:cubicBezTo>
                    <a:cubicBezTo>
                      <a:pt x="20" y="123"/>
                      <a:pt x="20" y="123"/>
                      <a:pt x="20" y="123"/>
                    </a:cubicBezTo>
                    <a:cubicBezTo>
                      <a:pt x="20" y="123"/>
                      <a:pt x="20" y="123"/>
                      <a:pt x="20" y="123"/>
                    </a:cubicBezTo>
                    <a:cubicBezTo>
                      <a:pt x="20" y="123"/>
                      <a:pt x="20" y="123"/>
                      <a:pt x="20" y="123"/>
                    </a:cubicBezTo>
                    <a:cubicBezTo>
                      <a:pt x="20" y="123"/>
                      <a:pt x="20" y="123"/>
                      <a:pt x="20" y="123"/>
                    </a:cubicBezTo>
                    <a:cubicBezTo>
                      <a:pt x="20" y="123"/>
                      <a:pt x="20" y="123"/>
                      <a:pt x="20" y="123"/>
                    </a:cubicBezTo>
                    <a:cubicBezTo>
                      <a:pt x="20" y="123"/>
                      <a:pt x="20" y="123"/>
                      <a:pt x="20" y="123"/>
                    </a:cubicBezTo>
                    <a:cubicBezTo>
                      <a:pt x="20" y="123"/>
                      <a:pt x="20" y="123"/>
                      <a:pt x="21" y="123"/>
                    </a:cubicBezTo>
                    <a:cubicBezTo>
                      <a:pt x="21" y="123"/>
                      <a:pt x="21" y="123"/>
                      <a:pt x="21" y="123"/>
                    </a:cubicBezTo>
                    <a:cubicBezTo>
                      <a:pt x="21" y="123"/>
                      <a:pt x="21" y="123"/>
                      <a:pt x="21" y="123"/>
                    </a:cubicBezTo>
                    <a:cubicBezTo>
                      <a:pt x="21" y="122"/>
                      <a:pt x="21" y="122"/>
                      <a:pt x="21" y="122"/>
                    </a:cubicBezTo>
                    <a:cubicBezTo>
                      <a:pt x="21" y="122"/>
                      <a:pt x="21" y="122"/>
                      <a:pt x="21" y="122"/>
                    </a:cubicBezTo>
                    <a:cubicBezTo>
                      <a:pt x="21" y="122"/>
                      <a:pt x="21" y="122"/>
                      <a:pt x="21" y="122"/>
                    </a:cubicBezTo>
                    <a:cubicBezTo>
                      <a:pt x="22" y="122"/>
                      <a:pt x="22" y="122"/>
                      <a:pt x="22" y="122"/>
                    </a:cubicBezTo>
                    <a:cubicBezTo>
                      <a:pt x="22" y="122"/>
                      <a:pt x="22" y="122"/>
                      <a:pt x="22" y="122"/>
                    </a:cubicBezTo>
                    <a:cubicBezTo>
                      <a:pt x="22" y="122"/>
                      <a:pt x="23" y="122"/>
                      <a:pt x="23" y="122"/>
                    </a:cubicBezTo>
                    <a:cubicBezTo>
                      <a:pt x="23" y="122"/>
                      <a:pt x="23" y="122"/>
                      <a:pt x="23" y="122"/>
                    </a:cubicBezTo>
                    <a:cubicBezTo>
                      <a:pt x="23" y="122"/>
                      <a:pt x="23" y="122"/>
                      <a:pt x="23" y="122"/>
                    </a:cubicBezTo>
                    <a:cubicBezTo>
                      <a:pt x="23" y="122"/>
                      <a:pt x="23" y="122"/>
                      <a:pt x="23" y="122"/>
                    </a:cubicBezTo>
                    <a:cubicBezTo>
                      <a:pt x="23" y="122"/>
                      <a:pt x="23" y="122"/>
                      <a:pt x="23" y="122"/>
                    </a:cubicBezTo>
                    <a:cubicBezTo>
                      <a:pt x="23" y="122"/>
                      <a:pt x="23" y="122"/>
                      <a:pt x="23" y="122"/>
                    </a:cubicBezTo>
                    <a:cubicBezTo>
                      <a:pt x="23" y="122"/>
                      <a:pt x="23" y="122"/>
                      <a:pt x="23" y="122"/>
                    </a:cubicBezTo>
                    <a:cubicBezTo>
                      <a:pt x="23" y="122"/>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3" y="121"/>
                      <a:pt x="23" y="121"/>
                      <a:pt x="23" y="121"/>
                    </a:cubicBezTo>
                    <a:cubicBezTo>
                      <a:pt x="24" y="121"/>
                      <a:pt x="24" y="121"/>
                      <a:pt x="24" y="121"/>
                    </a:cubicBezTo>
                    <a:cubicBezTo>
                      <a:pt x="24" y="121"/>
                      <a:pt x="24" y="121"/>
                      <a:pt x="24" y="121"/>
                    </a:cubicBezTo>
                    <a:cubicBezTo>
                      <a:pt x="24" y="121"/>
                      <a:pt x="24" y="121"/>
                      <a:pt x="24" y="121"/>
                    </a:cubicBezTo>
                    <a:cubicBezTo>
                      <a:pt x="24" y="121"/>
                      <a:pt x="24" y="121"/>
                      <a:pt x="24" y="121"/>
                    </a:cubicBezTo>
                    <a:cubicBezTo>
                      <a:pt x="24" y="121"/>
                      <a:pt x="24" y="121"/>
                      <a:pt x="24" y="121"/>
                    </a:cubicBezTo>
                    <a:cubicBezTo>
                      <a:pt x="24"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5" y="121"/>
                      <a:pt x="25" y="121"/>
                      <a:pt x="25" y="121"/>
                    </a:cubicBezTo>
                    <a:cubicBezTo>
                      <a:pt x="26" y="121"/>
                      <a:pt x="26" y="121"/>
                      <a:pt x="26" y="121"/>
                    </a:cubicBezTo>
                    <a:cubicBezTo>
                      <a:pt x="26" y="121"/>
                      <a:pt x="26" y="121"/>
                      <a:pt x="26" y="121"/>
                    </a:cubicBezTo>
                    <a:cubicBezTo>
                      <a:pt x="26" y="121"/>
                      <a:pt x="26" y="121"/>
                      <a:pt x="26" y="121"/>
                    </a:cubicBezTo>
                    <a:cubicBezTo>
                      <a:pt x="26" y="121"/>
                      <a:pt x="26" y="121"/>
                      <a:pt x="26" y="121"/>
                    </a:cubicBezTo>
                    <a:cubicBezTo>
                      <a:pt x="26" y="121"/>
                      <a:pt x="26" y="121"/>
                      <a:pt x="26" y="121"/>
                    </a:cubicBezTo>
                    <a:cubicBezTo>
                      <a:pt x="26" y="121"/>
                      <a:pt x="26" y="121"/>
                      <a:pt x="26" y="121"/>
                    </a:cubicBezTo>
                    <a:cubicBezTo>
                      <a:pt x="26" y="121"/>
                      <a:pt x="26" y="121"/>
                      <a:pt x="27" y="121"/>
                    </a:cubicBezTo>
                    <a:cubicBezTo>
                      <a:pt x="27" y="121"/>
                      <a:pt x="27" y="121"/>
                      <a:pt x="27" y="121"/>
                    </a:cubicBezTo>
                    <a:cubicBezTo>
                      <a:pt x="27" y="121"/>
                      <a:pt x="27" y="121"/>
                      <a:pt x="27" y="122"/>
                    </a:cubicBezTo>
                    <a:cubicBezTo>
                      <a:pt x="27" y="122"/>
                      <a:pt x="27" y="122"/>
                      <a:pt x="27" y="122"/>
                    </a:cubicBezTo>
                    <a:cubicBezTo>
                      <a:pt x="27" y="122"/>
                      <a:pt x="27" y="122"/>
                      <a:pt x="28" y="122"/>
                    </a:cubicBezTo>
                    <a:cubicBezTo>
                      <a:pt x="28" y="122"/>
                      <a:pt x="28" y="122"/>
                      <a:pt x="28" y="122"/>
                    </a:cubicBezTo>
                    <a:cubicBezTo>
                      <a:pt x="28" y="122"/>
                      <a:pt x="28" y="122"/>
                      <a:pt x="28" y="122"/>
                    </a:cubicBezTo>
                    <a:cubicBezTo>
                      <a:pt x="28" y="122"/>
                      <a:pt x="28" y="122"/>
                      <a:pt x="28" y="122"/>
                    </a:cubicBezTo>
                    <a:cubicBezTo>
                      <a:pt x="28" y="122"/>
                      <a:pt x="28" y="122"/>
                      <a:pt x="28" y="122"/>
                    </a:cubicBezTo>
                    <a:cubicBezTo>
                      <a:pt x="28" y="122"/>
                      <a:pt x="28" y="122"/>
                      <a:pt x="28" y="122"/>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3"/>
                    </a:cubicBezTo>
                    <a:cubicBezTo>
                      <a:pt x="28" y="123"/>
                      <a:pt x="28" y="123"/>
                      <a:pt x="28" y="124"/>
                    </a:cubicBezTo>
                    <a:cubicBezTo>
                      <a:pt x="28" y="124"/>
                      <a:pt x="28" y="124"/>
                      <a:pt x="28" y="124"/>
                    </a:cubicBezTo>
                    <a:cubicBezTo>
                      <a:pt x="28" y="124"/>
                      <a:pt x="28" y="124"/>
                      <a:pt x="28" y="124"/>
                    </a:cubicBezTo>
                    <a:cubicBezTo>
                      <a:pt x="28" y="124"/>
                      <a:pt x="28" y="124"/>
                      <a:pt x="28" y="124"/>
                    </a:cubicBezTo>
                    <a:cubicBezTo>
                      <a:pt x="28" y="124"/>
                      <a:pt x="28" y="124"/>
                      <a:pt x="29" y="124"/>
                    </a:cubicBezTo>
                    <a:cubicBezTo>
                      <a:pt x="29" y="124"/>
                      <a:pt x="29" y="124"/>
                      <a:pt x="29" y="124"/>
                    </a:cubicBezTo>
                    <a:cubicBezTo>
                      <a:pt x="29" y="124"/>
                      <a:pt x="29" y="125"/>
                      <a:pt x="29" y="125"/>
                    </a:cubicBezTo>
                    <a:cubicBezTo>
                      <a:pt x="29" y="125"/>
                      <a:pt x="29" y="125"/>
                      <a:pt x="29" y="125"/>
                    </a:cubicBezTo>
                    <a:cubicBezTo>
                      <a:pt x="29" y="125"/>
                      <a:pt x="29" y="125"/>
                      <a:pt x="29" y="124"/>
                    </a:cubicBezTo>
                    <a:cubicBezTo>
                      <a:pt x="29" y="124"/>
                      <a:pt x="29" y="124"/>
                      <a:pt x="29" y="124"/>
                    </a:cubicBezTo>
                    <a:cubicBezTo>
                      <a:pt x="29" y="124"/>
                      <a:pt x="29" y="124"/>
                      <a:pt x="29" y="124"/>
                    </a:cubicBezTo>
                    <a:cubicBezTo>
                      <a:pt x="29" y="124"/>
                      <a:pt x="29" y="124"/>
                      <a:pt x="29" y="124"/>
                    </a:cubicBezTo>
                    <a:cubicBezTo>
                      <a:pt x="29" y="124"/>
                      <a:pt x="30" y="124"/>
                      <a:pt x="30" y="124"/>
                    </a:cubicBezTo>
                    <a:cubicBezTo>
                      <a:pt x="30" y="124"/>
                      <a:pt x="30" y="124"/>
                      <a:pt x="30" y="124"/>
                    </a:cubicBezTo>
                    <a:cubicBezTo>
                      <a:pt x="30" y="124"/>
                      <a:pt x="30" y="124"/>
                      <a:pt x="30" y="124"/>
                    </a:cubicBezTo>
                    <a:cubicBezTo>
                      <a:pt x="30" y="124"/>
                      <a:pt x="30" y="124"/>
                      <a:pt x="30" y="124"/>
                    </a:cubicBezTo>
                    <a:cubicBezTo>
                      <a:pt x="30" y="124"/>
                      <a:pt x="30" y="125"/>
                      <a:pt x="30" y="125"/>
                    </a:cubicBezTo>
                    <a:cubicBezTo>
                      <a:pt x="30" y="125"/>
                      <a:pt x="30" y="125"/>
                      <a:pt x="30" y="125"/>
                    </a:cubicBezTo>
                    <a:cubicBezTo>
                      <a:pt x="30" y="125"/>
                      <a:pt x="30" y="124"/>
                      <a:pt x="30" y="124"/>
                    </a:cubicBezTo>
                    <a:cubicBezTo>
                      <a:pt x="30" y="124"/>
                      <a:pt x="30" y="124"/>
                      <a:pt x="30" y="124"/>
                    </a:cubicBezTo>
                    <a:cubicBezTo>
                      <a:pt x="30" y="124"/>
                      <a:pt x="30" y="124"/>
                      <a:pt x="30" y="124"/>
                    </a:cubicBezTo>
                    <a:cubicBezTo>
                      <a:pt x="30" y="124"/>
                      <a:pt x="30" y="124"/>
                      <a:pt x="30" y="124"/>
                    </a:cubicBezTo>
                    <a:cubicBezTo>
                      <a:pt x="30" y="124"/>
                      <a:pt x="30" y="124"/>
                      <a:pt x="30" y="124"/>
                    </a:cubicBezTo>
                    <a:cubicBezTo>
                      <a:pt x="30" y="124"/>
                      <a:pt x="31" y="124"/>
                      <a:pt x="31" y="124"/>
                    </a:cubicBezTo>
                    <a:cubicBezTo>
                      <a:pt x="31" y="124"/>
                      <a:pt x="31" y="124"/>
                      <a:pt x="31" y="124"/>
                    </a:cubicBezTo>
                    <a:cubicBezTo>
                      <a:pt x="31" y="124"/>
                      <a:pt x="31" y="124"/>
                      <a:pt x="31" y="124"/>
                    </a:cubicBezTo>
                    <a:cubicBezTo>
                      <a:pt x="31" y="124"/>
                      <a:pt x="31" y="124"/>
                      <a:pt x="31" y="124"/>
                    </a:cubicBezTo>
                    <a:cubicBezTo>
                      <a:pt x="31" y="124"/>
                      <a:pt x="31" y="124"/>
                      <a:pt x="31" y="124"/>
                    </a:cubicBezTo>
                    <a:cubicBezTo>
                      <a:pt x="31" y="124"/>
                      <a:pt x="31" y="124"/>
                      <a:pt x="31" y="124"/>
                    </a:cubicBezTo>
                    <a:cubicBezTo>
                      <a:pt x="31"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2" y="124"/>
                      <a:pt x="32" y="124"/>
                    </a:cubicBezTo>
                    <a:cubicBezTo>
                      <a:pt x="32" y="124"/>
                      <a:pt x="33" y="124"/>
                      <a:pt x="33" y="124"/>
                    </a:cubicBezTo>
                    <a:cubicBezTo>
                      <a:pt x="33" y="124"/>
                      <a:pt x="33" y="124"/>
                      <a:pt x="33" y="124"/>
                    </a:cubicBezTo>
                    <a:cubicBezTo>
                      <a:pt x="33" y="124"/>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3" y="125"/>
                      <a:pt x="33" y="125"/>
                    </a:cubicBezTo>
                    <a:cubicBezTo>
                      <a:pt x="33"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34" y="125"/>
                      <a:pt x="34" y="125"/>
                      <a:pt x="33" y="125"/>
                    </a:cubicBezTo>
                    <a:cubicBezTo>
                      <a:pt x="33" y="125"/>
                      <a:pt x="33" y="125"/>
                      <a:pt x="33" y="125"/>
                    </a:cubicBezTo>
                    <a:cubicBezTo>
                      <a:pt x="33" y="125"/>
                      <a:pt x="33" y="125"/>
                      <a:pt x="33" y="125"/>
                    </a:cubicBezTo>
                    <a:cubicBezTo>
                      <a:pt x="34" y="126"/>
                      <a:pt x="34" y="126"/>
                      <a:pt x="34" y="126"/>
                    </a:cubicBezTo>
                    <a:cubicBezTo>
                      <a:pt x="34" y="126"/>
                      <a:pt x="34" y="126"/>
                      <a:pt x="34" y="126"/>
                    </a:cubicBezTo>
                    <a:cubicBezTo>
                      <a:pt x="34" y="126"/>
                      <a:pt x="34" y="126"/>
                      <a:pt x="34" y="126"/>
                    </a:cubicBezTo>
                    <a:cubicBezTo>
                      <a:pt x="34" y="126"/>
                      <a:pt x="34" y="126"/>
                      <a:pt x="34" y="126"/>
                    </a:cubicBezTo>
                    <a:cubicBezTo>
                      <a:pt x="34" y="126"/>
                      <a:pt x="34" y="126"/>
                      <a:pt x="34" y="126"/>
                    </a:cubicBezTo>
                    <a:cubicBezTo>
                      <a:pt x="34" y="126"/>
                      <a:pt x="34" y="126"/>
                      <a:pt x="34" y="126"/>
                    </a:cubicBezTo>
                    <a:cubicBezTo>
                      <a:pt x="34" y="126"/>
                      <a:pt x="34" y="126"/>
                      <a:pt x="34" y="126"/>
                    </a:cubicBezTo>
                    <a:cubicBezTo>
                      <a:pt x="34" y="126"/>
                      <a:pt x="34" y="126"/>
                      <a:pt x="34" y="126"/>
                    </a:cubicBezTo>
                    <a:cubicBezTo>
                      <a:pt x="34" y="127"/>
                      <a:pt x="34" y="127"/>
                      <a:pt x="34" y="127"/>
                    </a:cubicBezTo>
                    <a:cubicBezTo>
                      <a:pt x="34" y="127"/>
                      <a:pt x="34" y="127"/>
                      <a:pt x="34" y="127"/>
                    </a:cubicBezTo>
                    <a:cubicBezTo>
                      <a:pt x="34" y="127"/>
                      <a:pt x="34" y="127"/>
                      <a:pt x="34" y="127"/>
                    </a:cubicBezTo>
                    <a:cubicBezTo>
                      <a:pt x="34" y="127"/>
                      <a:pt x="34" y="127"/>
                      <a:pt x="34" y="127"/>
                    </a:cubicBezTo>
                    <a:cubicBezTo>
                      <a:pt x="34" y="127"/>
                      <a:pt x="34" y="127"/>
                      <a:pt x="34" y="127"/>
                    </a:cubicBezTo>
                    <a:cubicBezTo>
                      <a:pt x="34" y="127"/>
                      <a:pt x="34" y="127"/>
                      <a:pt x="34" y="127"/>
                    </a:cubicBezTo>
                    <a:cubicBezTo>
                      <a:pt x="34" y="128"/>
                      <a:pt x="34" y="128"/>
                      <a:pt x="34" y="128"/>
                    </a:cubicBezTo>
                    <a:cubicBezTo>
                      <a:pt x="34" y="128"/>
                      <a:pt x="34" y="128"/>
                      <a:pt x="34" y="128"/>
                    </a:cubicBezTo>
                    <a:cubicBezTo>
                      <a:pt x="34" y="128"/>
                      <a:pt x="34" y="128"/>
                      <a:pt x="34" y="128"/>
                    </a:cubicBezTo>
                    <a:cubicBezTo>
                      <a:pt x="34" y="128"/>
                      <a:pt x="34" y="128"/>
                      <a:pt x="34" y="128"/>
                    </a:cubicBezTo>
                    <a:cubicBezTo>
                      <a:pt x="34" y="128"/>
                      <a:pt x="34" y="128"/>
                      <a:pt x="34" y="128"/>
                    </a:cubicBezTo>
                    <a:cubicBezTo>
                      <a:pt x="34" y="128"/>
                      <a:pt x="34" y="128"/>
                      <a:pt x="33" y="128"/>
                    </a:cubicBezTo>
                    <a:cubicBezTo>
                      <a:pt x="33" y="128"/>
                      <a:pt x="33" y="128"/>
                      <a:pt x="33" y="128"/>
                    </a:cubicBezTo>
                    <a:cubicBezTo>
                      <a:pt x="33" y="129"/>
                      <a:pt x="33" y="129"/>
                      <a:pt x="33" y="129"/>
                    </a:cubicBezTo>
                    <a:cubicBezTo>
                      <a:pt x="33" y="129"/>
                      <a:pt x="33" y="129"/>
                      <a:pt x="33" y="129"/>
                    </a:cubicBezTo>
                    <a:cubicBezTo>
                      <a:pt x="33" y="129"/>
                      <a:pt x="34" y="129"/>
                      <a:pt x="34" y="129"/>
                    </a:cubicBezTo>
                    <a:cubicBezTo>
                      <a:pt x="34" y="129"/>
                      <a:pt x="34" y="129"/>
                      <a:pt x="34" y="129"/>
                    </a:cubicBezTo>
                    <a:cubicBezTo>
                      <a:pt x="34" y="129"/>
                      <a:pt x="34" y="129"/>
                      <a:pt x="34" y="129"/>
                    </a:cubicBezTo>
                    <a:cubicBezTo>
                      <a:pt x="34" y="129"/>
                      <a:pt x="34" y="129"/>
                      <a:pt x="34" y="129"/>
                    </a:cubicBezTo>
                    <a:cubicBezTo>
                      <a:pt x="34" y="129"/>
                      <a:pt x="34" y="129"/>
                      <a:pt x="34" y="129"/>
                    </a:cubicBezTo>
                    <a:cubicBezTo>
                      <a:pt x="34" y="129"/>
                      <a:pt x="34" y="129"/>
                      <a:pt x="34" y="129"/>
                    </a:cubicBezTo>
                    <a:cubicBezTo>
                      <a:pt x="34" y="129"/>
                      <a:pt x="34" y="129"/>
                      <a:pt x="34" y="129"/>
                    </a:cubicBezTo>
                    <a:cubicBezTo>
                      <a:pt x="34" y="129"/>
                      <a:pt x="34" y="129"/>
                      <a:pt x="34" y="129"/>
                    </a:cubicBezTo>
                    <a:cubicBezTo>
                      <a:pt x="34" y="129"/>
                      <a:pt x="34" y="129"/>
                      <a:pt x="34" y="129"/>
                    </a:cubicBezTo>
                    <a:cubicBezTo>
                      <a:pt x="34" y="130"/>
                      <a:pt x="33" y="130"/>
                      <a:pt x="33" y="130"/>
                    </a:cubicBezTo>
                    <a:cubicBezTo>
                      <a:pt x="33" y="130"/>
                      <a:pt x="34" y="130"/>
                      <a:pt x="34" y="130"/>
                    </a:cubicBezTo>
                    <a:cubicBezTo>
                      <a:pt x="34" y="130"/>
                      <a:pt x="34" y="130"/>
                      <a:pt x="34" y="130"/>
                    </a:cubicBezTo>
                    <a:cubicBezTo>
                      <a:pt x="34" y="130"/>
                      <a:pt x="34" y="130"/>
                      <a:pt x="34" y="130"/>
                    </a:cubicBezTo>
                    <a:cubicBezTo>
                      <a:pt x="34" y="130"/>
                      <a:pt x="34" y="130"/>
                      <a:pt x="33" y="130"/>
                    </a:cubicBezTo>
                    <a:cubicBezTo>
                      <a:pt x="33" y="130"/>
                      <a:pt x="33" y="130"/>
                      <a:pt x="33" y="130"/>
                    </a:cubicBezTo>
                    <a:cubicBezTo>
                      <a:pt x="33" y="130"/>
                      <a:pt x="33" y="130"/>
                      <a:pt x="33" y="130"/>
                    </a:cubicBezTo>
                    <a:cubicBezTo>
                      <a:pt x="33" y="130"/>
                      <a:pt x="33" y="130"/>
                      <a:pt x="33" y="130"/>
                    </a:cubicBezTo>
                    <a:cubicBezTo>
                      <a:pt x="33" y="130"/>
                      <a:pt x="33" y="130"/>
                      <a:pt x="33" y="130"/>
                    </a:cubicBezTo>
                    <a:cubicBezTo>
                      <a:pt x="33" y="130"/>
                      <a:pt x="33" y="130"/>
                      <a:pt x="33" y="130"/>
                    </a:cubicBezTo>
                    <a:cubicBezTo>
                      <a:pt x="33" y="130"/>
                      <a:pt x="33" y="130"/>
                      <a:pt x="33" y="130"/>
                    </a:cubicBezTo>
                    <a:cubicBezTo>
                      <a:pt x="33" y="130"/>
                      <a:pt x="34" y="131"/>
                      <a:pt x="34" y="131"/>
                    </a:cubicBezTo>
                    <a:cubicBezTo>
                      <a:pt x="34" y="131"/>
                      <a:pt x="34" y="131"/>
                      <a:pt x="34" y="131"/>
                    </a:cubicBezTo>
                    <a:cubicBezTo>
                      <a:pt x="34" y="131"/>
                      <a:pt x="34" y="131"/>
                      <a:pt x="34" y="131"/>
                    </a:cubicBezTo>
                    <a:cubicBezTo>
                      <a:pt x="34" y="131"/>
                      <a:pt x="34" y="131"/>
                      <a:pt x="34" y="131"/>
                    </a:cubicBezTo>
                    <a:cubicBezTo>
                      <a:pt x="34" y="131"/>
                      <a:pt x="34" y="131"/>
                      <a:pt x="34" y="131"/>
                    </a:cubicBezTo>
                    <a:cubicBezTo>
                      <a:pt x="34" y="131"/>
                      <a:pt x="34" y="131"/>
                      <a:pt x="34" y="131"/>
                    </a:cubicBezTo>
                    <a:cubicBezTo>
                      <a:pt x="34" y="131"/>
                      <a:pt x="34" y="131"/>
                      <a:pt x="34" y="131"/>
                    </a:cubicBezTo>
                    <a:cubicBezTo>
                      <a:pt x="34" y="131"/>
                      <a:pt x="34" y="131"/>
                      <a:pt x="34" y="131"/>
                    </a:cubicBezTo>
                    <a:cubicBezTo>
                      <a:pt x="33" y="131"/>
                      <a:pt x="33" y="131"/>
                      <a:pt x="33" y="131"/>
                    </a:cubicBezTo>
                    <a:cubicBezTo>
                      <a:pt x="33" y="131"/>
                      <a:pt x="33" y="131"/>
                      <a:pt x="33" y="131"/>
                    </a:cubicBezTo>
                    <a:cubicBezTo>
                      <a:pt x="33" y="131"/>
                      <a:pt x="33" y="130"/>
                      <a:pt x="33" y="130"/>
                    </a:cubicBezTo>
                    <a:cubicBezTo>
                      <a:pt x="33" y="130"/>
                      <a:pt x="33" y="130"/>
                      <a:pt x="33" y="130"/>
                    </a:cubicBezTo>
                    <a:cubicBezTo>
                      <a:pt x="33" y="130"/>
                      <a:pt x="33" y="130"/>
                      <a:pt x="33" y="130"/>
                    </a:cubicBezTo>
                    <a:cubicBezTo>
                      <a:pt x="33" y="131"/>
                      <a:pt x="33" y="131"/>
                      <a:pt x="33" y="131"/>
                    </a:cubicBezTo>
                    <a:cubicBezTo>
                      <a:pt x="33" y="131"/>
                      <a:pt x="33" y="131"/>
                      <a:pt x="33" y="131"/>
                    </a:cubicBezTo>
                    <a:cubicBezTo>
                      <a:pt x="33" y="131"/>
                      <a:pt x="33" y="131"/>
                      <a:pt x="33" y="131"/>
                    </a:cubicBezTo>
                    <a:cubicBezTo>
                      <a:pt x="33" y="131"/>
                      <a:pt x="33" y="131"/>
                      <a:pt x="33" y="131"/>
                    </a:cubicBezTo>
                    <a:cubicBezTo>
                      <a:pt x="33" y="131"/>
                      <a:pt x="33" y="131"/>
                      <a:pt x="33" y="131"/>
                    </a:cubicBezTo>
                    <a:cubicBezTo>
                      <a:pt x="33" y="131"/>
                      <a:pt x="33" y="131"/>
                      <a:pt x="33" y="131"/>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3" y="132"/>
                      <a:pt x="33" y="132"/>
                    </a:cubicBezTo>
                    <a:cubicBezTo>
                      <a:pt x="33" y="132"/>
                      <a:pt x="32" y="132"/>
                      <a:pt x="32" y="132"/>
                    </a:cubicBezTo>
                    <a:cubicBezTo>
                      <a:pt x="32" y="132"/>
                      <a:pt x="32" y="132"/>
                      <a:pt x="32" y="132"/>
                    </a:cubicBezTo>
                    <a:cubicBezTo>
                      <a:pt x="32" y="132"/>
                      <a:pt x="32" y="132"/>
                      <a:pt x="32" y="132"/>
                    </a:cubicBezTo>
                    <a:cubicBezTo>
                      <a:pt x="32" y="132"/>
                      <a:pt x="32" y="132"/>
                      <a:pt x="32" y="132"/>
                    </a:cubicBezTo>
                    <a:cubicBezTo>
                      <a:pt x="32" y="132"/>
                      <a:pt x="32" y="132"/>
                      <a:pt x="32" y="132"/>
                    </a:cubicBezTo>
                    <a:cubicBezTo>
                      <a:pt x="32" y="132"/>
                      <a:pt x="32" y="132"/>
                      <a:pt x="32" y="132"/>
                    </a:cubicBezTo>
                    <a:cubicBezTo>
                      <a:pt x="32" y="132"/>
                      <a:pt x="32" y="132"/>
                      <a:pt x="32" y="132"/>
                    </a:cubicBezTo>
                    <a:cubicBezTo>
                      <a:pt x="32" y="132"/>
                      <a:pt x="33" y="132"/>
                      <a:pt x="33" y="132"/>
                    </a:cubicBezTo>
                    <a:cubicBezTo>
                      <a:pt x="33" y="132"/>
                      <a:pt x="33" y="132"/>
                      <a:pt x="33" y="132"/>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3"/>
                      <a:pt x="33" y="133"/>
                    </a:cubicBezTo>
                    <a:cubicBezTo>
                      <a:pt x="33" y="133"/>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3" y="134"/>
                      <a:pt x="33" y="134"/>
                      <a:pt x="33" y="134"/>
                    </a:cubicBezTo>
                    <a:cubicBezTo>
                      <a:pt x="34" y="134"/>
                      <a:pt x="34" y="134"/>
                      <a:pt x="34" y="134"/>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5"/>
                      <a:pt x="34" y="135"/>
                      <a:pt x="34" y="135"/>
                    </a:cubicBezTo>
                    <a:cubicBezTo>
                      <a:pt x="34"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6" y="136"/>
                      <a:pt x="36" y="136"/>
                      <a:pt x="36" y="136"/>
                    </a:cubicBezTo>
                    <a:cubicBezTo>
                      <a:pt x="36" y="136"/>
                      <a:pt x="36" y="136"/>
                      <a:pt x="36"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7"/>
                      <a:pt x="35" y="137"/>
                    </a:cubicBezTo>
                    <a:cubicBezTo>
                      <a:pt x="35" y="137"/>
                      <a:pt x="35" y="137"/>
                      <a:pt x="35" y="137"/>
                    </a:cubicBezTo>
                    <a:cubicBezTo>
                      <a:pt x="35" y="137"/>
                      <a:pt x="35" y="137"/>
                      <a:pt x="36" y="137"/>
                    </a:cubicBezTo>
                    <a:cubicBezTo>
                      <a:pt x="36" y="137"/>
                      <a:pt x="36" y="137"/>
                      <a:pt x="36" y="137"/>
                    </a:cubicBezTo>
                    <a:cubicBezTo>
                      <a:pt x="36" y="137"/>
                      <a:pt x="36" y="137"/>
                      <a:pt x="36" y="137"/>
                    </a:cubicBezTo>
                    <a:cubicBezTo>
                      <a:pt x="36" y="137"/>
                      <a:pt x="36" y="137"/>
                      <a:pt x="36" y="137"/>
                    </a:cubicBezTo>
                    <a:cubicBezTo>
                      <a:pt x="36" y="137"/>
                      <a:pt x="36" y="137"/>
                      <a:pt x="36" y="137"/>
                    </a:cubicBezTo>
                    <a:cubicBezTo>
                      <a:pt x="36" y="137"/>
                      <a:pt x="36" y="137"/>
                      <a:pt x="36" y="137"/>
                    </a:cubicBezTo>
                    <a:cubicBezTo>
                      <a:pt x="36" y="138"/>
                      <a:pt x="36" y="138"/>
                      <a:pt x="36" y="138"/>
                    </a:cubicBezTo>
                    <a:cubicBezTo>
                      <a:pt x="36" y="138"/>
                      <a:pt x="36" y="138"/>
                      <a:pt x="36" y="138"/>
                    </a:cubicBezTo>
                    <a:cubicBezTo>
                      <a:pt x="36" y="138"/>
                      <a:pt x="36" y="138"/>
                      <a:pt x="36" y="138"/>
                    </a:cubicBezTo>
                    <a:cubicBezTo>
                      <a:pt x="36" y="138"/>
                      <a:pt x="36" y="138"/>
                      <a:pt x="37" y="139"/>
                    </a:cubicBezTo>
                    <a:cubicBezTo>
                      <a:pt x="37" y="139"/>
                      <a:pt x="37" y="139"/>
                      <a:pt x="37" y="139"/>
                    </a:cubicBezTo>
                    <a:cubicBezTo>
                      <a:pt x="37" y="139"/>
                      <a:pt x="37" y="139"/>
                      <a:pt x="37" y="139"/>
                    </a:cubicBezTo>
                    <a:cubicBezTo>
                      <a:pt x="37" y="139"/>
                      <a:pt x="37" y="139"/>
                      <a:pt x="37" y="139"/>
                    </a:cubicBezTo>
                    <a:cubicBezTo>
                      <a:pt x="37" y="139"/>
                      <a:pt x="37" y="139"/>
                      <a:pt x="37" y="139"/>
                    </a:cubicBezTo>
                    <a:cubicBezTo>
                      <a:pt x="37" y="139"/>
                      <a:pt x="37" y="139"/>
                      <a:pt x="37" y="139"/>
                    </a:cubicBezTo>
                    <a:cubicBezTo>
                      <a:pt x="37" y="139"/>
                      <a:pt x="37" y="139"/>
                      <a:pt x="37" y="139"/>
                    </a:cubicBezTo>
                    <a:cubicBezTo>
                      <a:pt x="37" y="139"/>
                      <a:pt x="37" y="140"/>
                      <a:pt x="37" y="140"/>
                    </a:cubicBezTo>
                    <a:cubicBezTo>
                      <a:pt x="37" y="140"/>
                      <a:pt x="37" y="140"/>
                      <a:pt x="37" y="140"/>
                    </a:cubicBezTo>
                    <a:cubicBezTo>
                      <a:pt x="37" y="140"/>
                      <a:pt x="37" y="140"/>
                      <a:pt x="37" y="140"/>
                    </a:cubicBezTo>
                    <a:cubicBezTo>
                      <a:pt x="37" y="140"/>
                      <a:pt x="37" y="140"/>
                      <a:pt x="37" y="140"/>
                    </a:cubicBezTo>
                    <a:cubicBezTo>
                      <a:pt x="37" y="140"/>
                      <a:pt x="37" y="140"/>
                      <a:pt x="37" y="140"/>
                    </a:cubicBezTo>
                    <a:cubicBezTo>
                      <a:pt x="37" y="140"/>
                      <a:pt x="37" y="140"/>
                      <a:pt x="37" y="140"/>
                    </a:cubicBezTo>
                    <a:cubicBezTo>
                      <a:pt x="37" y="140"/>
                      <a:pt x="37" y="140"/>
                      <a:pt x="37" y="140"/>
                    </a:cubicBezTo>
                    <a:cubicBezTo>
                      <a:pt x="37" y="140"/>
                      <a:pt x="37" y="140"/>
                      <a:pt x="37" y="140"/>
                    </a:cubicBezTo>
                    <a:cubicBezTo>
                      <a:pt x="37" y="140"/>
                      <a:pt x="37" y="140"/>
                      <a:pt x="37" y="140"/>
                    </a:cubicBezTo>
                    <a:cubicBezTo>
                      <a:pt x="37"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8" y="140"/>
                      <a:pt x="38" y="140"/>
                      <a:pt x="38" y="140"/>
                    </a:cubicBezTo>
                    <a:cubicBezTo>
                      <a:pt x="37" y="140"/>
                      <a:pt x="37" y="140"/>
                      <a:pt x="37" y="140"/>
                    </a:cubicBezTo>
                    <a:cubicBezTo>
                      <a:pt x="37" y="140"/>
                      <a:pt x="37" y="140"/>
                      <a:pt x="37" y="140"/>
                    </a:cubicBezTo>
                    <a:cubicBezTo>
                      <a:pt x="37" y="140"/>
                      <a:pt x="37" y="140"/>
                      <a:pt x="37" y="140"/>
                    </a:cubicBezTo>
                    <a:cubicBezTo>
                      <a:pt x="37" y="140"/>
                      <a:pt x="37" y="141"/>
                      <a:pt x="37" y="141"/>
                    </a:cubicBezTo>
                    <a:cubicBezTo>
                      <a:pt x="38" y="141"/>
                      <a:pt x="38" y="141"/>
                      <a:pt x="38" y="141"/>
                    </a:cubicBezTo>
                    <a:cubicBezTo>
                      <a:pt x="38" y="141"/>
                      <a:pt x="38" y="141"/>
                      <a:pt x="38" y="141"/>
                    </a:cubicBezTo>
                    <a:cubicBezTo>
                      <a:pt x="38" y="141"/>
                      <a:pt x="38" y="141"/>
                      <a:pt x="38" y="141"/>
                    </a:cubicBezTo>
                    <a:cubicBezTo>
                      <a:pt x="38" y="141"/>
                      <a:pt x="38" y="141"/>
                      <a:pt x="38" y="141"/>
                    </a:cubicBezTo>
                    <a:cubicBezTo>
                      <a:pt x="38" y="141"/>
                      <a:pt x="38" y="142"/>
                      <a:pt x="38" y="142"/>
                    </a:cubicBezTo>
                    <a:cubicBezTo>
                      <a:pt x="38" y="142"/>
                      <a:pt x="38" y="142"/>
                      <a:pt x="38" y="142"/>
                    </a:cubicBezTo>
                    <a:cubicBezTo>
                      <a:pt x="38" y="142"/>
                      <a:pt x="38" y="142"/>
                      <a:pt x="38" y="142"/>
                    </a:cubicBezTo>
                    <a:cubicBezTo>
                      <a:pt x="38" y="142"/>
                      <a:pt x="38" y="142"/>
                      <a:pt x="38" y="142"/>
                    </a:cubicBezTo>
                    <a:cubicBezTo>
                      <a:pt x="38" y="143"/>
                      <a:pt x="38" y="143"/>
                      <a:pt x="38" y="143"/>
                    </a:cubicBezTo>
                    <a:cubicBezTo>
                      <a:pt x="38" y="143"/>
                      <a:pt x="38" y="143"/>
                      <a:pt x="38" y="143"/>
                    </a:cubicBezTo>
                    <a:cubicBezTo>
                      <a:pt x="38" y="143"/>
                      <a:pt x="38" y="143"/>
                      <a:pt x="38" y="143"/>
                    </a:cubicBezTo>
                    <a:cubicBezTo>
                      <a:pt x="38" y="143"/>
                      <a:pt x="38" y="143"/>
                      <a:pt x="38" y="143"/>
                    </a:cubicBezTo>
                    <a:cubicBezTo>
                      <a:pt x="38" y="143"/>
                      <a:pt x="38" y="143"/>
                      <a:pt x="38" y="143"/>
                    </a:cubicBezTo>
                    <a:cubicBezTo>
                      <a:pt x="38" y="143"/>
                      <a:pt x="38" y="144"/>
                      <a:pt x="38" y="144"/>
                    </a:cubicBezTo>
                    <a:cubicBezTo>
                      <a:pt x="38" y="144"/>
                      <a:pt x="38" y="144"/>
                      <a:pt x="38" y="144"/>
                    </a:cubicBezTo>
                    <a:cubicBezTo>
                      <a:pt x="39" y="144"/>
                      <a:pt x="39" y="144"/>
                      <a:pt x="39" y="144"/>
                    </a:cubicBezTo>
                    <a:cubicBezTo>
                      <a:pt x="39" y="144"/>
                      <a:pt x="38" y="144"/>
                      <a:pt x="38" y="144"/>
                    </a:cubicBezTo>
                    <a:cubicBezTo>
                      <a:pt x="38" y="144"/>
                      <a:pt x="38" y="144"/>
                      <a:pt x="38" y="144"/>
                    </a:cubicBezTo>
                    <a:cubicBezTo>
                      <a:pt x="38" y="144"/>
                      <a:pt x="38" y="144"/>
                      <a:pt x="38" y="144"/>
                    </a:cubicBezTo>
                    <a:cubicBezTo>
                      <a:pt x="38" y="144"/>
                      <a:pt x="38" y="144"/>
                      <a:pt x="38" y="144"/>
                    </a:cubicBezTo>
                    <a:cubicBezTo>
                      <a:pt x="38" y="144"/>
                      <a:pt x="38" y="145"/>
                      <a:pt x="38" y="145"/>
                    </a:cubicBezTo>
                    <a:cubicBezTo>
                      <a:pt x="38" y="145"/>
                      <a:pt x="38" y="145"/>
                      <a:pt x="38" y="145"/>
                    </a:cubicBezTo>
                    <a:cubicBezTo>
                      <a:pt x="38" y="145"/>
                      <a:pt x="38" y="145"/>
                      <a:pt x="38" y="145"/>
                    </a:cubicBezTo>
                    <a:cubicBezTo>
                      <a:pt x="38" y="146"/>
                      <a:pt x="39" y="146"/>
                      <a:pt x="39" y="146"/>
                    </a:cubicBezTo>
                    <a:cubicBezTo>
                      <a:pt x="39" y="146"/>
                      <a:pt x="39" y="146"/>
                      <a:pt x="39" y="146"/>
                    </a:cubicBezTo>
                    <a:cubicBezTo>
                      <a:pt x="39" y="146"/>
                      <a:pt x="39" y="146"/>
                      <a:pt x="39" y="147"/>
                    </a:cubicBezTo>
                    <a:cubicBezTo>
                      <a:pt x="39" y="147"/>
                      <a:pt x="39" y="147"/>
                      <a:pt x="39" y="147"/>
                    </a:cubicBezTo>
                    <a:cubicBezTo>
                      <a:pt x="39" y="147"/>
                      <a:pt x="39" y="147"/>
                      <a:pt x="39" y="147"/>
                    </a:cubicBezTo>
                    <a:cubicBezTo>
                      <a:pt x="39" y="147"/>
                      <a:pt x="39" y="147"/>
                      <a:pt x="39" y="147"/>
                    </a:cubicBezTo>
                    <a:cubicBezTo>
                      <a:pt x="39" y="147"/>
                      <a:pt x="39" y="147"/>
                      <a:pt x="39" y="147"/>
                    </a:cubicBezTo>
                    <a:cubicBezTo>
                      <a:pt x="39" y="148"/>
                      <a:pt x="39" y="148"/>
                      <a:pt x="39" y="148"/>
                    </a:cubicBezTo>
                    <a:cubicBezTo>
                      <a:pt x="39" y="148"/>
                      <a:pt x="39" y="148"/>
                      <a:pt x="39" y="148"/>
                    </a:cubicBezTo>
                    <a:cubicBezTo>
                      <a:pt x="39" y="148"/>
                      <a:pt x="39" y="148"/>
                      <a:pt x="39" y="149"/>
                    </a:cubicBezTo>
                    <a:cubicBezTo>
                      <a:pt x="39" y="149"/>
                      <a:pt x="39" y="149"/>
                      <a:pt x="39" y="149"/>
                    </a:cubicBezTo>
                    <a:cubicBezTo>
                      <a:pt x="39" y="149"/>
                      <a:pt x="39" y="149"/>
                      <a:pt x="39" y="149"/>
                    </a:cubicBezTo>
                    <a:cubicBezTo>
                      <a:pt x="39" y="149"/>
                      <a:pt x="39" y="149"/>
                      <a:pt x="39" y="149"/>
                    </a:cubicBezTo>
                    <a:cubicBezTo>
                      <a:pt x="39" y="150"/>
                      <a:pt x="39" y="150"/>
                      <a:pt x="39" y="150"/>
                    </a:cubicBezTo>
                    <a:cubicBezTo>
                      <a:pt x="39" y="150"/>
                      <a:pt x="39" y="150"/>
                      <a:pt x="39" y="150"/>
                    </a:cubicBezTo>
                    <a:cubicBezTo>
                      <a:pt x="39" y="150"/>
                      <a:pt x="39" y="150"/>
                      <a:pt x="38" y="150"/>
                    </a:cubicBezTo>
                    <a:cubicBezTo>
                      <a:pt x="38" y="150"/>
                      <a:pt x="38" y="150"/>
                      <a:pt x="38" y="150"/>
                    </a:cubicBezTo>
                    <a:cubicBezTo>
                      <a:pt x="38" y="151"/>
                      <a:pt x="38" y="151"/>
                      <a:pt x="38" y="151"/>
                    </a:cubicBezTo>
                    <a:cubicBezTo>
                      <a:pt x="38" y="151"/>
                      <a:pt x="38" y="152"/>
                      <a:pt x="38" y="152"/>
                    </a:cubicBezTo>
                    <a:cubicBezTo>
                      <a:pt x="38" y="152"/>
                      <a:pt x="38" y="152"/>
                      <a:pt x="38" y="152"/>
                    </a:cubicBezTo>
                    <a:cubicBezTo>
                      <a:pt x="38" y="152"/>
                      <a:pt x="38" y="152"/>
                      <a:pt x="38" y="152"/>
                    </a:cubicBezTo>
                    <a:cubicBezTo>
                      <a:pt x="38" y="152"/>
                      <a:pt x="38" y="152"/>
                      <a:pt x="38" y="152"/>
                    </a:cubicBezTo>
                    <a:cubicBezTo>
                      <a:pt x="38" y="152"/>
                      <a:pt x="38" y="152"/>
                      <a:pt x="38" y="153"/>
                    </a:cubicBezTo>
                    <a:cubicBezTo>
                      <a:pt x="38" y="153"/>
                      <a:pt x="38" y="153"/>
                      <a:pt x="38" y="153"/>
                    </a:cubicBezTo>
                    <a:cubicBezTo>
                      <a:pt x="38" y="153"/>
                      <a:pt x="38" y="153"/>
                      <a:pt x="38" y="153"/>
                    </a:cubicBezTo>
                    <a:cubicBezTo>
                      <a:pt x="38" y="154"/>
                      <a:pt x="38" y="154"/>
                      <a:pt x="38" y="154"/>
                    </a:cubicBezTo>
                    <a:cubicBezTo>
                      <a:pt x="37" y="154"/>
                      <a:pt x="37" y="155"/>
                      <a:pt x="37" y="155"/>
                    </a:cubicBezTo>
                    <a:cubicBezTo>
                      <a:pt x="37" y="155"/>
                      <a:pt x="37" y="155"/>
                      <a:pt x="37" y="155"/>
                    </a:cubicBezTo>
                    <a:cubicBezTo>
                      <a:pt x="37" y="155"/>
                      <a:pt x="37" y="155"/>
                      <a:pt x="37" y="155"/>
                    </a:cubicBezTo>
                    <a:cubicBezTo>
                      <a:pt x="37" y="155"/>
                      <a:pt x="37" y="155"/>
                      <a:pt x="37" y="155"/>
                    </a:cubicBezTo>
                    <a:cubicBezTo>
                      <a:pt x="37" y="156"/>
                      <a:pt x="37" y="156"/>
                      <a:pt x="37" y="156"/>
                    </a:cubicBezTo>
                    <a:cubicBezTo>
                      <a:pt x="37" y="156"/>
                      <a:pt x="37" y="156"/>
                      <a:pt x="37" y="156"/>
                    </a:cubicBezTo>
                    <a:cubicBezTo>
                      <a:pt x="37" y="156"/>
                      <a:pt x="37" y="156"/>
                      <a:pt x="37" y="156"/>
                    </a:cubicBezTo>
                    <a:cubicBezTo>
                      <a:pt x="37" y="156"/>
                      <a:pt x="37" y="157"/>
                      <a:pt x="37" y="157"/>
                    </a:cubicBezTo>
                    <a:cubicBezTo>
                      <a:pt x="37" y="157"/>
                      <a:pt x="37" y="157"/>
                      <a:pt x="37" y="157"/>
                    </a:cubicBezTo>
                    <a:cubicBezTo>
                      <a:pt x="37" y="157"/>
                      <a:pt x="37" y="157"/>
                      <a:pt x="37" y="157"/>
                    </a:cubicBezTo>
                    <a:cubicBezTo>
                      <a:pt x="37" y="157"/>
                      <a:pt x="37" y="157"/>
                      <a:pt x="37" y="157"/>
                    </a:cubicBezTo>
                    <a:cubicBezTo>
                      <a:pt x="37" y="157"/>
                      <a:pt x="37" y="157"/>
                      <a:pt x="37" y="157"/>
                    </a:cubicBezTo>
                    <a:cubicBezTo>
                      <a:pt x="37" y="157"/>
                      <a:pt x="37" y="157"/>
                      <a:pt x="37" y="157"/>
                    </a:cubicBezTo>
                    <a:cubicBezTo>
                      <a:pt x="37" y="157"/>
                      <a:pt x="37" y="157"/>
                      <a:pt x="37" y="157"/>
                    </a:cubicBezTo>
                    <a:cubicBezTo>
                      <a:pt x="37" y="157"/>
                      <a:pt x="37" y="157"/>
                      <a:pt x="37" y="157"/>
                    </a:cubicBezTo>
                    <a:cubicBezTo>
                      <a:pt x="37" y="157"/>
                      <a:pt x="37" y="157"/>
                      <a:pt x="37" y="157"/>
                    </a:cubicBezTo>
                    <a:cubicBezTo>
                      <a:pt x="37" y="157"/>
                      <a:pt x="37" y="158"/>
                      <a:pt x="37" y="158"/>
                    </a:cubicBezTo>
                    <a:cubicBezTo>
                      <a:pt x="37" y="158"/>
                      <a:pt x="37" y="158"/>
                      <a:pt x="37" y="158"/>
                    </a:cubicBezTo>
                    <a:cubicBezTo>
                      <a:pt x="37" y="158"/>
                      <a:pt x="37" y="158"/>
                      <a:pt x="37" y="158"/>
                    </a:cubicBezTo>
                    <a:cubicBezTo>
                      <a:pt x="37" y="158"/>
                      <a:pt x="37" y="158"/>
                      <a:pt x="37" y="159"/>
                    </a:cubicBezTo>
                    <a:cubicBezTo>
                      <a:pt x="37" y="159"/>
                      <a:pt x="37" y="159"/>
                      <a:pt x="37" y="159"/>
                    </a:cubicBezTo>
                    <a:cubicBezTo>
                      <a:pt x="37" y="159"/>
                      <a:pt x="37" y="159"/>
                      <a:pt x="37" y="159"/>
                    </a:cubicBezTo>
                    <a:cubicBezTo>
                      <a:pt x="37" y="159"/>
                      <a:pt x="37" y="159"/>
                      <a:pt x="37" y="159"/>
                    </a:cubicBezTo>
                    <a:cubicBezTo>
                      <a:pt x="37" y="159"/>
                      <a:pt x="37" y="159"/>
                      <a:pt x="37" y="159"/>
                    </a:cubicBezTo>
                    <a:cubicBezTo>
                      <a:pt x="37" y="159"/>
                      <a:pt x="38" y="159"/>
                      <a:pt x="38" y="160"/>
                    </a:cubicBezTo>
                    <a:cubicBezTo>
                      <a:pt x="38" y="160"/>
                      <a:pt x="38" y="160"/>
                      <a:pt x="38" y="160"/>
                    </a:cubicBezTo>
                    <a:cubicBezTo>
                      <a:pt x="38" y="160"/>
                      <a:pt x="38" y="160"/>
                      <a:pt x="38" y="160"/>
                    </a:cubicBezTo>
                    <a:cubicBezTo>
                      <a:pt x="38" y="160"/>
                      <a:pt x="38" y="160"/>
                      <a:pt x="38" y="160"/>
                    </a:cubicBezTo>
                    <a:cubicBezTo>
                      <a:pt x="38" y="160"/>
                      <a:pt x="38" y="161"/>
                      <a:pt x="38" y="161"/>
                    </a:cubicBezTo>
                    <a:cubicBezTo>
                      <a:pt x="38" y="161"/>
                      <a:pt x="39" y="161"/>
                      <a:pt x="39" y="162"/>
                    </a:cubicBezTo>
                    <a:cubicBezTo>
                      <a:pt x="39" y="162"/>
                      <a:pt x="39" y="162"/>
                      <a:pt x="39" y="162"/>
                    </a:cubicBezTo>
                    <a:cubicBezTo>
                      <a:pt x="39" y="162"/>
                      <a:pt x="39" y="162"/>
                      <a:pt x="39" y="163"/>
                    </a:cubicBezTo>
                    <a:cubicBezTo>
                      <a:pt x="40" y="163"/>
                      <a:pt x="40" y="163"/>
                      <a:pt x="40" y="164"/>
                    </a:cubicBezTo>
                    <a:cubicBezTo>
                      <a:pt x="40" y="164"/>
                      <a:pt x="40" y="164"/>
                      <a:pt x="40" y="164"/>
                    </a:cubicBezTo>
                    <a:cubicBezTo>
                      <a:pt x="40" y="164"/>
                      <a:pt x="40" y="164"/>
                      <a:pt x="40" y="164"/>
                    </a:cubicBezTo>
                    <a:cubicBezTo>
                      <a:pt x="40" y="164"/>
                      <a:pt x="40" y="164"/>
                      <a:pt x="40" y="165"/>
                    </a:cubicBezTo>
                    <a:cubicBezTo>
                      <a:pt x="40" y="165"/>
                      <a:pt x="41" y="165"/>
                      <a:pt x="41" y="165"/>
                    </a:cubicBezTo>
                    <a:cubicBezTo>
                      <a:pt x="41" y="166"/>
                      <a:pt x="41" y="166"/>
                      <a:pt x="41" y="166"/>
                    </a:cubicBezTo>
                    <a:cubicBezTo>
                      <a:pt x="41" y="166"/>
                      <a:pt x="41" y="167"/>
                      <a:pt x="41" y="167"/>
                    </a:cubicBezTo>
                    <a:cubicBezTo>
                      <a:pt x="41" y="167"/>
                      <a:pt x="41" y="167"/>
                      <a:pt x="41" y="167"/>
                    </a:cubicBezTo>
                    <a:cubicBezTo>
                      <a:pt x="41" y="167"/>
                      <a:pt x="41" y="167"/>
                      <a:pt x="41" y="167"/>
                    </a:cubicBezTo>
                    <a:cubicBezTo>
                      <a:pt x="41" y="167"/>
                      <a:pt x="41" y="167"/>
                      <a:pt x="41" y="167"/>
                    </a:cubicBezTo>
                    <a:cubicBezTo>
                      <a:pt x="41" y="167"/>
                      <a:pt x="41" y="167"/>
                      <a:pt x="41" y="167"/>
                    </a:cubicBezTo>
                    <a:cubicBezTo>
                      <a:pt x="41" y="167"/>
                      <a:pt x="41" y="167"/>
                      <a:pt x="41" y="167"/>
                    </a:cubicBezTo>
                    <a:cubicBezTo>
                      <a:pt x="41" y="167"/>
                      <a:pt x="41" y="168"/>
                      <a:pt x="41" y="168"/>
                    </a:cubicBezTo>
                    <a:cubicBezTo>
                      <a:pt x="41" y="168"/>
                      <a:pt x="41" y="168"/>
                      <a:pt x="41" y="168"/>
                    </a:cubicBezTo>
                    <a:cubicBezTo>
                      <a:pt x="41" y="168"/>
                      <a:pt x="41" y="168"/>
                      <a:pt x="41" y="168"/>
                    </a:cubicBezTo>
                    <a:cubicBezTo>
                      <a:pt x="41" y="168"/>
                      <a:pt x="41" y="168"/>
                      <a:pt x="41" y="168"/>
                    </a:cubicBezTo>
                    <a:cubicBezTo>
                      <a:pt x="41" y="168"/>
                      <a:pt x="41" y="168"/>
                      <a:pt x="41" y="168"/>
                    </a:cubicBezTo>
                    <a:cubicBezTo>
                      <a:pt x="41" y="168"/>
                      <a:pt x="41" y="168"/>
                      <a:pt x="41" y="168"/>
                    </a:cubicBezTo>
                    <a:cubicBezTo>
                      <a:pt x="41" y="168"/>
                      <a:pt x="41" y="169"/>
                      <a:pt x="42" y="169"/>
                    </a:cubicBezTo>
                    <a:cubicBezTo>
                      <a:pt x="42" y="169"/>
                      <a:pt x="42" y="169"/>
                      <a:pt x="42" y="169"/>
                    </a:cubicBezTo>
                    <a:cubicBezTo>
                      <a:pt x="42" y="169"/>
                      <a:pt x="42" y="169"/>
                      <a:pt x="42" y="169"/>
                    </a:cubicBezTo>
                    <a:cubicBezTo>
                      <a:pt x="42" y="169"/>
                      <a:pt x="42" y="169"/>
                      <a:pt x="42" y="169"/>
                    </a:cubicBezTo>
                    <a:cubicBezTo>
                      <a:pt x="42" y="169"/>
                      <a:pt x="42" y="169"/>
                      <a:pt x="42" y="169"/>
                    </a:cubicBezTo>
                    <a:cubicBezTo>
                      <a:pt x="42" y="169"/>
                      <a:pt x="42" y="170"/>
                      <a:pt x="42" y="170"/>
                    </a:cubicBezTo>
                    <a:cubicBezTo>
                      <a:pt x="42" y="170"/>
                      <a:pt x="42" y="170"/>
                      <a:pt x="42" y="170"/>
                    </a:cubicBezTo>
                    <a:cubicBezTo>
                      <a:pt x="42" y="170"/>
                      <a:pt x="42" y="170"/>
                      <a:pt x="42" y="170"/>
                    </a:cubicBezTo>
                    <a:cubicBezTo>
                      <a:pt x="42" y="170"/>
                      <a:pt x="42" y="170"/>
                      <a:pt x="42" y="170"/>
                    </a:cubicBezTo>
                    <a:cubicBezTo>
                      <a:pt x="42" y="170"/>
                      <a:pt x="42" y="170"/>
                      <a:pt x="42" y="171"/>
                    </a:cubicBezTo>
                    <a:cubicBezTo>
                      <a:pt x="42" y="171"/>
                      <a:pt x="42" y="171"/>
                      <a:pt x="42" y="171"/>
                    </a:cubicBezTo>
                    <a:cubicBezTo>
                      <a:pt x="42" y="171"/>
                      <a:pt x="42" y="171"/>
                      <a:pt x="42" y="171"/>
                    </a:cubicBezTo>
                    <a:cubicBezTo>
                      <a:pt x="42" y="171"/>
                      <a:pt x="42" y="171"/>
                      <a:pt x="42" y="171"/>
                    </a:cubicBezTo>
                    <a:cubicBezTo>
                      <a:pt x="42" y="171"/>
                      <a:pt x="42" y="171"/>
                      <a:pt x="42" y="172"/>
                    </a:cubicBezTo>
                    <a:cubicBezTo>
                      <a:pt x="42" y="172"/>
                      <a:pt x="42" y="172"/>
                      <a:pt x="42" y="172"/>
                    </a:cubicBezTo>
                    <a:cubicBezTo>
                      <a:pt x="42" y="172"/>
                      <a:pt x="42" y="172"/>
                      <a:pt x="42" y="172"/>
                    </a:cubicBezTo>
                    <a:cubicBezTo>
                      <a:pt x="42" y="172"/>
                      <a:pt x="42" y="172"/>
                      <a:pt x="42" y="172"/>
                    </a:cubicBezTo>
                    <a:cubicBezTo>
                      <a:pt x="42" y="172"/>
                      <a:pt x="42" y="172"/>
                      <a:pt x="42" y="172"/>
                    </a:cubicBezTo>
                    <a:cubicBezTo>
                      <a:pt x="42" y="173"/>
                      <a:pt x="42" y="173"/>
                      <a:pt x="42" y="173"/>
                    </a:cubicBezTo>
                    <a:cubicBezTo>
                      <a:pt x="42" y="173"/>
                      <a:pt x="42" y="173"/>
                      <a:pt x="42" y="173"/>
                    </a:cubicBezTo>
                    <a:cubicBezTo>
                      <a:pt x="42" y="173"/>
                      <a:pt x="42" y="173"/>
                      <a:pt x="42" y="173"/>
                    </a:cubicBezTo>
                    <a:cubicBezTo>
                      <a:pt x="42" y="173"/>
                      <a:pt x="43" y="173"/>
                      <a:pt x="43" y="173"/>
                    </a:cubicBezTo>
                    <a:cubicBezTo>
                      <a:pt x="43" y="174"/>
                      <a:pt x="43" y="174"/>
                      <a:pt x="43" y="174"/>
                    </a:cubicBezTo>
                    <a:cubicBezTo>
                      <a:pt x="43" y="174"/>
                      <a:pt x="43" y="174"/>
                      <a:pt x="43" y="174"/>
                    </a:cubicBezTo>
                    <a:cubicBezTo>
                      <a:pt x="43" y="174"/>
                      <a:pt x="43" y="174"/>
                      <a:pt x="43" y="174"/>
                    </a:cubicBezTo>
                    <a:cubicBezTo>
                      <a:pt x="43" y="174"/>
                      <a:pt x="43" y="174"/>
                      <a:pt x="43" y="174"/>
                    </a:cubicBezTo>
                    <a:cubicBezTo>
                      <a:pt x="43" y="174"/>
                      <a:pt x="43" y="174"/>
                      <a:pt x="43" y="174"/>
                    </a:cubicBezTo>
                    <a:cubicBezTo>
                      <a:pt x="43" y="174"/>
                      <a:pt x="43" y="174"/>
                      <a:pt x="43" y="174"/>
                    </a:cubicBezTo>
                    <a:cubicBezTo>
                      <a:pt x="43" y="175"/>
                      <a:pt x="43" y="175"/>
                      <a:pt x="44" y="175"/>
                    </a:cubicBezTo>
                    <a:cubicBezTo>
                      <a:pt x="44" y="175"/>
                      <a:pt x="44" y="175"/>
                      <a:pt x="44" y="175"/>
                    </a:cubicBezTo>
                    <a:cubicBezTo>
                      <a:pt x="44" y="175"/>
                      <a:pt x="44" y="175"/>
                      <a:pt x="44" y="175"/>
                    </a:cubicBezTo>
                    <a:cubicBezTo>
                      <a:pt x="44" y="175"/>
                      <a:pt x="44" y="175"/>
                      <a:pt x="44" y="175"/>
                    </a:cubicBezTo>
                    <a:cubicBezTo>
                      <a:pt x="44" y="175"/>
                      <a:pt x="44" y="175"/>
                      <a:pt x="44" y="175"/>
                    </a:cubicBezTo>
                    <a:cubicBezTo>
                      <a:pt x="44" y="175"/>
                      <a:pt x="44" y="175"/>
                      <a:pt x="44" y="175"/>
                    </a:cubicBezTo>
                    <a:cubicBezTo>
                      <a:pt x="44" y="175"/>
                      <a:pt x="44" y="175"/>
                      <a:pt x="44" y="175"/>
                    </a:cubicBezTo>
                    <a:cubicBezTo>
                      <a:pt x="44" y="175"/>
                      <a:pt x="44" y="175"/>
                      <a:pt x="44" y="175"/>
                    </a:cubicBezTo>
                    <a:cubicBezTo>
                      <a:pt x="44" y="175"/>
                      <a:pt x="44" y="175"/>
                      <a:pt x="44" y="175"/>
                    </a:cubicBezTo>
                    <a:cubicBezTo>
                      <a:pt x="44" y="175"/>
                      <a:pt x="44" y="175"/>
                      <a:pt x="44" y="176"/>
                    </a:cubicBezTo>
                    <a:cubicBezTo>
                      <a:pt x="44" y="176"/>
                      <a:pt x="44" y="176"/>
                      <a:pt x="44" y="176"/>
                    </a:cubicBezTo>
                    <a:cubicBezTo>
                      <a:pt x="44" y="176"/>
                      <a:pt x="44" y="176"/>
                      <a:pt x="44" y="176"/>
                    </a:cubicBezTo>
                    <a:cubicBezTo>
                      <a:pt x="44" y="176"/>
                      <a:pt x="44" y="176"/>
                      <a:pt x="45" y="176"/>
                    </a:cubicBezTo>
                    <a:cubicBezTo>
                      <a:pt x="45" y="176"/>
                      <a:pt x="45" y="177"/>
                      <a:pt x="45" y="177"/>
                    </a:cubicBezTo>
                    <a:cubicBezTo>
                      <a:pt x="45" y="177"/>
                      <a:pt x="45" y="177"/>
                      <a:pt x="45" y="177"/>
                    </a:cubicBezTo>
                    <a:cubicBezTo>
                      <a:pt x="45" y="177"/>
                      <a:pt x="45" y="177"/>
                      <a:pt x="45" y="177"/>
                    </a:cubicBezTo>
                    <a:cubicBezTo>
                      <a:pt x="45" y="177"/>
                      <a:pt x="45" y="177"/>
                      <a:pt x="45" y="177"/>
                    </a:cubicBezTo>
                    <a:cubicBezTo>
                      <a:pt x="45" y="177"/>
                      <a:pt x="45" y="177"/>
                      <a:pt x="45" y="177"/>
                    </a:cubicBezTo>
                    <a:cubicBezTo>
                      <a:pt x="45" y="177"/>
                      <a:pt x="45" y="177"/>
                      <a:pt x="45" y="177"/>
                    </a:cubicBezTo>
                    <a:cubicBezTo>
                      <a:pt x="45" y="178"/>
                      <a:pt x="45" y="178"/>
                      <a:pt x="45" y="178"/>
                    </a:cubicBezTo>
                    <a:cubicBezTo>
                      <a:pt x="45" y="178"/>
                      <a:pt x="45" y="178"/>
                      <a:pt x="45" y="178"/>
                    </a:cubicBezTo>
                    <a:cubicBezTo>
                      <a:pt x="45" y="178"/>
                      <a:pt x="45" y="178"/>
                      <a:pt x="45" y="178"/>
                    </a:cubicBezTo>
                    <a:cubicBezTo>
                      <a:pt x="45" y="178"/>
                      <a:pt x="45" y="178"/>
                      <a:pt x="45" y="178"/>
                    </a:cubicBezTo>
                    <a:cubicBezTo>
                      <a:pt x="45" y="178"/>
                      <a:pt x="45" y="178"/>
                      <a:pt x="45" y="178"/>
                    </a:cubicBezTo>
                    <a:cubicBezTo>
                      <a:pt x="45" y="178"/>
                      <a:pt x="45" y="178"/>
                      <a:pt x="45" y="178"/>
                    </a:cubicBezTo>
                    <a:cubicBezTo>
                      <a:pt x="45" y="178"/>
                      <a:pt x="45" y="178"/>
                      <a:pt x="45" y="178"/>
                    </a:cubicBezTo>
                    <a:cubicBezTo>
                      <a:pt x="45" y="178"/>
                      <a:pt x="46" y="178"/>
                      <a:pt x="46" y="178"/>
                    </a:cubicBezTo>
                    <a:cubicBezTo>
                      <a:pt x="46" y="178"/>
                      <a:pt x="46" y="178"/>
                      <a:pt x="46" y="178"/>
                    </a:cubicBezTo>
                    <a:cubicBezTo>
                      <a:pt x="46" y="178"/>
                      <a:pt x="46" y="178"/>
                      <a:pt x="46" y="178"/>
                    </a:cubicBezTo>
                    <a:cubicBezTo>
                      <a:pt x="46" y="178"/>
                      <a:pt x="46" y="178"/>
                      <a:pt x="46" y="179"/>
                    </a:cubicBezTo>
                    <a:cubicBezTo>
                      <a:pt x="46" y="179"/>
                      <a:pt x="46" y="179"/>
                      <a:pt x="46" y="179"/>
                    </a:cubicBezTo>
                    <a:cubicBezTo>
                      <a:pt x="46" y="179"/>
                      <a:pt x="46" y="179"/>
                      <a:pt x="46" y="179"/>
                    </a:cubicBezTo>
                    <a:cubicBezTo>
                      <a:pt x="46" y="179"/>
                      <a:pt x="46" y="179"/>
                      <a:pt x="46" y="179"/>
                    </a:cubicBezTo>
                    <a:cubicBezTo>
                      <a:pt x="46" y="179"/>
                      <a:pt x="46" y="179"/>
                      <a:pt x="46" y="180"/>
                    </a:cubicBezTo>
                    <a:cubicBezTo>
                      <a:pt x="46" y="180"/>
                      <a:pt x="46" y="180"/>
                      <a:pt x="46" y="180"/>
                    </a:cubicBezTo>
                    <a:cubicBezTo>
                      <a:pt x="46" y="180"/>
                      <a:pt x="46" y="180"/>
                      <a:pt x="46" y="180"/>
                    </a:cubicBezTo>
                    <a:cubicBezTo>
                      <a:pt x="46" y="180"/>
                      <a:pt x="46" y="180"/>
                      <a:pt x="46" y="180"/>
                    </a:cubicBezTo>
                    <a:cubicBezTo>
                      <a:pt x="47" y="180"/>
                      <a:pt x="47" y="180"/>
                      <a:pt x="47" y="180"/>
                    </a:cubicBezTo>
                    <a:cubicBezTo>
                      <a:pt x="47" y="180"/>
                      <a:pt x="47" y="180"/>
                      <a:pt x="47" y="180"/>
                    </a:cubicBezTo>
                    <a:cubicBezTo>
                      <a:pt x="47" y="180"/>
                      <a:pt x="47" y="180"/>
                      <a:pt x="47" y="180"/>
                    </a:cubicBezTo>
                    <a:cubicBezTo>
                      <a:pt x="47" y="180"/>
                      <a:pt x="47" y="180"/>
                      <a:pt x="47" y="180"/>
                    </a:cubicBezTo>
                    <a:cubicBezTo>
                      <a:pt x="47" y="180"/>
                      <a:pt x="47" y="180"/>
                      <a:pt x="47" y="180"/>
                    </a:cubicBezTo>
                    <a:cubicBezTo>
                      <a:pt x="47" y="180"/>
                      <a:pt x="47" y="180"/>
                      <a:pt x="47" y="181"/>
                    </a:cubicBezTo>
                    <a:cubicBezTo>
                      <a:pt x="47" y="181"/>
                      <a:pt x="47" y="181"/>
                      <a:pt x="47" y="181"/>
                    </a:cubicBezTo>
                    <a:cubicBezTo>
                      <a:pt x="47" y="181"/>
                      <a:pt x="47" y="181"/>
                      <a:pt x="47" y="181"/>
                    </a:cubicBezTo>
                    <a:cubicBezTo>
                      <a:pt x="47" y="181"/>
                      <a:pt x="47" y="181"/>
                      <a:pt x="47" y="181"/>
                    </a:cubicBezTo>
                    <a:cubicBezTo>
                      <a:pt x="47" y="181"/>
                      <a:pt x="47" y="181"/>
                      <a:pt x="47" y="181"/>
                    </a:cubicBezTo>
                    <a:cubicBezTo>
                      <a:pt x="47" y="181"/>
                      <a:pt x="47" y="181"/>
                      <a:pt x="47" y="182"/>
                    </a:cubicBezTo>
                    <a:cubicBezTo>
                      <a:pt x="47" y="182"/>
                      <a:pt x="47" y="182"/>
                      <a:pt x="47" y="182"/>
                    </a:cubicBezTo>
                    <a:cubicBezTo>
                      <a:pt x="46" y="182"/>
                      <a:pt x="46" y="182"/>
                      <a:pt x="46" y="182"/>
                    </a:cubicBezTo>
                    <a:cubicBezTo>
                      <a:pt x="46" y="182"/>
                      <a:pt x="46"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2"/>
                      <a:pt x="47" y="182"/>
                    </a:cubicBezTo>
                    <a:cubicBezTo>
                      <a:pt x="47" y="182"/>
                      <a:pt x="47" y="183"/>
                      <a:pt x="47" y="183"/>
                    </a:cubicBezTo>
                    <a:cubicBezTo>
                      <a:pt x="47" y="183"/>
                      <a:pt x="47" y="183"/>
                      <a:pt x="47" y="183"/>
                    </a:cubicBezTo>
                    <a:cubicBezTo>
                      <a:pt x="47" y="183"/>
                      <a:pt x="47" y="183"/>
                      <a:pt x="47" y="183"/>
                    </a:cubicBezTo>
                    <a:cubicBezTo>
                      <a:pt x="47" y="184"/>
                      <a:pt x="47" y="184"/>
                      <a:pt x="47" y="184"/>
                    </a:cubicBezTo>
                    <a:cubicBezTo>
                      <a:pt x="47" y="184"/>
                      <a:pt x="47" y="184"/>
                      <a:pt x="47" y="184"/>
                    </a:cubicBezTo>
                    <a:cubicBezTo>
                      <a:pt x="47" y="184"/>
                      <a:pt x="47" y="184"/>
                      <a:pt x="47" y="184"/>
                    </a:cubicBezTo>
                    <a:cubicBezTo>
                      <a:pt x="47" y="184"/>
                      <a:pt x="47"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4"/>
                      <a:pt x="48" y="184"/>
                      <a:pt x="48" y="184"/>
                    </a:cubicBezTo>
                    <a:cubicBezTo>
                      <a:pt x="48" y="185"/>
                      <a:pt x="48" y="185"/>
                      <a:pt x="48" y="185"/>
                    </a:cubicBezTo>
                    <a:cubicBezTo>
                      <a:pt x="48" y="185"/>
                      <a:pt x="49" y="185"/>
                      <a:pt x="49" y="185"/>
                    </a:cubicBezTo>
                    <a:cubicBezTo>
                      <a:pt x="49" y="185"/>
                      <a:pt x="49" y="185"/>
                      <a:pt x="49" y="185"/>
                    </a:cubicBezTo>
                    <a:cubicBezTo>
                      <a:pt x="49" y="185"/>
                      <a:pt x="49" y="185"/>
                      <a:pt x="49" y="185"/>
                    </a:cubicBezTo>
                    <a:cubicBezTo>
                      <a:pt x="49" y="185"/>
                      <a:pt x="49" y="185"/>
                      <a:pt x="49" y="185"/>
                    </a:cubicBezTo>
                    <a:cubicBezTo>
                      <a:pt x="49" y="185"/>
                      <a:pt x="49" y="185"/>
                      <a:pt x="49" y="185"/>
                    </a:cubicBezTo>
                    <a:cubicBezTo>
                      <a:pt x="49" y="185"/>
                      <a:pt x="49" y="185"/>
                      <a:pt x="49" y="185"/>
                    </a:cubicBezTo>
                    <a:cubicBezTo>
                      <a:pt x="49" y="185"/>
                      <a:pt x="49" y="185"/>
                      <a:pt x="49" y="185"/>
                    </a:cubicBezTo>
                    <a:cubicBezTo>
                      <a:pt x="49" y="185"/>
                      <a:pt x="49" y="185"/>
                      <a:pt x="49" y="185"/>
                    </a:cubicBezTo>
                    <a:cubicBezTo>
                      <a:pt x="49" y="185"/>
                      <a:pt x="50" y="185"/>
                      <a:pt x="50" y="185"/>
                    </a:cubicBezTo>
                    <a:cubicBezTo>
                      <a:pt x="50" y="185"/>
                      <a:pt x="50" y="185"/>
                      <a:pt x="50" y="185"/>
                    </a:cubicBezTo>
                    <a:cubicBezTo>
                      <a:pt x="50" y="185"/>
                      <a:pt x="50" y="185"/>
                      <a:pt x="50" y="184"/>
                    </a:cubicBezTo>
                    <a:cubicBezTo>
                      <a:pt x="50" y="184"/>
                      <a:pt x="50" y="184"/>
                      <a:pt x="50" y="184"/>
                    </a:cubicBezTo>
                    <a:cubicBezTo>
                      <a:pt x="50" y="184"/>
                      <a:pt x="50" y="184"/>
                      <a:pt x="50" y="184"/>
                    </a:cubicBezTo>
                    <a:cubicBezTo>
                      <a:pt x="50" y="184"/>
                      <a:pt x="50" y="184"/>
                      <a:pt x="50" y="184"/>
                    </a:cubicBezTo>
                    <a:cubicBezTo>
                      <a:pt x="50" y="184"/>
                      <a:pt x="50" y="184"/>
                      <a:pt x="51" y="184"/>
                    </a:cubicBezTo>
                    <a:cubicBezTo>
                      <a:pt x="51" y="184"/>
                      <a:pt x="51" y="184"/>
                      <a:pt x="51" y="184"/>
                    </a:cubicBezTo>
                    <a:cubicBezTo>
                      <a:pt x="51" y="184"/>
                      <a:pt x="51" y="184"/>
                      <a:pt x="51" y="184"/>
                    </a:cubicBezTo>
                    <a:cubicBezTo>
                      <a:pt x="51" y="184"/>
                      <a:pt x="51" y="184"/>
                      <a:pt x="51" y="184"/>
                    </a:cubicBezTo>
                    <a:cubicBezTo>
                      <a:pt x="51" y="184"/>
                      <a:pt x="52" y="184"/>
                      <a:pt x="52" y="184"/>
                    </a:cubicBezTo>
                    <a:cubicBezTo>
                      <a:pt x="52" y="184"/>
                      <a:pt x="52" y="184"/>
                      <a:pt x="52" y="184"/>
                    </a:cubicBezTo>
                    <a:cubicBezTo>
                      <a:pt x="52" y="184"/>
                      <a:pt x="52" y="184"/>
                      <a:pt x="52" y="184"/>
                    </a:cubicBezTo>
                    <a:cubicBezTo>
                      <a:pt x="52" y="184"/>
                      <a:pt x="52" y="184"/>
                      <a:pt x="52" y="184"/>
                    </a:cubicBezTo>
                    <a:cubicBezTo>
                      <a:pt x="52" y="184"/>
                      <a:pt x="52" y="184"/>
                      <a:pt x="52" y="184"/>
                    </a:cubicBezTo>
                    <a:cubicBezTo>
                      <a:pt x="52" y="184"/>
                      <a:pt x="52" y="184"/>
                      <a:pt x="53" y="184"/>
                    </a:cubicBezTo>
                    <a:cubicBezTo>
                      <a:pt x="53" y="184"/>
                      <a:pt x="53" y="184"/>
                      <a:pt x="53" y="184"/>
                    </a:cubicBezTo>
                    <a:cubicBezTo>
                      <a:pt x="53" y="184"/>
                      <a:pt x="53" y="184"/>
                      <a:pt x="53" y="184"/>
                    </a:cubicBezTo>
                    <a:cubicBezTo>
                      <a:pt x="53" y="184"/>
                      <a:pt x="53" y="184"/>
                      <a:pt x="53" y="184"/>
                    </a:cubicBezTo>
                    <a:cubicBezTo>
                      <a:pt x="53" y="184"/>
                      <a:pt x="53" y="184"/>
                      <a:pt x="53" y="184"/>
                    </a:cubicBezTo>
                    <a:cubicBezTo>
                      <a:pt x="53" y="184"/>
                      <a:pt x="53" y="184"/>
                      <a:pt x="53" y="184"/>
                    </a:cubicBezTo>
                    <a:cubicBezTo>
                      <a:pt x="53" y="184"/>
                      <a:pt x="53" y="184"/>
                      <a:pt x="53" y="184"/>
                    </a:cubicBezTo>
                    <a:cubicBezTo>
                      <a:pt x="53" y="184"/>
                      <a:pt x="53" y="184"/>
                      <a:pt x="54" y="184"/>
                    </a:cubicBezTo>
                    <a:cubicBezTo>
                      <a:pt x="54" y="184"/>
                      <a:pt x="54" y="184"/>
                      <a:pt x="54" y="184"/>
                    </a:cubicBezTo>
                    <a:cubicBezTo>
                      <a:pt x="54" y="184"/>
                      <a:pt x="54" y="184"/>
                      <a:pt x="54" y="184"/>
                    </a:cubicBezTo>
                    <a:cubicBezTo>
                      <a:pt x="54" y="184"/>
                      <a:pt x="54" y="184"/>
                      <a:pt x="54" y="184"/>
                    </a:cubicBezTo>
                    <a:cubicBezTo>
                      <a:pt x="54" y="184"/>
                      <a:pt x="54" y="184"/>
                      <a:pt x="54" y="184"/>
                    </a:cubicBezTo>
                    <a:cubicBezTo>
                      <a:pt x="54" y="184"/>
                      <a:pt x="54" y="184"/>
                      <a:pt x="54" y="184"/>
                    </a:cubicBezTo>
                    <a:cubicBezTo>
                      <a:pt x="54" y="184"/>
                      <a:pt x="54" y="184"/>
                      <a:pt x="54" y="184"/>
                    </a:cubicBezTo>
                    <a:cubicBezTo>
                      <a:pt x="54" y="184"/>
                      <a:pt x="54" y="184"/>
                      <a:pt x="54" y="184"/>
                    </a:cubicBezTo>
                    <a:cubicBezTo>
                      <a:pt x="55" y="184"/>
                      <a:pt x="55" y="184"/>
                      <a:pt x="55" y="183"/>
                    </a:cubicBezTo>
                    <a:cubicBezTo>
                      <a:pt x="55" y="183"/>
                      <a:pt x="55" y="184"/>
                      <a:pt x="56" y="184"/>
                    </a:cubicBezTo>
                    <a:cubicBezTo>
                      <a:pt x="56" y="184"/>
                      <a:pt x="56" y="184"/>
                      <a:pt x="56" y="184"/>
                    </a:cubicBezTo>
                    <a:cubicBezTo>
                      <a:pt x="56" y="184"/>
                      <a:pt x="56" y="184"/>
                      <a:pt x="56" y="184"/>
                    </a:cubicBezTo>
                    <a:cubicBezTo>
                      <a:pt x="56" y="184"/>
                      <a:pt x="56" y="184"/>
                      <a:pt x="56" y="184"/>
                    </a:cubicBezTo>
                    <a:cubicBezTo>
                      <a:pt x="56" y="184"/>
                      <a:pt x="56" y="183"/>
                      <a:pt x="56" y="183"/>
                    </a:cubicBezTo>
                    <a:cubicBezTo>
                      <a:pt x="56" y="183"/>
                      <a:pt x="56" y="183"/>
                      <a:pt x="56" y="183"/>
                    </a:cubicBezTo>
                    <a:cubicBezTo>
                      <a:pt x="56" y="183"/>
                      <a:pt x="56" y="183"/>
                      <a:pt x="56" y="183"/>
                    </a:cubicBezTo>
                    <a:cubicBezTo>
                      <a:pt x="56" y="183"/>
                      <a:pt x="57" y="183"/>
                      <a:pt x="57" y="183"/>
                    </a:cubicBezTo>
                    <a:cubicBezTo>
                      <a:pt x="57" y="183"/>
                      <a:pt x="57" y="183"/>
                      <a:pt x="57" y="183"/>
                    </a:cubicBezTo>
                    <a:cubicBezTo>
                      <a:pt x="57" y="183"/>
                      <a:pt x="57" y="183"/>
                      <a:pt x="57" y="183"/>
                    </a:cubicBezTo>
                    <a:cubicBezTo>
                      <a:pt x="57" y="183"/>
                      <a:pt x="57" y="183"/>
                      <a:pt x="58" y="183"/>
                    </a:cubicBezTo>
                    <a:cubicBezTo>
                      <a:pt x="58" y="183"/>
                      <a:pt x="58" y="183"/>
                      <a:pt x="58" y="183"/>
                    </a:cubicBezTo>
                    <a:cubicBezTo>
                      <a:pt x="58" y="183"/>
                      <a:pt x="58" y="183"/>
                      <a:pt x="58" y="182"/>
                    </a:cubicBezTo>
                    <a:cubicBezTo>
                      <a:pt x="58" y="182"/>
                      <a:pt x="58" y="182"/>
                      <a:pt x="58" y="182"/>
                    </a:cubicBezTo>
                    <a:cubicBezTo>
                      <a:pt x="58" y="182"/>
                      <a:pt x="59" y="182"/>
                      <a:pt x="59" y="182"/>
                    </a:cubicBezTo>
                    <a:cubicBezTo>
                      <a:pt x="59" y="182"/>
                      <a:pt x="59" y="182"/>
                      <a:pt x="59" y="182"/>
                    </a:cubicBezTo>
                    <a:cubicBezTo>
                      <a:pt x="59" y="181"/>
                      <a:pt x="59" y="181"/>
                      <a:pt x="59" y="181"/>
                    </a:cubicBezTo>
                    <a:cubicBezTo>
                      <a:pt x="59" y="181"/>
                      <a:pt x="59" y="181"/>
                      <a:pt x="59" y="181"/>
                    </a:cubicBezTo>
                    <a:cubicBezTo>
                      <a:pt x="59" y="181"/>
                      <a:pt x="59" y="181"/>
                      <a:pt x="59" y="181"/>
                    </a:cubicBezTo>
                    <a:cubicBezTo>
                      <a:pt x="60" y="181"/>
                      <a:pt x="60" y="181"/>
                      <a:pt x="60" y="180"/>
                    </a:cubicBezTo>
                    <a:cubicBezTo>
                      <a:pt x="60" y="180"/>
                      <a:pt x="60" y="180"/>
                      <a:pt x="60" y="180"/>
                    </a:cubicBezTo>
                    <a:cubicBezTo>
                      <a:pt x="60" y="180"/>
                      <a:pt x="60" y="180"/>
                      <a:pt x="60" y="180"/>
                    </a:cubicBezTo>
                    <a:cubicBezTo>
                      <a:pt x="60" y="180"/>
                      <a:pt x="60" y="180"/>
                      <a:pt x="60" y="180"/>
                    </a:cubicBezTo>
                    <a:cubicBezTo>
                      <a:pt x="60" y="180"/>
                      <a:pt x="60" y="180"/>
                      <a:pt x="60" y="180"/>
                    </a:cubicBezTo>
                    <a:cubicBezTo>
                      <a:pt x="60" y="180"/>
                      <a:pt x="61" y="180"/>
                      <a:pt x="61" y="179"/>
                    </a:cubicBezTo>
                    <a:cubicBezTo>
                      <a:pt x="61" y="179"/>
                      <a:pt x="61" y="179"/>
                      <a:pt x="61" y="179"/>
                    </a:cubicBezTo>
                    <a:cubicBezTo>
                      <a:pt x="61" y="179"/>
                      <a:pt x="61" y="179"/>
                      <a:pt x="61" y="179"/>
                    </a:cubicBezTo>
                    <a:cubicBezTo>
                      <a:pt x="61" y="179"/>
                      <a:pt x="61" y="179"/>
                      <a:pt x="61" y="179"/>
                    </a:cubicBezTo>
                    <a:cubicBezTo>
                      <a:pt x="61" y="179"/>
                      <a:pt x="61" y="179"/>
                      <a:pt x="61" y="179"/>
                    </a:cubicBezTo>
                    <a:cubicBezTo>
                      <a:pt x="61" y="178"/>
                      <a:pt x="61" y="178"/>
                      <a:pt x="61" y="178"/>
                    </a:cubicBezTo>
                    <a:cubicBezTo>
                      <a:pt x="61" y="178"/>
                      <a:pt x="62" y="178"/>
                      <a:pt x="62" y="178"/>
                    </a:cubicBezTo>
                    <a:cubicBezTo>
                      <a:pt x="62" y="178"/>
                      <a:pt x="62" y="178"/>
                      <a:pt x="62" y="178"/>
                    </a:cubicBezTo>
                    <a:cubicBezTo>
                      <a:pt x="62" y="178"/>
                      <a:pt x="62" y="177"/>
                      <a:pt x="62" y="177"/>
                    </a:cubicBezTo>
                    <a:cubicBezTo>
                      <a:pt x="62" y="177"/>
                      <a:pt x="62" y="177"/>
                      <a:pt x="62" y="177"/>
                    </a:cubicBezTo>
                    <a:cubicBezTo>
                      <a:pt x="62" y="177"/>
                      <a:pt x="62" y="177"/>
                      <a:pt x="62" y="177"/>
                    </a:cubicBezTo>
                    <a:cubicBezTo>
                      <a:pt x="62" y="176"/>
                      <a:pt x="62" y="176"/>
                      <a:pt x="63" y="176"/>
                    </a:cubicBezTo>
                    <a:cubicBezTo>
                      <a:pt x="63" y="176"/>
                      <a:pt x="63" y="176"/>
                      <a:pt x="63" y="175"/>
                    </a:cubicBezTo>
                    <a:cubicBezTo>
                      <a:pt x="63" y="175"/>
                      <a:pt x="63" y="175"/>
                      <a:pt x="63" y="175"/>
                    </a:cubicBezTo>
                    <a:cubicBezTo>
                      <a:pt x="63" y="175"/>
                      <a:pt x="63" y="175"/>
                      <a:pt x="63" y="174"/>
                    </a:cubicBezTo>
                    <a:cubicBezTo>
                      <a:pt x="64" y="174"/>
                      <a:pt x="64" y="174"/>
                      <a:pt x="64" y="174"/>
                    </a:cubicBezTo>
                    <a:cubicBezTo>
                      <a:pt x="64" y="174"/>
                      <a:pt x="64" y="173"/>
                      <a:pt x="64" y="173"/>
                    </a:cubicBezTo>
                    <a:cubicBezTo>
                      <a:pt x="64" y="173"/>
                      <a:pt x="64" y="173"/>
                      <a:pt x="64" y="173"/>
                    </a:cubicBezTo>
                    <a:cubicBezTo>
                      <a:pt x="64" y="173"/>
                      <a:pt x="64" y="173"/>
                      <a:pt x="64" y="173"/>
                    </a:cubicBezTo>
                    <a:cubicBezTo>
                      <a:pt x="64" y="173"/>
                      <a:pt x="64" y="172"/>
                      <a:pt x="64" y="172"/>
                    </a:cubicBezTo>
                    <a:cubicBezTo>
                      <a:pt x="64" y="172"/>
                      <a:pt x="64" y="172"/>
                      <a:pt x="64" y="172"/>
                    </a:cubicBezTo>
                    <a:cubicBezTo>
                      <a:pt x="64" y="172"/>
                      <a:pt x="64" y="172"/>
                      <a:pt x="64" y="172"/>
                    </a:cubicBezTo>
                    <a:cubicBezTo>
                      <a:pt x="64" y="172"/>
                      <a:pt x="64" y="172"/>
                      <a:pt x="64" y="172"/>
                    </a:cubicBezTo>
                    <a:cubicBezTo>
                      <a:pt x="64" y="172"/>
                      <a:pt x="64" y="172"/>
                      <a:pt x="64" y="172"/>
                    </a:cubicBezTo>
                    <a:cubicBezTo>
                      <a:pt x="64" y="171"/>
                      <a:pt x="64" y="171"/>
                      <a:pt x="64" y="171"/>
                    </a:cubicBezTo>
                    <a:cubicBezTo>
                      <a:pt x="64" y="171"/>
                      <a:pt x="64" y="171"/>
                      <a:pt x="64" y="171"/>
                    </a:cubicBezTo>
                    <a:cubicBezTo>
                      <a:pt x="64" y="171"/>
                      <a:pt x="64" y="171"/>
                      <a:pt x="64" y="171"/>
                    </a:cubicBezTo>
                    <a:cubicBezTo>
                      <a:pt x="64" y="171"/>
                      <a:pt x="64" y="171"/>
                      <a:pt x="64" y="171"/>
                    </a:cubicBezTo>
                    <a:cubicBezTo>
                      <a:pt x="64" y="170"/>
                      <a:pt x="64" y="170"/>
                      <a:pt x="64" y="170"/>
                    </a:cubicBezTo>
                    <a:cubicBezTo>
                      <a:pt x="64" y="170"/>
                      <a:pt x="65" y="170"/>
                      <a:pt x="65" y="170"/>
                    </a:cubicBezTo>
                    <a:cubicBezTo>
                      <a:pt x="65" y="170"/>
                      <a:pt x="65" y="170"/>
                      <a:pt x="65" y="169"/>
                    </a:cubicBezTo>
                    <a:cubicBezTo>
                      <a:pt x="65" y="169"/>
                      <a:pt x="65" y="169"/>
                      <a:pt x="66" y="169"/>
                    </a:cubicBezTo>
                    <a:cubicBezTo>
                      <a:pt x="66" y="169"/>
                      <a:pt x="66" y="169"/>
                      <a:pt x="66" y="169"/>
                    </a:cubicBezTo>
                    <a:cubicBezTo>
                      <a:pt x="67" y="169"/>
                      <a:pt x="67" y="168"/>
                      <a:pt x="67" y="168"/>
                    </a:cubicBezTo>
                    <a:cubicBezTo>
                      <a:pt x="67" y="168"/>
                      <a:pt x="67" y="167"/>
                      <a:pt x="67" y="167"/>
                    </a:cubicBezTo>
                    <a:cubicBezTo>
                      <a:pt x="67" y="167"/>
                      <a:pt x="67" y="167"/>
                      <a:pt x="67" y="167"/>
                    </a:cubicBezTo>
                    <a:cubicBezTo>
                      <a:pt x="67" y="167"/>
                      <a:pt x="67" y="166"/>
                      <a:pt x="67" y="166"/>
                    </a:cubicBezTo>
                    <a:cubicBezTo>
                      <a:pt x="67" y="166"/>
                      <a:pt x="67" y="166"/>
                      <a:pt x="67" y="166"/>
                    </a:cubicBezTo>
                    <a:cubicBezTo>
                      <a:pt x="67" y="166"/>
                      <a:pt x="67" y="166"/>
                      <a:pt x="67" y="166"/>
                    </a:cubicBezTo>
                    <a:cubicBezTo>
                      <a:pt x="67" y="166"/>
                      <a:pt x="67" y="166"/>
                      <a:pt x="67" y="166"/>
                    </a:cubicBezTo>
                    <a:cubicBezTo>
                      <a:pt x="67" y="166"/>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5"/>
                      <a:pt x="67" y="165"/>
                      <a:pt x="67" y="165"/>
                    </a:cubicBezTo>
                    <a:cubicBezTo>
                      <a:pt x="67" y="164"/>
                      <a:pt x="67" y="164"/>
                      <a:pt x="67" y="164"/>
                    </a:cubicBezTo>
                    <a:cubicBezTo>
                      <a:pt x="67" y="164"/>
                      <a:pt x="67" y="164"/>
                      <a:pt x="67" y="164"/>
                    </a:cubicBezTo>
                    <a:cubicBezTo>
                      <a:pt x="67" y="164"/>
                      <a:pt x="67" y="164"/>
                      <a:pt x="67" y="164"/>
                    </a:cubicBezTo>
                    <a:cubicBezTo>
                      <a:pt x="67" y="164"/>
                      <a:pt x="67" y="164"/>
                      <a:pt x="67" y="164"/>
                    </a:cubicBezTo>
                    <a:cubicBezTo>
                      <a:pt x="67" y="163"/>
                      <a:pt x="67" y="163"/>
                      <a:pt x="67" y="163"/>
                    </a:cubicBezTo>
                    <a:cubicBezTo>
                      <a:pt x="67" y="163"/>
                      <a:pt x="67" y="163"/>
                      <a:pt x="66" y="163"/>
                    </a:cubicBezTo>
                    <a:cubicBezTo>
                      <a:pt x="66" y="163"/>
                      <a:pt x="66" y="163"/>
                      <a:pt x="66" y="163"/>
                    </a:cubicBezTo>
                    <a:cubicBezTo>
                      <a:pt x="66" y="163"/>
                      <a:pt x="66" y="163"/>
                      <a:pt x="66" y="163"/>
                    </a:cubicBezTo>
                    <a:cubicBezTo>
                      <a:pt x="66" y="163"/>
                      <a:pt x="66" y="163"/>
                      <a:pt x="66" y="162"/>
                    </a:cubicBezTo>
                    <a:cubicBezTo>
                      <a:pt x="66" y="162"/>
                      <a:pt x="66" y="162"/>
                      <a:pt x="66" y="162"/>
                    </a:cubicBezTo>
                    <a:cubicBezTo>
                      <a:pt x="66" y="162"/>
                      <a:pt x="66" y="162"/>
                      <a:pt x="66" y="162"/>
                    </a:cubicBezTo>
                    <a:cubicBezTo>
                      <a:pt x="66" y="162"/>
                      <a:pt x="66" y="162"/>
                      <a:pt x="66" y="162"/>
                    </a:cubicBezTo>
                    <a:cubicBezTo>
                      <a:pt x="66" y="161"/>
                      <a:pt x="66" y="161"/>
                      <a:pt x="66" y="161"/>
                    </a:cubicBezTo>
                    <a:cubicBezTo>
                      <a:pt x="66" y="161"/>
                      <a:pt x="66" y="161"/>
                      <a:pt x="66" y="161"/>
                    </a:cubicBezTo>
                    <a:cubicBezTo>
                      <a:pt x="66" y="161"/>
                      <a:pt x="66" y="161"/>
                      <a:pt x="66" y="161"/>
                    </a:cubicBezTo>
                    <a:cubicBezTo>
                      <a:pt x="66" y="161"/>
                      <a:pt x="66" y="161"/>
                      <a:pt x="66" y="161"/>
                    </a:cubicBezTo>
                    <a:cubicBezTo>
                      <a:pt x="66" y="161"/>
                      <a:pt x="66" y="161"/>
                      <a:pt x="66" y="161"/>
                    </a:cubicBezTo>
                    <a:cubicBezTo>
                      <a:pt x="66" y="161"/>
                      <a:pt x="66" y="161"/>
                      <a:pt x="66" y="161"/>
                    </a:cubicBezTo>
                    <a:cubicBezTo>
                      <a:pt x="66" y="161"/>
                      <a:pt x="66" y="161"/>
                      <a:pt x="66" y="161"/>
                    </a:cubicBezTo>
                    <a:cubicBezTo>
                      <a:pt x="66" y="161"/>
                      <a:pt x="66" y="161"/>
                      <a:pt x="67" y="161"/>
                    </a:cubicBezTo>
                    <a:cubicBezTo>
                      <a:pt x="67" y="161"/>
                      <a:pt x="67" y="161"/>
                      <a:pt x="67" y="161"/>
                    </a:cubicBezTo>
                    <a:cubicBezTo>
                      <a:pt x="67" y="161"/>
                      <a:pt x="67" y="160"/>
                      <a:pt x="67" y="160"/>
                    </a:cubicBezTo>
                    <a:cubicBezTo>
                      <a:pt x="67" y="160"/>
                      <a:pt x="67" y="160"/>
                      <a:pt x="67" y="160"/>
                    </a:cubicBezTo>
                    <a:cubicBezTo>
                      <a:pt x="67" y="160"/>
                      <a:pt x="67" y="160"/>
                      <a:pt x="67" y="160"/>
                    </a:cubicBezTo>
                    <a:cubicBezTo>
                      <a:pt x="67" y="160"/>
                      <a:pt x="67" y="160"/>
                      <a:pt x="68" y="160"/>
                    </a:cubicBezTo>
                    <a:cubicBezTo>
                      <a:pt x="68" y="160"/>
                      <a:pt x="68" y="160"/>
                      <a:pt x="68" y="160"/>
                    </a:cubicBezTo>
                    <a:cubicBezTo>
                      <a:pt x="68" y="159"/>
                      <a:pt x="68" y="159"/>
                      <a:pt x="68" y="159"/>
                    </a:cubicBezTo>
                    <a:cubicBezTo>
                      <a:pt x="68" y="159"/>
                      <a:pt x="69" y="159"/>
                      <a:pt x="69" y="159"/>
                    </a:cubicBezTo>
                    <a:cubicBezTo>
                      <a:pt x="69" y="158"/>
                      <a:pt x="69" y="158"/>
                      <a:pt x="69" y="158"/>
                    </a:cubicBezTo>
                    <a:cubicBezTo>
                      <a:pt x="69" y="158"/>
                      <a:pt x="69" y="158"/>
                      <a:pt x="69" y="158"/>
                    </a:cubicBezTo>
                    <a:cubicBezTo>
                      <a:pt x="69" y="158"/>
                      <a:pt x="69" y="158"/>
                      <a:pt x="69" y="158"/>
                    </a:cubicBezTo>
                    <a:cubicBezTo>
                      <a:pt x="70" y="158"/>
                      <a:pt x="70" y="157"/>
                      <a:pt x="70" y="157"/>
                    </a:cubicBezTo>
                    <a:cubicBezTo>
                      <a:pt x="71" y="157"/>
                      <a:pt x="71" y="157"/>
                      <a:pt x="71" y="157"/>
                    </a:cubicBezTo>
                    <a:cubicBezTo>
                      <a:pt x="71" y="157"/>
                      <a:pt x="71" y="157"/>
                      <a:pt x="71" y="157"/>
                    </a:cubicBezTo>
                    <a:cubicBezTo>
                      <a:pt x="71" y="157"/>
                      <a:pt x="71" y="157"/>
                      <a:pt x="71" y="157"/>
                    </a:cubicBezTo>
                    <a:cubicBezTo>
                      <a:pt x="71" y="157"/>
                      <a:pt x="71" y="157"/>
                      <a:pt x="71" y="157"/>
                    </a:cubicBezTo>
                    <a:cubicBezTo>
                      <a:pt x="71" y="157"/>
                      <a:pt x="71" y="157"/>
                      <a:pt x="71" y="157"/>
                    </a:cubicBezTo>
                    <a:cubicBezTo>
                      <a:pt x="72" y="156"/>
                      <a:pt x="72" y="156"/>
                      <a:pt x="72" y="156"/>
                    </a:cubicBezTo>
                    <a:cubicBezTo>
                      <a:pt x="72" y="156"/>
                      <a:pt x="72" y="156"/>
                      <a:pt x="72" y="156"/>
                    </a:cubicBezTo>
                    <a:cubicBezTo>
                      <a:pt x="72" y="156"/>
                      <a:pt x="72" y="156"/>
                      <a:pt x="72" y="155"/>
                    </a:cubicBezTo>
                    <a:cubicBezTo>
                      <a:pt x="72" y="155"/>
                      <a:pt x="72" y="155"/>
                      <a:pt x="72" y="155"/>
                    </a:cubicBezTo>
                    <a:cubicBezTo>
                      <a:pt x="73" y="155"/>
                      <a:pt x="73" y="155"/>
                      <a:pt x="73" y="155"/>
                    </a:cubicBezTo>
                    <a:cubicBezTo>
                      <a:pt x="73" y="155"/>
                      <a:pt x="73" y="155"/>
                      <a:pt x="73" y="155"/>
                    </a:cubicBezTo>
                    <a:cubicBezTo>
                      <a:pt x="73" y="154"/>
                      <a:pt x="73" y="154"/>
                      <a:pt x="73" y="154"/>
                    </a:cubicBezTo>
                    <a:cubicBezTo>
                      <a:pt x="73" y="154"/>
                      <a:pt x="73" y="154"/>
                      <a:pt x="73" y="153"/>
                    </a:cubicBezTo>
                    <a:cubicBezTo>
                      <a:pt x="73" y="153"/>
                      <a:pt x="74" y="153"/>
                      <a:pt x="74" y="153"/>
                    </a:cubicBezTo>
                    <a:cubicBezTo>
                      <a:pt x="74" y="153"/>
                      <a:pt x="73" y="153"/>
                      <a:pt x="73" y="153"/>
                    </a:cubicBezTo>
                    <a:cubicBezTo>
                      <a:pt x="73" y="153"/>
                      <a:pt x="73" y="153"/>
                      <a:pt x="73" y="153"/>
                    </a:cubicBezTo>
                    <a:cubicBezTo>
                      <a:pt x="73" y="153"/>
                      <a:pt x="73" y="152"/>
                      <a:pt x="73" y="152"/>
                    </a:cubicBezTo>
                    <a:cubicBezTo>
                      <a:pt x="73" y="152"/>
                      <a:pt x="73" y="152"/>
                      <a:pt x="73" y="152"/>
                    </a:cubicBezTo>
                    <a:cubicBezTo>
                      <a:pt x="73" y="152"/>
                      <a:pt x="73" y="151"/>
                      <a:pt x="73" y="151"/>
                    </a:cubicBezTo>
                    <a:cubicBezTo>
                      <a:pt x="73" y="151"/>
                      <a:pt x="73" y="151"/>
                      <a:pt x="73" y="151"/>
                    </a:cubicBezTo>
                    <a:cubicBezTo>
                      <a:pt x="73" y="150"/>
                      <a:pt x="73" y="150"/>
                      <a:pt x="73" y="150"/>
                    </a:cubicBezTo>
                    <a:cubicBezTo>
                      <a:pt x="73" y="150"/>
                      <a:pt x="73" y="150"/>
                      <a:pt x="73" y="150"/>
                    </a:cubicBezTo>
                    <a:cubicBezTo>
                      <a:pt x="73" y="150"/>
                      <a:pt x="73" y="150"/>
                      <a:pt x="73" y="150"/>
                    </a:cubicBezTo>
                    <a:cubicBezTo>
                      <a:pt x="73" y="150"/>
                      <a:pt x="73" y="149"/>
                      <a:pt x="73" y="149"/>
                    </a:cubicBezTo>
                    <a:cubicBezTo>
                      <a:pt x="73" y="149"/>
                      <a:pt x="73" y="149"/>
                      <a:pt x="73" y="149"/>
                    </a:cubicBezTo>
                    <a:cubicBezTo>
                      <a:pt x="73" y="149"/>
                      <a:pt x="73" y="149"/>
                      <a:pt x="73" y="149"/>
                    </a:cubicBezTo>
                    <a:cubicBezTo>
                      <a:pt x="73" y="149"/>
                      <a:pt x="73" y="149"/>
                      <a:pt x="73" y="148"/>
                    </a:cubicBezTo>
                    <a:cubicBezTo>
                      <a:pt x="73" y="148"/>
                      <a:pt x="73" y="148"/>
                      <a:pt x="73" y="148"/>
                    </a:cubicBezTo>
                    <a:cubicBezTo>
                      <a:pt x="73" y="148"/>
                      <a:pt x="73" y="148"/>
                      <a:pt x="73" y="148"/>
                    </a:cubicBezTo>
                    <a:cubicBezTo>
                      <a:pt x="73" y="148"/>
                      <a:pt x="73" y="148"/>
                      <a:pt x="73" y="148"/>
                    </a:cubicBezTo>
                    <a:cubicBezTo>
                      <a:pt x="73" y="148"/>
                      <a:pt x="73" y="148"/>
                      <a:pt x="73" y="148"/>
                    </a:cubicBezTo>
                    <a:cubicBezTo>
                      <a:pt x="73" y="148"/>
                      <a:pt x="73" y="148"/>
                      <a:pt x="73" y="148"/>
                    </a:cubicBezTo>
                    <a:cubicBezTo>
                      <a:pt x="73" y="148"/>
                      <a:pt x="73" y="148"/>
                      <a:pt x="73" y="148"/>
                    </a:cubicBezTo>
                    <a:cubicBezTo>
                      <a:pt x="73" y="148"/>
                      <a:pt x="73" y="148"/>
                      <a:pt x="73" y="148"/>
                    </a:cubicBezTo>
                    <a:cubicBezTo>
                      <a:pt x="73" y="148"/>
                      <a:pt x="73" y="148"/>
                      <a:pt x="73" y="147"/>
                    </a:cubicBezTo>
                    <a:cubicBezTo>
                      <a:pt x="73" y="147"/>
                      <a:pt x="73" y="147"/>
                      <a:pt x="73" y="147"/>
                    </a:cubicBezTo>
                    <a:cubicBezTo>
                      <a:pt x="73" y="147"/>
                      <a:pt x="73" y="147"/>
                      <a:pt x="73" y="147"/>
                    </a:cubicBezTo>
                    <a:cubicBezTo>
                      <a:pt x="73" y="147"/>
                      <a:pt x="73" y="147"/>
                      <a:pt x="73" y="147"/>
                    </a:cubicBezTo>
                    <a:cubicBezTo>
                      <a:pt x="73" y="147"/>
                      <a:pt x="73" y="147"/>
                      <a:pt x="73" y="147"/>
                    </a:cubicBezTo>
                    <a:cubicBezTo>
                      <a:pt x="73" y="147"/>
                      <a:pt x="73" y="147"/>
                      <a:pt x="73" y="147"/>
                    </a:cubicBezTo>
                    <a:cubicBezTo>
                      <a:pt x="73" y="147"/>
                      <a:pt x="73" y="147"/>
                      <a:pt x="73" y="147"/>
                    </a:cubicBezTo>
                    <a:cubicBezTo>
                      <a:pt x="73" y="146"/>
                      <a:pt x="73" y="146"/>
                      <a:pt x="72" y="146"/>
                    </a:cubicBezTo>
                    <a:cubicBezTo>
                      <a:pt x="72" y="146"/>
                      <a:pt x="72" y="146"/>
                      <a:pt x="72" y="146"/>
                    </a:cubicBezTo>
                    <a:cubicBezTo>
                      <a:pt x="72" y="146"/>
                      <a:pt x="72" y="146"/>
                      <a:pt x="72" y="146"/>
                    </a:cubicBezTo>
                    <a:cubicBezTo>
                      <a:pt x="72" y="146"/>
                      <a:pt x="72" y="146"/>
                      <a:pt x="72" y="146"/>
                    </a:cubicBezTo>
                    <a:cubicBezTo>
                      <a:pt x="72" y="145"/>
                      <a:pt x="72" y="145"/>
                      <a:pt x="72" y="145"/>
                    </a:cubicBezTo>
                    <a:cubicBezTo>
                      <a:pt x="72" y="145"/>
                      <a:pt x="72" y="145"/>
                      <a:pt x="72" y="145"/>
                    </a:cubicBezTo>
                    <a:cubicBezTo>
                      <a:pt x="72" y="145"/>
                      <a:pt x="72" y="145"/>
                      <a:pt x="72" y="145"/>
                    </a:cubicBezTo>
                    <a:cubicBezTo>
                      <a:pt x="72" y="145"/>
                      <a:pt x="72" y="145"/>
                      <a:pt x="72" y="145"/>
                    </a:cubicBezTo>
                    <a:cubicBezTo>
                      <a:pt x="72" y="145"/>
                      <a:pt x="72" y="145"/>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4"/>
                      <a:pt x="72" y="144"/>
                    </a:cubicBezTo>
                    <a:cubicBezTo>
                      <a:pt x="72" y="144"/>
                      <a:pt x="72" y="143"/>
                      <a:pt x="72" y="143"/>
                    </a:cubicBezTo>
                    <a:cubicBezTo>
                      <a:pt x="72" y="143"/>
                      <a:pt x="72" y="143"/>
                      <a:pt x="72" y="143"/>
                    </a:cubicBezTo>
                    <a:cubicBezTo>
                      <a:pt x="72" y="143"/>
                      <a:pt x="72" y="143"/>
                      <a:pt x="72" y="143"/>
                    </a:cubicBezTo>
                    <a:cubicBezTo>
                      <a:pt x="72" y="142"/>
                      <a:pt x="72" y="142"/>
                      <a:pt x="72" y="142"/>
                    </a:cubicBezTo>
                    <a:cubicBezTo>
                      <a:pt x="72" y="142"/>
                      <a:pt x="72" y="142"/>
                      <a:pt x="72" y="142"/>
                    </a:cubicBezTo>
                    <a:cubicBezTo>
                      <a:pt x="72" y="142"/>
                      <a:pt x="72" y="142"/>
                      <a:pt x="72" y="142"/>
                    </a:cubicBezTo>
                    <a:cubicBezTo>
                      <a:pt x="72" y="142"/>
                      <a:pt x="72" y="141"/>
                      <a:pt x="72" y="141"/>
                    </a:cubicBezTo>
                    <a:cubicBezTo>
                      <a:pt x="72" y="141"/>
                      <a:pt x="72" y="141"/>
                      <a:pt x="72" y="141"/>
                    </a:cubicBezTo>
                    <a:cubicBezTo>
                      <a:pt x="72" y="141"/>
                      <a:pt x="72" y="141"/>
                      <a:pt x="72" y="141"/>
                    </a:cubicBezTo>
                    <a:cubicBezTo>
                      <a:pt x="71" y="141"/>
                      <a:pt x="71" y="141"/>
                      <a:pt x="71" y="140"/>
                    </a:cubicBezTo>
                    <a:cubicBezTo>
                      <a:pt x="71" y="140"/>
                      <a:pt x="71" y="139"/>
                      <a:pt x="71" y="139"/>
                    </a:cubicBezTo>
                    <a:cubicBezTo>
                      <a:pt x="71" y="139"/>
                      <a:pt x="71" y="139"/>
                      <a:pt x="71" y="139"/>
                    </a:cubicBezTo>
                    <a:cubicBezTo>
                      <a:pt x="71" y="139"/>
                      <a:pt x="71" y="139"/>
                      <a:pt x="71" y="139"/>
                    </a:cubicBezTo>
                    <a:cubicBezTo>
                      <a:pt x="71" y="139"/>
                      <a:pt x="71" y="138"/>
                      <a:pt x="71" y="138"/>
                    </a:cubicBezTo>
                    <a:cubicBezTo>
                      <a:pt x="71" y="138"/>
                      <a:pt x="71" y="138"/>
                      <a:pt x="71" y="138"/>
                    </a:cubicBezTo>
                    <a:cubicBezTo>
                      <a:pt x="71" y="138"/>
                      <a:pt x="71" y="138"/>
                      <a:pt x="71" y="138"/>
                    </a:cubicBezTo>
                    <a:cubicBezTo>
                      <a:pt x="71" y="138"/>
                      <a:pt x="71" y="138"/>
                      <a:pt x="72" y="138"/>
                    </a:cubicBezTo>
                    <a:cubicBezTo>
                      <a:pt x="72" y="138"/>
                      <a:pt x="72" y="138"/>
                      <a:pt x="72" y="138"/>
                    </a:cubicBezTo>
                    <a:cubicBezTo>
                      <a:pt x="72" y="138"/>
                      <a:pt x="72" y="138"/>
                      <a:pt x="72" y="138"/>
                    </a:cubicBezTo>
                    <a:cubicBezTo>
                      <a:pt x="72" y="138"/>
                      <a:pt x="72" y="138"/>
                      <a:pt x="72" y="138"/>
                    </a:cubicBezTo>
                    <a:cubicBezTo>
                      <a:pt x="72" y="138"/>
                      <a:pt x="72" y="138"/>
                      <a:pt x="72" y="138"/>
                    </a:cubicBezTo>
                    <a:cubicBezTo>
                      <a:pt x="72" y="138"/>
                      <a:pt x="72" y="138"/>
                      <a:pt x="72" y="138"/>
                    </a:cubicBezTo>
                    <a:cubicBezTo>
                      <a:pt x="72" y="138"/>
                      <a:pt x="72" y="138"/>
                      <a:pt x="72" y="138"/>
                    </a:cubicBezTo>
                    <a:cubicBezTo>
                      <a:pt x="72" y="138"/>
                      <a:pt x="72" y="138"/>
                      <a:pt x="72" y="138"/>
                    </a:cubicBezTo>
                    <a:cubicBezTo>
                      <a:pt x="72" y="137"/>
                      <a:pt x="72" y="137"/>
                      <a:pt x="72" y="137"/>
                    </a:cubicBezTo>
                    <a:cubicBezTo>
                      <a:pt x="72" y="137"/>
                      <a:pt x="72" y="137"/>
                      <a:pt x="72" y="137"/>
                    </a:cubicBezTo>
                    <a:cubicBezTo>
                      <a:pt x="72" y="137"/>
                      <a:pt x="72" y="137"/>
                      <a:pt x="72" y="136"/>
                    </a:cubicBezTo>
                    <a:cubicBezTo>
                      <a:pt x="72" y="136"/>
                      <a:pt x="72" y="136"/>
                      <a:pt x="72" y="136"/>
                    </a:cubicBezTo>
                    <a:cubicBezTo>
                      <a:pt x="72" y="136"/>
                      <a:pt x="72" y="136"/>
                      <a:pt x="72" y="136"/>
                    </a:cubicBezTo>
                    <a:cubicBezTo>
                      <a:pt x="72" y="136"/>
                      <a:pt x="72" y="136"/>
                      <a:pt x="72" y="136"/>
                    </a:cubicBezTo>
                    <a:cubicBezTo>
                      <a:pt x="73" y="136"/>
                      <a:pt x="73" y="136"/>
                      <a:pt x="73" y="135"/>
                    </a:cubicBezTo>
                    <a:cubicBezTo>
                      <a:pt x="73" y="135"/>
                      <a:pt x="73" y="135"/>
                      <a:pt x="73" y="135"/>
                    </a:cubicBezTo>
                    <a:cubicBezTo>
                      <a:pt x="73" y="135"/>
                      <a:pt x="73" y="135"/>
                      <a:pt x="73" y="135"/>
                    </a:cubicBezTo>
                    <a:cubicBezTo>
                      <a:pt x="73" y="135"/>
                      <a:pt x="73" y="135"/>
                      <a:pt x="73" y="135"/>
                    </a:cubicBezTo>
                    <a:cubicBezTo>
                      <a:pt x="73" y="135"/>
                      <a:pt x="73" y="135"/>
                      <a:pt x="73" y="135"/>
                    </a:cubicBezTo>
                    <a:cubicBezTo>
                      <a:pt x="73" y="135"/>
                      <a:pt x="73" y="134"/>
                      <a:pt x="73" y="134"/>
                    </a:cubicBezTo>
                    <a:cubicBezTo>
                      <a:pt x="73" y="134"/>
                      <a:pt x="73" y="134"/>
                      <a:pt x="74" y="134"/>
                    </a:cubicBezTo>
                    <a:cubicBezTo>
                      <a:pt x="74" y="134"/>
                      <a:pt x="74" y="134"/>
                      <a:pt x="74" y="134"/>
                    </a:cubicBezTo>
                    <a:cubicBezTo>
                      <a:pt x="74" y="134"/>
                      <a:pt x="74" y="134"/>
                      <a:pt x="74" y="134"/>
                    </a:cubicBezTo>
                    <a:cubicBezTo>
                      <a:pt x="74" y="134"/>
                      <a:pt x="74" y="134"/>
                      <a:pt x="74" y="134"/>
                    </a:cubicBezTo>
                    <a:cubicBezTo>
                      <a:pt x="74" y="134"/>
                      <a:pt x="74" y="134"/>
                      <a:pt x="74" y="134"/>
                    </a:cubicBezTo>
                    <a:cubicBezTo>
                      <a:pt x="74" y="134"/>
                      <a:pt x="74" y="134"/>
                      <a:pt x="74" y="134"/>
                    </a:cubicBezTo>
                    <a:cubicBezTo>
                      <a:pt x="74" y="133"/>
                      <a:pt x="74" y="133"/>
                      <a:pt x="75" y="133"/>
                    </a:cubicBezTo>
                    <a:cubicBezTo>
                      <a:pt x="75" y="133"/>
                      <a:pt x="75" y="133"/>
                      <a:pt x="75" y="133"/>
                    </a:cubicBezTo>
                    <a:cubicBezTo>
                      <a:pt x="75" y="133"/>
                      <a:pt x="75" y="133"/>
                      <a:pt x="75" y="133"/>
                    </a:cubicBezTo>
                    <a:cubicBezTo>
                      <a:pt x="75" y="133"/>
                      <a:pt x="75" y="133"/>
                      <a:pt x="75" y="133"/>
                    </a:cubicBezTo>
                    <a:cubicBezTo>
                      <a:pt x="75" y="133"/>
                      <a:pt x="75" y="133"/>
                      <a:pt x="75" y="132"/>
                    </a:cubicBezTo>
                    <a:cubicBezTo>
                      <a:pt x="75" y="132"/>
                      <a:pt x="75" y="132"/>
                      <a:pt x="75" y="132"/>
                    </a:cubicBezTo>
                    <a:cubicBezTo>
                      <a:pt x="75" y="132"/>
                      <a:pt x="75" y="132"/>
                      <a:pt x="75" y="132"/>
                    </a:cubicBezTo>
                    <a:cubicBezTo>
                      <a:pt x="76" y="132"/>
                      <a:pt x="76" y="131"/>
                      <a:pt x="76" y="131"/>
                    </a:cubicBezTo>
                    <a:cubicBezTo>
                      <a:pt x="76" y="131"/>
                      <a:pt x="76" y="131"/>
                      <a:pt x="76" y="131"/>
                    </a:cubicBezTo>
                    <a:cubicBezTo>
                      <a:pt x="76" y="131"/>
                      <a:pt x="76" y="131"/>
                      <a:pt x="76" y="131"/>
                    </a:cubicBezTo>
                    <a:cubicBezTo>
                      <a:pt x="76" y="131"/>
                      <a:pt x="77" y="130"/>
                      <a:pt x="77" y="130"/>
                    </a:cubicBezTo>
                    <a:cubicBezTo>
                      <a:pt x="77" y="130"/>
                      <a:pt x="77" y="130"/>
                      <a:pt x="77" y="130"/>
                    </a:cubicBezTo>
                    <a:cubicBezTo>
                      <a:pt x="77" y="130"/>
                      <a:pt x="77" y="130"/>
                      <a:pt x="77" y="130"/>
                    </a:cubicBezTo>
                    <a:cubicBezTo>
                      <a:pt x="77" y="129"/>
                      <a:pt x="77" y="129"/>
                      <a:pt x="77" y="129"/>
                    </a:cubicBezTo>
                    <a:cubicBezTo>
                      <a:pt x="78" y="129"/>
                      <a:pt x="78" y="129"/>
                      <a:pt x="78" y="129"/>
                    </a:cubicBezTo>
                    <a:cubicBezTo>
                      <a:pt x="78" y="129"/>
                      <a:pt x="78" y="128"/>
                      <a:pt x="78" y="128"/>
                    </a:cubicBezTo>
                    <a:cubicBezTo>
                      <a:pt x="79" y="128"/>
                      <a:pt x="79" y="128"/>
                      <a:pt x="79" y="128"/>
                    </a:cubicBezTo>
                    <a:cubicBezTo>
                      <a:pt x="79" y="128"/>
                      <a:pt x="79" y="127"/>
                      <a:pt x="80" y="127"/>
                    </a:cubicBezTo>
                    <a:cubicBezTo>
                      <a:pt x="80" y="127"/>
                      <a:pt x="80" y="127"/>
                      <a:pt x="80" y="127"/>
                    </a:cubicBezTo>
                    <a:cubicBezTo>
                      <a:pt x="80" y="127"/>
                      <a:pt x="80" y="127"/>
                      <a:pt x="80" y="127"/>
                    </a:cubicBezTo>
                    <a:cubicBezTo>
                      <a:pt x="80" y="127"/>
                      <a:pt x="81" y="127"/>
                      <a:pt x="81" y="126"/>
                    </a:cubicBezTo>
                    <a:cubicBezTo>
                      <a:pt x="81" y="126"/>
                      <a:pt x="81" y="126"/>
                      <a:pt x="81" y="126"/>
                    </a:cubicBezTo>
                    <a:cubicBezTo>
                      <a:pt x="81" y="126"/>
                      <a:pt x="81" y="126"/>
                      <a:pt x="81" y="125"/>
                    </a:cubicBezTo>
                    <a:cubicBezTo>
                      <a:pt x="82" y="125"/>
                      <a:pt x="82" y="125"/>
                      <a:pt x="82" y="125"/>
                    </a:cubicBezTo>
                    <a:cubicBezTo>
                      <a:pt x="82" y="125"/>
                      <a:pt x="82" y="124"/>
                      <a:pt x="82" y="124"/>
                    </a:cubicBezTo>
                    <a:cubicBezTo>
                      <a:pt x="82" y="124"/>
                      <a:pt x="82" y="124"/>
                      <a:pt x="83" y="124"/>
                    </a:cubicBezTo>
                    <a:cubicBezTo>
                      <a:pt x="83" y="123"/>
                      <a:pt x="83" y="123"/>
                      <a:pt x="83" y="123"/>
                    </a:cubicBezTo>
                    <a:cubicBezTo>
                      <a:pt x="83" y="123"/>
                      <a:pt x="83" y="123"/>
                      <a:pt x="83" y="123"/>
                    </a:cubicBezTo>
                    <a:cubicBezTo>
                      <a:pt x="83" y="123"/>
                      <a:pt x="83" y="122"/>
                      <a:pt x="83" y="122"/>
                    </a:cubicBezTo>
                    <a:cubicBezTo>
                      <a:pt x="83" y="122"/>
                      <a:pt x="84" y="122"/>
                      <a:pt x="84" y="121"/>
                    </a:cubicBezTo>
                    <a:cubicBezTo>
                      <a:pt x="84" y="121"/>
                      <a:pt x="84" y="121"/>
                      <a:pt x="84" y="121"/>
                    </a:cubicBezTo>
                    <a:cubicBezTo>
                      <a:pt x="84" y="120"/>
                      <a:pt x="84" y="120"/>
                      <a:pt x="84" y="120"/>
                    </a:cubicBezTo>
                    <a:cubicBezTo>
                      <a:pt x="84" y="120"/>
                      <a:pt x="84" y="120"/>
                      <a:pt x="84" y="120"/>
                    </a:cubicBezTo>
                    <a:cubicBezTo>
                      <a:pt x="84" y="119"/>
                      <a:pt x="85" y="119"/>
                      <a:pt x="85" y="119"/>
                    </a:cubicBezTo>
                    <a:cubicBezTo>
                      <a:pt x="85" y="119"/>
                      <a:pt x="85" y="119"/>
                      <a:pt x="85" y="119"/>
                    </a:cubicBezTo>
                    <a:cubicBezTo>
                      <a:pt x="85" y="119"/>
                      <a:pt x="85" y="119"/>
                      <a:pt x="85" y="119"/>
                    </a:cubicBezTo>
                    <a:cubicBezTo>
                      <a:pt x="85" y="119"/>
                      <a:pt x="85" y="119"/>
                      <a:pt x="85" y="118"/>
                    </a:cubicBezTo>
                    <a:cubicBezTo>
                      <a:pt x="85" y="118"/>
                      <a:pt x="85" y="118"/>
                      <a:pt x="85" y="118"/>
                    </a:cubicBezTo>
                    <a:cubicBezTo>
                      <a:pt x="85" y="118"/>
                      <a:pt x="85" y="118"/>
                      <a:pt x="85" y="118"/>
                    </a:cubicBezTo>
                    <a:cubicBezTo>
                      <a:pt x="85" y="118"/>
                      <a:pt x="85" y="118"/>
                      <a:pt x="85" y="118"/>
                    </a:cubicBezTo>
                    <a:cubicBezTo>
                      <a:pt x="85" y="118"/>
                      <a:pt x="85" y="118"/>
                      <a:pt x="85" y="118"/>
                    </a:cubicBezTo>
                    <a:cubicBezTo>
                      <a:pt x="85" y="117"/>
                      <a:pt x="86" y="117"/>
                      <a:pt x="86" y="117"/>
                    </a:cubicBezTo>
                    <a:cubicBezTo>
                      <a:pt x="86" y="117"/>
                      <a:pt x="86" y="117"/>
                      <a:pt x="86" y="117"/>
                    </a:cubicBezTo>
                    <a:cubicBezTo>
                      <a:pt x="86" y="117"/>
                      <a:pt x="86" y="117"/>
                      <a:pt x="86" y="116"/>
                    </a:cubicBezTo>
                    <a:cubicBezTo>
                      <a:pt x="86" y="116"/>
                      <a:pt x="86" y="116"/>
                      <a:pt x="86" y="116"/>
                    </a:cubicBezTo>
                    <a:cubicBezTo>
                      <a:pt x="86" y="116"/>
                      <a:pt x="86" y="116"/>
                      <a:pt x="86" y="115"/>
                    </a:cubicBezTo>
                    <a:cubicBezTo>
                      <a:pt x="86" y="115"/>
                      <a:pt x="86" y="115"/>
                      <a:pt x="86" y="115"/>
                    </a:cubicBezTo>
                    <a:cubicBezTo>
                      <a:pt x="86" y="115"/>
                      <a:pt x="86" y="115"/>
                      <a:pt x="86" y="115"/>
                    </a:cubicBezTo>
                    <a:cubicBezTo>
                      <a:pt x="86" y="115"/>
                      <a:pt x="87" y="115"/>
                      <a:pt x="86" y="115"/>
                    </a:cubicBezTo>
                    <a:cubicBezTo>
                      <a:pt x="86" y="115"/>
                      <a:pt x="86" y="115"/>
                      <a:pt x="86" y="115"/>
                    </a:cubicBezTo>
                    <a:cubicBezTo>
                      <a:pt x="86" y="115"/>
                      <a:pt x="86" y="115"/>
                      <a:pt x="86" y="115"/>
                    </a:cubicBezTo>
                    <a:cubicBezTo>
                      <a:pt x="86" y="115"/>
                      <a:pt x="86" y="115"/>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4"/>
                      <a:pt x="86" y="114"/>
                      <a:pt x="86" y="114"/>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6" y="113"/>
                      <a:pt x="86" y="113"/>
                      <a:pt x="86" y="113"/>
                    </a:cubicBezTo>
                    <a:cubicBezTo>
                      <a:pt x="85" y="113"/>
                      <a:pt x="85" y="113"/>
                      <a:pt x="85" y="113"/>
                    </a:cubicBezTo>
                    <a:cubicBezTo>
                      <a:pt x="85" y="113"/>
                      <a:pt x="85" y="113"/>
                      <a:pt x="85" y="113"/>
                    </a:cubicBezTo>
                    <a:cubicBezTo>
                      <a:pt x="85" y="113"/>
                      <a:pt x="85" y="113"/>
                      <a:pt x="85" y="113"/>
                    </a:cubicBezTo>
                    <a:cubicBezTo>
                      <a:pt x="84" y="113"/>
                      <a:pt x="84" y="113"/>
                      <a:pt x="84" y="113"/>
                    </a:cubicBezTo>
                    <a:cubicBezTo>
                      <a:pt x="84" y="113"/>
                      <a:pt x="84" y="113"/>
                      <a:pt x="84" y="113"/>
                    </a:cubicBezTo>
                    <a:cubicBezTo>
                      <a:pt x="84" y="114"/>
                      <a:pt x="84" y="114"/>
                      <a:pt x="83" y="114"/>
                    </a:cubicBezTo>
                    <a:cubicBezTo>
                      <a:pt x="83" y="114"/>
                      <a:pt x="83" y="114"/>
                      <a:pt x="83" y="114"/>
                    </a:cubicBezTo>
                    <a:cubicBezTo>
                      <a:pt x="83" y="114"/>
                      <a:pt x="83" y="114"/>
                      <a:pt x="83" y="114"/>
                    </a:cubicBezTo>
                    <a:cubicBezTo>
                      <a:pt x="83" y="114"/>
                      <a:pt x="83" y="114"/>
                      <a:pt x="83" y="114"/>
                    </a:cubicBezTo>
                    <a:cubicBezTo>
                      <a:pt x="83" y="114"/>
                      <a:pt x="83" y="114"/>
                      <a:pt x="83" y="114"/>
                    </a:cubicBezTo>
                    <a:cubicBezTo>
                      <a:pt x="83" y="114"/>
                      <a:pt x="83" y="114"/>
                      <a:pt x="83" y="114"/>
                    </a:cubicBezTo>
                    <a:cubicBezTo>
                      <a:pt x="83" y="114"/>
                      <a:pt x="82" y="114"/>
                      <a:pt x="82" y="114"/>
                    </a:cubicBezTo>
                    <a:cubicBezTo>
                      <a:pt x="82" y="114"/>
                      <a:pt x="82" y="114"/>
                      <a:pt x="82" y="114"/>
                    </a:cubicBezTo>
                    <a:cubicBezTo>
                      <a:pt x="82" y="114"/>
                      <a:pt x="82" y="114"/>
                      <a:pt x="82" y="114"/>
                    </a:cubicBezTo>
                    <a:cubicBezTo>
                      <a:pt x="82" y="114"/>
                      <a:pt x="82" y="114"/>
                      <a:pt x="82" y="114"/>
                    </a:cubicBezTo>
                    <a:cubicBezTo>
                      <a:pt x="82" y="114"/>
                      <a:pt x="82" y="114"/>
                      <a:pt x="82" y="114"/>
                    </a:cubicBezTo>
                    <a:cubicBezTo>
                      <a:pt x="82" y="114"/>
                      <a:pt x="82" y="114"/>
                      <a:pt x="82" y="114"/>
                    </a:cubicBezTo>
                    <a:cubicBezTo>
                      <a:pt x="82" y="114"/>
                      <a:pt x="82" y="114"/>
                      <a:pt x="82" y="114"/>
                    </a:cubicBezTo>
                    <a:cubicBezTo>
                      <a:pt x="82" y="114"/>
                      <a:pt x="82" y="114"/>
                      <a:pt x="82" y="114"/>
                    </a:cubicBezTo>
                    <a:cubicBezTo>
                      <a:pt x="82" y="114"/>
                      <a:pt x="82" y="114"/>
                      <a:pt x="82" y="114"/>
                    </a:cubicBezTo>
                    <a:cubicBezTo>
                      <a:pt x="82" y="114"/>
                      <a:pt x="81" y="114"/>
                      <a:pt x="81" y="114"/>
                    </a:cubicBezTo>
                    <a:cubicBezTo>
                      <a:pt x="81" y="114"/>
                      <a:pt x="81" y="114"/>
                      <a:pt x="81" y="114"/>
                    </a:cubicBezTo>
                    <a:cubicBezTo>
                      <a:pt x="81" y="114"/>
                      <a:pt x="81" y="114"/>
                      <a:pt x="81" y="114"/>
                    </a:cubicBezTo>
                    <a:cubicBezTo>
                      <a:pt x="81" y="114"/>
                      <a:pt x="81" y="114"/>
                      <a:pt x="81" y="114"/>
                    </a:cubicBezTo>
                    <a:cubicBezTo>
                      <a:pt x="81" y="114"/>
                      <a:pt x="81" y="114"/>
                      <a:pt x="81" y="114"/>
                    </a:cubicBezTo>
                    <a:cubicBezTo>
                      <a:pt x="81" y="114"/>
                      <a:pt x="81" y="114"/>
                      <a:pt x="81" y="114"/>
                    </a:cubicBezTo>
                    <a:cubicBezTo>
                      <a:pt x="81" y="114"/>
                      <a:pt x="81" y="114"/>
                      <a:pt x="81" y="114"/>
                    </a:cubicBezTo>
                    <a:cubicBezTo>
                      <a:pt x="80" y="114"/>
                      <a:pt x="80" y="114"/>
                      <a:pt x="80" y="114"/>
                    </a:cubicBezTo>
                    <a:cubicBezTo>
                      <a:pt x="80" y="114"/>
                      <a:pt x="80" y="114"/>
                      <a:pt x="80" y="114"/>
                    </a:cubicBezTo>
                    <a:cubicBezTo>
                      <a:pt x="80" y="114"/>
                      <a:pt x="80" y="114"/>
                      <a:pt x="80" y="114"/>
                    </a:cubicBezTo>
                    <a:cubicBezTo>
                      <a:pt x="80" y="114"/>
                      <a:pt x="80" y="114"/>
                      <a:pt x="80" y="114"/>
                    </a:cubicBezTo>
                    <a:cubicBezTo>
                      <a:pt x="79" y="114"/>
                      <a:pt x="79" y="114"/>
                      <a:pt x="79" y="114"/>
                    </a:cubicBezTo>
                    <a:cubicBezTo>
                      <a:pt x="79" y="114"/>
                      <a:pt x="79" y="114"/>
                      <a:pt x="79" y="114"/>
                    </a:cubicBezTo>
                    <a:cubicBezTo>
                      <a:pt x="79" y="115"/>
                      <a:pt x="79" y="115"/>
                      <a:pt x="79" y="115"/>
                    </a:cubicBezTo>
                    <a:cubicBezTo>
                      <a:pt x="79" y="115"/>
                      <a:pt x="79" y="115"/>
                      <a:pt x="78" y="115"/>
                    </a:cubicBezTo>
                    <a:cubicBezTo>
                      <a:pt x="78" y="115"/>
                      <a:pt x="78" y="115"/>
                      <a:pt x="78" y="115"/>
                    </a:cubicBezTo>
                    <a:cubicBezTo>
                      <a:pt x="78" y="115"/>
                      <a:pt x="78" y="115"/>
                      <a:pt x="78" y="115"/>
                    </a:cubicBezTo>
                    <a:cubicBezTo>
                      <a:pt x="78" y="115"/>
                      <a:pt x="78" y="115"/>
                      <a:pt x="78" y="115"/>
                    </a:cubicBezTo>
                    <a:cubicBezTo>
                      <a:pt x="78" y="115"/>
                      <a:pt x="78" y="115"/>
                      <a:pt x="78" y="115"/>
                    </a:cubicBezTo>
                    <a:cubicBezTo>
                      <a:pt x="78" y="115"/>
                      <a:pt x="78" y="115"/>
                      <a:pt x="77" y="115"/>
                    </a:cubicBezTo>
                    <a:cubicBezTo>
                      <a:pt x="77" y="115"/>
                      <a:pt x="77" y="115"/>
                      <a:pt x="77" y="115"/>
                    </a:cubicBezTo>
                    <a:cubicBezTo>
                      <a:pt x="77" y="115"/>
                      <a:pt x="77" y="115"/>
                      <a:pt x="77" y="115"/>
                    </a:cubicBezTo>
                    <a:cubicBezTo>
                      <a:pt x="77" y="115"/>
                      <a:pt x="77" y="114"/>
                      <a:pt x="77" y="114"/>
                    </a:cubicBezTo>
                    <a:cubicBezTo>
                      <a:pt x="77" y="114"/>
                      <a:pt x="77" y="114"/>
                      <a:pt x="77" y="114"/>
                    </a:cubicBezTo>
                    <a:cubicBezTo>
                      <a:pt x="77" y="114"/>
                      <a:pt x="77" y="114"/>
                      <a:pt x="77" y="114"/>
                    </a:cubicBezTo>
                    <a:cubicBezTo>
                      <a:pt x="77" y="114"/>
                      <a:pt x="77" y="114"/>
                      <a:pt x="77" y="114"/>
                    </a:cubicBezTo>
                    <a:cubicBezTo>
                      <a:pt x="77" y="113"/>
                      <a:pt x="77"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6" y="113"/>
                      <a:pt x="76" y="113"/>
                      <a:pt x="76" y="113"/>
                    </a:cubicBezTo>
                    <a:cubicBezTo>
                      <a:pt x="77" y="112"/>
                      <a:pt x="76" y="112"/>
                      <a:pt x="76" y="112"/>
                    </a:cubicBezTo>
                    <a:cubicBezTo>
                      <a:pt x="76" y="112"/>
                      <a:pt x="76" y="112"/>
                      <a:pt x="76" y="112"/>
                    </a:cubicBezTo>
                    <a:cubicBezTo>
                      <a:pt x="76" y="112"/>
                      <a:pt x="76" y="112"/>
                      <a:pt x="76" y="112"/>
                    </a:cubicBezTo>
                    <a:cubicBezTo>
                      <a:pt x="76" y="112"/>
                      <a:pt x="76" y="112"/>
                      <a:pt x="76" y="112"/>
                    </a:cubicBezTo>
                    <a:cubicBezTo>
                      <a:pt x="76" y="112"/>
                      <a:pt x="76" y="112"/>
                      <a:pt x="76" y="112"/>
                    </a:cubicBezTo>
                    <a:cubicBezTo>
                      <a:pt x="76" y="112"/>
                      <a:pt x="76" y="112"/>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6" y="111"/>
                      <a:pt x="76" y="111"/>
                      <a:pt x="76" y="111"/>
                    </a:cubicBezTo>
                    <a:cubicBezTo>
                      <a:pt x="76" y="111"/>
                      <a:pt x="76" y="111"/>
                      <a:pt x="75" y="111"/>
                    </a:cubicBezTo>
                    <a:cubicBezTo>
                      <a:pt x="75" y="111"/>
                      <a:pt x="75" y="111"/>
                      <a:pt x="75" y="111"/>
                    </a:cubicBezTo>
                    <a:cubicBezTo>
                      <a:pt x="75" y="111"/>
                      <a:pt x="75" y="111"/>
                      <a:pt x="75" y="111"/>
                    </a:cubicBezTo>
                    <a:cubicBezTo>
                      <a:pt x="75" y="111"/>
                      <a:pt x="75" y="111"/>
                      <a:pt x="75" y="111"/>
                    </a:cubicBezTo>
                    <a:cubicBezTo>
                      <a:pt x="75" y="111"/>
                      <a:pt x="75" y="111"/>
                      <a:pt x="75" y="110"/>
                    </a:cubicBezTo>
                    <a:cubicBezTo>
                      <a:pt x="75" y="110"/>
                      <a:pt x="75" y="110"/>
                      <a:pt x="75" y="110"/>
                    </a:cubicBezTo>
                    <a:cubicBezTo>
                      <a:pt x="75" y="110"/>
                      <a:pt x="75" y="110"/>
                      <a:pt x="75" y="110"/>
                    </a:cubicBezTo>
                    <a:cubicBezTo>
                      <a:pt x="75" y="110"/>
                      <a:pt x="75" y="110"/>
                      <a:pt x="75" y="110"/>
                    </a:cubicBezTo>
                    <a:cubicBezTo>
                      <a:pt x="75" y="110"/>
                      <a:pt x="75" y="110"/>
                      <a:pt x="75" y="110"/>
                    </a:cubicBezTo>
                    <a:cubicBezTo>
                      <a:pt x="75" y="110"/>
                      <a:pt x="75" y="110"/>
                      <a:pt x="75" y="110"/>
                    </a:cubicBezTo>
                    <a:cubicBezTo>
                      <a:pt x="75" y="110"/>
                      <a:pt x="75" y="110"/>
                      <a:pt x="75" y="109"/>
                    </a:cubicBezTo>
                    <a:cubicBezTo>
                      <a:pt x="74" y="109"/>
                      <a:pt x="74" y="109"/>
                      <a:pt x="74" y="109"/>
                    </a:cubicBezTo>
                    <a:cubicBezTo>
                      <a:pt x="74" y="109"/>
                      <a:pt x="74" y="109"/>
                      <a:pt x="74" y="109"/>
                    </a:cubicBezTo>
                    <a:cubicBezTo>
                      <a:pt x="74" y="109"/>
                      <a:pt x="74" y="109"/>
                      <a:pt x="74" y="109"/>
                    </a:cubicBezTo>
                    <a:cubicBezTo>
                      <a:pt x="74" y="109"/>
                      <a:pt x="74" y="109"/>
                      <a:pt x="74" y="108"/>
                    </a:cubicBezTo>
                    <a:cubicBezTo>
                      <a:pt x="74" y="108"/>
                      <a:pt x="74" y="108"/>
                      <a:pt x="74" y="108"/>
                    </a:cubicBezTo>
                    <a:cubicBezTo>
                      <a:pt x="74" y="108"/>
                      <a:pt x="74" y="108"/>
                      <a:pt x="73" y="108"/>
                    </a:cubicBezTo>
                    <a:cubicBezTo>
                      <a:pt x="73" y="108"/>
                      <a:pt x="73" y="108"/>
                      <a:pt x="73" y="108"/>
                    </a:cubicBezTo>
                    <a:cubicBezTo>
                      <a:pt x="73" y="108"/>
                      <a:pt x="73" y="108"/>
                      <a:pt x="73" y="108"/>
                    </a:cubicBezTo>
                    <a:cubicBezTo>
                      <a:pt x="73" y="108"/>
                      <a:pt x="73" y="108"/>
                      <a:pt x="73" y="108"/>
                    </a:cubicBezTo>
                    <a:cubicBezTo>
                      <a:pt x="73" y="108"/>
                      <a:pt x="73" y="108"/>
                      <a:pt x="73" y="108"/>
                    </a:cubicBezTo>
                    <a:cubicBezTo>
                      <a:pt x="73" y="107"/>
                      <a:pt x="72" y="107"/>
                      <a:pt x="72" y="107"/>
                    </a:cubicBezTo>
                    <a:cubicBezTo>
                      <a:pt x="72" y="107"/>
                      <a:pt x="72" y="107"/>
                      <a:pt x="72" y="107"/>
                    </a:cubicBezTo>
                    <a:cubicBezTo>
                      <a:pt x="72" y="107"/>
                      <a:pt x="72" y="107"/>
                      <a:pt x="72" y="107"/>
                    </a:cubicBezTo>
                    <a:cubicBezTo>
                      <a:pt x="72" y="107"/>
                      <a:pt x="72" y="107"/>
                      <a:pt x="72" y="107"/>
                    </a:cubicBezTo>
                    <a:cubicBezTo>
                      <a:pt x="72" y="107"/>
                      <a:pt x="72" y="107"/>
                      <a:pt x="72" y="107"/>
                    </a:cubicBezTo>
                    <a:cubicBezTo>
                      <a:pt x="72" y="107"/>
                      <a:pt x="72" y="107"/>
                      <a:pt x="72" y="107"/>
                    </a:cubicBezTo>
                    <a:cubicBezTo>
                      <a:pt x="72" y="107"/>
                      <a:pt x="72" y="107"/>
                      <a:pt x="72" y="107"/>
                    </a:cubicBezTo>
                    <a:cubicBezTo>
                      <a:pt x="72" y="107"/>
                      <a:pt x="72" y="107"/>
                      <a:pt x="72" y="107"/>
                    </a:cubicBezTo>
                    <a:cubicBezTo>
                      <a:pt x="72" y="107"/>
                      <a:pt x="72" y="107"/>
                      <a:pt x="72" y="107"/>
                    </a:cubicBezTo>
                    <a:cubicBezTo>
                      <a:pt x="72" y="107"/>
                      <a:pt x="72" y="106"/>
                      <a:pt x="72" y="106"/>
                    </a:cubicBezTo>
                    <a:cubicBezTo>
                      <a:pt x="71" y="106"/>
                      <a:pt x="71" y="106"/>
                      <a:pt x="71" y="106"/>
                    </a:cubicBezTo>
                    <a:cubicBezTo>
                      <a:pt x="71" y="106"/>
                      <a:pt x="71" y="106"/>
                      <a:pt x="71" y="106"/>
                    </a:cubicBezTo>
                    <a:cubicBezTo>
                      <a:pt x="71" y="106"/>
                      <a:pt x="71" y="106"/>
                      <a:pt x="71" y="106"/>
                    </a:cubicBezTo>
                    <a:cubicBezTo>
                      <a:pt x="71" y="106"/>
                      <a:pt x="71" y="106"/>
                      <a:pt x="71" y="106"/>
                    </a:cubicBezTo>
                    <a:cubicBezTo>
                      <a:pt x="71" y="105"/>
                      <a:pt x="71" y="105"/>
                      <a:pt x="71" y="105"/>
                    </a:cubicBezTo>
                    <a:cubicBezTo>
                      <a:pt x="71" y="105"/>
                      <a:pt x="71" y="105"/>
                      <a:pt x="71" y="104"/>
                    </a:cubicBezTo>
                    <a:cubicBezTo>
                      <a:pt x="71" y="104"/>
                      <a:pt x="71" y="104"/>
                      <a:pt x="71" y="104"/>
                    </a:cubicBezTo>
                    <a:cubicBezTo>
                      <a:pt x="71" y="104"/>
                      <a:pt x="71" y="104"/>
                      <a:pt x="71" y="104"/>
                    </a:cubicBezTo>
                    <a:cubicBezTo>
                      <a:pt x="71" y="104"/>
                      <a:pt x="71" y="104"/>
                      <a:pt x="71" y="103"/>
                    </a:cubicBezTo>
                    <a:cubicBezTo>
                      <a:pt x="71" y="103"/>
                      <a:pt x="71" y="103"/>
                      <a:pt x="71" y="103"/>
                    </a:cubicBezTo>
                    <a:cubicBezTo>
                      <a:pt x="71" y="103"/>
                      <a:pt x="71" y="103"/>
                      <a:pt x="71" y="103"/>
                    </a:cubicBezTo>
                    <a:cubicBezTo>
                      <a:pt x="71" y="103"/>
                      <a:pt x="71" y="103"/>
                      <a:pt x="70" y="103"/>
                    </a:cubicBezTo>
                    <a:cubicBezTo>
                      <a:pt x="70" y="103"/>
                      <a:pt x="70" y="103"/>
                      <a:pt x="70" y="103"/>
                    </a:cubicBezTo>
                    <a:cubicBezTo>
                      <a:pt x="70" y="103"/>
                      <a:pt x="70" y="103"/>
                      <a:pt x="70" y="103"/>
                    </a:cubicBezTo>
                    <a:cubicBezTo>
                      <a:pt x="70" y="103"/>
                      <a:pt x="70" y="103"/>
                      <a:pt x="70" y="103"/>
                    </a:cubicBezTo>
                    <a:cubicBezTo>
                      <a:pt x="70" y="103"/>
                      <a:pt x="70" y="103"/>
                      <a:pt x="70" y="103"/>
                    </a:cubicBezTo>
                    <a:cubicBezTo>
                      <a:pt x="70" y="103"/>
                      <a:pt x="70" y="103"/>
                      <a:pt x="70" y="103"/>
                    </a:cubicBezTo>
                    <a:cubicBezTo>
                      <a:pt x="70" y="103"/>
                      <a:pt x="70" y="103"/>
                      <a:pt x="70" y="103"/>
                    </a:cubicBezTo>
                    <a:cubicBezTo>
                      <a:pt x="70" y="103"/>
                      <a:pt x="70" y="103"/>
                      <a:pt x="70" y="103"/>
                    </a:cubicBezTo>
                    <a:cubicBezTo>
                      <a:pt x="70" y="103"/>
                      <a:pt x="70" y="102"/>
                      <a:pt x="69" y="102"/>
                    </a:cubicBezTo>
                    <a:cubicBezTo>
                      <a:pt x="69" y="102"/>
                      <a:pt x="69" y="102"/>
                      <a:pt x="69" y="102"/>
                    </a:cubicBezTo>
                    <a:cubicBezTo>
                      <a:pt x="69" y="102"/>
                      <a:pt x="69" y="102"/>
                      <a:pt x="69" y="102"/>
                    </a:cubicBezTo>
                    <a:cubicBezTo>
                      <a:pt x="69" y="102"/>
                      <a:pt x="69" y="102"/>
                      <a:pt x="69" y="102"/>
                    </a:cubicBezTo>
                    <a:cubicBezTo>
                      <a:pt x="69" y="102"/>
                      <a:pt x="69" y="101"/>
                      <a:pt x="69" y="101"/>
                    </a:cubicBezTo>
                    <a:cubicBezTo>
                      <a:pt x="69" y="101"/>
                      <a:pt x="69" y="101"/>
                      <a:pt x="69" y="101"/>
                    </a:cubicBezTo>
                    <a:cubicBezTo>
                      <a:pt x="69" y="101"/>
                      <a:pt x="69" y="101"/>
                      <a:pt x="69" y="100"/>
                    </a:cubicBezTo>
                    <a:cubicBezTo>
                      <a:pt x="69" y="100"/>
                      <a:pt x="69" y="100"/>
                      <a:pt x="69" y="100"/>
                    </a:cubicBezTo>
                    <a:cubicBezTo>
                      <a:pt x="69" y="100"/>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8"/>
                      <a:pt x="69" y="98"/>
                      <a:pt x="69" y="98"/>
                    </a:cubicBezTo>
                    <a:cubicBezTo>
                      <a:pt x="69" y="98"/>
                      <a:pt x="69" y="98"/>
                      <a:pt x="69" y="98"/>
                    </a:cubicBezTo>
                    <a:cubicBezTo>
                      <a:pt x="69" y="98"/>
                      <a:pt x="69" y="98"/>
                      <a:pt x="69" y="98"/>
                    </a:cubicBezTo>
                    <a:cubicBezTo>
                      <a:pt x="69" y="98"/>
                      <a:pt x="69" y="98"/>
                      <a:pt x="69" y="98"/>
                    </a:cubicBezTo>
                    <a:cubicBezTo>
                      <a:pt x="69" y="97"/>
                      <a:pt x="69" y="97"/>
                      <a:pt x="69" y="97"/>
                    </a:cubicBezTo>
                    <a:cubicBezTo>
                      <a:pt x="69" y="97"/>
                      <a:pt x="69" y="97"/>
                      <a:pt x="69" y="97"/>
                    </a:cubicBezTo>
                    <a:cubicBezTo>
                      <a:pt x="69" y="97"/>
                      <a:pt x="69" y="97"/>
                      <a:pt x="69" y="97"/>
                    </a:cubicBezTo>
                    <a:cubicBezTo>
                      <a:pt x="69" y="97"/>
                      <a:pt x="68" y="97"/>
                      <a:pt x="68" y="97"/>
                    </a:cubicBezTo>
                    <a:cubicBezTo>
                      <a:pt x="68" y="97"/>
                      <a:pt x="68" y="97"/>
                      <a:pt x="68" y="97"/>
                    </a:cubicBezTo>
                    <a:cubicBezTo>
                      <a:pt x="68" y="97"/>
                      <a:pt x="68" y="97"/>
                      <a:pt x="68" y="97"/>
                    </a:cubicBezTo>
                    <a:cubicBezTo>
                      <a:pt x="68" y="97"/>
                      <a:pt x="68" y="97"/>
                      <a:pt x="68" y="96"/>
                    </a:cubicBezTo>
                    <a:cubicBezTo>
                      <a:pt x="68" y="96"/>
                      <a:pt x="68" y="96"/>
                      <a:pt x="68" y="96"/>
                    </a:cubicBezTo>
                    <a:cubicBezTo>
                      <a:pt x="68" y="96"/>
                      <a:pt x="68" y="96"/>
                      <a:pt x="67" y="96"/>
                    </a:cubicBezTo>
                    <a:cubicBezTo>
                      <a:pt x="67" y="96"/>
                      <a:pt x="67" y="96"/>
                      <a:pt x="67" y="96"/>
                    </a:cubicBezTo>
                    <a:cubicBezTo>
                      <a:pt x="67" y="96"/>
                      <a:pt x="67" y="96"/>
                      <a:pt x="67" y="96"/>
                    </a:cubicBezTo>
                    <a:cubicBezTo>
                      <a:pt x="67" y="96"/>
                      <a:pt x="67" y="96"/>
                      <a:pt x="67" y="96"/>
                    </a:cubicBezTo>
                    <a:cubicBezTo>
                      <a:pt x="67" y="95"/>
                      <a:pt x="67" y="95"/>
                      <a:pt x="67" y="95"/>
                    </a:cubicBezTo>
                    <a:cubicBezTo>
                      <a:pt x="67" y="95"/>
                      <a:pt x="67" y="95"/>
                      <a:pt x="67" y="95"/>
                    </a:cubicBezTo>
                    <a:cubicBezTo>
                      <a:pt x="67" y="95"/>
                      <a:pt x="67" y="95"/>
                      <a:pt x="67" y="95"/>
                    </a:cubicBezTo>
                    <a:cubicBezTo>
                      <a:pt x="67" y="95"/>
                      <a:pt x="67" y="95"/>
                      <a:pt x="67" y="95"/>
                    </a:cubicBezTo>
                    <a:cubicBezTo>
                      <a:pt x="67" y="94"/>
                      <a:pt x="67" y="94"/>
                      <a:pt x="67" y="94"/>
                    </a:cubicBezTo>
                    <a:cubicBezTo>
                      <a:pt x="67" y="94"/>
                      <a:pt x="67" y="94"/>
                      <a:pt x="67" y="94"/>
                    </a:cubicBezTo>
                    <a:cubicBezTo>
                      <a:pt x="67" y="94"/>
                      <a:pt x="67" y="94"/>
                      <a:pt x="67" y="94"/>
                    </a:cubicBezTo>
                    <a:cubicBezTo>
                      <a:pt x="67" y="94"/>
                      <a:pt x="67" y="94"/>
                      <a:pt x="67" y="94"/>
                    </a:cubicBezTo>
                    <a:cubicBezTo>
                      <a:pt x="67" y="94"/>
                      <a:pt x="67" y="94"/>
                      <a:pt x="67" y="94"/>
                    </a:cubicBezTo>
                    <a:cubicBezTo>
                      <a:pt x="67" y="94"/>
                      <a:pt x="66" y="93"/>
                      <a:pt x="66" y="93"/>
                    </a:cubicBezTo>
                    <a:cubicBezTo>
                      <a:pt x="66" y="93"/>
                      <a:pt x="66" y="93"/>
                      <a:pt x="66" y="93"/>
                    </a:cubicBezTo>
                    <a:cubicBezTo>
                      <a:pt x="66" y="93"/>
                      <a:pt x="66" y="93"/>
                      <a:pt x="66" y="93"/>
                    </a:cubicBezTo>
                    <a:cubicBezTo>
                      <a:pt x="66" y="92"/>
                      <a:pt x="66" y="92"/>
                      <a:pt x="66" y="92"/>
                    </a:cubicBezTo>
                    <a:cubicBezTo>
                      <a:pt x="66" y="92"/>
                      <a:pt x="66" y="92"/>
                      <a:pt x="66" y="92"/>
                    </a:cubicBezTo>
                    <a:cubicBezTo>
                      <a:pt x="66" y="92"/>
                      <a:pt x="66" y="92"/>
                      <a:pt x="66" y="91"/>
                    </a:cubicBezTo>
                    <a:cubicBezTo>
                      <a:pt x="66" y="91"/>
                      <a:pt x="66" y="91"/>
                      <a:pt x="66" y="91"/>
                    </a:cubicBezTo>
                    <a:cubicBezTo>
                      <a:pt x="66" y="91"/>
                      <a:pt x="66" y="91"/>
                      <a:pt x="65" y="91"/>
                    </a:cubicBezTo>
                    <a:cubicBezTo>
                      <a:pt x="65" y="91"/>
                      <a:pt x="65" y="91"/>
                      <a:pt x="65" y="91"/>
                    </a:cubicBezTo>
                    <a:cubicBezTo>
                      <a:pt x="65" y="91"/>
                      <a:pt x="65" y="90"/>
                      <a:pt x="65" y="90"/>
                    </a:cubicBezTo>
                    <a:cubicBezTo>
                      <a:pt x="65" y="90"/>
                      <a:pt x="65" y="90"/>
                      <a:pt x="65" y="90"/>
                    </a:cubicBezTo>
                    <a:cubicBezTo>
                      <a:pt x="65" y="90"/>
                      <a:pt x="65" y="90"/>
                      <a:pt x="65" y="90"/>
                    </a:cubicBezTo>
                    <a:cubicBezTo>
                      <a:pt x="65" y="90"/>
                      <a:pt x="65" y="90"/>
                      <a:pt x="65" y="90"/>
                    </a:cubicBezTo>
                    <a:cubicBezTo>
                      <a:pt x="65" y="90"/>
                      <a:pt x="65" y="89"/>
                      <a:pt x="65" y="89"/>
                    </a:cubicBezTo>
                    <a:cubicBezTo>
                      <a:pt x="65" y="89"/>
                      <a:pt x="65" y="89"/>
                      <a:pt x="65" y="89"/>
                    </a:cubicBezTo>
                    <a:cubicBezTo>
                      <a:pt x="65" y="89"/>
                      <a:pt x="65" y="89"/>
                      <a:pt x="65" y="89"/>
                    </a:cubicBezTo>
                    <a:cubicBezTo>
                      <a:pt x="64" y="89"/>
                      <a:pt x="64" y="89"/>
                      <a:pt x="64" y="89"/>
                    </a:cubicBezTo>
                    <a:cubicBezTo>
                      <a:pt x="64" y="89"/>
                      <a:pt x="64" y="89"/>
                      <a:pt x="64" y="88"/>
                    </a:cubicBezTo>
                    <a:cubicBezTo>
                      <a:pt x="64" y="88"/>
                      <a:pt x="64" y="88"/>
                      <a:pt x="64" y="88"/>
                    </a:cubicBezTo>
                    <a:cubicBezTo>
                      <a:pt x="64" y="88"/>
                      <a:pt x="64" y="88"/>
                      <a:pt x="64" y="88"/>
                    </a:cubicBezTo>
                    <a:cubicBezTo>
                      <a:pt x="64" y="88"/>
                      <a:pt x="64" y="88"/>
                      <a:pt x="64" y="88"/>
                    </a:cubicBezTo>
                    <a:cubicBezTo>
                      <a:pt x="64" y="88"/>
                      <a:pt x="64" y="88"/>
                      <a:pt x="64" y="88"/>
                    </a:cubicBezTo>
                    <a:cubicBezTo>
                      <a:pt x="64" y="87"/>
                      <a:pt x="64" y="87"/>
                      <a:pt x="64" y="87"/>
                    </a:cubicBezTo>
                    <a:cubicBezTo>
                      <a:pt x="64" y="87"/>
                      <a:pt x="64"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3" y="86"/>
                      <a:pt x="63" y="86"/>
                      <a:pt x="63" y="86"/>
                    </a:cubicBezTo>
                    <a:cubicBezTo>
                      <a:pt x="63" y="86"/>
                      <a:pt x="63" y="86"/>
                      <a:pt x="63" y="86"/>
                    </a:cubicBezTo>
                    <a:cubicBezTo>
                      <a:pt x="63" y="85"/>
                      <a:pt x="63" y="85"/>
                      <a:pt x="63" y="85"/>
                    </a:cubicBezTo>
                    <a:cubicBezTo>
                      <a:pt x="63" y="85"/>
                      <a:pt x="63" y="85"/>
                      <a:pt x="63" y="85"/>
                    </a:cubicBezTo>
                    <a:cubicBezTo>
                      <a:pt x="63" y="85"/>
                      <a:pt x="63" y="85"/>
                      <a:pt x="63" y="85"/>
                    </a:cubicBezTo>
                    <a:cubicBezTo>
                      <a:pt x="63" y="85"/>
                      <a:pt x="63" y="85"/>
                      <a:pt x="63" y="85"/>
                    </a:cubicBezTo>
                    <a:cubicBezTo>
                      <a:pt x="63" y="85"/>
                      <a:pt x="63" y="85"/>
                      <a:pt x="63" y="85"/>
                    </a:cubicBezTo>
                    <a:cubicBezTo>
                      <a:pt x="63" y="85"/>
                      <a:pt x="63" y="85"/>
                      <a:pt x="63" y="85"/>
                    </a:cubicBezTo>
                    <a:cubicBezTo>
                      <a:pt x="63" y="86"/>
                      <a:pt x="63" y="86"/>
                      <a:pt x="63" y="86"/>
                    </a:cubicBezTo>
                    <a:cubicBezTo>
                      <a:pt x="63" y="86"/>
                      <a:pt x="63" y="86"/>
                      <a:pt x="63" y="86"/>
                    </a:cubicBezTo>
                    <a:cubicBezTo>
                      <a:pt x="63" y="86"/>
                      <a:pt x="64" y="86"/>
                      <a:pt x="64" y="86"/>
                    </a:cubicBezTo>
                    <a:cubicBezTo>
                      <a:pt x="64" y="86"/>
                      <a:pt x="64" y="86"/>
                      <a:pt x="64" y="86"/>
                    </a:cubicBezTo>
                    <a:cubicBezTo>
                      <a:pt x="64" y="86"/>
                      <a:pt x="64" y="87"/>
                      <a:pt x="64" y="87"/>
                    </a:cubicBezTo>
                    <a:cubicBezTo>
                      <a:pt x="64" y="87"/>
                      <a:pt x="64" y="87"/>
                      <a:pt x="64" y="87"/>
                    </a:cubicBezTo>
                    <a:cubicBezTo>
                      <a:pt x="64" y="87"/>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6" y="88"/>
                      <a:pt x="65" y="88"/>
                      <a:pt x="65" y="88"/>
                    </a:cubicBezTo>
                    <a:cubicBezTo>
                      <a:pt x="65" y="88"/>
                      <a:pt x="65" y="88"/>
                      <a:pt x="66" y="88"/>
                    </a:cubicBezTo>
                    <a:cubicBezTo>
                      <a:pt x="66" y="88"/>
                      <a:pt x="66" y="88"/>
                      <a:pt x="66" y="88"/>
                    </a:cubicBezTo>
                    <a:cubicBezTo>
                      <a:pt x="66" y="88"/>
                      <a:pt x="66" y="88"/>
                      <a:pt x="65" y="88"/>
                    </a:cubicBezTo>
                    <a:cubicBezTo>
                      <a:pt x="65" y="88"/>
                      <a:pt x="65" y="88"/>
                      <a:pt x="66" y="87"/>
                    </a:cubicBezTo>
                    <a:cubicBezTo>
                      <a:pt x="66" y="87"/>
                      <a:pt x="66" y="87"/>
                      <a:pt x="66" y="86"/>
                    </a:cubicBezTo>
                    <a:cubicBezTo>
                      <a:pt x="66" y="86"/>
                      <a:pt x="66" y="86"/>
                      <a:pt x="66" y="86"/>
                    </a:cubicBezTo>
                    <a:cubicBezTo>
                      <a:pt x="66" y="86"/>
                      <a:pt x="66" y="86"/>
                      <a:pt x="66" y="86"/>
                    </a:cubicBezTo>
                    <a:cubicBezTo>
                      <a:pt x="66" y="86"/>
                      <a:pt x="66" y="86"/>
                      <a:pt x="66" y="86"/>
                    </a:cubicBezTo>
                    <a:cubicBezTo>
                      <a:pt x="66" y="86"/>
                      <a:pt x="66" y="86"/>
                      <a:pt x="66" y="86"/>
                    </a:cubicBezTo>
                    <a:cubicBezTo>
                      <a:pt x="66" y="86"/>
                      <a:pt x="66" y="86"/>
                      <a:pt x="66" y="86"/>
                    </a:cubicBezTo>
                    <a:cubicBezTo>
                      <a:pt x="66" y="86"/>
                      <a:pt x="66" y="86"/>
                      <a:pt x="66" y="86"/>
                    </a:cubicBezTo>
                    <a:cubicBezTo>
                      <a:pt x="66" y="86"/>
                      <a:pt x="66" y="87"/>
                      <a:pt x="66" y="87"/>
                    </a:cubicBezTo>
                    <a:cubicBezTo>
                      <a:pt x="66" y="87"/>
                      <a:pt x="66" y="87"/>
                      <a:pt x="66" y="87"/>
                    </a:cubicBezTo>
                    <a:cubicBezTo>
                      <a:pt x="66" y="87"/>
                      <a:pt x="66" y="87"/>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7" y="88"/>
                      <a:pt x="67" y="88"/>
                    </a:cubicBezTo>
                    <a:cubicBezTo>
                      <a:pt x="67" y="88"/>
                      <a:pt x="67" y="88"/>
                      <a:pt x="67" y="88"/>
                    </a:cubicBezTo>
                    <a:cubicBezTo>
                      <a:pt x="67" y="89"/>
                      <a:pt x="67" y="89"/>
                      <a:pt x="67" y="89"/>
                    </a:cubicBezTo>
                    <a:cubicBezTo>
                      <a:pt x="67" y="89"/>
                      <a:pt x="67" y="89"/>
                      <a:pt x="67" y="89"/>
                    </a:cubicBezTo>
                    <a:cubicBezTo>
                      <a:pt x="67" y="89"/>
                      <a:pt x="67" y="89"/>
                      <a:pt x="67" y="89"/>
                    </a:cubicBezTo>
                    <a:cubicBezTo>
                      <a:pt x="67" y="90"/>
                      <a:pt x="67" y="90"/>
                      <a:pt x="67" y="90"/>
                    </a:cubicBezTo>
                    <a:cubicBezTo>
                      <a:pt x="67" y="90"/>
                      <a:pt x="68" y="90"/>
                      <a:pt x="68" y="90"/>
                    </a:cubicBezTo>
                    <a:cubicBezTo>
                      <a:pt x="68" y="90"/>
                      <a:pt x="68" y="90"/>
                      <a:pt x="68" y="90"/>
                    </a:cubicBezTo>
                    <a:cubicBezTo>
                      <a:pt x="68" y="90"/>
                      <a:pt x="67" y="90"/>
                      <a:pt x="68" y="90"/>
                    </a:cubicBezTo>
                    <a:cubicBezTo>
                      <a:pt x="68" y="90"/>
                      <a:pt x="68" y="91"/>
                      <a:pt x="68" y="91"/>
                    </a:cubicBezTo>
                    <a:cubicBezTo>
                      <a:pt x="68" y="91"/>
                      <a:pt x="68" y="92"/>
                      <a:pt x="69" y="92"/>
                    </a:cubicBezTo>
                    <a:cubicBezTo>
                      <a:pt x="69" y="92"/>
                      <a:pt x="69" y="93"/>
                      <a:pt x="69" y="93"/>
                    </a:cubicBezTo>
                    <a:cubicBezTo>
                      <a:pt x="69" y="93"/>
                      <a:pt x="69" y="93"/>
                      <a:pt x="69" y="93"/>
                    </a:cubicBezTo>
                    <a:cubicBezTo>
                      <a:pt x="69" y="93"/>
                      <a:pt x="69" y="93"/>
                      <a:pt x="69" y="93"/>
                    </a:cubicBezTo>
                    <a:cubicBezTo>
                      <a:pt x="69" y="93"/>
                      <a:pt x="69" y="93"/>
                      <a:pt x="69" y="93"/>
                    </a:cubicBezTo>
                    <a:cubicBezTo>
                      <a:pt x="69" y="93"/>
                      <a:pt x="69" y="93"/>
                      <a:pt x="69" y="93"/>
                    </a:cubicBezTo>
                    <a:cubicBezTo>
                      <a:pt x="69" y="94"/>
                      <a:pt x="69" y="94"/>
                      <a:pt x="69" y="94"/>
                    </a:cubicBezTo>
                    <a:cubicBezTo>
                      <a:pt x="69" y="94"/>
                      <a:pt x="69" y="94"/>
                      <a:pt x="69" y="94"/>
                    </a:cubicBezTo>
                    <a:cubicBezTo>
                      <a:pt x="69" y="94"/>
                      <a:pt x="69" y="94"/>
                      <a:pt x="69" y="94"/>
                    </a:cubicBezTo>
                    <a:cubicBezTo>
                      <a:pt x="69" y="94"/>
                      <a:pt x="69" y="94"/>
                      <a:pt x="69" y="94"/>
                    </a:cubicBezTo>
                    <a:cubicBezTo>
                      <a:pt x="69" y="94"/>
                      <a:pt x="69" y="94"/>
                      <a:pt x="69" y="94"/>
                    </a:cubicBezTo>
                    <a:cubicBezTo>
                      <a:pt x="69" y="94"/>
                      <a:pt x="70" y="94"/>
                      <a:pt x="70" y="94"/>
                    </a:cubicBezTo>
                    <a:cubicBezTo>
                      <a:pt x="70" y="94"/>
                      <a:pt x="70" y="94"/>
                      <a:pt x="70" y="95"/>
                    </a:cubicBezTo>
                    <a:cubicBezTo>
                      <a:pt x="70" y="95"/>
                      <a:pt x="70" y="95"/>
                      <a:pt x="70" y="95"/>
                    </a:cubicBezTo>
                    <a:cubicBezTo>
                      <a:pt x="71" y="95"/>
                      <a:pt x="71" y="95"/>
                      <a:pt x="71" y="95"/>
                    </a:cubicBezTo>
                    <a:cubicBezTo>
                      <a:pt x="71" y="95"/>
                      <a:pt x="71" y="95"/>
                      <a:pt x="71" y="95"/>
                    </a:cubicBezTo>
                    <a:cubicBezTo>
                      <a:pt x="71" y="96"/>
                      <a:pt x="71" y="96"/>
                      <a:pt x="71" y="96"/>
                    </a:cubicBezTo>
                    <a:cubicBezTo>
                      <a:pt x="71" y="96"/>
                      <a:pt x="71" y="96"/>
                      <a:pt x="71" y="96"/>
                    </a:cubicBezTo>
                    <a:cubicBezTo>
                      <a:pt x="71" y="96"/>
                      <a:pt x="71" y="96"/>
                      <a:pt x="71" y="96"/>
                    </a:cubicBezTo>
                    <a:cubicBezTo>
                      <a:pt x="71" y="96"/>
                      <a:pt x="71" y="96"/>
                      <a:pt x="71" y="97"/>
                    </a:cubicBezTo>
                    <a:cubicBezTo>
                      <a:pt x="71" y="97"/>
                      <a:pt x="71" y="97"/>
                      <a:pt x="71" y="97"/>
                    </a:cubicBezTo>
                    <a:cubicBezTo>
                      <a:pt x="71" y="97"/>
                      <a:pt x="71" y="97"/>
                      <a:pt x="71" y="97"/>
                    </a:cubicBezTo>
                    <a:cubicBezTo>
                      <a:pt x="71" y="98"/>
                      <a:pt x="71" y="98"/>
                      <a:pt x="71" y="98"/>
                    </a:cubicBezTo>
                    <a:cubicBezTo>
                      <a:pt x="71" y="98"/>
                      <a:pt x="71" y="98"/>
                      <a:pt x="71" y="98"/>
                    </a:cubicBezTo>
                    <a:cubicBezTo>
                      <a:pt x="71" y="98"/>
                      <a:pt x="72" y="99"/>
                      <a:pt x="72" y="99"/>
                    </a:cubicBezTo>
                    <a:cubicBezTo>
                      <a:pt x="72" y="99"/>
                      <a:pt x="72" y="99"/>
                      <a:pt x="72" y="99"/>
                    </a:cubicBezTo>
                    <a:cubicBezTo>
                      <a:pt x="72" y="99"/>
                      <a:pt x="72" y="99"/>
                      <a:pt x="72" y="99"/>
                    </a:cubicBezTo>
                    <a:cubicBezTo>
                      <a:pt x="72" y="99"/>
                      <a:pt x="72" y="99"/>
                      <a:pt x="72" y="99"/>
                    </a:cubicBezTo>
                    <a:cubicBezTo>
                      <a:pt x="72" y="99"/>
                      <a:pt x="72" y="100"/>
                      <a:pt x="73" y="100"/>
                    </a:cubicBezTo>
                    <a:cubicBezTo>
                      <a:pt x="73" y="100"/>
                      <a:pt x="73" y="100"/>
                      <a:pt x="73" y="100"/>
                    </a:cubicBezTo>
                    <a:cubicBezTo>
                      <a:pt x="73" y="100"/>
                      <a:pt x="73" y="100"/>
                      <a:pt x="73" y="100"/>
                    </a:cubicBezTo>
                    <a:cubicBezTo>
                      <a:pt x="73" y="100"/>
                      <a:pt x="73" y="100"/>
                      <a:pt x="73" y="100"/>
                    </a:cubicBezTo>
                    <a:cubicBezTo>
                      <a:pt x="73" y="101"/>
                      <a:pt x="74" y="101"/>
                      <a:pt x="74" y="102"/>
                    </a:cubicBezTo>
                    <a:cubicBezTo>
                      <a:pt x="74" y="102"/>
                      <a:pt x="74" y="102"/>
                      <a:pt x="74" y="102"/>
                    </a:cubicBezTo>
                    <a:cubicBezTo>
                      <a:pt x="74" y="102"/>
                      <a:pt x="74" y="102"/>
                      <a:pt x="74" y="102"/>
                    </a:cubicBezTo>
                    <a:cubicBezTo>
                      <a:pt x="74" y="102"/>
                      <a:pt x="74" y="103"/>
                      <a:pt x="74" y="103"/>
                    </a:cubicBezTo>
                    <a:cubicBezTo>
                      <a:pt x="74" y="103"/>
                      <a:pt x="74" y="103"/>
                      <a:pt x="74" y="103"/>
                    </a:cubicBezTo>
                    <a:cubicBezTo>
                      <a:pt x="74" y="103"/>
                      <a:pt x="74" y="103"/>
                      <a:pt x="74" y="103"/>
                    </a:cubicBezTo>
                    <a:cubicBezTo>
                      <a:pt x="74" y="103"/>
                      <a:pt x="74" y="103"/>
                      <a:pt x="74" y="103"/>
                    </a:cubicBezTo>
                    <a:cubicBezTo>
                      <a:pt x="74" y="103"/>
                      <a:pt x="74" y="103"/>
                      <a:pt x="74" y="103"/>
                    </a:cubicBezTo>
                    <a:cubicBezTo>
                      <a:pt x="74" y="104"/>
                      <a:pt x="75" y="104"/>
                      <a:pt x="75" y="104"/>
                    </a:cubicBezTo>
                    <a:cubicBezTo>
                      <a:pt x="75" y="104"/>
                      <a:pt x="75" y="104"/>
                      <a:pt x="75" y="104"/>
                    </a:cubicBezTo>
                    <a:cubicBezTo>
                      <a:pt x="75" y="104"/>
                      <a:pt x="75" y="104"/>
                      <a:pt x="75" y="104"/>
                    </a:cubicBezTo>
                    <a:cubicBezTo>
                      <a:pt x="75" y="104"/>
                      <a:pt x="75" y="104"/>
                      <a:pt x="75" y="104"/>
                    </a:cubicBezTo>
                    <a:cubicBezTo>
                      <a:pt x="75" y="105"/>
                      <a:pt x="75" y="105"/>
                      <a:pt x="75" y="105"/>
                    </a:cubicBezTo>
                    <a:cubicBezTo>
                      <a:pt x="75" y="105"/>
                      <a:pt x="75" y="105"/>
                      <a:pt x="75" y="105"/>
                    </a:cubicBezTo>
                    <a:cubicBezTo>
                      <a:pt x="75" y="105"/>
                      <a:pt x="75" y="105"/>
                      <a:pt x="75" y="105"/>
                    </a:cubicBezTo>
                    <a:cubicBezTo>
                      <a:pt x="75" y="105"/>
                      <a:pt x="75" y="106"/>
                      <a:pt x="76" y="106"/>
                    </a:cubicBezTo>
                    <a:cubicBezTo>
                      <a:pt x="76" y="106"/>
                      <a:pt x="76" y="106"/>
                      <a:pt x="76" y="106"/>
                    </a:cubicBezTo>
                    <a:cubicBezTo>
                      <a:pt x="76" y="106"/>
                      <a:pt x="76" y="106"/>
                      <a:pt x="76" y="106"/>
                    </a:cubicBezTo>
                    <a:cubicBezTo>
                      <a:pt x="76" y="106"/>
                      <a:pt x="76" y="106"/>
                      <a:pt x="76" y="106"/>
                    </a:cubicBezTo>
                    <a:cubicBezTo>
                      <a:pt x="76" y="106"/>
                      <a:pt x="76" y="106"/>
                      <a:pt x="76" y="106"/>
                    </a:cubicBezTo>
                    <a:cubicBezTo>
                      <a:pt x="76" y="106"/>
                      <a:pt x="76" y="106"/>
                      <a:pt x="76" y="107"/>
                    </a:cubicBezTo>
                    <a:cubicBezTo>
                      <a:pt x="76" y="107"/>
                      <a:pt x="76" y="107"/>
                      <a:pt x="76" y="107"/>
                    </a:cubicBezTo>
                    <a:cubicBezTo>
                      <a:pt x="76" y="107"/>
                      <a:pt x="76" y="107"/>
                      <a:pt x="76" y="107"/>
                    </a:cubicBezTo>
                    <a:cubicBezTo>
                      <a:pt x="76" y="107"/>
                      <a:pt x="76" y="107"/>
                      <a:pt x="76" y="107"/>
                    </a:cubicBezTo>
                    <a:cubicBezTo>
                      <a:pt x="76" y="107"/>
                      <a:pt x="76" y="107"/>
                      <a:pt x="76" y="107"/>
                    </a:cubicBezTo>
                    <a:cubicBezTo>
                      <a:pt x="76" y="107"/>
                      <a:pt x="75" y="107"/>
                      <a:pt x="75" y="108"/>
                    </a:cubicBezTo>
                    <a:cubicBezTo>
                      <a:pt x="75" y="108"/>
                      <a:pt x="76" y="108"/>
                      <a:pt x="76" y="108"/>
                    </a:cubicBezTo>
                    <a:cubicBezTo>
                      <a:pt x="76" y="108"/>
                      <a:pt x="76" y="108"/>
                      <a:pt x="76" y="108"/>
                    </a:cubicBezTo>
                    <a:cubicBezTo>
                      <a:pt x="76" y="108"/>
                      <a:pt x="76" y="108"/>
                      <a:pt x="76" y="108"/>
                    </a:cubicBezTo>
                    <a:cubicBezTo>
                      <a:pt x="76" y="108"/>
                      <a:pt x="76" y="108"/>
                      <a:pt x="76" y="109"/>
                    </a:cubicBezTo>
                    <a:cubicBezTo>
                      <a:pt x="76" y="109"/>
                      <a:pt x="76" y="109"/>
                      <a:pt x="76" y="109"/>
                    </a:cubicBezTo>
                    <a:cubicBezTo>
                      <a:pt x="76" y="109"/>
                      <a:pt x="76" y="109"/>
                      <a:pt x="76" y="109"/>
                    </a:cubicBezTo>
                    <a:cubicBezTo>
                      <a:pt x="76" y="109"/>
                      <a:pt x="76" y="109"/>
                      <a:pt x="76" y="109"/>
                    </a:cubicBezTo>
                    <a:cubicBezTo>
                      <a:pt x="76" y="109"/>
                      <a:pt x="76" y="109"/>
                      <a:pt x="76" y="109"/>
                    </a:cubicBezTo>
                    <a:cubicBezTo>
                      <a:pt x="76" y="109"/>
                      <a:pt x="76" y="109"/>
                      <a:pt x="76" y="109"/>
                    </a:cubicBezTo>
                    <a:cubicBezTo>
                      <a:pt x="76" y="109"/>
                      <a:pt x="76" y="109"/>
                      <a:pt x="76" y="110"/>
                    </a:cubicBezTo>
                    <a:cubicBezTo>
                      <a:pt x="76" y="110"/>
                      <a:pt x="76" y="110"/>
                      <a:pt x="76" y="110"/>
                    </a:cubicBezTo>
                    <a:cubicBezTo>
                      <a:pt x="76" y="110"/>
                      <a:pt x="76" y="111"/>
                      <a:pt x="76" y="111"/>
                    </a:cubicBezTo>
                    <a:cubicBezTo>
                      <a:pt x="76" y="111"/>
                      <a:pt x="76" y="111"/>
                      <a:pt x="76" y="111"/>
                    </a:cubicBezTo>
                    <a:cubicBezTo>
                      <a:pt x="76" y="111"/>
                      <a:pt x="76" y="111"/>
                      <a:pt x="76" y="111"/>
                    </a:cubicBezTo>
                    <a:cubicBezTo>
                      <a:pt x="76" y="111"/>
                      <a:pt x="76" y="111"/>
                      <a:pt x="76" y="111"/>
                    </a:cubicBezTo>
                    <a:cubicBezTo>
                      <a:pt x="76" y="111"/>
                      <a:pt x="77" y="111"/>
                      <a:pt x="77" y="111"/>
                    </a:cubicBezTo>
                    <a:cubicBezTo>
                      <a:pt x="77" y="111"/>
                      <a:pt x="77" y="111"/>
                      <a:pt x="77" y="111"/>
                    </a:cubicBezTo>
                    <a:cubicBezTo>
                      <a:pt x="77" y="111"/>
                      <a:pt x="77" y="111"/>
                      <a:pt x="77" y="111"/>
                    </a:cubicBezTo>
                    <a:cubicBezTo>
                      <a:pt x="77" y="111"/>
                      <a:pt x="77" y="111"/>
                      <a:pt x="77" y="111"/>
                    </a:cubicBezTo>
                    <a:cubicBezTo>
                      <a:pt x="77" y="111"/>
                      <a:pt x="77" y="112"/>
                      <a:pt x="77" y="112"/>
                    </a:cubicBezTo>
                    <a:cubicBezTo>
                      <a:pt x="77" y="112"/>
                      <a:pt x="77" y="112"/>
                      <a:pt x="77" y="112"/>
                    </a:cubicBezTo>
                    <a:cubicBezTo>
                      <a:pt x="77" y="112"/>
                      <a:pt x="78" y="111"/>
                      <a:pt x="78" y="111"/>
                    </a:cubicBezTo>
                    <a:cubicBezTo>
                      <a:pt x="78" y="111"/>
                      <a:pt x="78" y="111"/>
                      <a:pt x="78" y="111"/>
                    </a:cubicBezTo>
                    <a:cubicBezTo>
                      <a:pt x="78" y="111"/>
                      <a:pt x="78" y="111"/>
                      <a:pt x="78" y="111"/>
                    </a:cubicBezTo>
                    <a:cubicBezTo>
                      <a:pt x="78" y="111"/>
                      <a:pt x="78" y="111"/>
                      <a:pt x="78" y="111"/>
                    </a:cubicBezTo>
                    <a:cubicBezTo>
                      <a:pt x="78" y="111"/>
                      <a:pt x="78" y="111"/>
                      <a:pt x="78" y="111"/>
                    </a:cubicBezTo>
                    <a:cubicBezTo>
                      <a:pt x="79" y="111"/>
                      <a:pt x="79" y="111"/>
                      <a:pt x="79" y="111"/>
                    </a:cubicBezTo>
                    <a:cubicBezTo>
                      <a:pt x="79" y="111"/>
                      <a:pt x="79" y="111"/>
                      <a:pt x="79" y="111"/>
                    </a:cubicBezTo>
                    <a:cubicBezTo>
                      <a:pt x="79" y="111"/>
                      <a:pt x="79" y="111"/>
                      <a:pt x="79" y="111"/>
                    </a:cubicBezTo>
                    <a:cubicBezTo>
                      <a:pt x="79" y="111"/>
                      <a:pt x="79" y="110"/>
                      <a:pt x="80" y="110"/>
                    </a:cubicBezTo>
                    <a:cubicBezTo>
                      <a:pt x="80" y="110"/>
                      <a:pt x="80" y="110"/>
                      <a:pt x="80" y="110"/>
                    </a:cubicBezTo>
                    <a:cubicBezTo>
                      <a:pt x="80" y="110"/>
                      <a:pt x="80" y="110"/>
                      <a:pt x="80" y="110"/>
                    </a:cubicBezTo>
                    <a:cubicBezTo>
                      <a:pt x="80" y="110"/>
                      <a:pt x="80" y="110"/>
                      <a:pt x="80" y="110"/>
                    </a:cubicBezTo>
                    <a:cubicBezTo>
                      <a:pt x="80" y="110"/>
                      <a:pt x="81" y="110"/>
                      <a:pt x="81" y="110"/>
                    </a:cubicBezTo>
                    <a:cubicBezTo>
                      <a:pt x="81" y="110"/>
                      <a:pt x="81" y="110"/>
                      <a:pt x="81" y="110"/>
                    </a:cubicBezTo>
                    <a:cubicBezTo>
                      <a:pt x="81" y="110"/>
                      <a:pt x="81" y="110"/>
                      <a:pt x="81" y="110"/>
                    </a:cubicBezTo>
                    <a:cubicBezTo>
                      <a:pt x="82" y="110"/>
                      <a:pt x="82" y="110"/>
                      <a:pt x="82" y="110"/>
                    </a:cubicBezTo>
                    <a:cubicBezTo>
                      <a:pt x="82" y="110"/>
                      <a:pt x="82" y="110"/>
                      <a:pt x="82" y="110"/>
                    </a:cubicBezTo>
                    <a:cubicBezTo>
                      <a:pt x="82" y="110"/>
                      <a:pt x="82" y="110"/>
                      <a:pt x="82" y="110"/>
                    </a:cubicBezTo>
                    <a:cubicBezTo>
                      <a:pt x="82" y="110"/>
                      <a:pt x="82" y="110"/>
                      <a:pt x="82" y="110"/>
                    </a:cubicBezTo>
                    <a:cubicBezTo>
                      <a:pt x="82" y="110"/>
                      <a:pt x="82" y="110"/>
                      <a:pt x="83" y="110"/>
                    </a:cubicBezTo>
                    <a:cubicBezTo>
                      <a:pt x="83" y="110"/>
                      <a:pt x="83" y="110"/>
                      <a:pt x="83" y="110"/>
                    </a:cubicBezTo>
                    <a:cubicBezTo>
                      <a:pt x="83" y="110"/>
                      <a:pt x="83" y="109"/>
                      <a:pt x="84" y="109"/>
                    </a:cubicBezTo>
                    <a:cubicBezTo>
                      <a:pt x="84" y="109"/>
                      <a:pt x="84" y="109"/>
                      <a:pt x="84" y="109"/>
                    </a:cubicBezTo>
                    <a:cubicBezTo>
                      <a:pt x="84" y="108"/>
                      <a:pt x="85" y="108"/>
                      <a:pt x="85" y="108"/>
                    </a:cubicBezTo>
                    <a:cubicBezTo>
                      <a:pt x="85" y="108"/>
                      <a:pt x="86" y="108"/>
                      <a:pt x="87" y="107"/>
                    </a:cubicBezTo>
                    <a:cubicBezTo>
                      <a:pt x="87" y="107"/>
                      <a:pt x="87" y="107"/>
                      <a:pt x="87" y="107"/>
                    </a:cubicBezTo>
                    <a:cubicBezTo>
                      <a:pt x="87" y="107"/>
                      <a:pt x="87" y="107"/>
                      <a:pt x="87" y="107"/>
                    </a:cubicBezTo>
                    <a:cubicBezTo>
                      <a:pt x="88" y="107"/>
                      <a:pt x="88" y="107"/>
                      <a:pt x="88" y="106"/>
                    </a:cubicBezTo>
                    <a:cubicBezTo>
                      <a:pt x="88" y="106"/>
                      <a:pt x="88" y="106"/>
                      <a:pt x="88" y="106"/>
                    </a:cubicBezTo>
                    <a:cubicBezTo>
                      <a:pt x="87" y="106"/>
                      <a:pt x="88" y="106"/>
                      <a:pt x="88" y="106"/>
                    </a:cubicBezTo>
                    <a:cubicBezTo>
                      <a:pt x="88" y="106"/>
                      <a:pt x="88" y="106"/>
                      <a:pt x="88" y="106"/>
                    </a:cubicBezTo>
                    <a:cubicBezTo>
                      <a:pt x="88" y="106"/>
                      <a:pt x="88" y="106"/>
                      <a:pt x="88" y="106"/>
                    </a:cubicBezTo>
                    <a:cubicBezTo>
                      <a:pt x="88" y="106"/>
                      <a:pt x="88" y="105"/>
                      <a:pt x="89" y="105"/>
                    </a:cubicBezTo>
                    <a:cubicBezTo>
                      <a:pt x="89" y="105"/>
                      <a:pt x="89" y="105"/>
                      <a:pt x="89" y="105"/>
                    </a:cubicBezTo>
                    <a:cubicBezTo>
                      <a:pt x="89" y="105"/>
                      <a:pt x="89" y="105"/>
                      <a:pt x="89" y="105"/>
                    </a:cubicBezTo>
                    <a:cubicBezTo>
                      <a:pt x="89" y="105"/>
                      <a:pt x="89" y="105"/>
                      <a:pt x="89" y="105"/>
                    </a:cubicBezTo>
                    <a:cubicBezTo>
                      <a:pt x="90" y="105"/>
                      <a:pt x="90" y="105"/>
                      <a:pt x="90" y="105"/>
                    </a:cubicBezTo>
                    <a:cubicBezTo>
                      <a:pt x="90" y="105"/>
                      <a:pt x="90" y="105"/>
                      <a:pt x="90" y="105"/>
                    </a:cubicBezTo>
                    <a:cubicBezTo>
                      <a:pt x="90" y="105"/>
                      <a:pt x="90" y="105"/>
                      <a:pt x="90" y="105"/>
                    </a:cubicBezTo>
                    <a:cubicBezTo>
                      <a:pt x="90" y="105"/>
                      <a:pt x="90" y="105"/>
                      <a:pt x="90" y="105"/>
                    </a:cubicBezTo>
                    <a:cubicBezTo>
                      <a:pt x="90" y="105"/>
                      <a:pt x="90" y="105"/>
                      <a:pt x="90" y="105"/>
                    </a:cubicBezTo>
                    <a:cubicBezTo>
                      <a:pt x="90" y="105"/>
                      <a:pt x="90" y="105"/>
                      <a:pt x="91" y="105"/>
                    </a:cubicBezTo>
                    <a:cubicBezTo>
                      <a:pt x="91" y="105"/>
                      <a:pt x="91" y="105"/>
                      <a:pt x="91" y="105"/>
                    </a:cubicBezTo>
                    <a:cubicBezTo>
                      <a:pt x="91" y="105"/>
                      <a:pt x="91" y="105"/>
                      <a:pt x="91" y="105"/>
                    </a:cubicBezTo>
                    <a:cubicBezTo>
                      <a:pt x="91" y="105"/>
                      <a:pt x="91" y="104"/>
                      <a:pt x="91" y="104"/>
                    </a:cubicBezTo>
                    <a:cubicBezTo>
                      <a:pt x="91" y="104"/>
                      <a:pt x="91" y="104"/>
                      <a:pt x="91" y="104"/>
                    </a:cubicBezTo>
                    <a:cubicBezTo>
                      <a:pt x="91" y="104"/>
                      <a:pt x="91" y="104"/>
                      <a:pt x="92" y="104"/>
                    </a:cubicBezTo>
                    <a:cubicBezTo>
                      <a:pt x="92" y="104"/>
                      <a:pt x="92" y="104"/>
                      <a:pt x="92" y="104"/>
                    </a:cubicBezTo>
                    <a:cubicBezTo>
                      <a:pt x="92" y="104"/>
                      <a:pt x="92" y="103"/>
                      <a:pt x="92" y="103"/>
                    </a:cubicBezTo>
                    <a:cubicBezTo>
                      <a:pt x="92" y="103"/>
                      <a:pt x="92" y="103"/>
                      <a:pt x="92" y="103"/>
                    </a:cubicBezTo>
                    <a:cubicBezTo>
                      <a:pt x="92" y="103"/>
                      <a:pt x="92" y="103"/>
                      <a:pt x="92" y="103"/>
                    </a:cubicBezTo>
                    <a:cubicBezTo>
                      <a:pt x="92" y="104"/>
                      <a:pt x="92" y="104"/>
                      <a:pt x="92" y="104"/>
                    </a:cubicBezTo>
                    <a:cubicBezTo>
                      <a:pt x="92" y="104"/>
                      <a:pt x="92" y="104"/>
                      <a:pt x="92" y="104"/>
                    </a:cubicBezTo>
                    <a:cubicBezTo>
                      <a:pt x="93" y="104"/>
                      <a:pt x="93" y="103"/>
                      <a:pt x="93" y="103"/>
                    </a:cubicBezTo>
                    <a:cubicBezTo>
                      <a:pt x="93" y="103"/>
                      <a:pt x="93" y="103"/>
                      <a:pt x="93" y="103"/>
                    </a:cubicBezTo>
                    <a:cubicBezTo>
                      <a:pt x="93" y="103"/>
                      <a:pt x="93" y="103"/>
                      <a:pt x="93" y="103"/>
                    </a:cubicBezTo>
                    <a:cubicBezTo>
                      <a:pt x="93" y="103"/>
                      <a:pt x="93" y="103"/>
                      <a:pt x="93" y="103"/>
                    </a:cubicBezTo>
                    <a:cubicBezTo>
                      <a:pt x="93" y="103"/>
                      <a:pt x="93" y="103"/>
                      <a:pt x="93" y="103"/>
                    </a:cubicBezTo>
                    <a:cubicBezTo>
                      <a:pt x="93" y="103"/>
                      <a:pt x="93" y="103"/>
                      <a:pt x="93" y="102"/>
                    </a:cubicBezTo>
                    <a:cubicBezTo>
                      <a:pt x="93" y="102"/>
                      <a:pt x="94" y="102"/>
                      <a:pt x="94" y="102"/>
                    </a:cubicBezTo>
                    <a:cubicBezTo>
                      <a:pt x="94" y="102"/>
                      <a:pt x="94" y="102"/>
                      <a:pt x="94" y="102"/>
                    </a:cubicBezTo>
                    <a:cubicBezTo>
                      <a:pt x="94" y="102"/>
                      <a:pt x="94" y="102"/>
                      <a:pt x="94" y="102"/>
                    </a:cubicBezTo>
                    <a:cubicBezTo>
                      <a:pt x="94" y="102"/>
                      <a:pt x="94" y="102"/>
                      <a:pt x="94" y="102"/>
                    </a:cubicBezTo>
                    <a:cubicBezTo>
                      <a:pt x="94" y="102"/>
                      <a:pt x="94" y="102"/>
                      <a:pt x="94" y="102"/>
                    </a:cubicBezTo>
                    <a:cubicBezTo>
                      <a:pt x="94" y="102"/>
                      <a:pt x="94" y="101"/>
                      <a:pt x="94" y="101"/>
                    </a:cubicBezTo>
                    <a:cubicBezTo>
                      <a:pt x="94" y="100"/>
                      <a:pt x="94" y="100"/>
                      <a:pt x="94" y="100"/>
                    </a:cubicBezTo>
                    <a:cubicBezTo>
                      <a:pt x="94" y="100"/>
                      <a:pt x="94" y="100"/>
                      <a:pt x="94" y="100"/>
                    </a:cubicBezTo>
                    <a:cubicBezTo>
                      <a:pt x="95" y="99"/>
                      <a:pt x="95" y="99"/>
                      <a:pt x="95" y="99"/>
                    </a:cubicBezTo>
                    <a:cubicBezTo>
                      <a:pt x="95" y="99"/>
                      <a:pt x="95" y="99"/>
                      <a:pt x="95" y="99"/>
                    </a:cubicBezTo>
                    <a:cubicBezTo>
                      <a:pt x="95" y="99"/>
                      <a:pt x="95" y="99"/>
                      <a:pt x="95" y="99"/>
                    </a:cubicBezTo>
                    <a:cubicBezTo>
                      <a:pt x="95" y="99"/>
                      <a:pt x="95" y="99"/>
                      <a:pt x="95" y="99"/>
                    </a:cubicBezTo>
                    <a:cubicBezTo>
                      <a:pt x="95" y="99"/>
                      <a:pt x="95" y="99"/>
                      <a:pt x="95" y="99"/>
                    </a:cubicBezTo>
                    <a:cubicBezTo>
                      <a:pt x="95" y="99"/>
                      <a:pt x="95" y="99"/>
                      <a:pt x="95" y="99"/>
                    </a:cubicBezTo>
                    <a:cubicBezTo>
                      <a:pt x="95" y="99"/>
                      <a:pt x="95" y="99"/>
                      <a:pt x="95" y="99"/>
                    </a:cubicBezTo>
                    <a:cubicBezTo>
                      <a:pt x="95" y="99"/>
                      <a:pt x="95" y="99"/>
                      <a:pt x="95" y="99"/>
                    </a:cubicBezTo>
                    <a:cubicBezTo>
                      <a:pt x="95" y="98"/>
                      <a:pt x="96" y="98"/>
                      <a:pt x="96" y="98"/>
                    </a:cubicBezTo>
                    <a:cubicBezTo>
                      <a:pt x="96" y="98"/>
                      <a:pt x="96" y="98"/>
                      <a:pt x="96" y="98"/>
                    </a:cubicBezTo>
                    <a:cubicBezTo>
                      <a:pt x="96" y="98"/>
                      <a:pt x="96" y="97"/>
                      <a:pt x="97" y="96"/>
                    </a:cubicBezTo>
                    <a:cubicBezTo>
                      <a:pt x="97" y="96"/>
                      <a:pt x="97" y="96"/>
                      <a:pt x="97" y="96"/>
                    </a:cubicBezTo>
                    <a:cubicBezTo>
                      <a:pt x="97" y="96"/>
                      <a:pt x="96" y="96"/>
                      <a:pt x="96" y="96"/>
                    </a:cubicBezTo>
                    <a:cubicBezTo>
                      <a:pt x="96" y="96"/>
                      <a:pt x="96" y="96"/>
                      <a:pt x="96" y="96"/>
                    </a:cubicBezTo>
                    <a:cubicBezTo>
                      <a:pt x="96" y="96"/>
                      <a:pt x="96" y="96"/>
                      <a:pt x="96" y="96"/>
                    </a:cubicBezTo>
                    <a:cubicBezTo>
                      <a:pt x="96" y="96"/>
                      <a:pt x="96" y="96"/>
                      <a:pt x="96" y="96"/>
                    </a:cubicBezTo>
                    <a:cubicBezTo>
                      <a:pt x="96" y="96"/>
                      <a:pt x="96" y="96"/>
                      <a:pt x="96" y="96"/>
                    </a:cubicBezTo>
                    <a:cubicBezTo>
                      <a:pt x="96" y="96"/>
                      <a:pt x="96" y="95"/>
                      <a:pt x="96" y="95"/>
                    </a:cubicBezTo>
                    <a:cubicBezTo>
                      <a:pt x="96" y="95"/>
                      <a:pt x="95" y="95"/>
                      <a:pt x="95" y="95"/>
                    </a:cubicBezTo>
                    <a:cubicBezTo>
                      <a:pt x="95" y="95"/>
                      <a:pt x="95" y="95"/>
                      <a:pt x="95" y="95"/>
                    </a:cubicBezTo>
                    <a:cubicBezTo>
                      <a:pt x="95" y="94"/>
                      <a:pt x="95" y="94"/>
                      <a:pt x="95" y="94"/>
                    </a:cubicBezTo>
                    <a:cubicBezTo>
                      <a:pt x="95" y="94"/>
                      <a:pt x="95" y="94"/>
                      <a:pt x="94" y="94"/>
                    </a:cubicBezTo>
                    <a:cubicBezTo>
                      <a:pt x="94" y="94"/>
                      <a:pt x="94" y="94"/>
                      <a:pt x="94" y="94"/>
                    </a:cubicBezTo>
                    <a:cubicBezTo>
                      <a:pt x="94" y="94"/>
                      <a:pt x="94" y="94"/>
                      <a:pt x="94" y="94"/>
                    </a:cubicBezTo>
                    <a:cubicBezTo>
                      <a:pt x="94" y="94"/>
                      <a:pt x="94" y="94"/>
                      <a:pt x="94" y="94"/>
                    </a:cubicBezTo>
                    <a:cubicBezTo>
                      <a:pt x="93" y="94"/>
                      <a:pt x="93" y="94"/>
                      <a:pt x="93" y="94"/>
                    </a:cubicBezTo>
                    <a:cubicBezTo>
                      <a:pt x="93" y="94"/>
                      <a:pt x="93" y="94"/>
                      <a:pt x="93" y="94"/>
                    </a:cubicBezTo>
                    <a:cubicBezTo>
                      <a:pt x="93" y="93"/>
                      <a:pt x="93" y="93"/>
                      <a:pt x="93" y="93"/>
                    </a:cubicBezTo>
                    <a:cubicBezTo>
                      <a:pt x="93" y="93"/>
                      <a:pt x="92" y="93"/>
                      <a:pt x="92" y="93"/>
                    </a:cubicBezTo>
                    <a:cubicBezTo>
                      <a:pt x="92" y="93"/>
                      <a:pt x="92" y="93"/>
                      <a:pt x="92" y="93"/>
                    </a:cubicBezTo>
                    <a:cubicBezTo>
                      <a:pt x="92" y="93"/>
                      <a:pt x="92" y="93"/>
                      <a:pt x="92" y="92"/>
                    </a:cubicBezTo>
                    <a:cubicBezTo>
                      <a:pt x="92" y="92"/>
                      <a:pt x="92" y="92"/>
                      <a:pt x="92" y="92"/>
                    </a:cubicBezTo>
                    <a:cubicBezTo>
                      <a:pt x="92" y="92"/>
                      <a:pt x="92" y="92"/>
                      <a:pt x="92" y="92"/>
                    </a:cubicBezTo>
                    <a:cubicBezTo>
                      <a:pt x="92" y="92"/>
                      <a:pt x="92" y="92"/>
                      <a:pt x="92" y="91"/>
                    </a:cubicBezTo>
                    <a:cubicBezTo>
                      <a:pt x="92" y="91"/>
                      <a:pt x="92" y="91"/>
                      <a:pt x="92" y="91"/>
                    </a:cubicBezTo>
                    <a:cubicBezTo>
                      <a:pt x="92" y="91"/>
                      <a:pt x="92" y="91"/>
                      <a:pt x="92" y="91"/>
                    </a:cubicBezTo>
                    <a:cubicBezTo>
                      <a:pt x="92" y="91"/>
                      <a:pt x="92" y="91"/>
                      <a:pt x="92" y="91"/>
                    </a:cubicBezTo>
                    <a:cubicBezTo>
                      <a:pt x="92" y="91"/>
                      <a:pt x="92" y="91"/>
                      <a:pt x="92" y="91"/>
                    </a:cubicBezTo>
                    <a:cubicBezTo>
                      <a:pt x="92" y="91"/>
                      <a:pt x="92" y="91"/>
                      <a:pt x="92" y="91"/>
                    </a:cubicBezTo>
                    <a:cubicBezTo>
                      <a:pt x="92" y="91"/>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0"/>
                      <a:pt x="92" y="90"/>
                      <a:pt x="92" y="90"/>
                    </a:cubicBezTo>
                    <a:cubicBezTo>
                      <a:pt x="92" y="91"/>
                      <a:pt x="92" y="91"/>
                      <a:pt x="91" y="91"/>
                    </a:cubicBezTo>
                    <a:cubicBezTo>
                      <a:pt x="91" y="91"/>
                      <a:pt x="91" y="91"/>
                      <a:pt x="91" y="91"/>
                    </a:cubicBezTo>
                    <a:cubicBezTo>
                      <a:pt x="91" y="91"/>
                      <a:pt x="91" y="92"/>
                      <a:pt x="91" y="92"/>
                    </a:cubicBezTo>
                    <a:cubicBezTo>
                      <a:pt x="91" y="92"/>
                      <a:pt x="91" y="92"/>
                      <a:pt x="91" y="92"/>
                    </a:cubicBezTo>
                    <a:cubicBezTo>
                      <a:pt x="91" y="92"/>
                      <a:pt x="91" y="92"/>
                      <a:pt x="91" y="92"/>
                    </a:cubicBezTo>
                    <a:cubicBezTo>
                      <a:pt x="91" y="92"/>
                      <a:pt x="90" y="92"/>
                      <a:pt x="90" y="92"/>
                    </a:cubicBezTo>
                    <a:cubicBezTo>
                      <a:pt x="90" y="92"/>
                      <a:pt x="90" y="92"/>
                      <a:pt x="90" y="92"/>
                    </a:cubicBezTo>
                    <a:cubicBezTo>
                      <a:pt x="90" y="92"/>
                      <a:pt x="90" y="92"/>
                      <a:pt x="90" y="92"/>
                    </a:cubicBezTo>
                    <a:cubicBezTo>
                      <a:pt x="90" y="92"/>
                      <a:pt x="90" y="92"/>
                      <a:pt x="90" y="92"/>
                    </a:cubicBezTo>
                    <a:cubicBezTo>
                      <a:pt x="90" y="93"/>
                      <a:pt x="90" y="93"/>
                      <a:pt x="90" y="93"/>
                    </a:cubicBezTo>
                    <a:cubicBezTo>
                      <a:pt x="90" y="93"/>
                      <a:pt x="90" y="93"/>
                      <a:pt x="90" y="93"/>
                    </a:cubicBezTo>
                    <a:cubicBezTo>
                      <a:pt x="90" y="93"/>
                      <a:pt x="90" y="93"/>
                      <a:pt x="90" y="94"/>
                    </a:cubicBezTo>
                    <a:cubicBezTo>
                      <a:pt x="90" y="94"/>
                      <a:pt x="90" y="94"/>
                      <a:pt x="90" y="94"/>
                    </a:cubicBezTo>
                    <a:cubicBezTo>
                      <a:pt x="90" y="94"/>
                      <a:pt x="89" y="94"/>
                      <a:pt x="89" y="94"/>
                    </a:cubicBezTo>
                    <a:cubicBezTo>
                      <a:pt x="89" y="94"/>
                      <a:pt x="88" y="94"/>
                      <a:pt x="88" y="94"/>
                    </a:cubicBezTo>
                    <a:cubicBezTo>
                      <a:pt x="88" y="94"/>
                      <a:pt x="88" y="94"/>
                      <a:pt x="88" y="94"/>
                    </a:cubicBezTo>
                    <a:cubicBezTo>
                      <a:pt x="88" y="94"/>
                      <a:pt x="87" y="94"/>
                      <a:pt x="87" y="94"/>
                    </a:cubicBezTo>
                    <a:cubicBezTo>
                      <a:pt x="87" y="94"/>
                      <a:pt x="87" y="94"/>
                      <a:pt x="87" y="94"/>
                    </a:cubicBezTo>
                    <a:cubicBezTo>
                      <a:pt x="87" y="94"/>
                      <a:pt x="87" y="94"/>
                      <a:pt x="87" y="94"/>
                    </a:cubicBezTo>
                    <a:cubicBezTo>
                      <a:pt x="87" y="94"/>
                      <a:pt x="87" y="94"/>
                      <a:pt x="87" y="94"/>
                    </a:cubicBezTo>
                    <a:cubicBezTo>
                      <a:pt x="87" y="94"/>
                      <a:pt x="87" y="94"/>
                      <a:pt x="87" y="94"/>
                    </a:cubicBezTo>
                    <a:cubicBezTo>
                      <a:pt x="87" y="94"/>
                      <a:pt x="87" y="94"/>
                      <a:pt x="87"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4"/>
                      <a:pt x="86" y="94"/>
                      <a:pt x="86" y="94"/>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3"/>
                      <a:pt x="86" y="93"/>
                    </a:cubicBezTo>
                    <a:cubicBezTo>
                      <a:pt x="86" y="93"/>
                      <a:pt x="86" y="92"/>
                      <a:pt x="86" y="92"/>
                    </a:cubicBezTo>
                    <a:cubicBezTo>
                      <a:pt x="87" y="92"/>
                      <a:pt x="87" y="92"/>
                      <a:pt x="86" y="92"/>
                    </a:cubicBezTo>
                    <a:cubicBezTo>
                      <a:pt x="86" y="92"/>
                      <a:pt x="86" y="92"/>
                      <a:pt x="86" y="92"/>
                    </a:cubicBezTo>
                    <a:cubicBezTo>
                      <a:pt x="86" y="92"/>
                      <a:pt x="86" y="91"/>
                      <a:pt x="86" y="91"/>
                    </a:cubicBezTo>
                    <a:cubicBezTo>
                      <a:pt x="86" y="91"/>
                      <a:pt x="86" y="91"/>
                      <a:pt x="86" y="91"/>
                    </a:cubicBezTo>
                    <a:cubicBezTo>
                      <a:pt x="86" y="91"/>
                      <a:pt x="86" y="91"/>
                      <a:pt x="86" y="91"/>
                    </a:cubicBezTo>
                    <a:cubicBezTo>
                      <a:pt x="86" y="91"/>
                      <a:pt x="86" y="91"/>
                      <a:pt x="86" y="91"/>
                    </a:cubicBezTo>
                    <a:cubicBezTo>
                      <a:pt x="86" y="91"/>
                      <a:pt x="86" y="91"/>
                      <a:pt x="86" y="91"/>
                    </a:cubicBezTo>
                    <a:cubicBezTo>
                      <a:pt x="86" y="91"/>
                      <a:pt x="86" y="91"/>
                      <a:pt x="86" y="91"/>
                    </a:cubicBezTo>
                    <a:cubicBezTo>
                      <a:pt x="86" y="91"/>
                      <a:pt x="86" y="91"/>
                      <a:pt x="85" y="91"/>
                    </a:cubicBezTo>
                    <a:cubicBezTo>
                      <a:pt x="85" y="91"/>
                      <a:pt x="85" y="91"/>
                      <a:pt x="85" y="91"/>
                    </a:cubicBezTo>
                    <a:cubicBezTo>
                      <a:pt x="85" y="91"/>
                      <a:pt x="85" y="91"/>
                      <a:pt x="85" y="91"/>
                    </a:cubicBezTo>
                    <a:cubicBezTo>
                      <a:pt x="85" y="91"/>
                      <a:pt x="85" y="92"/>
                      <a:pt x="85" y="92"/>
                    </a:cubicBezTo>
                    <a:cubicBezTo>
                      <a:pt x="85" y="92"/>
                      <a:pt x="85" y="92"/>
                      <a:pt x="85" y="92"/>
                    </a:cubicBezTo>
                    <a:cubicBezTo>
                      <a:pt x="85" y="92"/>
                      <a:pt x="85" y="92"/>
                      <a:pt x="85" y="92"/>
                    </a:cubicBezTo>
                    <a:cubicBezTo>
                      <a:pt x="85" y="92"/>
                      <a:pt x="85" y="92"/>
                      <a:pt x="85" y="93"/>
                    </a:cubicBezTo>
                    <a:cubicBezTo>
                      <a:pt x="85" y="93"/>
                      <a:pt x="85" y="93"/>
                      <a:pt x="85" y="93"/>
                    </a:cubicBezTo>
                    <a:cubicBezTo>
                      <a:pt x="85" y="93"/>
                      <a:pt x="85" y="93"/>
                      <a:pt x="85" y="93"/>
                    </a:cubicBezTo>
                    <a:cubicBezTo>
                      <a:pt x="85" y="93"/>
                      <a:pt x="85" y="93"/>
                      <a:pt x="85" y="93"/>
                    </a:cubicBezTo>
                    <a:cubicBezTo>
                      <a:pt x="85" y="93"/>
                      <a:pt x="85" y="93"/>
                      <a:pt x="85" y="93"/>
                    </a:cubicBezTo>
                    <a:cubicBezTo>
                      <a:pt x="85" y="92"/>
                      <a:pt x="85" y="92"/>
                      <a:pt x="85" y="92"/>
                    </a:cubicBezTo>
                    <a:cubicBezTo>
                      <a:pt x="85" y="92"/>
                      <a:pt x="85" y="92"/>
                      <a:pt x="85" y="92"/>
                    </a:cubicBezTo>
                    <a:cubicBezTo>
                      <a:pt x="85" y="92"/>
                      <a:pt x="85" y="92"/>
                      <a:pt x="85" y="92"/>
                    </a:cubicBezTo>
                    <a:cubicBezTo>
                      <a:pt x="85" y="92"/>
                      <a:pt x="85" y="92"/>
                      <a:pt x="85" y="92"/>
                    </a:cubicBezTo>
                    <a:cubicBezTo>
                      <a:pt x="85" y="92"/>
                      <a:pt x="85" y="92"/>
                      <a:pt x="85" y="92"/>
                    </a:cubicBezTo>
                    <a:cubicBezTo>
                      <a:pt x="85" y="92"/>
                      <a:pt x="85" y="92"/>
                      <a:pt x="85" y="92"/>
                    </a:cubicBezTo>
                    <a:cubicBezTo>
                      <a:pt x="85" y="92"/>
                      <a:pt x="85" y="92"/>
                      <a:pt x="85" y="92"/>
                    </a:cubicBezTo>
                    <a:cubicBezTo>
                      <a:pt x="85" y="92"/>
                      <a:pt x="85" y="92"/>
                      <a:pt x="85" y="92"/>
                    </a:cubicBezTo>
                    <a:cubicBezTo>
                      <a:pt x="85" y="92"/>
                      <a:pt x="85" y="91"/>
                      <a:pt x="85" y="91"/>
                    </a:cubicBezTo>
                    <a:cubicBezTo>
                      <a:pt x="85" y="91"/>
                      <a:pt x="85" y="91"/>
                      <a:pt x="84" y="91"/>
                    </a:cubicBezTo>
                    <a:cubicBezTo>
                      <a:pt x="84" y="91"/>
                      <a:pt x="84" y="91"/>
                      <a:pt x="84" y="91"/>
                    </a:cubicBezTo>
                    <a:cubicBezTo>
                      <a:pt x="84" y="91"/>
                      <a:pt x="84" y="91"/>
                      <a:pt x="84" y="91"/>
                    </a:cubicBezTo>
                    <a:cubicBezTo>
                      <a:pt x="84" y="91"/>
                      <a:pt x="84" y="91"/>
                      <a:pt x="84" y="91"/>
                    </a:cubicBezTo>
                    <a:cubicBezTo>
                      <a:pt x="84" y="90"/>
                      <a:pt x="84" y="90"/>
                      <a:pt x="84" y="90"/>
                    </a:cubicBezTo>
                    <a:cubicBezTo>
                      <a:pt x="84" y="90"/>
                      <a:pt x="84" y="90"/>
                      <a:pt x="84" y="90"/>
                    </a:cubicBezTo>
                    <a:cubicBezTo>
                      <a:pt x="84" y="90"/>
                      <a:pt x="84" y="90"/>
                      <a:pt x="84" y="89"/>
                    </a:cubicBezTo>
                    <a:cubicBezTo>
                      <a:pt x="84" y="89"/>
                      <a:pt x="84" y="89"/>
                      <a:pt x="84" y="89"/>
                    </a:cubicBezTo>
                    <a:cubicBezTo>
                      <a:pt x="84" y="89"/>
                      <a:pt x="84" y="89"/>
                      <a:pt x="84" y="89"/>
                    </a:cubicBezTo>
                    <a:cubicBezTo>
                      <a:pt x="84" y="89"/>
                      <a:pt x="84" y="89"/>
                      <a:pt x="84" y="89"/>
                    </a:cubicBezTo>
                    <a:cubicBezTo>
                      <a:pt x="84" y="89"/>
                      <a:pt x="84" y="89"/>
                      <a:pt x="84" y="89"/>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8"/>
                      <a:pt x="83" y="88"/>
                      <a:pt x="83" y="88"/>
                    </a:cubicBezTo>
                    <a:cubicBezTo>
                      <a:pt x="83" y="88"/>
                      <a:pt x="83" y="88"/>
                      <a:pt x="83" y="88"/>
                    </a:cubicBezTo>
                    <a:cubicBezTo>
                      <a:pt x="83" y="88"/>
                      <a:pt x="83" y="88"/>
                      <a:pt x="83" y="88"/>
                    </a:cubicBezTo>
                    <a:cubicBezTo>
                      <a:pt x="83" y="88"/>
                      <a:pt x="83" y="88"/>
                      <a:pt x="83" y="88"/>
                    </a:cubicBezTo>
                    <a:cubicBezTo>
                      <a:pt x="83" y="88"/>
                      <a:pt x="83" y="88"/>
                      <a:pt x="83" y="88"/>
                    </a:cubicBezTo>
                    <a:cubicBezTo>
                      <a:pt x="83" y="88"/>
                      <a:pt x="83" y="88"/>
                      <a:pt x="83" y="88"/>
                    </a:cubicBezTo>
                    <a:cubicBezTo>
                      <a:pt x="83" y="88"/>
                      <a:pt x="83" y="88"/>
                      <a:pt x="83" y="88"/>
                    </a:cubicBezTo>
                    <a:cubicBezTo>
                      <a:pt x="82" y="88"/>
                      <a:pt x="82" y="87"/>
                      <a:pt x="82" y="87"/>
                    </a:cubicBezTo>
                    <a:cubicBezTo>
                      <a:pt x="82" y="87"/>
                      <a:pt x="82" y="87"/>
                      <a:pt x="82" y="87"/>
                    </a:cubicBezTo>
                    <a:cubicBezTo>
                      <a:pt x="82" y="87"/>
                      <a:pt x="82" y="87"/>
                      <a:pt x="82" y="87"/>
                    </a:cubicBezTo>
                    <a:cubicBezTo>
                      <a:pt x="82" y="87"/>
                      <a:pt x="82" y="87"/>
                      <a:pt x="82" y="87"/>
                    </a:cubicBezTo>
                    <a:cubicBezTo>
                      <a:pt x="82" y="87"/>
                      <a:pt x="82" y="87"/>
                      <a:pt x="82" y="87"/>
                    </a:cubicBezTo>
                    <a:cubicBezTo>
                      <a:pt x="82" y="87"/>
                      <a:pt x="82" y="87"/>
                      <a:pt x="82" y="87"/>
                    </a:cubicBezTo>
                    <a:cubicBezTo>
                      <a:pt x="82" y="87"/>
                      <a:pt x="82" y="87"/>
                      <a:pt x="82" y="87"/>
                    </a:cubicBezTo>
                    <a:cubicBezTo>
                      <a:pt x="82" y="86"/>
                      <a:pt x="82" y="86"/>
                      <a:pt x="82" y="86"/>
                    </a:cubicBezTo>
                    <a:cubicBezTo>
                      <a:pt x="82" y="86"/>
                      <a:pt x="82" y="86"/>
                      <a:pt x="82" y="86"/>
                    </a:cubicBezTo>
                    <a:cubicBezTo>
                      <a:pt x="82" y="86"/>
                      <a:pt x="81" y="86"/>
                      <a:pt x="81" y="85"/>
                    </a:cubicBezTo>
                    <a:cubicBezTo>
                      <a:pt x="81" y="85"/>
                      <a:pt x="82" y="85"/>
                      <a:pt x="82" y="85"/>
                    </a:cubicBezTo>
                    <a:cubicBezTo>
                      <a:pt x="82" y="85"/>
                      <a:pt x="82" y="85"/>
                      <a:pt x="82" y="85"/>
                    </a:cubicBezTo>
                    <a:cubicBezTo>
                      <a:pt x="82" y="85"/>
                      <a:pt x="82" y="85"/>
                      <a:pt x="82" y="85"/>
                    </a:cubicBezTo>
                    <a:cubicBezTo>
                      <a:pt x="82" y="85"/>
                      <a:pt x="82" y="85"/>
                      <a:pt x="82" y="85"/>
                    </a:cubicBezTo>
                    <a:cubicBezTo>
                      <a:pt x="82" y="85"/>
                      <a:pt x="82" y="85"/>
                      <a:pt x="82" y="85"/>
                    </a:cubicBezTo>
                    <a:cubicBezTo>
                      <a:pt x="82" y="85"/>
                      <a:pt x="82" y="85"/>
                      <a:pt x="82" y="85"/>
                    </a:cubicBezTo>
                    <a:cubicBezTo>
                      <a:pt x="82" y="85"/>
                      <a:pt x="82" y="85"/>
                      <a:pt x="82" y="85"/>
                    </a:cubicBezTo>
                    <a:cubicBezTo>
                      <a:pt x="82" y="85"/>
                      <a:pt x="82" y="85"/>
                      <a:pt x="82" y="85"/>
                    </a:cubicBezTo>
                    <a:cubicBezTo>
                      <a:pt x="82" y="85"/>
                      <a:pt x="82" y="85"/>
                      <a:pt x="82" y="85"/>
                    </a:cubicBezTo>
                    <a:cubicBezTo>
                      <a:pt x="82" y="85"/>
                      <a:pt x="82" y="84"/>
                      <a:pt x="82" y="84"/>
                    </a:cubicBezTo>
                    <a:cubicBezTo>
                      <a:pt x="82" y="84"/>
                      <a:pt x="82" y="84"/>
                      <a:pt x="82" y="84"/>
                    </a:cubicBezTo>
                    <a:cubicBezTo>
                      <a:pt x="82" y="85"/>
                      <a:pt x="82" y="85"/>
                      <a:pt x="82" y="85"/>
                    </a:cubicBezTo>
                    <a:cubicBezTo>
                      <a:pt x="82" y="85"/>
                      <a:pt x="82" y="85"/>
                      <a:pt x="82" y="85"/>
                    </a:cubicBezTo>
                    <a:cubicBezTo>
                      <a:pt x="82" y="85"/>
                      <a:pt x="82" y="84"/>
                      <a:pt x="82" y="84"/>
                    </a:cubicBezTo>
                    <a:cubicBezTo>
                      <a:pt x="82" y="84"/>
                      <a:pt x="82" y="84"/>
                      <a:pt x="82" y="84"/>
                    </a:cubicBezTo>
                    <a:cubicBezTo>
                      <a:pt x="82" y="84"/>
                      <a:pt x="82" y="84"/>
                      <a:pt x="82" y="84"/>
                    </a:cubicBezTo>
                    <a:cubicBezTo>
                      <a:pt x="82" y="84"/>
                      <a:pt x="82" y="84"/>
                      <a:pt x="82" y="84"/>
                    </a:cubicBezTo>
                    <a:cubicBezTo>
                      <a:pt x="82" y="84"/>
                      <a:pt x="82" y="85"/>
                      <a:pt x="82" y="85"/>
                    </a:cubicBezTo>
                    <a:cubicBezTo>
                      <a:pt x="82" y="85"/>
                      <a:pt x="82" y="85"/>
                      <a:pt x="82" y="85"/>
                    </a:cubicBezTo>
                    <a:cubicBezTo>
                      <a:pt x="82" y="85"/>
                      <a:pt x="82" y="85"/>
                      <a:pt x="82" y="85"/>
                    </a:cubicBezTo>
                    <a:cubicBezTo>
                      <a:pt x="82" y="85"/>
                      <a:pt x="82" y="85"/>
                      <a:pt x="83" y="85"/>
                    </a:cubicBezTo>
                    <a:cubicBezTo>
                      <a:pt x="83" y="85"/>
                      <a:pt x="83" y="85"/>
                      <a:pt x="83" y="85"/>
                    </a:cubicBezTo>
                    <a:cubicBezTo>
                      <a:pt x="83" y="85"/>
                      <a:pt x="83" y="85"/>
                      <a:pt x="83" y="85"/>
                    </a:cubicBezTo>
                    <a:cubicBezTo>
                      <a:pt x="83" y="85"/>
                      <a:pt x="83" y="85"/>
                      <a:pt x="83" y="85"/>
                    </a:cubicBezTo>
                    <a:cubicBezTo>
                      <a:pt x="83" y="85"/>
                      <a:pt x="83" y="85"/>
                      <a:pt x="83" y="85"/>
                    </a:cubicBezTo>
                    <a:cubicBezTo>
                      <a:pt x="83" y="85"/>
                      <a:pt x="83" y="85"/>
                      <a:pt x="83" y="85"/>
                    </a:cubicBezTo>
                    <a:cubicBezTo>
                      <a:pt x="83" y="85"/>
                      <a:pt x="83" y="85"/>
                      <a:pt x="83" y="85"/>
                    </a:cubicBezTo>
                    <a:cubicBezTo>
                      <a:pt x="83" y="85"/>
                      <a:pt x="83" y="85"/>
                      <a:pt x="83" y="84"/>
                    </a:cubicBezTo>
                    <a:cubicBezTo>
                      <a:pt x="83" y="84"/>
                      <a:pt x="83" y="84"/>
                      <a:pt x="83" y="84"/>
                    </a:cubicBezTo>
                    <a:cubicBezTo>
                      <a:pt x="83" y="84"/>
                      <a:pt x="83" y="84"/>
                      <a:pt x="83" y="84"/>
                    </a:cubicBezTo>
                    <a:cubicBezTo>
                      <a:pt x="83" y="84"/>
                      <a:pt x="83" y="84"/>
                      <a:pt x="83" y="84"/>
                    </a:cubicBezTo>
                    <a:cubicBezTo>
                      <a:pt x="83" y="84"/>
                      <a:pt x="83" y="84"/>
                      <a:pt x="83" y="84"/>
                    </a:cubicBezTo>
                    <a:cubicBezTo>
                      <a:pt x="83" y="84"/>
                      <a:pt x="83" y="84"/>
                      <a:pt x="83" y="84"/>
                    </a:cubicBezTo>
                    <a:cubicBezTo>
                      <a:pt x="83" y="84"/>
                      <a:pt x="83" y="84"/>
                      <a:pt x="83" y="84"/>
                    </a:cubicBezTo>
                    <a:cubicBezTo>
                      <a:pt x="83" y="84"/>
                      <a:pt x="83" y="84"/>
                      <a:pt x="83" y="84"/>
                    </a:cubicBezTo>
                    <a:cubicBezTo>
                      <a:pt x="84" y="84"/>
                      <a:pt x="84" y="84"/>
                      <a:pt x="84" y="84"/>
                    </a:cubicBezTo>
                    <a:cubicBezTo>
                      <a:pt x="84" y="84"/>
                      <a:pt x="84" y="84"/>
                      <a:pt x="84" y="85"/>
                    </a:cubicBezTo>
                    <a:cubicBezTo>
                      <a:pt x="84" y="85"/>
                      <a:pt x="84" y="85"/>
                      <a:pt x="84" y="85"/>
                    </a:cubicBezTo>
                    <a:cubicBezTo>
                      <a:pt x="84" y="85"/>
                      <a:pt x="84" y="84"/>
                      <a:pt x="84" y="84"/>
                    </a:cubicBezTo>
                    <a:cubicBezTo>
                      <a:pt x="84" y="84"/>
                      <a:pt x="84" y="84"/>
                      <a:pt x="84" y="84"/>
                    </a:cubicBezTo>
                    <a:cubicBezTo>
                      <a:pt x="84" y="84"/>
                      <a:pt x="84" y="84"/>
                      <a:pt x="84" y="84"/>
                    </a:cubicBezTo>
                    <a:cubicBezTo>
                      <a:pt x="84" y="84"/>
                      <a:pt x="84" y="84"/>
                      <a:pt x="84" y="84"/>
                    </a:cubicBezTo>
                    <a:cubicBezTo>
                      <a:pt x="84" y="84"/>
                      <a:pt x="84" y="85"/>
                      <a:pt x="84" y="85"/>
                    </a:cubicBezTo>
                    <a:cubicBezTo>
                      <a:pt x="84" y="85"/>
                      <a:pt x="84" y="85"/>
                      <a:pt x="85" y="85"/>
                    </a:cubicBezTo>
                    <a:cubicBezTo>
                      <a:pt x="85" y="85"/>
                      <a:pt x="85" y="85"/>
                      <a:pt x="85" y="85"/>
                    </a:cubicBezTo>
                    <a:cubicBezTo>
                      <a:pt x="85" y="85"/>
                      <a:pt x="85" y="85"/>
                      <a:pt x="85" y="86"/>
                    </a:cubicBezTo>
                    <a:cubicBezTo>
                      <a:pt x="85" y="86"/>
                      <a:pt x="85" y="86"/>
                      <a:pt x="85" y="86"/>
                    </a:cubicBezTo>
                    <a:cubicBezTo>
                      <a:pt x="85" y="86"/>
                      <a:pt x="85" y="86"/>
                      <a:pt x="85" y="86"/>
                    </a:cubicBezTo>
                    <a:cubicBezTo>
                      <a:pt x="85" y="86"/>
                      <a:pt x="85" y="86"/>
                      <a:pt x="85" y="86"/>
                    </a:cubicBezTo>
                    <a:cubicBezTo>
                      <a:pt x="85" y="86"/>
                      <a:pt x="85" y="86"/>
                      <a:pt x="85" y="86"/>
                    </a:cubicBezTo>
                    <a:cubicBezTo>
                      <a:pt x="85" y="86"/>
                      <a:pt x="85" y="86"/>
                      <a:pt x="85" y="86"/>
                    </a:cubicBezTo>
                    <a:cubicBezTo>
                      <a:pt x="85" y="86"/>
                      <a:pt x="85" y="87"/>
                      <a:pt x="86" y="87"/>
                    </a:cubicBezTo>
                    <a:cubicBezTo>
                      <a:pt x="86" y="87"/>
                      <a:pt x="86" y="87"/>
                      <a:pt x="86" y="87"/>
                    </a:cubicBezTo>
                    <a:cubicBezTo>
                      <a:pt x="86" y="87"/>
                      <a:pt x="86" y="87"/>
                      <a:pt x="86" y="87"/>
                    </a:cubicBezTo>
                    <a:cubicBezTo>
                      <a:pt x="86" y="87"/>
                      <a:pt x="86" y="88"/>
                      <a:pt x="86" y="88"/>
                    </a:cubicBezTo>
                    <a:cubicBezTo>
                      <a:pt x="86" y="88"/>
                      <a:pt x="86" y="88"/>
                      <a:pt x="86" y="88"/>
                    </a:cubicBezTo>
                    <a:cubicBezTo>
                      <a:pt x="86" y="88"/>
                      <a:pt x="86" y="88"/>
                      <a:pt x="86" y="88"/>
                    </a:cubicBezTo>
                    <a:cubicBezTo>
                      <a:pt x="86" y="88"/>
                      <a:pt x="86" y="88"/>
                      <a:pt x="86" y="88"/>
                    </a:cubicBezTo>
                    <a:cubicBezTo>
                      <a:pt x="86" y="88"/>
                      <a:pt x="86" y="88"/>
                      <a:pt x="86" y="88"/>
                    </a:cubicBezTo>
                    <a:cubicBezTo>
                      <a:pt x="87" y="88"/>
                      <a:pt x="87" y="88"/>
                      <a:pt x="87" y="88"/>
                    </a:cubicBezTo>
                    <a:cubicBezTo>
                      <a:pt x="87" y="88"/>
                      <a:pt x="87" y="88"/>
                      <a:pt x="87" y="88"/>
                    </a:cubicBezTo>
                    <a:cubicBezTo>
                      <a:pt x="87" y="88"/>
                      <a:pt x="87" y="89"/>
                      <a:pt x="87" y="89"/>
                    </a:cubicBezTo>
                    <a:cubicBezTo>
                      <a:pt x="87" y="89"/>
                      <a:pt x="87" y="89"/>
                      <a:pt x="87" y="89"/>
                    </a:cubicBezTo>
                    <a:cubicBezTo>
                      <a:pt x="87" y="89"/>
                      <a:pt x="87" y="89"/>
                      <a:pt x="87" y="89"/>
                    </a:cubicBezTo>
                    <a:cubicBezTo>
                      <a:pt x="87" y="89"/>
                      <a:pt x="87" y="89"/>
                      <a:pt x="87" y="89"/>
                    </a:cubicBezTo>
                    <a:cubicBezTo>
                      <a:pt x="88" y="89"/>
                      <a:pt x="88" y="89"/>
                      <a:pt x="88" y="89"/>
                    </a:cubicBezTo>
                    <a:cubicBezTo>
                      <a:pt x="88" y="89"/>
                      <a:pt x="88" y="89"/>
                      <a:pt x="88" y="89"/>
                    </a:cubicBezTo>
                    <a:cubicBezTo>
                      <a:pt x="88" y="89"/>
                      <a:pt x="88" y="89"/>
                      <a:pt x="88" y="89"/>
                    </a:cubicBezTo>
                    <a:cubicBezTo>
                      <a:pt x="88" y="89"/>
                      <a:pt x="88" y="89"/>
                      <a:pt x="88" y="89"/>
                    </a:cubicBezTo>
                    <a:cubicBezTo>
                      <a:pt x="88" y="89"/>
                      <a:pt x="88" y="89"/>
                      <a:pt x="88" y="89"/>
                    </a:cubicBezTo>
                    <a:cubicBezTo>
                      <a:pt x="88" y="89"/>
                      <a:pt x="88" y="89"/>
                      <a:pt x="88" y="89"/>
                    </a:cubicBezTo>
                    <a:cubicBezTo>
                      <a:pt x="88" y="89"/>
                      <a:pt x="88" y="89"/>
                      <a:pt x="88" y="89"/>
                    </a:cubicBezTo>
                    <a:cubicBezTo>
                      <a:pt x="88" y="89"/>
                      <a:pt x="88" y="90"/>
                      <a:pt x="89" y="90"/>
                    </a:cubicBezTo>
                    <a:cubicBezTo>
                      <a:pt x="89" y="90"/>
                      <a:pt x="89" y="90"/>
                      <a:pt x="89" y="90"/>
                    </a:cubicBezTo>
                    <a:cubicBezTo>
                      <a:pt x="89" y="90"/>
                      <a:pt x="89" y="90"/>
                      <a:pt x="89" y="90"/>
                    </a:cubicBezTo>
                    <a:cubicBezTo>
                      <a:pt x="89" y="90"/>
                      <a:pt x="89" y="90"/>
                      <a:pt x="89" y="90"/>
                    </a:cubicBezTo>
                    <a:cubicBezTo>
                      <a:pt x="89" y="90"/>
                      <a:pt x="89" y="90"/>
                      <a:pt x="89" y="90"/>
                    </a:cubicBezTo>
                    <a:cubicBezTo>
                      <a:pt x="89" y="90"/>
                      <a:pt x="89" y="90"/>
                      <a:pt x="89" y="90"/>
                    </a:cubicBezTo>
                    <a:cubicBezTo>
                      <a:pt x="89" y="90"/>
                      <a:pt x="89" y="90"/>
                      <a:pt x="89" y="90"/>
                    </a:cubicBezTo>
                    <a:cubicBezTo>
                      <a:pt x="89" y="90"/>
                      <a:pt x="89"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0" y="90"/>
                      <a:pt x="90" y="90"/>
                      <a:pt x="90"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1" y="90"/>
                      <a:pt x="91" y="90"/>
                      <a:pt x="91" y="90"/>
                    </a:cubicBezTo>
                    <a:cubicBezTo>
                      <a:pt x="92" y="90"/>
                      <a:pt x="92" y="90"/>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1" y="89"/>
                      <a:pt x="91" y="89"/>
                      <a:pt x="91" y="89"/>
                    </a:cubicBezTo>
                    <a:cubicBezTo>
                      <a:pt x="91" y="89"/>
                      <a:pt x="91" y="89"/>
                      <a:pt x="91" y="89"/>
                    </a:cubicBezTo>
                    <a:cubicBezTo>
                      <a:pt x="91" y="89"/>
                      <a:pt x="91" y="90"/>
                      <a:pt x="91" y="90"/>
                    </a:cubicBezTo>
                    <a:cubicBezTo>
                      <a:pt x="91" y="90"/>
                      <a:pt x="91" y="90"/>
                      <a:pt x="91" y="90"/>
                    </a:cubicBezTo>
                    <a:cubicBezTo>
                      <a:pt x="91" y="90"/>
                      <a:pt x="91"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92" y="89"/>
                      <a:pt x="92" y="89"/>
                      <a:pt x="92" y="89"/>
                    </a:cubicBezTo>
                    <a:cubicBezTo>
                      <a:pt x="93" y="89"/>
                      <a:pt x="93" y="89"/>
                      <a:pt x="93" y="89"/>
                    </a:cubicBezTo>
                    <a:cubicBezTo>
                      <a:pt x="93" y="89"/>
                      <a:pt x="93" y="90"/>
                      <a:pt x="93" y="91"/>
                    </a:cubicBezTo>
                    <a:cubicBezTo>
                      <a:pt x="93" y="91"/>
                      <a:pt x="93" y="91"/>
                      <a:pt x="93" y="91"/>
                    </a:cubicBezTo>
                    <a:cubicBezTo>
                      <a:pt x="93" y="91"/>
                      <a:pt x="93" y="91"/>
                      <a:pt x="93" y="91"/>
                    </a:cubicBezTo>
                    <a:cubicBezTo>
                      <a:pt x="93" y="91"/>
                      <a:pt x="94" y="91"/>
                      <a:pt x="94" y="91"/>
                    </a:cubicBezTo>
                    <a:cubicBezTo>
                      <a:pt x="94" y="91"/>
                      <a:pt x="94" y="91"/>
                      <a:pt x="94" y="91"/>
                    </a:cubicBezTo>
                    <a:cubicBezTo>
                      <a:pt x="94" y="91"/>
                      <a:pt x="94" y="91"/>
                      <a:pt x="94" y="91"/>
                    </a:cubicBezTo>
                    <a:cubicBezTo>
                      <a:pt x="94" y="91"/>
                      <a:pt x="94" y="91"/>
                      <a:pt x="94" y="91"/>
                    </a:cubicBezTo>
                    <a:cubicBezTo>
                      <a:pt x="94" y="91"/>
                      <a:pt x="94" y="91"/>
                      <a:pt x="94" y="91"/>
                    </a:cubicBezTo>
                    <a:cubicBezTo>
                      <a:pt x="94" y="91"/>
                      <a:pt x="94" y="91"/>
                      <a:pt x="94" y="91"/>
                    </a:cubicBezTo>
                    <a:cubicBezTo>
                      <a:pt x="94" y="91"/>
                      <a:pt x="94" y="91"/>
                      <a:pt x="94" y="91"/>
                    </a:cubicBezTo>
                    <a:cubicBezTo>
                      <a:pt x="95" y="91"/>
                      <a:pt x="95" y="91"/>
                      <a:pt x="95" y="91"/>
                    </a:cubicBezTo>
                    <a:cubicBezTo>
                      <a:pt x="95" y="91"/>
                      <a:pt x="95" y="91"/>
                      <a:pt x="95" y="91"/>
                    </a:cubicBezTo>
                    <a:cubicBezTo>
                      <a:pt x="95" y="91"/>
                      <a:pt x="95" y="91"/>
                      <a:pt x="95" y="91"/>
                    </a:cubicBezTo>
                    <a:cubicBezTo>
                      <a:pt x="95" y="92"/>
                      <a:pt x="95" y="92"/>
                      <a:pt x="95" y="92"/>
                    </a:cubicBezTo>
                    <a:cubicBezTo>
                      <a:pt x="95" y="92"/>
                      <a:pt x="96" y="92"/>
                      <a:pt x="96" y="92"/>
                    </a:cubicBezTo>
                    <a:cubicBezTo>
                      <a:pt x="96" y="92"/>
                      <a:pt x="96" y="92"/>
                      <a:pt x="96" y="92"/>
                    </a:cubicBezTo>
                    <a:cubicBezTo>
                      <a:pt x="96" y="92"/>
                      <a:pt x="96" y="92"/>
                      <a:pt x="96" y="92"/>
                    </a:cubicBezTo>
                    <a:cubicBezTo>
                      <a:pt x="96" y="92"/>
                      <a:pt x="96" y="92"/>
                      <a:pt x="96" y="92"/>
                    </a:cubicBezTo>
                    <a:cubicBezTo>
                      <a:pt x="96" y="92"/>
                      <a:pt x="96" y="92"/>
                      <a:pt x="96" y="92"/>
                    </a:cubicBezTo>
                    <a:cubicBezTo>
                      <a:pt x="96" y="92"/>
                      <a:pt x="96" y="92"/>
                      <a:pt x="96" y="92"/>
                    </a:cubicBezTo>
                    <a:cubicBezTo>
                      <a:pt x="96" y="92"/>
                      <a:pt x="96" y="92"/>
                      <a:pt x="96" y="92"/>
                    </a:cubicBezTo>
                    <a:cubicBezTo>
                      <a:pt x="96" y="92"/>
                      <a:pt x="96" y="92"/>
                      <a:pt x="96" y="92"/>
                    </a:cubicBezTo>
                    <a:cubicBezTo>
                      <a:pt x="96" y="92"/>
                      <a:pt x="97" y="92"/>
                      <a:pt x="97" y="92"/>
                    </a:cubicBezTo>
                    <a:cubicBezTo>
                      <a:pt x="97" y="92"/>
                      <a:pt x="97" y="92"/>
                      <a:pt x="97" y="92"/>
                    </a:cubicBezTo>
                    <a:cubicBezTo>
                      <a:pt x="97" y="92"/>
                      <a:pt x="97" y="92"/>
                      <a:pt x="97" y="92"/>
                    </a:cubicBezTo>
                    <a:cubicBezTo>
                      <a:pt x="97" y="92"/>
                      <a:pt x="97" y="92"/>
                      <a:pt x="97" y="92"/>
                    </a:cubicBezTo>
                    <a:cubicBezTo>
                      <a:pt x="97" y="92"/>
                      <a:pt x="97" y="92"/>
                      <a:pt x="97" y="92"/>
                    </a:cubicBezTo>
                    <a:cubicBezTo>
                      <a:pt x="97" y="92"/>
                      <a:pt x="97" y="92"/>
                      <a:pt x="97" y="92"/>
                    </a:cubicBezTo>
                    <a:cubicBezTo>
                      <a:pt x="97" y="92"/>
                      <a:pt x="97" y="92"/>
                      <a:pt x="97" y="92"/>
                    </a:cubicBezTo>
                    <a:cubicBezTo>
                      <a:pt x="97" y="92"/>
                      <a:pt x="98" y="92"/>
                      <a:pt x="98" y="92"/>
                    </a:cubicBezTo>
                    <a:cubicBezTo>
                      <a:pt x="98" y="92"/>
                      <a:pt x="98" y="92"/>
                      <a:pt x="98" y="92"/>
                    </a:cubicBezTo>
                    <a:cubicBezTo>
                      <a:pt x="98" y="92"/>
                      <a:pt x="98" y="92"/>
                      <a:pt x="98" y="92"/>
                    </a:cubicBezTo>
                    <a:cubicBezTo>
                      <a:pt x="98" y="92"/>
                      <a:pt x="98" y="92"/>
                      <a:pt x="98" y="92"/>
                    </a:cubicBezTo>
                    <a:cubicBezTo>
                      <a:pt x="98" y="92"/>
                      <a:pt x="98" y="92"/>
                      <a:pt x="98" y="92"/>
                    </a:cubicBezTo>
                    <a:cubicBezTo>
                      <a:pt x="99" y="92"/>
                      <a:pt x="99" y="92"/>
                      <a:pt x="99" y="92"/>
                    </a:cubicBezTo>
                    <a:cubicBezTo>
                      <a:pt x="99" y="92"/>
                      <a:pt x="99" y="92"/>
                      <a:pt x="99" y="92"/>
                    </a:cubicBezTo>
                    <a:cubicBezTo>
                      <a:pt x="99" y="92"/>
                      <a:pt x="99" y="92"/>
                      <a:pt x="99" y="92"/>
                    </a:cubicBezTo>
                    <a:cubicBezTo>
                      <a:pt x="99" y="92"/>
                      <a:pt x="99" y="92"/>
                      <a:pt x="99" y="92"/>
                    </a:cubicBezTo>
                    <a:cubicBezTo>
                      <a:pt x="99" y="92"/>
                      <a:pt x="99" y="92"/>
                      <a:pt x="99" y="92"/>
                    </a:cubicBezTo>
                    <a:cubicBezTo>
                      <a:pt x="99" y="92"/>
                      <a:pt x="99" y="92"/>
                      <a:pt x="99" y="92"/>
                    </a:cubicBezTo>
                    <a:cubicBezTo>
                      <a:pt x="99" y="92"/>
                      <a:pt x="99" y="92"/>
                      <a:pt x="99" y="92"/>
                    </a:cubicBezTo>
                    <a:cubicBezTo>
                      <a:pt x="99" y="92"/>
                      <a:pt x="100" y="92"/>
                      <a:pt x="100" y="92"/>
                    </a:cubicBezTo>
                    <a:cubicBezTo>
                      <a:pt x="100" y="92"/>
                      <a:pt x="100" y="92"/>
                      <a:pt x="100" y="92"/>
                    </a:cubicBezTo>
                    <a:cubicBezTo>
                      <a:pt x="100" y="92"/>
                      <a:pt x="100" y="92"/>
                      <a:pt x="100" y="92"/>
                    </a:cubicBezTo>
                    <a:cubicBezTo>
                      <a:pt x="100" y="92"/>
                      <a:pt x="100" y="92"/>
                      <a:pt x="100" y="92"/>
                    </a:cubicBezTo>
                    <a:cubicBezTo>
                      <a:pt x="100" y="92"/>
                      <a:pt x="100" y="92"/>
                      <a:pt x="100" y="92"/>
                    </a:cubicBezTo>
                    <a:cubicBezTo>
                      <a:pt x="100" y="92"/>
                      <a:pt x="100" y="92"/>
                      <a:pt x="100" y="92"/>
                    </a:cubicBezTo>
                    <a:cubicBezTo>
                      <a:pt x="100" y="92"/>
                      <a:pt x="100" y="92"/>
                      <a:pt x="100" y="92"/>
                    </a:cubicBezTo>
                    <a:cubicBezTo>
                      <a:pt x="100" y="92"/>
                      <a:pt x="100" y="92"/>
                      <a:pt x="100" y="92"/>
                    </a:cubicBezTo>
                    <a:cubicBezTo>
                      <a:pt x="101" y="92"/>
                      <a:pt x="101" y="92"/>
                      <a:pt x="101" y="92"/>
                    </a:cubicBezTo>
                    <a:cubicBezTo>
                      <a:pt x="101" y="92"/>
                      <a:pt x="101" y="92"/>
                      <a:pt x="101" y="92"/>
                    </a:cubicBezTo>
                    <a:cubicBezTo>
                      <a:pt x="101" y="92"/>
                      <a:pt x="101" y="92"/>
                      <a:pt x="101" y="92"/>
                    </a:cubicBezTo>
                    <a:cubicBezTo>
                      <a:pt x="101" y="92"/>
                      <a:pt x="101" y="92"/>
                      <a:pt x="101" y="92"/>
                    </a:cubicBezTo>
                    <a:cubicBezTo>
                      <a:pt x="101" y="92"/>
                      <a:pt x="101" y="92"/>
                      <a:pt x="101" y="92"/>
                    </a:cubicBezTo>
                    <a:cubicBezTo>
                      <a:pt x="101" y="92"/>
                      <a:pt x="101" y="92"/>
                      <a:pt x="101" y="92"/>
                    </a:cubicBezTo>
                    <a:cubicBezTo>
                      <a:pt x="101" y="92"/>
                      <a:pt x="101" y="92"/>
                      <a:pt x="101" y="92"/>
                    </a:cubicBezTo>
                    <a:cubicBezTo>
                      <a:pt x="101" y="92"/>
                      <a:pt x="101" y="92"/>
                      <a:pt x="101" y="92"/>
                    </a:cubicBezTo>
                    <a:cubicBezTo>
                      <a:pt x="101" y="92"/>
                      <a:pt x="102" y="92"/>
                      <a:pt x="102" y="92"/>
                    </a:cubicBezTo>
                    <a:cubicBezTo>
                      <a:pt x="102" y="92"/>
                      <a:pt x="102" y="92"/>
                      <a:pt x="102" y="92"/>
                    </a:cubicBezTo>
                    <a:cubicBezTo>
                      <a:pt x="102" y="92"/>
                      <a:pt x="102" y="92"/>
                      <a:pt x="102" y="92"/>
                    </a:cubicBezTo>
                    <a:cubicBezTo>
                      <a:pt x="102" y="92"/>
                      <a:pt x="102" y="92"/>
                      <a:pt x="102" y="92"/>
                    </a:cubicBezTo>
                    <a:cubicBezTo>
                      <a:pt x="102" y="92"/>
                      <a:pt x="102" y="92"/>
                      <a:pt x="103" y="92"/>
                    </a:cubicBezTo>
                    <a:cubicBezTo>
                      <a:pt x="103" y="92"/>
                      <a:pt x="103" y="92"/>
                      <a:pt x="103" y="92"/>
                    </a:cubicBezTo>
                    <a:cubicBezTo>
                      <a:pt x="103" y="92"/>
                      <a:pt x="103" y="92"/>
                      <a:pt x="103" y="92"/>
                    </a:cubicBezTo>
                    <a:cubicBezTo>
                      <a:pt x="103" y="92"/>
                      <a:pt x="103" y="92"/>
                      <a:pt x="103" y="92"/>
                    </a:cubicBezTo>
                    <a:cubicBezTo>
                      <a:pt x="103" y="92"/>
                      <a:pt x="103" y="92"/>
                      <a:pt x="103" y="92"/>
                    </a:cubicBezTo>
                    <a:cubicBezTo>
                      <a:pt x="103" y="92"/>
                      <a:pt x="104" y="92"/>
                      <a:pt x="104" y="92"/>
                    </a:cubicBezTo>
                    <a:cubicBezTo>
                      <a:pt x="104" y="92"/>
                      <a:pt x="104" y="92"/>
                      <a:pt x="104" y="92"/>
                    </a:cubicBezTo>
                    <a:cubicBezTo>
                      <a:pt x="104" y="92"/>
                      <a:pt x="104" y="92"/>
                      <a:pt x="104" y="92"/>
                    </a:cubicBezTo>
                    <a:cubicBezTo>
                      <a:pt x="104" y="92"/>
                      <a:pt x="104" y="92"/>
                      <a:pt x="104" y="92"/>
                    </a:cubicBezTo>
                    <a:cubicBezTo>
                      <a:pt x="104" y="92"/>
                      <a:pt x="104" y="92"/>
                      <a:pt x="104" y="92"/>
                    </a:cubicBezTo>
                    <a:cubicBezTo>
                      <a:pt x="104" y="91"/>
                      <a:pt x="104" y="91"/>
                      <a:pt x="104" y="91"/>
                    </a:cubicBezTo>
                    <a:cubicBezTo>
                      <a:pt x="104" y="91"/>
                      <a:pt x="104" y="91"/>
                      <a:pt x="104" y="91"/>
                    </a:cubicBezTo>
                    <a:cubicBezTo>
                      <a:pt x="104" y="91"/>
                      <a:pt x="104" y="91"/>
                      <a:pt x="104" y="91"/>
                    </a:cubicBezTo>
                    <a:cubicBezTo>
                      <a:pt x="104" y="91"/>
                      <a:pt x="104" y="91"/>
                      <a:pt x="104" y="91"/>
                    </a:cubicBezTo>
                    <a:cubicBezTo>
                      <a:pt x="105" y="91"/>
                      <a:pt x="105" y="91"/>
                      <a:pt x="105" y="92"/>
                    </a:cubicBezTo>
                    <a:cubicBezTo>
                      <a:pt x="105" y="92"/>
                      <a:pt x="105" y="92"/>
                      <a:pt x="105" y="92"/>
                    </a:cubicBezTo>
                    <a:cubicBezTo>
                      <a:pt x="105" y="92"/>
                      <a:pt x="105" y="92"/>
                      <a:pt x="105" y="92"/>
                    </a:cubicBezTo>
                    <a:cubicBezTo>
                      <a:pt x="105" y="92"/>
                      <a:pt x="105" y="92"/>
                      <a:pt x="105" y="92"/>
                    </a:cubicBezTo>
                    <a:cubicBezTo>
                      <a:pt x="105" y="92"/>
                      <a:pt x="105" y="92"/>
                      <a:pt x="105" y="92"/>
                    </a:cubicBezTo>
                    <a:cubicBezTo>
                      <a:pt x="105" y="92"/>
                      <a:pt x="105" y="92"/>
                      <a:pt x="105" y="92"/>
                    </a:cubicBezTo>
                    <a:cubicBezTo>
                      <a:pt x="105" y="92"/>
                      <a:pt x="105" y="93"/>
                      <a:pt x="105" y="93"/>
                    </a:cubicBezTo>
                    <a:cubicBezTo>
                      <a:pt x="105" y="93"/>
                      <a:pt x="105" y="93"/>
                      <a:pt x="105" y="92"/>
                    </a:cubicBezTo>
                    <a:cubicBezTo>
                      <a:pt x="105" y="92"/>
                      <a:pt x="105" y="92"/>
                      <a:pt x="105" y="92"/>
                    </a:cubicBezTo>
                    <a:cubicBezTo>
                      <a:pt x="105" y="92"/>
                      <a:pt x="105" y="93"/>
                      <a:pt x="106" y="93"/>
                    </a:cubicBezTo>
                    <a:cubicBezTo>
                      <a:pt x="106" y="93"/>
                      <a:pt x="106" y="93"/>
                      <a:pt x="106" y="93"/>
                    </a:cubicBezTo>
                    <a:cubicBezTo>
                      <a:pt x="106" y="93"/>
                      <a:pt x="106" y="93"/>
                      <a:pt x="106" y="93"/>
                    </a:cubicBezTo>
                    <a:cubicBezTo>
                      <a:pt x="106" y="93"/>
                      <a:pt x="106" y="93"/>
                      <a:pt x="106" y="93"/>
                    </a:cubicBezTo>
                    <a:cubicBezTo>
                      <a:pt x="106" y="93"/>
                      <a:pt x="106" y="93"/>
                      <a:pt x="106" y="93"/>
                    </a:cubicBezTo>
                    <a:cubicBezTo>
                      <a:pt x="106" y="93"/>
                      <a:pt x="106" y="93"/>
                      <a:pt x="106" y="93"/>
                    </a:cubicBezTo>
                    <a:cubicBezTo>
                      <a:pt x="106" y="93"/>
                      <a:pt x="106" y="93"/>
                      <a:pt x="106" y="94"/>
                    </a:cubicBezTo>
                    <a:cubicBezTo>
                      <a:pt x="106" y="94"/>
                      <a:pt x="106" y="94"/>
                      <a:pt x="106" y="94"/>
                    </a:cubicBezTo>
                    <a:cubicBezTo>
                      <a:pt x="106" y="94"/>
                      <a:pt x="106" y="94"/>
                      <a:pt x="106" y="94"/>
                    </a:cubicBezTo>
                    <a:cubicBezTo>
                      <a:pt x="106" y="94"/>
                      <a:pt x="106" y="94"/>
                      <a:pt x="106" y="94"/>
                    </a:cubicBezTo>
                    <a:cubicBezTo>
                      <a:pt x="106" y="94"/>
                      <a:pt x="106" y="94"/>
                      <a:pt x="106" y="94"/>
                    </a:cubicBezTo>
                    <a:cubicBezTo>
                      <a:pt x="106" y="94"/>
                      <a:pt x="106" y="94"/>
                      <a:pt x="106" y="94"/>
                    </a:cubicBezTo>
                    <a:cubicBezTo>
                      <a:pt x="106" y="94"/>
                      <a:pt x="106"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4"/>
                      <a:pt x="107" y="94"/>
                      <a:pt x="107" y="94"/>
                    </a:cubicBezTo>
                    <a:cubicBezTo>
                      <a:pt x="107" y="95"/>
                      <a:pt x="107" y="95"/>
                      <a:pt x="107" y="95"/>
                    </a:cubicBezTo>
                    <a:cubicBezTo>
                      <a:pt x="107" y="95"/>
                      <a:pt x="107" y="95"/>
                      <a:pt x="107" y="95"/>
                    </a:cubicBezTo>
                    <a:cubicBezTo>
                      <a:pt x="107" y="95"/>
                      <a:pt x="107" y="95"/>
                      <a:pt x="107" y="95"/>
                    </a:cubicBezTo>
                    <a:cubicBezTo>
                      <a:pt x="107" y="95"/>
                      <a:pt x="107" y="95"/>
                      <a:pt x="108" y="95"/>
                    </a:cubicBezTo>
                    <a:cubicBezTo>
                      <a:pt x="108" y="95"/>
                      <a:pt x="108" y="95"/>
                      <a:pt x="108" y="95"/>
                    </a:cubicBezTo>
                    <a:cubicBezTo>
                      <a:pt x="108" y="95"/>
                      <a:pt x="108" y="95"/>
                      <a:pt x="108" y="96"/>
                    </a:cubicBezTo>
                    <a:cubicBezTo>
                      <a:pt x="108" y="96"/>
                      <a:pt x="108" y="96"/>
                      <a:pt x="108" y="96"/>
                    </a:cubicBezTo>
                    <a:cubicBezTo>
                      <a:pt x="108" y="96"/>
                      <a:pt x="108" y="96"/>
                      <a:pt x="108" y="96"/>
                    </a:cubicBezTo>
                    <a:cubicBezTo>
                      <a:pt x="108" y="96"/>
                      <a:pt x="108" y="96"/>
                      <a:pt x="108" y="96"/>
                    </a:cubicBezTo>
                    <a:cubicBezTo>
                      <a:pt x="109" y="96"/>
                      <a:pt x="109" y="96"/>
                      <a:pt x="109" y="95"/>
                    </a:cubicBezTo>
                    <a:cubicBezTo>
                      <a:pt x="109" y="95"/>
                      <a:pt x="109" y="95"/>
                      <a:pt x="109" y="95"/>
                    </a:cubicBezTo>
                    <a:cubicBezTo>
                      <a:pt x="109" y="95"/>
                      <a:pt x="109" y="95"/>
                      <a:pt x="109" y="95"/>
                    </a:cubicBezTo>
                    <a:cubicBezTo>
                      <a:pt x="109" y="95"/>
                      <a:pt x="109" y="95"/>
                      <a:pt x="109" y="95"/>
                    </a:cubicBezTo>
                    <a:cubicBezTo>
                      <a:pt x="109" y="95"/>
                      <a:pt x="109" y="95"/>
                      <a:pt x="109" y="95"/>
                    </a:cubicBezTo>
                    <a:cubicBezTo>
                      <a:pt x="109" y="95"/>
                      <a:pt x="109" y="95"/>
                      <a:pt x="109" y="96"/>
                    </a:cubicBezTo>
                    <a:cubicBezTo>
                      <a:pt x="109" y="96"/>
                      <a:pt x="109" y="96"/>
                      <a:pt x="109" y="96"/>
                    </a:cubicBezTo>
                    <a:cubicBezTo>
                      <a:pt x="109" y="96"/>
                      <a:pt x="109" y="96"/>
                      <a:pt x="109" y="96"/>
                    </a:cubicBezTo>
                    <a:cubicBezTo>
                      <a:pt x="109" y="96"/>
                      <a:pt x="109" y="96"/>
                      <a:pt x="109" y="96"/>
                    </a:cubicBezTo>
                    <a:cubicBezTo>
                      <a:pt x="109" y="96"/>
                      <a:pt x="109" y="96"/>
                      <a:pt x="109" y="96"/>
                    </a:cubicBezTo>
                    <a:cubicBezTo>
                      <a:pt x="109" y="96"/>
                      <a:pt x="109" y="96"/>
                      <a:pt x="109" y="96"/>
                    </a:cubicBezTo>
                    <a:cubicBezTo>
                      <a:pt x="109" y="96"/>
                      <a:pt x="109" y="96"/>
                      <a:pt x="109" y="96"/>
                    </a:cubicBezTo>
                    <a:cubicBezTo>
                      <a:pt x="109" y="96"/>
                      <a:pt x="109" y="96"/>
                      <a:pt x="109" y="96"/>
                    </a:cubicBezTo>
                    <a:cubicBezTo>
                      <a:pt x="109" y="96"/>
                      <a:pt x="109" y="96"/>
                      <a:pt x="109" y="96"/>
                    </a:cubicBezTo>
                    <a:cubicBezTo>
                      <a:pt x="108" y="96"/>
                      <a:pt x="108" y="96"/>
                      <a:pt x="108" y="96"/>
                    </a:cubicBezTo>
                    <a:cubicBezTo>
                      <a:pt x="108" y="96"/>
                      <a:pt x="108" y="96"/>
                      <a:pt x="108" y="96"/>
                    </a:cubicBezTo>
                    <a:cubicBezTo>
                      <a:pt x="108" y="96"/>
                      <a:pt x="108" y="96"/>
                      <a:pt x="108" y="96"/>
                    </a:cubicBezTo>
                    <a:cubicBezTo>
                      <a:pt x="108" y="96"/>
                      <a:pt x="108" y="96"/>
                      <a:pt x="108" y="96"/>
                    </a:cubicBezTo>
                    <a:cubicBezTo>
                      <a:pt x="108" y="96"/>
                      <a:pt x="108" y="96"/>
                      <a:pt x="108" y="96"/>
                    </a:cubicBezTo>
                    <a:cubicBezTo>
                      <a:pt x="108" y="96"/>
                      <a:pt x="108" y="96"/>
                      <a:pt x="108" y="96"/>
                    </a:cubicBezTo>
                    <a:cubicBezTo>
                      <a:pt x="108" y="97"/>
                      <a:pt x="108" y="97"/>
                      <a:pt x="108" y="97"/>
                    </a:cubicBezTo>
                    <a:cubicBezTo>
                      <a:pt x="108" y="97"/>
                      <a:pt x="108" y="97"/>
                      <a:pt x="108" y="97"/>
                    </a:cubicBezTo>
                    <a:cubicBezTo>
                      <a:pt x="108" y="97"/>
                      <a:pt x="108" y="97"/>
                      <a:pt x="108" y="97"/>
                    </a:cubicBezTo>
                    <a:cubicBezTo>
                      <a:pt x="109" y="97"/>
                      <a:pt x="109" y="97"/>
                      <a:pt x="109" y="98"/>
                    </a:cubicBezTo>
                    <a:cubicBezTo>
                      <a:pt x="109" y="98"/>
                      <a:pt x="109" y="98"/>
                      <a:pt x="109" y="98"/>
                    </a:cubicBezTo>
                    <a:cubicBezTo>
                      <a:pt x="109" y="98"/>
                      <a:pt x="109" y="98"/>
                      <a:pt x="109" y="98"/>
                    </a:cubicBezTo>
                    <a:cubicBezTo>
                      <a:pt x="109" y="98"/>
                      <a:pt x="109" y="98"/>
                      <a:pt x="109" y="98"/>
                    </a:cubicBezTo>
                    <a:cubicBezTo>
                      <a:pt x="109" y="98"/>
                      <a:pt x="109" y="98"/>
                      <a:pt x="109" y="98"/>
                    </a:cubicBezTo>
                    <a:cubicBezTo>
                      <a:pt x="110" y="98"/>
                      <a:pt x="110" y="99"/>
                      <a:pt x="110" y="99"/>
                    </a:cubicBezTo>
                    <a:cubicBezTo>
                      <a:pt x="110" y="99"/>
                      <a:pt x="110" y="99"/>
                      <a:pt x="110" y="99"/>
                    </a:cubicBezTo>
                    <a:cubicBezTo>
                      <a:pt x="110" y="99"/>
                      <a:pt x="111" y="99"/>
                      <a:pt x="111" y="99"/>
                    </a:cubicBezTo>
                    <a:cubicBezTo>
                      <a:pt x="111" y="99"/>
                      <a:pt x="111" y="98"/>
                      <a:pt x="112" y="98"/>
                    </a:cubicBezTo>
                    <a:cubicBezTo>
                      <a:pt x="112" y="98"/>
                      <a:pt x="112" y="98"/>
                      <a:pt x="112" y="98"/>
                    </a:cubicBezTo>
                    <a:cubicBezTo>
                      <a:pt x="112" y="98"/>
                      <a:pt x="112" y="98"/>
                      <a:pt x="112" y="98"/>
                    </a:cubicBezTo>
                    <a:cubicBezTo>
                      <a:pt x="112" y="97"/>
                      <a:pt x="112" y="97"/>
                      <a:pt x="112" y="97"/>
                    </a:cubicBezTo>
                    <a:cubicBezTo>
                      <a:pt x="112" y="97"/>
                      <a:pt x="112" y="97"/>
                      <a:pt x="112" y="97"/>
                    </a:cubicBezTo>
                    <a:cubicBezTo>
                      <a:pt x="112" y="97"/>
                      <a:pt x="112" y="97"/>
                      <a:pt x="112" y="97"/>
                    </a:cubicBezTo>
                    <a:cubicBezTo>
                      <a:pt x="112" y="97"/>
                      <a:pt x="112" y="97"/>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3" y="96"/>
                      <a:pt x="113" y="96"/>
                      <a:pt x="113" y="96"/>
                    </a:cubicBezTo>
                    <a:cubicBezTo>
                      <a:pt x="113" y="96"/>
                      <a:pt x="113" y="96"/>
                      <a:pt x="113" y="96"/>
                    </a:cubicBezTo>
                    <a:cubicBezTo>
                      <a:pt x="112" y="96"/>
                      <a:pt x="112" y="96"/>
                      <a:pt x="112" y="97"/>
                    </a:cubicBezTo>
                    <a:cubicBezTo>
                      <a:pt x="112" y="97"/>
                      <a:pt x="112" y="97"/>
                      <a:pt x="112" y="97"/>
                    </a:cubicBezTo>
                    <a:cubicBezTo>
                      <a:pt x="112" y="97"/>
                      <a:pt x="112" y="97"/>
                      <a:pt x="112" y="97"/>
                    </a:cubicBezTo>
                    <a:cubicBezTo>
                      <a:pt x="112" y="97"/>
                      <a:pt x="112" y="97"/>
                      <a:pt x="112" y="97"/>
                    </a:cubicBezTo>
                    <a:cubicBezTo>
                      <a:pt x="112" y="97"/>
                      <a:pt x="112" y="97"/>
                      <a:pt x="112" y="97"/>
                    </a:cubicBezTo>
                    <a:cubicBezTo>
                      <a:pt x="112" y="97"/>
                      <a:pt x="112" y="97"/>
                      <a:pt x="112" y="97"/>
                    </a:cubicBezTo>
                    <a:cubicBezTo>
                      <a:pt x="112" y="97"/>
                      <a:pt x="113" y="97"/>
                      <a:pt x="113" y="97"/>
                    </a:cubicBezTo>
                    <a:cubicBezTo>
                      <a:pt x="113" y="97"/>
                      <a:pt x="113" y="97"/>
                      <a:pt x="113" y="97"/>
                    </a:cubicBezTo>
                    <a:cubicBezTo>
                      <a:pt x="113" y="97"/>
                      <a:pt x="113" y="97"/>
                      <a:pt x="113" y="97"/>
                    </a:cubicBezTo>
                    <a:cubicBezTo>
                      <a:pt x="113" y="97"/>
                      <a:pt x="113" y="97"/>
                      <a:pt x="113" y="97"/>
                    </a:cubicBezTo>
                    <a:cubicBezTo>
                      <a:pt x="113" y="97"/>
                      <a:pt x="113" y="97"/>
                      <a:pt x="112" y="97"/>
                    </a:cubicBezTo>
                    <a:cubicBezTo>
                      <a:pt x="112" y="98"/>
                      <a:pt x="113" y="98"/>
                      <a:pt x="113" y="98"/>
                    </a:cubicBezTo>
                    <a:cubicBezTo>
                      <a:pt x="113" y="98"/>
                      <a:pt x="113" y="98"/>
                      <a:pt x="113" y="98"/>
                    </a:cubicBezTo>
                    <a:cubicBezTo>
                      <a:pt x="113" y="99"/>
                      <a:pt x="113" y="99"/>
                      <a:pt x="113" y="99"/>
                    </a:cubicBezTo>
                    <a:cubicBezTo>
                      <a:pt x="113" y="99"/>
                      <a:pt x="113" y="99"/>
                      <a:pt x="113" y="99"/>
                    </a:cubicBezTo>
                    <a:cubicBezTo>
                      <a:pt x="113" y="100"/>
                      <a:pt x="113" y="100"/>
                      <a:pt x="113" y="100"/>
                    </a:cubicBezTo>
                    <a:cubicBezTo>
                      <a:pt x="113" y="100"/>
                      <a:pt x="113" y="100"/>
                      <a:pt x="113" y="100"/>
                    </a:cubicBezTo>
                    <a:cubicBezTo>
                      <a:pt x="113" y="101"/>
                      <a:pt x="113" y="101"/>
                      <a:pt x="113" y="101"/>
                    </a:cubicBezTo>
                    <a:cubicBezTo>
                      <a:pt x="113" y="101"/>
                      <a:pt x="113" y="101"/>
                      <a:pt x="113" y="101"/>
                    </a:cubicBezTo>
                    <a:cubicBezTo>
                      <a:pt x="113" y="101"/>
                      <a:pt x="113" y="101"/>
                      <a:pt x="113" y="101"/>
                    </a:cubicBezTo>
                    <a:cubicBezTo>
                      <a:pt x="113" y="101"/>
                      <a:pt x="113" y="101"/>
                      <a:pt x="113" y="101"/>
                    </a:cubicBezTo>
                    <a:cubicBezTo>
                      <a:pt x="113" y="102"/>
                      <a:pt x="113" y="102"/>
                      <a:pt x="113" y="102"/>
                    </a:cubicBezTo>
                    <a:cubicBezTo>
                      <a:pt x="113" y="102"/>
                      <a:pt x="113" y="102"/>
                      <a:pt x="113" y="102"/>
                    </a:cubicBezTo>
                    <a:cubicBezTo>
                      <a:pt x="113" y="102"/>
                      <a:pt x="113" y="102"/>
                      <a:pt x="113" y="102"/>
                    </a:cubicBezTo>
                    <a:cubicBezTo>
                      <a:pt x="113" y="102"/>
                      <a:pt x="113" y="102"/>
                      <a:pt x="113" y="102"/>
                    </a:cubicBezTo>
                    <a:cubicBezTo>
                      <a:pt x="113" y="102"/>
                      <a:pt x="113" y="102"/>
                      <a:pt x="113" y="102"/>
                    </a:cubicBezTo>
                    <a:cubicBezTo>
                      <a:pt x="113" y="102"/>
                      <a:pt x="113" y="102"/>
                      <a:pt x="113" y="102"/>
                    </a:cubicBezTo>
                    <a:cubicBezTo>
                      <a:pt x="113" y="102"/>
                      <a:pt x="113" y="102"/>
                      <a:pt x="113" y="102"/>
                    </a:cubicBezTo>
                    <a:cubicBezTo>
                      <a:pt x="113" y="102"/>
                      <a:pt x="113" y="103"/>
                      <a:pt x="113" y="103"/>
                    </a:cubicBezTo>
                    <a:cubicBezTo>
                      <a:pt x="113" y="103"/>
                      <a:pt x="113" y="103"/>
                      <a:pt x="113" y="103"/>
                    </a:cubicBezTo>
                    <a:cubicBezTo>
                      <a:pt x="113" y="103"/>
                      <a:pt x="113" y="103"/>
                      <a:pt x="113" y="103"/>
                    </a:cubicBezTo>
                    <a:cubicBezTo>
                      <a:pt x="113" y="103"/>
                      <a:pt x="113" y="103"/>
                      <a:pt x="113" y="103"/>
                    </a:cubicBezTo>
                    <a:cubicBezTo>
                      <a:pt x="113" y="103"/>
                      <a:pt x="113" y="103"/>
                      <a:pt x="113" y="103"/>
                    </a:cubicBezTo>
                    <a:cubicBezTo>
                      <a:pt x="113" y="103"/>
                      <a:pt x="113" y="103"/>
                      <a:pt x="113" y="103"/>
                    </a:cubicBezTo>
                    <a:cubicBezTo>
                      <a:pt x="113" y="103"/>
                      <a:pt x="113" y="103"/>
                      <a:pt x="113" y="103"/>
                    </a:cubicBezTo>
                    <a:cubicBezTo>
                      <a:pt x="114" y="103"/>
                      <a:pt x="114" y="103"/>
                      <a:pt x="114" y="103"/>
                    </a:cubicBezTo>
                    <a:cubicBezTo>
                      <a:pt x="114" y="104"/>
                      <a:pt x="114" y="104"/>
                      <a:pt x="114" y="104"/>
                    </a:cubicBezTo>
                    <a:cubicBezTo>
                      <a:pt x="114" y="104"/>
                      <a:pt x="114" y="104"/>
                      <a:pt x="114" y="104"/>
                    </a:cubicBezTo>
                    <a:cubicBezTo>
                      <a:pt x="114" y="104"/>
                      <a:pt x="114" y="104"/>
                      <a:pt x="114" y="104"/>
                    </a:cubicBezTo>
                    <a:cubicBezTo>
                      <a:pt x="114" y="104"/>
                      <a:pt x="114" y="104"/>
                      <a:pt x="114" y="104"/>
                    </a:cubicBezTo>
                    <a:cubicBezTo>
                      <a:pt x="114" y="105"/>
                      <a:pt x="114" y="105"/>
                      <a:pt x="114" y="105"/>
                    </a:cubicBezTo>
                    <a:cubicBezTo>
                      <a:pt x="114" y="105"/>
                      <a:pt x="114" y="105"/>
                      <a:pt x="114" y="105"/>
                    </a:cubicBezTo>
                    <a:cubicBezTo>
                      <a:pt x="114" y="106"/>
                      <a:pt x="114" y="106"/>
                      <a:pt x="114" y="106"/>
                    </a:cubicBezTo>
                    <a:cubicBezTo>
                      <a:pt x="114" y="106"/>
                      <a:pt x="114" y="106"/>
                      <a:pt x="114" y="106"/>
                    </a:cubicBezTo>
                    <a:cubicBezTo>
                      <a:pt x="114" y="106"/>
                      <a:pt x="114" y="106"/>
                      <a:pt x="114" y="106"/>
                    </a:cubicBezTo>
                    <a:cubicBezTo>
                      <a:pt x="114" y="106"/>
                      <a:pt x="114" y="106"/>
                      <a:pt x="114" y="106"/>
                    </a:cubicBezTo>
                    <a:cubicBezTo>
                      <a:pt x="115" y="107"/>
                      <a:pt x="115" y="107"/>
                      <a:pt x="115" y="107"/>
                    </a:cubicBezTo>
                    <a:cubicBezTo>
                      <a:pt x="115" y="107"/>
                      <a:pt x="115" y="107"/>
                      <a:pt x="115" y="107"/>
                    </a:cubicBezTo>
                    <a:cubicBezTo>
                      <a:pt x="115" y="107"/>
                      <a:pt x="115" y="107"/>
                      <a:pt x="115" y="107"/>
                    </a:cubicBezTo>
                    <a:cubicBezTo>
                      <a:pt x="115" y="107"/>
                      <a:pt x="115" y="107"/>
                      <a:pt x="115" y="107"/>
                    </a:cubicBezTo>
                    <a:cubicBezTo>
                      <a:pt x="115" y="107"/>
                      <a:pt x="115" y="107"/>
                      <a:pt x="115" y="107"/>
                    </a:cubicBezTo>
                    <a:cubicBezTo>
                      <a:pt x="115" y="108"/>
                      <a:pt x="115" y="108"/>
                      <a:pt x="115" y="108"/>
                    </a:cubicBezTo>
                    <a:cubicBezTo>
                      <a:pt x="115" y="108"/>
                      <a:pt x="115" y="108"/>
                      <a:pt x="115" y="108"/>
                    </a:cubicBezTo>
                    <a:cubicBezTo>
                      <a:pt x="115" y="108"/>
                      <a:pt x="115" y="109"/>
                      <a:pt x="115" y="109"/>
                    </a:cubicBezTo>
                    <a:cubicBezTo>
                      <a:pt x="115" y="109"/>
                      <a:pt x="115" y="109"/>
                      <a:pt x="115" y="109"/>
                    </a:cubicBezTo>
                    <a:cubicBezTo>
                      <a:pt x="115" y="109"/>
                      <a:pt x="115" y="109"/>
                      <a:pt x="115" y="109"/>
                    </a:cubicBezTo>
                    <a:cubicBezTo>
                      <a:pt x="116" y="109"/>
                      <a:pt x="116" y="109"/>
                      <a:pt x="116" y="109"/>
                    </a:cubicBezTo>
                    <a:cubicBezTo>
                      <a:pt x="116" y="109"/>
                      <a:pt x="116" y="109"/>
                      <a:pt x="116" y="109"/>
                    </a:cubicBezTo>
                    <a:cubicBezTo>
                      <a:pt x="116" y="109"/>
                      <a:pt x="116" y="109"/>
                      <a:pt x="116" y="109"/>
                    </a:cubicBezTo>
                    <a:cubicBezTo>
                      <a:pt x="116" y="109"/>
                      <a:pt x="116" y="110"/>
                      <a:pt x="116" y="110"/>
                    </a:cubicBezTo>
                    <a:cubicBezTo>
                      <a:pt x="116" y="110"/>
                      <a:pt x="116" y="110"/>
                      <a:pt x="116" y="110"/>
                    </a:cubicBezTo>
                    <a:cubicBezTo>
                      <a:pt x="116" y="110"/>
                      <a:pt x="116" y="110"/>
                      <a:pt x="116" y="110"/>
                    </a:cubicBezTo>
                    <a:cubicBezTo>
                      <a:pt x="116" y="110"/>
                      <a:pt x="116" y="110"/>
                      <a:pt x="116" y="110"/>
                    </a:cubicBezTo>
                    <a:cubicBezTo>
                      <a:pt x="116" y="110"/>
                      <a:pt x="116" y="111"/>
                      <a:pt x="116" y="111"/>
                    </a:cubicBezTo>
                    <a:cubicBezTo>
                      <a:pt x="116" y="111"/>
                      <a:pt x="116" y="111"/>
                      <a:pt x="116" y="111"/>
                    </a:cubicBezTo>
                    <a:cubicBezTo>
                      <a:pt x="116" y="111"/>
                      <a:pt x="116" y="111"/>
                      <a:pt x="116" y="111"/>
                    </a:cubicBezTo>
                    <a:cubicBezTo>
                      <a:pt x="116" y="111"/>
                      <a:pt x="116" y="112"/>
                      <a:pt x="116" y="112"/>
                    </a:cubicBezTo>
                    <a:cubicBezTo>
                      <a:pt x="116" y="112"/>
                      <a:pt x="116" y="112"/>
                      <a:pt x="117" y="112"/>
                    </a:cubicBezTo>
                    <a:cubicBezTo>
                      <a:pt x="117" y="112"/>
                      <a:pt x="117" y="112"/>
                      <a:pt x="117" y="112"/>
                    </a:cubicBezTo>
                    <a:cubicBezTo>
                      <a:pt x="117" y="112"/>
                      <a:pt x="117" y="112"/>
                      <a:pt x="117" y="112"/>
                    </a:cubicBezTo>
                    <a:cubicBezTo>
                      <a:pt x="117" y="112"/>
                      <a:pt x="117" y="112"/>
                      <a:pt x="117" y="112"/>
                    </a:cubicBezTo>
                    <a:cubicBezTo>
                      <a:pt x="117" y="113"/>
                      <a:pt x="117" y="113"/>
                      <a:pt x="117" y="113"/>
                    </a:cubicBezTo>
                    <a:cubicBezTo>
                      <a:pt x="117" y="113"/>
                      <a:pt x="117" y="113"/>
                      <a:pt x="117" y="113"/>
                    </a:cubicBezTo>
                    <a:cubicBezTo>
                      <a:pt x="117" y="113"/>
                      <a:pt x="117" y="113"/>
                      <a:pt x="117" y="113"/>
                    </a:cubicBezTo>
                    <a:cubicBezTo>
                      <a:pt x="117" y="113"/>
                      <a:pt x="117" y="113"/>
                      <a:pt x="117" y="113"/>
                    </a:cubicBezTo>
                    <a:cubicBezTo>
                      <a:pt x="117" y="113"/>
                      <a:pt x="117" y="113"/>
                      <a:pt x="117" y="114"/>
                    </a:cubicBezTo>
                    <a:cubicBezTo>
                      <a:pt x="117" y="114"/>
                      <a:pt x="117" y="114"/>
                      <a:pt x="117" y="114"/>
                    </a:cubicBezTo>
                    <a:cubicBezTo>
                      <a:pt x="117" y="114"/>
                      <a:pt x="118" y="114"/>
                      <a:pt x="118" y="114"/>
                    </a:cubicBezTo>
                    <a:cubicBezTo>
                      <a:pt x="118" y="114"/>
                      <a:pt x="118" y="114"/>
                      <a:pt x="118" y="114"/>
                    </a:cubicBezTo>
                    <a:cubicBezTo>
                      <a:pt x="118" y="114"/>
                      <a:pt x="118" y="114"/>
                      <a:pt x="118" y="114"/>
                    </a:cubicBezTo>
                    <a:cubicBezTo>
                      <a:pt x="118" y="114"/>
                      <a:pt x="118" y="114"/>
                      <a:pt x="118" y="115"/>
                    </a:cubicBezTo>
                    <a:cubicBezTo>
                      <a:pt x="118" y="115"/>
                      <a:pt x="118" y="115"/>
                      <a:pt x="118" y="115"/>
                    </a:cubicBezTo>
                    <a:cubicBezTo>
                      <a:pt x="118" y="115"/>
                      <a:pt x="118" y="115"/>
                      <a:pt x="118" y="115"/>
                    </a:cubicBezTo>
                    <a:cubicBezTo>
                      <a:pt x="118" y="115"/>
                      <a:pt x="118" y="115"/>
                      <a:pt x="118" y="115"/>
                    </a:cubicBezTo>
                    <a:cubicBezTo>
                      <a:pt x="118" y="116"/>
                      <a:pt x="118" y="116"/>
                      <a:pt x="118" y="116"/>
                    </a:cubicBezTo>
                    <a:cubicBezTo>
                      <a:pt x="118" y="116"/>
                      <a:pt x="118" y="116"/>
                      <a:pt x="118" y="116"/>
                    </a:cubicBezTo>
                    <a:cubicBezTo>
                      <a:pt x="118" y="116"/>
                      <a:pt x="118" y="116"/>
                      <a:pt x="118" y="117"/>
                    </a:cubicBezTo>
                    <a:cubicBezTo>
                      <a:pt x="118" y="117"/>
                      <a:pt x="118" y="117"/>
                      <a:pt x="119" y="117"/>
                    </a:cubicBezTo>
                    <a:cubicBezTo>
                      <a:pt x="119" y="117"/>
                      <a:pt x="119" y="117"/>
                      <a:pt x="119" y="117"/>
                    </a:cubicBezTo>
                    <a:cubicBezTo>
                      <a:pt x="119" y="117"/>
                      <a:pt x="119" y="117"/>
                      <a:pt x="119" y="117"/>
                    </a:cubicBezTo>
                    <a:cubicBezTo>
                      <a:pt x="119" y="117"/>
                      <a:pt x="119" y="117"/>
                      <a:pt x="119" y="117"/>
                    </a:cubicBezTo>
                    <a:cubicBezTo>
                      <a:pt x="118" y="117"/>
                      <a:pt x="119" y="117"/>
                      <a:pt x="119" y="117"/>
                    </a:cubicBezTo>
                    <a:cubicBezTo>
                      <a:pt x="119" y="117"/>
                      <a:pt x="119" y="117"/>
                      <a:pt x="119" y="117"/>
                    </a:cubicBezTo>
                    <a:cubicBezTo>
                      <a:pt x="119" y="117"/>
                      <a:pt x="119" y="117"/>
                      <a:pt x="119" y="118"/>
                    </a:cubicBezTo>
                    <a:cubicBezTo>
                      <a:pt x="119" y="118"/>
                      <a:pt x="119" y="118"/>
                      <a:pt x="120" y="118"/>
                    </a:cubicBezTo>
                    <a:cubicBezTo>
                      <a:pt x="120" y="118"/>
                      <a:pt x="120" y="118"/>
                      <a:pt x="120" y="118"/>
                    </a:cubicBezTo>
                    <a:cubicBezTo>
                      <a:pt x="120" y="118"/>
                      <a:pt x="120" y="118"/>
                      <a:pt x="120" y="118"/>
                    </a:cubicBezTo>
                    <a:cubicBezTo>
                      <a:pt x="120" y="118"/>
                      <a:pt x="120" y="118"/>
                      <a:pt x="121" y="118"/>
                    </a:cubicBezTo>
                    <a:cubicBezTo>
                      <a:pt x="121" y="118"/>
                      <a:pt x="121" y="117"/>
                      <a:pt x="121" y="117"/>
                    </a:cubicBezTo>
                    <a:cubicBezTo>
                      <a:pt x="121" y="117"/>
                      <a:pt x="121" y="117"/>
                      <a:pt x="121" y="117"/>
                    </a:cubicBezTo>
                    <a:cubicBezTo>
                      <a:pt x="121" y="117"/>
                      <a:pt x="121" y="117"/>
                      <a:pt x="121" y="117"/>
                    </a:cubicBezTo>
                    <a:cubicBezTo>
                      <a:pt x="121" y="117"/>
                      <a:pt x="121" y="117"/>
                      <a:pt x="122" y="117"/>
                    </a:cubicBezTo>
                    <a:cubicBezTo>
                      <a:pt x="122" y="117"/>
                      <a:pt x="122" y="117"/>
                      <a:pt x="122" y="117"/>
                    </a:cubicBezTo>
                    <a:cubicBezTo>
                      <a:pt x="122" y="117"/>
                      <a:pt x="122" y="117"/>
                      <a:pt x="122" y="117"/>
                    </a:cubicBezTo>
                    <a:cubicBezTo>
                      <a:pt x="122" y="117"/>
                      <a:pt x="122" y="117"/>
                      <a:pt x="122" y="117"/>
                    </a:cubicBezTo>
                    <a:cubicBezTo>
                      <a:pt x="122" y="117"/>
                      <a:pt x="122" y="117"/>
                      <a:pt x="122" y="117"/>
                    </a:cubicBezTo>
                    <a:cubicBezTo>
                      <a:pt x="122" y="117"/>
                      <a:pt x="122" y="117"/>
                      <a:pt x="122" y="117"/>
                    </a:cubicBezTo>
                    <a:cubicBezTo>
                      <a:pt x="122" y="117"/>
                      <a:pt x="122" y="117"/>
                      <a:pt x="122" y="116"/>
                    </a:cubicBezTo>
                    <a:cubicBezTo>
                      <a:pt x="122" y="116"/>
                      <a:pt x="122" y="116"/>
                      <a:pt x="122" y="116"/>
                    </a:cubicBezTo>
                    <a:cubicBezTo>
                      <a:pt x="122" y="116"/>
                      <a:pt x="122" y="116"/>
                      <a:pt x="122" y="116"/>
                    </a:cubicBezTo>
                    <a:cubicBezTo>
                      <a:pt x="122" y="116"/>
                      <a:pt x="122" y="116"/>
                      <a:pt x="122" y="116"/>
                    </a:cubicBezTo>
                    <a:cubicBezTo>
                      <a:pt x="122" y="116"/>
                      <a:pt x="122" y="116"/>
                      <a:pt x="122" y="115"/>
                    </a:cubicBezTo>
                    <a:cubicBezTo>
                      <a:pt x="122" y="115"/>
                      <a:pt x="122" y="115"/>
                      <a:pt x="122" y="115"/>
                    </a:cubicBezTo>
                    <a:cubicBezTo>
                      <a:pt x="122" y="115"/>
                      <a:pt x="122" y="115"/>
                      <a:pt x="122" y="115"/>
                    </a:cubicBezTo>
                    <a:cubicBezTo>
                      <a:pt x="122" y="115"/>
                      <a:pt x="122" y="115"/>
                      <a:pt x="122" y="115"/>
                    </a:cubicBezTo>
                    <a:cubicBezTo>
                      <a:pt x="122" y="115"/>
                      <a:pt x="122" y="115"/>
                      <a:pt x="123" y="115"/>
                    </a:cubicBezTo>
                    <a:cubicBezTo>
                      <a:pt x="123" y="115"/>
                      <a:pt x="123" y="115"/>
                      <a:pt x="123" y="115"/>
                    </a:cubicBezTo>
                    <a:cubicBezTo>
                      <a:pt x="123" y="115"/>
                      <a:pt x="123" y="115"/>
                      <a:pt x="123" y="115"/>
                    </a:cubicBezTo>
                    <a:cubicBezTo>
                      <a:pt x="123" y="114"/>
                      <a:pt x="123" y="114"/>
                      <a:pt x="123" y="114"/>
                    </a:cubicBezTo>
                    <a:cubicBezTo>
                      <a:pt x="123" y="114"/>
                      <a:pt x="123" y="114"/>
                      <a:pt x="123" y="114"/>
                    </a:cubicBezTo>
                    <a:cubicBezTo>
                      <a:pt x="123" y="114"/>
                      <a:pt x="123" y="114"/>
                      <a:pt x="123" y="114"/>
                    </a:cubicBezTo>
                    <a:cubicBezTo>
                      <a:pt x="123" y="113"/>
                      <a:pt x="123" y="113"/>
                      <a:pt x="123" y="113"/>
                    </a:cubicBezTo>
                    <a:cubicBezTo>
                      <a:pt x="123" y="113"/>
                      <a:pt x="123" y="113"/>
                      <a:pt x="123" y="112"/>
                    </a:cubicBezTo>
                    <a:cubicBezTo>
                      <a:pt x="123" y="112"/>
                      <a:pt x="123" y="112"/>
                      <a:pt x="123" y="112"/>
                    </a:cubicBezTo>
                    <a:cubicBezTo>
                      <a:pt x="123" y="112"/>
                      <a:pt x="123" y="112"/>
                      <a:pt x="123" y="112"/>
                    </a:cubicBezTo>
                    <a:cubicBezTo>
                      <a:pt x="123" y="112"/>
                      <a:pt x="123" y="112"/>
                      <a:pt x="123" y="111"/>
                    </a:cubicBezTo>
                    <a:cubicBezTo>
                      <a:pt x="123" y="111"/>
                      <a:pt x="123" y="111"/>
                      <a:pt x="123" y="111"/>
                    </a:cubicBezTo>
                    <a:cubicBezTo>
                      <a:pt x="123" y="111"/>
                      <a:pt x="123" y="111"/>
                      <a:pt x="123" y="111"/>
                    </a:cubicBezTo>
                    <a:cubicBezTo>
                      <a:pt x="123" y="111"/>
                      <a:pt x="123" y="111"/>
                      <a:pt x="123" y="111"/>
                    </a:cubicBezTo>
                    <a:cubicBezTo>
                      <a:pt x="123" y="111"/>
                      <a:pt x="123" y="111"/>
                      <a:pt x="123" y="111"/>
                    </a:cubicBezTo>
                    <a:cubicBezTo>
                      <a:pt x="123" y="111"/>
                      <a:pt x="123" y="111"/>
                      <a:pt x="123" y="111"/>
                    </a:cubicBezTo>
                    <a:cubicBezTo>
                      <a:pt x="123" y="111"/>
                      <a:pt x="123" y="110"/>
                      <a:pt x="123" y="110"/>
                    </a:cubicBezTo>
                    <a:cubicBezTo>
                      <a:pt x="123" y="110"/>
                      <a:pt x="123" y="110"/>
                      <a:pt x="123" y="110"/>
                    </a:cubicBezTo>
                    <a:cubicBezTo>
                      <a:pt x="123" y="110"/>
                      <a:pt x="123" y="110"/>
                      <a:pt x="123" y="110"/>
                    </a:cubicBezTo>
                    <a:cubicBezTo>
                      <a:pt x="123" y="110"/>
                      <a:pt x="123" y="109"/>
                      <a:pt x="123" y="109"/>
                    </a:cubicBezTo>
                    <a:cubicBezTo>
                      <a:pt x="123" y="109"/>
                      <a:pt x="123" y="109"/>
                      <a:pt x="123" y="109"/>
                    </a:cubicBezTo>
                    <a:cubicBezTo>
                      <a:pt x="123" y="109"/>
                      <a:pt x="123" y="109"/>
                      <a:pt x="123" y="109"/>
                    </a:cubicBezTo>
                    <a:cubicBezTo>
                      <a:pt x="123" y="109"/>
                      <a:pt x="123" y="109"/>
                      <a:pt x="123" y="109"/>
                    </a:cubicBezTo>
                    <a:cubicBezTo>
                      <a:pt x="123" y="109"/>
                      <a:pt x="123" y="109"/>
                      <a:pt x="123" y="109"/>
                    </a:cubicBezTo>
                    <a:cubicBezTo>
                      <a:pt x="123" y="109"/>
                      <a:pt x="123" y="109"/>
                      <a:pt x="123" y="109"/>
                    </a:cubicBezTo>
                    <a:cubicBezTo>
                      <a:pt x="123" y="109"/>
                      <a:pt x="123" y="109"/>
                      <a:pt x="123" y="109"/>
                    </a:cubicBezTo>
                    <a:cubicBezTo>
                      <a:pt x="123" y="108"/>
                      <a:pt x="123" y="108"/>
                      <a:pt x="123" y="108"/>
                    </a:cubicBezTo>
                    <a:cubicBezTo>
                      <a:pt x="123" y="108"/>
                      <a:pt x="123" y="108"/>
                      <a:pt x="123" y="108"/>
                    </a:cubicBezTo>
                    <a:cubicBezTo>
                      <a:pt x="123" y="108"/>
                      <a:pt x="123" y="108"/>
                      <a:pt x="123" y="108"/>
                    </a:cubicBezTo>
                    <a:cubicBezTo>
                      <a:pt x="123" y="108"/>
                      <a:pt x="123" y="108"/>
                      <a:pt x="123" y="107"/>
                    </a:cubicBezTo>
                    <a:cubicBezTo>
                      <a:pt x="123" y="107"/>
                      <a:pt x="123" y="107"/>
                      <a:pt x="123" y="107"/>
                    </a:cubicBezTo>
                    <a:cubicBezTo>
                      <a:pt x="123" y="107"/>
                      <a:pt x="123" y="107"/>
                      <a:pt x="123" y="107"/>
                    </a:cubicBezTo>
                    <a:cubicBezTo>
                      <a:pt x="123" y="107"/>
                      <a:pt x="123" y="107"/>
                      <a:pt x="123" y="107"/>
                    </a:cubicBezTo>
                    <a:cubicBezTo>
                      <a:pt x="123" y="107"/>
                      <a:pt x="123" y="107"/>
                      <a:pt x="123" y="107"/>
                    </a:cubicBezTo>
                    <a:cubicBezTo>
                      <a:pt x="123" y="106"/>
                      <a:pt x="123" y="106"/>
                      <a:pt x="123" y="106"/>
                    </a:cubicBezTo>
                    <a:cubicBezTo>
                      <a:pt x="123" y="106"/>
                      <a:pt x="123" y="106"/>
                      <a:pt x="123" y="106"/>
                    </a:cubicBezTo>
                    <a:cubicBezTo>
                      <a:pt x="123" y="106"/>
                      <a:pt x="123" y="106"/>
                      <a:pt x="123" y="106"/>
                    </a:cubicBezTo>
                    <a:cubicBezTo>
                      <a:pt x="123" y="106"/>
                      <a:pt x="123" y="106"/>
                      <a:pt x="123" y="106"/>
                    </a:cubicBezTo>
                    <a:cubicBezTo>
                      <a:pt x="123" y="106"/>
                      <a:pt x="123" y="106"/>
                      <a:pt x="123" y="106"/>
                    </a:cubicBezTo>
                    <a:cubicBezTo>
                      <a:pt x="123" y="106"/>
                      <a:pt x="123" y="106"/>
                      <a:pt x="123" y="106"/>
                    </a:cubicBezTo>
                    <a:cubicBezTo>
                      <a:pt x="123" y="106"/>
                      <a:pt x="123" y="106"/>
                      <a:pt x="124" y="106"/>
                    </a:cubicBezTo>
                    <a:cubicBezTo>
                      <a:pt x="124" y="106"/>
                      <a:pt x="124" y="106"/>
                      <a:pt x="124" y="106"/>
                    </a:cubicBezTo>
                    <a:cubicBezTo>
                      <a:pt x="124" y="106"/>
                      <a:pt x="124" y="106"/>
                      <a:pt x="124" y="106"/>
                    </a:cubicBezTo>
                    <a:cubicBezTo>
                      <a:pt x="124" y="106"/>
                      <a:pt x="124" y="106"/>
                      <a:pt x="124" y="106"/>
                    </a:cubicBezTo>
                    <a:cubicBezTo>
                      <a:pt x="124" y="106"/>
                      <a:pt x="124" y="105"/>
                      <a:pt x="124" y="105"/>
                    </a:cubicBezTo>
                    <a:cubicBezTo>
                      <a:pt x="124" y="105"/>
                      <a:pt x="124" y="105"/>
                      <a:pt x="124" y="105"/>
                    </a:cubicBezTo>
                    <a:cubicBezTo>
                      <a:pt x="124" y="106"/>
                      <a:pt x="124" y="106"/>
                      <a:pt x="124" y="106"/>
                    </a:cubicBezTo>
                    <a:cubicBezTo>
                      <a:pt x="124" y="106"/>
                      <a:pt x="124" y="105"/>
                      <a:pt x="124" y="105"/>
                    </a:cubicBezTo>
                    <a:cubicBezTo>
                      <a:pt x="124" y="105"/>
                      <a:pt x="124" y="105"/>
                      <a:pt x="124" y="105"/>
                    </a:cubicBezTo>
                    <a:cubicBezTo>
                      <a:pt x="124" y="105"/>
                      <a:pt x="124" y="105"/>
                      <a:pt x="124" y="105"/>
                    </a:cubicBezTo>
                    <a:cubicBezTo>
                      <a:pt x="124" y="105"/>
                      <a:pt x="125" y="105"/>
                      <a:pt x="125" y="105"/>
                    </a:cubicBezTo>
                    <a:cubicBezTo>
                      <a:pt x="125" y="105"/>
                      <a:pt x="125" y="105"/>
                      <a:pt x="125" y="105"/>
                    </a:cubicBezTo>
                    <a:cubicBezTo>
                      <a:pt x="125" y="105"/>
                      <a:pt x="125" y="105"/>
                      <a:pt x="125" y="105"/>
                    </a:cubicBezTo>
                    <a:cubicBezTo>
                      <a:pt x="125" y="105"/>
                      <a:pt x="125" y="105"/>
                      <a:pt x="125" y="105"/>
                    </a:cubicBezTo>
                    <a:cubicBezTo>
                      <a:pt x="125" y="105"/>
                      <a:pt x="126" y="104"/>
                      <a:pt x="125" y="104"/>
                    </a:cubicBezTo>
                    <a:cubicBezTo>
                      <a:pt x="125" y="104"/>
                      <a:pt x="125" y="104"/>
                      <a:pt x="125" y="104"/>
                    </a:cubicBezTo>
                    <a:cubicBezTo>
                      <a:pt x="125" y="104"/>
                      <a:pt x="125" y="104"/>
                      <a:pt x="126" y="104"/>
                    </a:cubicBezTo>
                    <a:cubicBezTo>
                      <a:pt x="126" y="104"/>
                      <a:pt x="126" y="104"/>
                      <a:pt x="126" y="104"/>
                    </a:cubicBezTo>
                    <a:cubicBezTo>
                      <a:pt x="126" y="104"/>
                      <a:pt x="126" y="103"/>
                      <a:pt x="127" y="103"/>
                    </a:cubicBezTo>
                    <a:cubicBezTo>
                      <a:pt x="127" y="103"/>
                      <a:pt x="127" y="103"/>
                      <a:pt x="127" y="103"/>
                    </a:cubicBezTo>
                    <a:cubicBezTo>
                      <a:pt x="127" y="103"/>
                      <a:pt x="127" y="103"/>
                      <a:pt x="127" y="103"/>
                    </a:cubicBezTo>
                    <a:cubicBezTo>
                      <a:pt x="127" y="103"/>
                      <a:pt x="127" y="102"/>
                      <a:pt x="127" y="102"/>
                    </a:cubicBezTo>
                    <a:cubicBezTo>
                      <a:pt x="128" y="102"/>
                      <a:pt x="128" y="102"/>
                      <a:pt x="128" y="102"/>
                    </a:cubicBezTo>
                    <a:cubicBezTo>
                      <a:pt x="128" y="102"/>
                      <a:pt x="128" y="102"/>
                      <a:pt x="127" y="102"/>
                    </a:cubicBezTo>
                    <a:cubicBezTo>
                      <a:pt x="127" y="102"/>
                      <a:pt x="127" y="102"/>
                      <a:pt x="127" y="102"/>
                    </a:cubicBezTo>
                    <a:cubicBezTo>
                      <a:pt x="127" y="102"/>
                      <a:pt x="128" y="102"/>
                      <a:pt x="128" y="102"/>
                    </a:cubicBezTo>
                    <a:cubicBezTo>
                      <a:pt x="128" y="102"/>
                      <a:pt x="128" y="101"/>
                      <a:pt x="128" y="101"/>
                    </a:cubicBezTo>
                    <a:cubicBezTo>
                      <a:pt x="128" y="101"/>
                      <a:pt x="128" y="100"/>
                      <a:pt x="128" y="100"/>
                    </a:cubicBezTo>
                    <a:cubicBezTo>
                      <a:pt x="128" y="100"/>
                      <a:pt x="128" y="100"/>
                      <a:pt x="128" y="100"/>
                    </a:cubicBezTo>
                    <a:cubicBezTo>
                      <a:pt x="128" y="100"/>
                      <a:pt x="128" y="100"/>
                      <a:pt x="128" y="100"/>
                    </a:cubicBezTo>
                    <a:cubicBezTo>
                      <a:pt x="128" y="100"/>
                      <a:pt x="128" y="100"/>
                      <a:pt x="128" y="100"/>
                    </a:cubicBezTo>
                    <a:cubicBezTo>
                      <a:pt x="128" y="100"/>
                      <a:pt x="128" y="100"/>
                      <a:pt x="128" y="100"/>
                    </a:cubicBezTo>
                    <a:cubicBezTo>
                      <a:pt x="128" y="100"/>
                      <a:pt x="128" y="100"/>
                      <a:pt x="128" y="100"/>
                    </a:cubicBezTo>
                    <a:cubicBezTo>
                      <a:pt x="128" y="100"/>
                      <a:pt x="128" y="100"/>
                      <a:pt x="128" y="100"/>
                    </a:cubicBezTo>
                    <a:cubicBezTo>
                      <a:pt x="128" y="100"/>
                      <a:pt x="128" y="100"/>
                      <a:pt x="128"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29" y="100"/>
                      <a:pt x="129" y="100"/>
                      <a:pt x="129" y="100"/>
                    </a:cubicBezTo>
                    <a:cubicBezTo>
                      <a:pt x="130" y="100"/>
                      <a:pt x="130" y="100"/>
                      <a:pt x="130" y="99"/>
                    </a:cubicBezTo>
                    <a:cubicBezTo>
                      <a:pt x="130" y="99"/>
                      <a:pt x="130" y="99"/>
                      <a:pt x="130" y="99"/>
                    </a:cubicBezTo>
                    <a:cubicBezTo>
                      <a:pt x="130" y="99"/>
                      <a:pt x="130" y="99"/>
                      <a:pt x="130" y="99"/>
                    </a:cubicBezTo>
                    <a:cubicBezTo>
                      <a:pt x="130" y="99"/>
                      <a:pt x="130" y="99"/>
                      <a:pt x="130" y="99"/>
                    </a:cubicBezTo>
                    <a:cubicBezTo>
                      <a:pt x="130" y="99"/>
                      <a:pt x="130" y="99"/>
                      <a:pt x="130" y="99"/>
                    </a:cubicBezTo>
                    <a:cubicBezTo>
                      <a:pt x="130" y="99"/>
                      <a:pt x="130" y="99"/>
                      <a:pt x="130" y="99"/>
                    </a:cubicBezTo>
                    <a:cubicBezTo>
                      <a:pt x="130" y="99"/>
                      <a:pt x="130" y="99"/>
                      <a:pt x="130" y="99"/>
                    </a:cubicBezTo>
                    <a:cubicBezTo>
                      <a:pt x="130" y="99"/>
                      <a:pt x="130" y="98"/>
                      <a:pt x="130" y="98"/>
                    </a:cubicBezTo>
                    <a:cubicBezTo>
                      <a:pt x="130" y="98"/>
                      <a:pt x="130" y="98"/>
                      <a:pt x="130" y="98"/>
                    </a:cubicBezTo>
                    <a:cubicBezTo>
                      <a:pt x="130" y="98"/>
                      <a:pt x="130" y="98"/>
                      <a:pt x="130" y="98"/>
                    </a:cubicBezTo>
                    <a:cubicBezTo>
                      <a:pt x="130" y="98"/>
                      <a:pt x="130" y="98"/>
                      <a:pt x="130" y="98"/>
                    </a:cubicBezTo>
                    <a:cubicBezTo>
                      <a:pt x="130" y="98"/>
                      <a:pt x="130" y="97"/>
                      <a:pt x="130" y="97"/>
                    </a:cubicBezTo>
                    <a:cubicBezTo>
                      <a:pt x="131" y="97"/>
                      <a:pt x="131" y="97"/>
                      <a:pt x="131" y="97"/>
                    </a:cubicBezTo>
                    <a:cubicBezTo>
                      <a:pt x="131" y="97"/>
                      <a:pt x="131" y="97"/>
                      <a:pt x="132" y="96"/>
                    </a:cubicBezTo>
                    <a:cubicBezTo>
                      <a:pt x="132" y="96"/>
                      <a:pt x="132" y="96"/>
                      <a:pt x="132" y="96"/>
                    </a:cubicBezTo>
                    <a:cubicBezTo>
                      <a:pt x="132" y="96"/>
                      <a:pt x="132" y="96"/>
                      <a:pt x="132" y="96"/>
                    </a:cubicBezTo>
                    <a:cubicBezTo>
                      <a:pt x="132" y="96"/>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2" y="97"/>
                      <a:pt x="132" y="97"/>
                      <a:pt x="132"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7"/>
                    </a:cubicBezTo>
                    <a:cubicBezTo>
                      <a:pt x="133" y="97"/>
                      <a:pt x="133" y="97"/>
                      <a:pt x="133" y="96"/>
                    </a:cubicBezTo>
                    <a:cubicBezTo>
                      <a:pt x="133" y="96"/>
                      <a:pt x="133" y="96"/>
                      <a:pt x="133" y="96"/>
                    </a:cubicBezTo>
                    <a:cubicBezTo>
                      <a:pt x="133" y="96"/>
                      <a:pt x="133" y="96"/>
                      <a:pt x="133" y="97"/>
                    </a:cubicBezTo>
                    <a:cubicBezTo>
                      <a:pt x="133" y="97"/>
                      <a:pt x="134" y="97"/>
                      <a:pt x="134" y="97"/>
                    </a:cubicBezTo>
                    <a:cubicBezTo>
                      <a:pt x="134" y="97"/>
                      <a:pt x="134" y="97"/>
                      <a:pt x="134" y="97"/>
                    </a:cubicBezTo>
                    <a:cubicBezTo>
                      <a:pt x="134" y="97"/>
                      <a:pt x="134" y="97"/>
                      <a:pt x="134" y="97"/>
                    </a:cubicBezTo>
                    <a:cubicBezTo>
                      <a:pt x="134" y="97"/>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7"/>
                      <a:pt x="134" y="97"/>
                      <a:pt x="134" y="97"/>
                    </a:cubicBezTo>
                    <a:cubicBezTo>
                      <a:pt x="134" y="97"/>
                      <a:pt x="134" y="97"/>
                      <a:pt x="134" y="97"/>
                    </a:cubicBezTo>
                    <a:cubicBezTo>
                      <a:pt x="134" y="96"/>
                      <a:pt x="134" y="96"/>
                      <a:pt x="134" y="96"/>
                    </a:cubicBezTo>
                    <a:cubicBezTo>
                      <a:pt x="134" y="96"/>
                      <a:pt x="134" y="96"/>
                      <a:pt x="134" y="96"/>
                    </a:cubicBezTo>
                    <a:cubicBezTo>
                      <a:pt x="134" y="96"/>
                      <a:pt x="135" y="96"/>
                      <a:pt x="135" y="96"/>
                    </a:cubicBezTo>
                    <a:cubicBezTo>
                      <a:pt x="135" y="96"/>
                      <a:pt x="135" y="96"/>
                      <a:pt x="135" y="96"/>
                    </a:cubicBezTo>
                    <a:cubicBezTo>
                      <a:pt x="135" y="96"/>
                      <a:pt x="135" y="95"/>
                      <a:pt x="134" y="95"/>
                    </a:cubicBezTo>
                    <a:cubicBezTo>
                      <a:pt x="134" y="95"/>
                      <a:pt x="134" y="95"/>
                      <a:pt x="134" y="95"/>
                    </a:cubicBezTo>
                    <a:cubicBezTo>
                      <a:pt x="134" y="95"/>
                      <a:pt x="134" y="95"/>
                      <a:pt x="134" y="95"/>
                    </a:cubicBezTo>
                    <a:cubicBezTo>
                      <a:pt x="134" y="95"/>
                      <a:pt x="134" y="95"/>
                      <a:pt x="134" y="95"/>
                    </a:cubicBezTo>
                    <a:cubicBezTo>
                      <a:pt x="134" y="95"/>
                      <a:pt x="134" y="95"/>
                      <a:pt x="134" y="95"/>
                    </a:cubicBezTo>
                    <a:cubicBezTo>
                      <a:pt x="134" y="95"/>
                      <a:pt x="135" y="95"/>
                      <a:pt x="135" y="95"/>
                    </a:cubicBezTo>
                    <a:cubicBezTo>
                      <a:pt x="134" y="95"/>
                      <a:pt x="134"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6"/>
                      <a:pt x="136" y="96"/>
                      <a:pt x="136" y="96"/>
                    </a:cubicBezTo>
                    <a:cubicBezTo>
                      <a:pt x="136" y="96"/>
                      <a:pt x="136" y="96"/>
                      <a:pt x="136" y="96"/>
                    </a:cubicBezTo>
                    <a:cubicBezTo>
                      <a:pt x="136" y="96"/>
                      <a:pt x="136" y="96"/>
                      <a:pt x="136" y="96"/>
                    </a:cubicBezTo>
                    <a:cubicBezTo>
                      <a:pt x="136" y="96"/>
                      <a:pt x="136" y="97"/>
                      <a:pt x="136" y="97"/>
                    </a:cubicBezTo>
                    <a:cubicBezTo>
                      <a:pt x="136" y="97"/>
                      <a:pt x="136" y="97"/>
                      <a:pt x="136" y="97"/>
                    </a:cubicBezTo>
                    <a:cubicBezTo>
                      <a:pt x="136" y="97"/>
                      <a:pt x="136" y="97"/>
                      <a:pt x="136" y="97"/>
                    </a:cubicBezTo>
                    <a:cubicBezTo>
                      <a:pt x="136" y="97"/>
                      <a:pt x="136" y="97"/>
                      <a:pt x="136" y="97"/>
                    </a:cubicBezTo>
                    <a:cubicBezTo>
                      <a:pt x="136" y="97"/>
                      <a:pt x="137" y="97"/>
                      <a:pt x="137" y="97"/>
                    </a:cubicBezTo>
                    <a:cubicBezTo>
                      <a:pt x="137" y="97"/>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7" y="98"/>
                      <a:pt x="137" y="98"/>
                      <a:pt x="137" y="98"/>
                    </a:cubicBezTo>
                    <a:cubicBezTo>
                      <a:pt x="138" y="99"/>
                      <a:pt x="138" y="99"/>
                      <a:pt x="138" y="99"/>
                    </a:cubicBezTo>
                    <a:cubicBezTo>
                      <a:pt x="138" y="99"/>
                      <a:pt x="138" y="99"/>
                      <a:pt x="138" y="99"/>
                    </a:cubicBezTo>
                    <a:cubicBezTo>
                      <a:pt x="138" y="99"/>
                      <a:pt x="138" y="99"/>
                      <a:pt x="138" y="98"/>
                    </a:cubicBezTo>
                    <a:cubicBezTo>
                      <a:pt x="138" y="98"/>
                      <a:pt x="138" y="98"/>
                      <a:pt x="138" y="98"/>
                    </a:cubicBezTo>
                    <a:cubicBezTo>
                      <a:pt x="138" y="98"/>
                      <a:pt x="138" y="98"/>
                      <a:pt x="138" y="98"/>
                    </a:cubicBezTo>
                    <a:cubicBezTo>
                      <a:pt x="138" y="99"/>
                      <a:pt x="138" y="99"/>
                      <a:pt x="138" y="99"/>
                    </a:cubicBezTo>
                    <a:cubicBezTo>
                      <a:pt x="138" y="99"/>
                      <a:pt x="138" y="99"/>
                      <a:pt x="138" y="99"/>
                    </a:cubicBezTo>
                    <a:cubicBezTo>
                      <a:pt x="138" y="99"/>
                      <a:pt x="138" y="99"/>
                      <a:pt x="138" y="99"/>
                    </a:cubicBezTo>
                    <a:cubicBezTo>
                      <a:pt x="138" y="99"/>
                      <a:pt x="138" y="99"/>
                      <a:pt x="138" y="99"/>
                    </a:cubicBezTo>
                    <a:cubicBezTo>
                      <a:pt x="138" y="99"/>
                      <a:pt x="138" y="99"/>
                      <a:pt x="138" y="99"/>
                    </a:cubicBezTo>
                    <a:cubicBezTo>
                      <a:pt x="138" y="99"/>
                      <a:pt x="138" y="99"/>
                      <a:pt x="138" y="99"/>
                    </a:cubicBezTo>
                    <a:cubicBezTo>
                      <a:pt x="138" y="99"/>
                      <a:pt x="139" y="99"/>
                      <a:pt x="139" y="99"/>
                    </a:cubicBezTo>
                    <a:cubicBezTo>
                      <a:pt x="139" y="99"/>
                      <a:pt x="139" y="99"/>
                      <a:pt x="139" y="99"/>
                    </a:cubicBezTo>
                    <a:cubicBezTo>
                      <a:pt x="139" y="99"/>
                      <a:pt x="139" y="99"/>
                      <a:pt x="139" y="99"/>
                    </a:cubicBezTo>
                    <a:cubicBezTo>
                      <a:pt x="139" y="99"/>
                      <a:pt x="139" y="99"/>
                      <a:pt x="139" y="99"/>
                    </a:cubicBezTo>
                    <a:cubicBezTo>
                      <a:pt x="139" y="99"/>
                      <a:pt x="139" y="99"/>
                      <a:pt x="139" y="99"/>
                    </a:cubicBezTo>
                    <a:cubicBezTo>
                      <a:pt x="139" y="99"/>
                      <a:pt x="139" y="99"/>
                      <a:pt x="139" y="99"/>
                    </a:cubicBezTo>
                    <a:cubicBezTo>
                      <a:pt x="139" y="99"/>
                      <a:pt x="139" y="99"/>
                      <a:pt x="139" y="99"/>
                    </a:cubicBezTo>
                    <a:cubicBezTo>
                      <a:pt x="139" y="99"/>
                      <a:pt x="139" y="100"/>
                      <a:pt x="139" y="100"/>
                    </a:cubicBezTo>
                    <a:cubicBezTo>
                      <a:pt x="139" y="100"/>
                      <a:pt x="139" y="100"/>
                      <a:pt x="139" y="100"/>
                    </a:cubicBezTo>
                    <a:cubicBezTo>
                      <a:pt x="139" y="100"/>
                      <a:pt x="139" y="100"/>
                      <a:pt x="139" y="100"/>
                    </a:cubicBezTo>
                    <a:cubicBezTo>
                      <a:pt x="139" y="100"/>
                      <a:pt x="139" y="100"/>
                      <a:pt x="139" y="100"/>
                    </a:cubicBezTo>
                    <a:cubicBezTo>
                      <a:pt x="139" y="100"/>
                      <a:pt x="139" y="101"/>
                      <a:pt x="139" y="101"/>
                    </a:cubicBezTo>
                    <a:cubicBezTo>
                      <a:pt x="139" y="101"/>
                      <a:pt x="139" y="101"/>
                      <a:pt x="139" y="101"/>
                    </a:cubicBezTo>
                    <a:cubicBezTo>
                      <a:pt x="139" y="101"/>
                      <a:pt x="139" y="100"/>
                      <a:pt x="139" y="100"/>
                    </a:cubicBezTo>
                    <a:cubicBezTo>
                      <a:pt x="140" y="100"/>
                      <a:pt x="140" y="101"/>
                      <a:pt x="140" y="101"/>
                    </a:cubicBezTo>
                    <a:cubicBezTo>
                      <a:pt x="140" y="101"/>
                      <a:pt x="140" y="101"/>
                      <a:pt x="140" y="101"/>
                    </a:cubicBezTo>
                    <a:cubicBezTo>
                      <a:pt x="140" y="101"/>
                      <a:pt x="140" y="101"/>
                      <a:pt x="140" y="101"/>
                    </a:cubicBezTo>
                    <a:cubicBezTo>
                      <a:pt x="140" y="101"/>
                      <a:pt x="140" y="101"/>
                      <a:pt x="140" y="101"/>
                    </a:cubicBezTo>
                    <a:cubicBezTo>
                      <a:pt x="140" y="101"/>
                      <a:pt x="140" y="101"/>
                      <a:pt x="140" y="101"/>
                    </a:cubicBezTo>
                    <a:cubicBezTo>
                      <a:pt x="140" y="102"/>
                      <a:pt x="140" y="102"/>
                      <a:pt x="140" y="102"/>
                    </a:cubicBezTo>
                    <a:cubicBezTo>
                      <a:pt x="140" y="102"/>
                      <a:pt x="140" y="102"/>
                      <a:pt x="140" y="102"/>
                    </a:cubicBezTo>
                    <a:cubicBezTo>
                      <a:pt x="140" y="102"/>
                      <a:pt x="140" y="102"/>
                      <a:pt x="140" y="103"/>
                    </a:cubicBezTo>
                    <a:cubicBezTo>
                      <a:pt x="140" y="103"/>
                      <a:pt x="140" y="103"/>
                      <a:pt x="140" y="103"/>
                    </a:cubicBezTo>
                    <a:cubicBezTo>
                      <a:pt x="140" y="103"/>
                      <a:pt x="140" y="103"/>
                      <a:pt x="140" y="103"/>
                    </a:cubicBezTo>
                    <a:cubicBezTo>
                      <a:pt x="140" y="103"/>
                      <a:pt x="140" y="103"/>
                      <a:pt x="140" y="103"/>
                    </a:cubicBezTo>
                    <a:cubicBezTo>
                      <a:pt x="140" y="103"/>
                      <a:pt x="140" y="103"/>
                      <a:pt x="140" y="103"/>
                    </a:cubicBezTo>
                    <a:cubicBezTo>
                      <a:pt x="140" y="103"/>
                      <a:pt x="140" y="103"/>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4"/>
                      <a:pt x="140" y="104"/>
                    </a:cubicBezTo>
                    <a:cubicBezTo>
                      <a:pt x="140" y="104"/>
                      <a:pt x="140" y="105"/>
                      <a:pt x="140" y="105"/>
                    </a:cubicBezTo>
                    <a:cubicBezTo>
                      <a:pt x="140" y="105"/>
                      <a:pt x="140" y="105"/>
                      <a:pt x="140" y="105"/>
                    </a:cubicBezTo>
                    <a:cubicBezTo>
                      <a:pt x="140" y="105"/>
                      <a:pt x="140" y="105"/>
                      <a:pt x="140" y="105"/>
                    </a:cubicBezTo>
                    <a:cubicBezTo>
                      <a:pt x="140" y="105"/>
                      <a:pt x="140" y="105"/>
                      <a:pt x="140" y="105"/>
                    </a:cubicBezTo>
                    <a:cubicBezTo>
                      <a:pt x="140" y="105"/>
                      <a:pt x="140" y="105"/>
                      <a:pt x="140" y="105"/>
                    </a:cubicBezTo>
                    <a:cubicBezTo>
                      <a:pt x="140" y="105"/>
                      <a:pt x="140" y="105"/>
                      <a:pt x="140" y="106"/>
                    </a:cubicBezTo>
                    <a:cubicBezTo>
                      <a:pt x="140" y="106"/>
                      <a:pt x="140" y="106"/>
                      <a:pt x="140" y="106"/>
                    </a:cubicBezTo>
                    <a:cubicBezTo>
                      <a:pt x="140" y="106"/>
                      <a:pt x="140" y="106"/>
                      <a:pt x="140" y="106"/>
                    </a:cubicBezTo>
                    <a:cubicBezTo>
                      <a:pt x="140" y="106"/>
                      <a:pt x="140" y="106"/>
                      <a:pt x="140" y="105"/>
                    </a:cubicBezTo>
                    <a:cubicBezTo>
                      <a:pt x="140" y="105"/>
                      <a:pt x="140" y="105"/>
                      <a:pt x="140" y="105"/>
                    </a:cubicBezTo>
                    <a:cubicBezTo>
                      <a:pt x="140" y="105"/>
                      <a:pt x="140" y="105"/>
                      <a:pt x="140" y="105"/>
                    </a:cubicBezTo>
                    <a:cubicBezTo>
                      <a:pt x="140" y="105"/>
                      <a:pt x="141" y="105"/>
                      <a:pt x="141" y="105"/>
                    </a:cubicBezTo>
                    <a:cubicBezTo>
                      <a:pt x="141" y="105"/>
                      <a:pt x="141" y="105"/>
                      <a:pt x="141" y="105"/>
                    </a:cubicBezTo>
                    <a:cubicBezTo>
                      <a:pt x="141" y="105"/>
                      <a:pt x="141" y="105"/>
                      <a:pt x="141" y="105"/>
                    </a:cubicBezTo>
                    <a:cubicBezTo>
                      <a:pt x="141" y="105"/>
                      <a:pt x="141" y="105"/>
                      <a:pt x="141" y="105"/>
                    </a:cubicBezTo>
                    <a:cubicBezTo>
                      <a:pt x="141" y="105"/>
                      <a:pt x="141" y="105"/>
                      <a:pt x="141" y="105"/>
                    </a:cubicBezTo>
                    <a:cubicBezTo>
                      <a:pt x="141" y="105"/>
                      <a:pt x="141" y="105"/>
                      <a:pt x="141" y="105"/>
                    </a:cubicBezTo>
                    <a:cubicBezTo>
                      <a:pt x="141" y="105"/>
                      <a:pt x="141" y="105"/>
                      <a:pt x="141" y="105"/>
                    </a:cubicBezTo>
                    <a:cubicBezTo>
                      <a:pt x="141" y="105"/>
                      <a:pt x="141" y="105"/>
                      <a:pt x="141" y="105"/>
                    </a:cubicBezTo>
                    <a:cubicBezTo>
                      <a:pt x="141" y="105"/>
                      <a:pt x="141" y="106"/>
                      <a:pt x="141" y="106"/>
                    </a:cubicBezTo>
                    <a:cubicBezTo>
                      <a:pt x="141" y="106"/>
                      <a:pt x="141" y="106"/>
                      <a:pt x="141" y="106"/>
                    </a:cubicBezTo>
                    <a:cubicBezTo>
                      <a:pt x="141" y="106"/>
                      <a:pt x="141" y="106"/>
                      <a:pt x="141" y="106"/>
                    </a:cubicBezTo>
                    <a:cubicBezTo>
                      <a:pt x="141" y="106"/>
                      <a:pt x="141" y="106"/>
                      <a:pt x="141" y="106"/>
                    </a:cubicBezTo>
                    <a:cubicBezTo>
                      <a:pt x="141" y="106"/>
                      <a:pt x="141" y="106"/>
                      <a:pt x="141" y="105"/>
                    </a:cubicBezTo>
                    <a:cubicBezTo>
                      <a:pt x="141" y="105"/>
                      <a:pt x="141" y="105"/>
                      <a:pt x="141" y="105"/>
                    </a:cubicBezTo>
                    <a:cubicBezTo>
                      <a:pt x="141" y="105"/>
                      <a:pt x="141" y="105"/>
                      <a:pt x="141" y="105"/>
                    </a:cubicBezTo>
                    <a:cubicBezTo>
                      <a:pt x="141" y="105"/>
                      <a:pt x="141" y="106"/>
                      <a:pt x="141" y="106"/>
                    </a:cubicBezTo>
                    <a:cubicBezTo>
                      <a:pt x="141" y="106"/>
                      <a:pt x="141" y="106"/>
                      <a:pt x="141" y="106"/>
                    </a:cubicBezTo>
                    <a:cubicBezTo>
                      <a:pt x="141" y="106"/>
                      <a:pt x="141" y="106"/>
                      <a:pt x="141" y="106"/>
                    </a:cubicBezTo>
                    <a:cubicBezTo>
                      <a:pt x="141" y="106"/>
                      <a:pt x="141" y="106"/>
                      <a:pt x="141" y="106"/>
                    </a:cubicBezTo>
                    <a:cubicBezTo>
                      <a:pt x="141" y="106"/>
                      <a:pt x="141" y="106"/>
                      <a:pt x="141" y="106"/>
                    </a:cubicBezTo>
                    <a:cubicBezTo>
                      <a:pt x="142" y="106"/>
                      <a:pt x="142" y="106"/>
                      <a:pt x="142" y="105"/>
                    </a:cubicBezTo>
                    <a:cubicBezTo>
                      <a:pt x="142" y="105"/>
                      <a:pt x="142" y="105"/>
                      <a:pt x="142" y="105"/>
                    </a:cubicBezTo>
                    <a:cubicBezTo>
                      <a:pt x="142" y="105"/>
                      <a:pt x="142" y="105"/>
                      <a:pt x="142" y="105"/>
                    </a:cubicBezTo>
                    <a:cubicBezTo>
                      <a:pt x="142" y="105"/>
                      <a:pt x="142" y="105"/>
                      <a:pt x="142" y="106"/>
                    </a:cubicBezTo>
                    <a:cubicBezTo>
                      <a:pt x="142" y="106"/>
                      <a:pt x="142" y="106"/>
                      <a:pt x="142" y="106"/>
                    </a:cubicBezTo>
                    <a:cubicBezTo>
                      <a:pt x="142" y="106"/>
                      <a:pt x="142" y="106"/>
                      <a:pt x="142" y="106"/>
                    </a:cubicBezTo>
                    <a:cubicBezTo>
                      <a:pt x="142" y="106"/>
                      <a:pt x="142" y="106"/>
                      <a:pt x="142" y="106"/>
                    </a:cubicBezTo>
                    <a:cubicBezTo>
                      <a:pt x="142" y="105"/>
                      <a:pt x="142" y="105"/>
                      <a:pt x="142" y="105"/>
                    </a:cubicBezTo>
                    <a:cubicBezTo>
                      <a:pt x="142" y="105"/>
                      <a:pt x="142" y="105"/>
                      <a:pt x="142" y="105"/>
                    </a:cubicBezTo>
                    <a:cubicBezTo>
                      <a:pt x="142" y="105"/>
                      <a:pt x="142" y="105"/>
                      <a:pt x="142" y="105"/>
                    </a:cubicBezTo>
                    <a:cubicBezTo>
                      <a:pt x="142" y="105"/>
                      <a:pt x="142" y="105"/>
                      <a:pt x="142" y="105"/>
                    </a:cubicBezTo>
                    <a:cubicBezTo>
                      <a:pt x="142" y="105"/>
                      <a:pt x="142" y="105"/>
                      <a:pt x="143" y="105"/>
                    </a:cubicBezTo>
                    <a:close/>
                    <a:moveTo>
                      <a:pt x="65" y="131"/>
                    </a:moveTo>
                    <a:cubicBezTo>
                      <a:pt x="65" y="131"/>
                      <a:pt x="65" y="131"/>
                      <a:pt x="65" y="131"/>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2"/>
                      <a:pt x="65" y="132"/>
                      <a:pt x="65" y="132"/>
                    </a:cubicBezTo>
                    <a:cubicBezTo>
                      <a:pt x="65" y="133"/>
                      <a:pt x="65" y="133"/>
                      <a:pt x="65" y="133"/>
                    </a:cubicBezTo>
                    <a:cubicBezTo>
                      <a:pt x="64" y="133"/>
                      <a:pt x="64" y="133"/>
                      <a:pt x="64" y="133"/>
                    </a:cubicBezTo>
                    <a:cubicBezTo>
                      <a:pt x="64" y="133"/>
                      <a:pt x="64" y="133"/>
                      <a:pt x="64" y="133"/>
                    </a:cubicBezTo>
                    <a:cubicBezTo>
                      <a:pt x="64" y="133"/>
                      <a:pt x="64" y="133"/>
                      <a:pt x="64" y="133"/>
                    </a:cubicBezTo>
                    <a:cubicBezTo>
                      <a:pt x="64" y="133"/>
                      <a:pt x="64" y="133"/>
                      <a:pt x="64" y="133"/>
                    </a:cubicBezTo>
                    <a:cubicBezTo>
                      <a:pt x="64" y="133"/>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4"/>
                    </a:cubicBezTo>
                    <a:cubicBezTo>
                      <a:pt x="64" y="134"/>
                      <a:pt x="64" y="134"/>
                      <a:pt x="64" y="135"/>
                    </a:cubicBezTo>
                    <a:cubicBezTo>
                      <a:pt x="64" y="135"/>
                      <a:pt x="64" y="135"/>
                      <a:pt x="64" y="135"/>
                    </a:cubicBezTo>
                    <a:cubicBezTo>
                      <a:pt x="64" y="135"/>
                      <a:pt x="64" y="135"/>
                      <a:pt x="64" y="135"/>
                    </a:cubicBezTo>
                    <a:cubicBezTo>
                      <a:pt x="64" y="135"/>
                      <a:pt x="64" y="134"/>
                      <a:pt x="64" y="134"/>
                    </a:cubicBezTo>
                    <a:cubicBezTo>
                      <a:pt x="64" y="134"/>
                      <a:pt x="64" y="134"/>
                      <a:pt x="64" y="134"/>
                    </a:cubicBezTo>
                    <a:cubicBezTo>
                      <a:pt x="63" y="134"/>
                      <a:pt x="63" y="134"/>
                      <a:pt x="63" y="134"/>
                    </a:cubicBezTo>
                    <a:cubicBezTo>
                      <a:pt x="63" y="134"/>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5"/>
                    </a:cubicBezTo>
                    <a:cubicBezTo>
                      <a:pt x="63" y="135"/>
                      <a:pt x="63" y="135"/>
                      <a:pt x="63" y="134"/>
                    </a:cubicBezTo>
                    <a:cubicBezTo>
                      <a:pt x="63" y="134"/>
                      <a:pt x="63" y="134"/>
                      <a:pt x="63" y="134"/>
                    </a:cubicBezTo>
                    <a:cubicBezTo>
                      <a:pt x="62" y="134"/>
                      <a:pt x="62" y="134"/>
                      <a:pt x="62" y="134"/>
                    </a:cubicBezTo>
                    <a:cubicBezTo>
                      <a:pt x="62" y="134"/>
                      <a:pt x="62" y="134"/>
                      <a:pt x="62" y="135"/>
                    </a:cubicBezTo>
                    <a:cubicBezTo>
                      <a:pt x="62" y="135"/>
                      <a:pt x="62" y="135"/>
                      <a:pt x="62" y="135"/>
                    </a:cubicBezTo>
                    <a:cubicBezTo>
                      <a:pt x="62" y="135"/>
                      <a:pt x="62" y="135"/>
                      <a:pt x="62" y="135"/>
                    </a:cubicBezTo>
                    <a:cubicBezTo>
                      <a:pt x="62" y="135"/>
                      <a:pt x="62" y="135"/>
                      <a:pt x="62" y="135"/>
                    </a:cubicBezTo>
                    <a:cubicBezTo>
                      <a:pt x="62" y="135"/>
                      <a:pt x="62" y="134"/>
                      <a:pt x="62" y="134"/>
                    </a:cubicBezTo>
                    <a:cubicBezTo>
                      <a:pt x="62" y="134"/>
                      <a:pt x="62" y="134"/>
                      <a:pt x="62" y="134"/>
                    </a:cubicBezTo>
                    <a:cubicBezTo>
                      <a:pt x="62" y="134"/>
                      <a:pt x="62" y="134"/>
                      <a:pt x="62" y="134"/>
                    </a:cubicBezTo>
                    <a:cubicBezTo>
                      <a:pt x="62" y="133"/>
                      <a:pt x="62" y="133"/>
                      <a:pt x="62" y="133"/>
                    </a:cubicBezTo>
                    <a:cubicBezTo>
                      <a:pt x="62" y="133"/>
                      <a:pt x="62" y="133"/>
                      <a:pt x="62" y="133"/>
                    </a:cubicBezTo>
                    <a:cubicBezTo>
                      <a:pt x="62" y="133"/>
                      <a:pt x="62" y="133"/>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2"/>
                      <a:pt x="62" y="132"/>
                    </a:cubicBezTo>
                    <a:cubicBezTo>
                      <a:pt x="62" y="132"/>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2" y="131"/>
                    </a:cubicBezTo>
                    <a:cubicBezTo>
                      <a:pt x="62" y="131"/>
                      <a:pt x="62" y="131"/>
                      <a:pt x="63" y="131"/>
                    </a:cubicBezTo>
                    <a:cubicBezTo>
                      <a:pt x="63" y="131"/>
                      <a:pt x="63" y="131"/>
                      <a:pt x="63" y="131"/>
                    </a:cubicBezTo>
                    <a:cubicBezTo>
                      <a:pt x="63" y="131"/>
                      <a:pt x="63" y="131"/>
                      <a:pt x="63" y="131"/>
                    </a:cubicBezTo>
                    <a:cubicBezTo>
                      <a:pt x="63" y="131"/>
                      <a:pt x="63" y="131"/>
                      <a:pt x="63" y="131"/>
                    </a:cubicBezTo>
                    <a:cubicBezTo>
                      <a:pt x="63" y="131"/>
                      <a:pt x="63" y="131"/>
                      <a:pt x="63" y="130"/>
                    </a:cubicBezTo>
                    <a:cubicBezTo>
                      <a:pt x="63" y="130"/>
                      <a:pt x="63" y="130"/>
                      <a:pt x="63" y="130"/>
                    </a:cubicBezTo>
                    <a:cubicBezTo>
                      <a:pt x="63" y="130"/>
                      <a:pt x="63" y="130"/>
                      <a:pt x="63" y="130"/>
                    </a:cubicBezTo>
                    <a:cubicBezTo>
                      <a:pt x="63" y="130"/>
                      <a:pt x="63" y="130"/>
                      <a:pt x="63" y="130"/>
                    </a:cubicBezTo>
                    <a:cubicBezTo>
                      <a:pt x="63" y="130"/>
                      <a:pt x="63" y="130"/>
                      <a:pt x="63" y="131"/>
                    </a:cubicBezTo>
                    <a:cubicBezTo>
                      <a:pt x="63" y="131"/>
                      <a:pt x="63" y="131"/>
                      <a:pt x="63" y="131"/>
                    </a:cubicBezTo>
                    <a:cubicBezTo>
                      <a:pt x="63" y="131"/>
                      <a:pt x="63" y="131"/>
                      <a:pt x="63" y="131"/>
                    </a:cubicBezTo>
                    <a:cubicBezTo>
                      <a:pt x="63" y="131"/>
                      <a:pt x="63" y="131"/>
                      <a:pt x="63" y="131"/>
                    </a:cubicBezTo>
                    <a:cubicBezTo>
                      <a:pt x="63" y="131"/>
                      <a:pt x="63" y="131"/>
                      <a:pt x="63" y="131"/>
                    </a:cubicBezTo>
                    <a:cubicBezTo>
                      <a:pt x="63" y="131"/>
                      <a:pt x="63" y="131"/>
                      <a:pt x="63" y="131"/>
                    </a:cubicBezTo>
                    <a:cubicBezTo>
                      <a:pt x="63" y="131"/>
                      <a:pt x="63" y="131"/>
                      <a:pt x="63" y="131"/>
                    </a:cubicBezTo>
                    <a:cubicBezTo>
                      <a:pt x="64" y="131"/>
                      <a:pt x="64" y="131"/>
                      <a:pt x="64" y="131"/>
                    </a:cubicBezTo>
                    <a:cubicBezTo>
                      <a:pt x="64" y="131"/>
                      <a:pt x="64" y="130"/>
                      <a:pt x="64" y="130"/>
                    </a:cubicBezTo>
                    <a:cubicBezTo>
                      <a:pt x="64" y="130"/>
                      <a:pt x="64" y="130"/>
                      <a:pt x="64" y="130"/>
                    </a:cubicBezTo>
                    <a:cubicBezTo>
                      <a:pt x="64" y="130"/>
                      <a:pt x="64" y="130"/>
                      <a:pt x="64" y="130"/>
                    </a:cubicBezTo>
                    <a:cubicBezTo>
                      <a:pt x="64" y="130"/>
                      <a:pt x="64" y="130"/>
                      <a:pt x="64" y="130"/>
                    </a:cubicBezTo>
                    <a:cubicBezTo>
                      <a:pt x="64" y="130"/>
                      <a:pt x="64" y="130"/>
                      <a:pt x="64" y="130"/>
                    </a:cubicBezTo>
                    <a:cubicBezTo>
                      <a:pt x="64" y="130"/>
                      <a:pt x="64" y="130"/>
                      <a:pt x="64" y="130"/>
                    </a:cubicBezTo>
                    <a:cubicBezTo>
                      <a:pt x="64" y="130"/>
                      <a:pt x="64" y="130"/>
                      <a:pt x="64" y="130"/>
                    </a:cubicBezTo>
                    <a:cubicBezTo>
                      <a:pt x="64" y="130"/>
                      <a:pt x="64" y="130"/>
                      <a:pt x="64"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5" y="131"/>
                      <a:pt x="65" y="131"/>
                      <a:pt x="65" y="131"/>
                    </a:cubicBezTo>
                    <a:cubicBezTo>
                      <a:pt x="66" y="131"/>
                      <a:pt x="66" y="131"/>
                      <a:pt x="66" y="131"/>
                    </a:cubicBezTo>
                    <a:cubicBezTo>
                      <a:pt x="66" y="131"/>
                      <a:pt x="66" y="131"/>
                      <a:pt x="66" y="131"/>
                    </a:cubicBezTo>
                    <a:cubicBezTo>
                      <a:pt x="66" y="131"/>
                      <a:pt x="66" y="131"/>
                      <a:pt x="66" y="131"/>
                    </a:cubicBezTo>
                    <a:cubicBezTo>
                      <a:pt x="66" y="131"/>
                      <a:pt x="65" y="131"/>
                      <a:pt x="65" y="131"/>
                    </a:cubicBezTo>
                    <a:close/>
                    <a:moveTo>
                      <a:pt x="9" y="107"/>
                    </a:moveTo>
                    <a:cubicBezTo>
                      <a:pt x="9" y="107"/>
                      <a:pt x="8" y="107"/>
                      <a:pt x="8" y="107"/>
                    </a:cubicBezTo>
                    <a:cubicBezTo>
                      <a:pt x="8" y="107"/>
                      <a:pt x="9" y="107"/>
                      <a:pt x="9" y="107"/>
                    </a:cubicBezTo>
                    <a:close/>
                    <a:moveTo>
                      <a:pt x="26" y="101"/>
                    </a:moveTo>
                    <a:cubicBezTo>
                      <a:pt x="26" y="101"/>
                      <a:pt x="26" y="101"/>
                      <a:pt x="26" y="101"/>
                    </a:cubicBezTo>
                    <a:cubicBezTo>
                      <a:pt x="26" y="101"/>
                      <a:pt x="26" y="101"/>
                      <a:pt x="26" y="101"/>
                    </a:cubicBezTo>
                    <a:close/>
                    <a:moveTo>
                      <a:pt x="138" y="46"/>
                    </a:moveTo>
                    <a:cubicBezTo>
                      <a:pt x="138" y="46"/>
                      <a:pt x="138" y="46"/>
                      <a:pt x="138" y="46"/>
                    </a:cubicBezTo>
                    <a:cubicBezTo>
                      <a:pt x="138" y="46"/>
                      <a:pt x="138" y="46"/>
                      <a:pt x="138" y="46"/>
                    </a:cubicBezTo>
                    <a:cubicBezTo>
                      <a:pt x="138" y="46"/>
                      <a:pt x="138" y="46"/>
                      <a:pt x="138" y="46"/>
                    </a:cubicBezTo>
                    <a:cubicBezTo>
                      <a:pt x="138" y="46"/>
                      <a:pt x="138" y="46"/>
                      <a:pt x="138" y="46"/>
                    </a:cubicBezTo>
                    <a:cubicBezTo>
                      <a:pt x="138" y="46"/>
                      <a:pt x="138" y="46"/>
                      <a:pt x="138" y="46"/>
                    </a:cubicBezTo>
                    <a:cubicBezTo>
                      <a:pt x="138" y="46"/>
                      <a:pt x="138" y="46"/>
                      <a:pt x="138" y="46"/>
                    </a:cubicBezTo>
                    <a:cubicBezTo>
                      <a:pt x="138" y="46"/>
                      <a:pt x="138" y="46"/>
                      <a:pt x="138" y="46"/>
                    </a:cubicBezTo>
                    <a:cubicBezTo>
                      <a:pt x="138" y="46"/>
                      <a:pt x="138" y="46"/>
                      <a:pt x="139" y="46"/>
                    </a:cubicBezTo>
                    <a:cubicBezTo>
                      <a:pt x="139" y="46"/>
                      <a:pt x="139" y="46"/>
                      <a:pt x="139" y="46"/>
                    </a:cubicBezTo>
                    <a:cubicBezTo>
                      <a:pt x="139" y="46"/>
                      <a:pt x="139" y="45"/>
                      <a:pt x="139" y="45"/>
                    </a:cubicBezTo>
                    <a:cubicBezTo>
                      <a:pt x="139" y="45"/>
                      <a:pt x="140" y="44"/>
                      <a:pt x="140" y="44"/>
                    </a:cubicBezTo>
                    <a:cubicBezTo>
                      <a:pt x="140" y="44"/>
                      <a:pt x="140" y="44"/>
                      <a:pt x="140" y="44"/>
                    </a:cubicBezTo>
                    <a:cubicBezTo>
                      <a:pt x="140" y="44"/>
                      <a:pt x="140" y="44"/>
                      <a:pt x="140" y="44"/>
                    </a:cubicBezTo>
                    <a:cubicBezTo>
                      <a:pt x="140" y="44"/>
                      <a:pt x="139" y="44"/>
                      <a:pt x="139" y="44"/>
                    </a:cubicBezTo>
                    <a:cubicBezTo>
                      <a:pt x="139" y="44"/>
                      <a:pt x="139" y="44"/>
                      <a:pt x="139" y="44"/>
                    </a:cubicBezTo>
                    <a:cubicBezTo>
                      <a:pt x="139" y="44"/>
                      <a:pt x="140" y="44"/>
                      <a:pt x="140" y="43"/>
                    </a:cubicBezTo>
                    <a:cubicBezTo>
                      <a:pt x="140" y="43"/>
                      <a:pt x="140" y="43"/>
                      <a:pt x="140" y="43"/>
                    </a:cubicBezTo>
                    <a:cubicBezTo>
                      <a:pt x="140" y="43"/>
                      <a:pt x="140" y="42"/>
                      <a:pt x="140" y="42"/>
                    </a:cubicBezTo>
                    <a:cubicBezTo>
                      <a:pt x="140" y="42"/>
                      <a:pt x="140" y="42"/>
                      <a:pt x="140" y="41"/>
                    </a:cubicBezTo>
                    <a:cubicBezTo>
                      <a:pt x="140" y="41"/>
                      <a:pt x="140" y="41"/>
                      <a:pt x="140" y="41"/>
                    </a:cubicBezTo>
                    <a:cubicBezTo>
                      <a:pt x="140" y="41"/>
                      <a:pt x="140" y="41"/>
                      <a:pt x="140" y="41"/>
                    </a:cubicBezTo>
                    <a:cubicBezTo>
                      <a:pt x="140" y="41"/>
                      <a:pt x="140" y="41"/>
                      <a:pt x="140" y="41"/>
                    </a:cubicBezTo>
                    <a:cubicBezTo>
                      <a:pt x="140" y="41"/>
                      <a:pt x="140" y="41"/>
                      <a:pt x="140" y="40"/>
                    </a:cubicBezTo>
                    <a:cubicBezTo>
                      <a:pt x="140" y="40"/>
                      <a:pt x="140" y="40"/>
                      <a:pt x="140" y="40"/>
                    </a:cubicBezTo>
                    <a:cubicBezTo>
                      <a:pt x="140" y="40"/>
                      <a:pt x="140" y="40"/>
                      <a:pt x="140" y="40"/>
                    </a:cubicBezTo>
                    <a:cubicBezTo>
                      <a:pt x="140" y="40"/>
                      <a:pt x="140" y="39"/>
                      <a:pt x="140" y="39"/>
                    </a:cubicBezTo>
                    <a:cubicBezTo>
                      <a:pt x="140" y="39"/>
                      <a:pt x="140" y="39"/>
                      <a:pt x="140" y="39"/>
                    </a:cubicBezTo>
                    <a:cubicBezTo>
                      <a:pt x="140" y="39"/>
                      <a:pt x="140" y="39"/>
                      <a:pt x="140" y="39"/>
                    </a:cubicBezTo>
                    <a:cubicBezTo>
                      <a:pt x="140" y="39"/>
                      <a:pt x="140" y="39"/>
                      <a:pt x="140" y="39"/>
                    </a:cubicBezTo>
                    <a:cubicBezTo>
                      <a:pt x="140" y="39"/>
                      <a:pt x="140" y="39"/>
                      <a:pt x="140" y="39"/>
                    </a:cubicBezTo>
                    <a:cubicBezTo>
                      <a:pt x="140" y="39"/>
                      <a:pt x="140" y="39"/>
                      <a:pt x="141" y="39"/>
                    </a:cubicBezTo>
                    <a:cubicBezTo>
                      <a:pt x="141" y="39"/>
                      <a:pt x="141" y="39"/>
                      <a:pt x="141" y="40"/>
                    </a:cubicBezTo>
                    <a:cubicBezTo>
                      <a:pt x="141" y="40"/>
                      <a:pt x="141" y="40"/>
                      <a:pt x="141" y="41"/>
                    </a:cubicBezTo>
                    <a:cubicBezTo>
                      <a:pt x="141" y="41"/>
                      <a:pt x="141" y="41"/>
                      <a:pt x="141" y="41"/>
                    </a:cubicBezTo>
                    <a:cubicBezTo>
                      <a:pt x="141" y="41"/>
                      <a:pt x="141" y="41"/>
                      <a:pt x="141" y="42"/>
                    </a:cubicBezTo>
                    <a:cubicBezTo>
                      <a:pt x="142" y="42"/>
                      <a:pt x="141" y="42"/>
                      <a:pt x="141" y="42"/>
                    </a:cubicBezTo>
                    <a:cubicBezTo>
                      <a:pt x="141" y="42"/>
                      <a:pt x="141" y="42"/>
                      <a:pt x="141" y="42"/>
                    </a:cubicBezTo>
                    <a:cubicBezTo>
                      <a:pt x="141" y="43"/>
                      <a:pt x="141" y="43"/>
                      <a:pt x="141" y="43"/>
                    </a:cubicBezTo>
                    <a:cubicBezTo>
                      <a:pt x="141" y="43"/>
                      <a:pt x="141" y="43"/>
                      <a:pt x="141" y="43"/>
                    </a:cubicBezTo>
                    <a:cubicBezTo>
                      <a:pt x="141" y="43"/>
                      <a:pt x="141" y="43"/>
                      <a:pt x="141" y="42"/>
                    </a:cubicBezTo>
                    <a:cubicBezTo>
                      <a:pt x="141" y="42"/>
                      <a:pt x="141" y="42"/>
                      <a:pt x="141" y="42"/>
                    </a:cubicBezTo>
                    <a:cubicBezTo>
                      <a:pt x="141" y="42"/>
                      <a:pt x="141" y="43"/>
                      <a:pt x="141" y="43"/>
                    </a:cubicBezTo>
                    <a:cubicBezTo>
                      <a:pt x="141" y="43"/>
                      <a:pt x="141" y="43"/>
                      <a:pt x="141" y="43"/>
                    </a:cubicBezTo>
                    <a:cubicBezTo>
                      <a:pt x="141" y="43"/>
                      <a:pt x="141" y="43"/>
                      <a:pt x="141" y="43"/>
                    </a:cubicBezTo>
                    <a:cubicBezTo>
                      <a:pt x="141" y="43"/>
                      <a:pt x="141" y="43"/>
                      <a:pt x="141" y="43"/>
                    </a:cubicBezTo>
                    <a:cubicBezTo>
                      <a:pt x="141" y="43"/>
                      <a:pt x="141" y="43"/>
                      <a:pt x="141" y="43"/>
                    </a:cubicBezTo>
                    <a:cubicBezTo>
                      <a:pt x="141" y="43"/>
                      <a:pt x="141" y="44"/>
                      <a:pt x="141" y="44"/>
                    </a:cubicBezTo>
                    <a:cubicBezTo>
                      <a:pt x="141" y="44"/>
                      <a:pt x="141" y="44"/>
                      <a:pt x="141" y="44"/>
                    </a:cubicBezTo>
                    <a:cubicBezTo>
                      <a:pt x="141" y="44"/>
                      <a:pt x="141" y="44"/>
                      <a:pt x="140" y="45"/>
                    </a:cubicBezTo>
                    <a:cubicBezTo>
                      <a:pt x="140" y="45"/>
                      <a:pt x="140" y="45"/>
                      <a:pt x="140" y="45"/>
                    </a:cubicBezTo>
                    <a:cubicBezTo>
                      <a:pt x="140" y="45"/>
                      <a:pt x="140" y="45"/>
                      <a:pt x="140" y="45"/>
                    </a:cubicBezTo>
                    <a:cubicBezTo>
                      <a:pt x="140" y="45"/>
                      <a:pt x="140" y="45"/>
                      <a:pt x="140" y="45"/>
                    </a:cubicBezTo>
                    <a:cubicBezTo>
                      <a:pt x="140" y="45"/>
                      <a:pt x="140" y="45"/>
                      <a:pt x="140" y="45"/>
                    </a:cubicBezTo>
                    <a:cubicBezTo>
                      <a:pt x="140" y="45"/>
                      <a:pt x="140" y="45"/>
                      <a:pt x="140" y="46"/>
                    </a:cubicBezTo>
                    <a:cubicBezTo>
                      <a:pt x="140" y="46"/>
                      <a:pt x="139" y="46"/>
                      <a:pt x="139" y="47"/>
                    </a:cubicBezTo>
                    <a:cubicBezTo>
                      <a:pt x="139" y="47"/>
                      <a:pt x="139" y="47"/>
                      <a:pt x="139" y="47"/>
                    </a:cubicBezTo>
                    <a:cubicBezTo>
                      <a:pt x="139" y="47"/>
                      <a:pt x="139" y="47"/>
                      <a:pt x="139" y="47"/>
                    </a:cubicBezTo>
                    <a:cubicBezTo>
                      <a:pt x="138" y="47"/>
                      <a:pt x="138" y="47"/>
                      <a:pt x="138" y="47"/>
                    </a:cubicBezTo>
                    <a:cubicBezTo>
                      <a:pt x="138" y="47"/>
                      <a:pt x="138" y="47"/>
                      <a:pt x="138" y="47"/>
                    </a:cubicBezTo>
                    <a:cubicBezTo>
                      <a:pt x="138" y="47"/>
                      <a:pt x="137" y="46"/>
                      <a:pt x="137" y="46"/>
                    </a:cubicBezTo>
                    <a:cubicBezTo>
                      <a:pt x="137" y="46"/>
                      <a:pt x="138" y="46"/>
                      <a:pt x="138" y="46"/>
                    </a:cubicBezTo>
                    <a:close/>
                    <a:moveTo>
                      <a:pt x="88" y="74"/>
                    </a:moveTo>
                    <a:cubicBezTo>
                      <a:pt x="88" y="74"/>
                      <a:pt x="88" y="74"/>
                      <a:pt x="88" y="74"/>
                    </a:cubicBezTo>
                    <a:cubicBezTo>
                      <a:pt x="88" y="74"/>
                      <a:pt x="88" y="74"/>
                      <a:pt x="88" y="74"/>
                    </a:cubicBezTo>
                    <a:cubicBezTo>
                      <a:pt x="88" y="74"/>
                      <a:pt x="88" y="74"/>
                      <a:pt x="88" y="74"/>
                    </a:cubicBezTo>
                    <a:cubicBezTo>
                      <a:pt x="88" y="74"/>
                      <a:pt x="88" y="74"/>
                      <a:pt x="88" y="74"/>
                    </a:cubicBezTo>
                    <a:cubicBezTo>
                      <a:pt x="88" y="74"/>
                      <a:pt x="88" y="74"/>
                      <a:pt x="88" y="74"/>
                    </a:cubicBezTo>
                    <a:cubicBezTo>
                      <a:pt x="88" y="73"/>
                      <a:pt x="88" y="73"/>
                      <a:pt x="88" y="73"/>
                    </a:cubicBezTo>
                    <a:cubicBezTo>
                      <a:pt x="88" y="73"/>
                      <a:pt x="88" y="73"/>
                      <a:pt x="88" y="73"/>
                    </a:cubicBezTo>
                    <a:cubicBezTo>
                      <a:pt x="87" y="73"/>
                      <a:pt x="86" y="74"/>
                      <a:pt x="86" y="74"/>
                    </a:cubicBezTo>
                    <a:cubicBezTo>
                      <a:pt x="86" y="74"/>
                      <a:pt x="86" y="74"/>
                      <a:pt x="86" y="74"/>
                    </a:cubicBezTo>
                    <a:cubicBezTo>
                      <a:pt x="85" y="74"/>
                      <a:pt x="85" y="74"/>
                      <a:pt x="85" y="74"/>
                    </a:cubicBezTo>
                    <a:cubicBezTo>
                      <a:pt x="85" y="74"/>
                      <a:pt x="85" y="74"/>
                      <a:pt x="85" y="74"/>
                    </a:cubicBezTo>
                    <a:cubicBezTo>
                      <a:pt x="85" y="74"/>
                      <a:pt x="85" y="74"/>
                      <a:pt x="85" y="74"/>
                    </a:cubicBezTo>
                    <a:cubicBezTo>
                      <a:pt x="84" y="73"/>
                      <a:pt x="84" y="73"/>
                      <a:pt x="84" y="73"/>
                    </a:cubicBezTo>
                    <a:cubicBezTo>
                      <a:pt x="84" y="73"/>
                      <a:pt x="84" y="72"/>
                      <a:pt x="83" y="72"/>
                    </a:cubicBezTo>
                    <a:cubicBezTo>
                      <a:pt x="83" y="72"/>
                      <a:pt x="83" y="72"/>
                      <a:pt x="83" y="72"/>
                    </a:cubicBezTo>
                    <a:cubicBezTo>
                      <a:pt x="83" y="72"/>
                      <a:pt x="82" y="72"/>
                      <a:pt x="82" y="71"/>
                    </a:cubicBezTo>
                    <a:cubicBezTo>
                      <a:pt x="82" y="71"/>
                      <a:pt x="82" y="71"/>
                      <a:pt x="82" y="71"/>
                    </a:cubicBezTo>
                    <a:cubicBezTo>
                      <a:pt x="82" y="71"/>
                      <a:pt x="82" y="71"/>
                      <a:pt x="82" y="71"/>
                    </a:cubicBezTo>
                    <a:cubicBezTo>
                      <a:pt x="82" y="71"/>
                      <a:pt x="82" y="71"/>
                      <a:pt x="82" y="71"/>
                    </a:cubicBezTo>
                    <a:cubicBezTo>
                      <a:pt x="82" y="70"/>
                      <a:pt x="82" y="70"/>
                      <a:pt x="82" y="70"/>
                    </a:cubicBezTo>
                    <a:cubicBezTo>
                      <a:pt x="82" y="70"/>
                      <a:pt x="82" y="70"/>
                      <a:pt x="82" y="70"/>
                    </a:cubicBezTo>
                    <a:cubicBezTo>
                      <a:pt x="82" y="70"/>
                      <a:pt x="82" y="70"/>
                      <a:pt x="82" y="70"/>
                    </a:cubicBezTo>
                    <a:cubicBezTo>
                      <a:pt x="83" y="70"/>
                      <a:pt x="83" y="70"/>
                      <a:pt x="83" y="70"/>
                    </a:cubicBezTo>
                    <a:cubicBezTo>
                      <a:pt x="83" y="70"/>
                      <a:pt x="83" y="70"/>
                      <a:pt x="83" y="70"/>
                    </a:cubicBezTo>
                    <a:cubicBezTo>
                      <a:pt x="83" y="70"/>
                      <a:pt x="83" y="70"/>
                      <a:pt x="83" y="70"/>
                    </a:cubicBezTo>
                    <a:cubicBezTo>
                      <a:pt x="83" y="70"/>
                      <a:pt x="83" y="69"/>
                      <a:pt x="83" y="69"/>
                    </a:cubicBezTo>
                    <a:cubicBezTo>
                      <a:pt x="83" y="69"/>
                      <a:pt x="83" y="69"/>
                      <a:pt x="83" y="69"/>
                    </a:cubicBezTo>
                    <a:cubicBezTo>
                      <a:pt x="83" y="69"/>
                      <a:pt x="83" y="69"/>
                      <a:pt x="83" y="69"/>
                    </a:cubicBezTo>
                    <a:cubicBezTo>
                      <a:pt x="83" y="68"/>
                      <a:pt x="83" y="68"/>
                      <a:pt x="83" y="68"/>
                    </a:cubicBezTo>
                    <a:cubicBezTo>
                      <a:pt x="83" y="68"/>
                      <a:pt x="83" y="68"/>
                      <a:pt x="83" y="68"/>
                    </a:cubicBezTo>
                    <a:cubicBezTo>
                      <a:pt x="84" y="68"/>
                      <a:pt x="84" y="68"/>
                      <a:pt x="84" y="68"/>
                    </a:cubicBezTo>
                    <a:cubicBezTo>
                      <a:pt x="84" y="68"/>
                      <a:pt x="84" y="68"/>
                      <a:pt x="84" y="68"/>
                    </a:cubicBezTo>
                    <a:cubicBezTo>
                      <a:pt x="84" y="68"/>
                      <a:pt x="84" y="68"/>
                      <a:pt x="84" y="68"/>
                    </a:cubicBezTo>
                    <a:cubicBezTo>
                      <a:pt x="84" y="68"/>
                      <a:pt x="84" y="68"/>
                      <a:pt x="84" y="68"/>
                    </a:cubicBezTo>
                    <a:cubicBezTo>
                      <a:pt x="84" y="68"/>
                      <a:pt x="84" y="68"/>
                      <a:pt x="84" y="68"/>
                    </a:cubicBezTo>
                    <a:cubicBezTo>
                      <a:pt x="84" y="68"/>
                      <a:pt x="83" y="68"/>
                      <a:pt x="83" y="68"/>
                    </a:cubicBezTo>
                    <a:cubicBezTo>
                      <a:pt x="83" y="68"/>
                      <a:pt x="83" y="68"/>
                      <a:pt x="83" y="68"/>
                    </a:cubicBezTo>
                    <a:cubicBezTo>
                      <a:pt x="83" y="68"/>
                      <a:pt x="83" y="68"/>
                      <a:pt x="83" y="68"/>
                    </a:cubicBezTo>
                    <a:cubicBezTo>
                      <a:pt x="83" y="68"/>
                      <a:pt x="83" y="68"/>
                      <a:pt x="83" y="67"/>
                    </a:cubicBezTo>
                    <a:cubicBezTo>
                      <a:pt x="83" y="67"/>
                      <a:pt x="83" y="67"/>
                      <a:pt x="83" y="67"/>
                    </a:cubicBezTo>
                    <a:cubicBezTo>
                      <a:pt x="83" y="67"/>
                      <a:pt x="82" y="67"/>
                      <a:pt x="82" y="67"/>
                    </a:cubicBezTo>
                    <a:cubicBezTo>
                      <a:pt x="82" y="66"/>
                      <a:pt x="82" y="66"/>
                      <a:pt x="82" y="66"/>
                    </a:cubicBezTo>
                    <a:cubicBezTo>
                      <a:pt x="82" y="66"/>
                      <a:pt x="82" y="66"/>
                      <a:pt x="82" y="66"/>
                    </a:cubicBezTo>
                    <a:cubicBezTo>
                      <a:pt x="82" y="66"/>
                      <a:pt x="82" y="66"/>
                      <a:pt x="82" y="66"/>
                    </a:cubicBezTo>
                    <a:cubicBezTo>
                      <a:pt x="82" y="65"/>
                      <a:pt x="81" y="65"/>
                      <a:pt x="81" y="64"/>
                    </a:cubicBezTo>
                    <a:cubicBezTo>
                      <a:pt x="81" y="64"/>
                      <a:pt x="81" y="64"/>
                      <a:pt x="81" y="63"/>
                    </a:cubicBezTo>
                    <a:cubicBezTo>
                      <a:pt x="81" y="63"/>
                      <a:pt x="81" y="63"/>
                      <a:pt x="81" y="63"/>
                    </a:cubicBezTo>
                    <a:cubicBezTo>
                      <a:pt x="81" y="62"/>
                      <a:pt x="81" y="62"/>
                      <a:pt x="81" y="62"/>
                    </a:cubicBezTo>
                    <a:cubicBezTo>
                      <a:pt x="81" y="62"/>
                      <a:pt x="81" y="62"/>
                      <a:pt x="81" y="62"/>
                    </a:cubicBezTo>
                    <a:cubicBezTo>
                      <a:pt x="81" y="62"/>
                      <a:pt x="81" y="62"/>
                      <a:pt x="81"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2"/>
                      <a:pt x="80" y="62"/>
                      <a:pt x="80" y="62"/>
                    </a:cubicBezTo>
                    <a:cubicBezTo>
                      <a:pt x="80" y="61"/>
                      <a:pt x="79" y="61"/>
                      <a:pt x="80" y="61"/>
                    </a:cubicBezTo>
                    <a:cubicBezTo>
                      <a:pt x="80" y="61"/>
                      <a:pt x="80" y="61"/>
                      <a:pt x="80" y="61"/>
                    </a:cubicBezTo>
                    <a:cubicBezTo>
                      <a:pt x="80" y="61"/>
                      <a:pt x="80" y="61"/>
                      <a:pt x="80" y="61"/>
                    </a:cubicBezTo>
                    <a:cubicBezTo>
                      <a:pt x="80" y="61"/>
                      <a:pt x="80" y="60"/>
                      <a:pt x="80" y="60"/>
                    </a:cubicBezTo>
                    <a:cubicBezTo>
                      <a:pt x="80" y="60"/>
                      <a:pt x="80" y="60"/>
                      <a:pt x="80" y="60"/>
                    </a:cubicBezTo>
                    <a:cubicBezTo>
                      <a:pt x="80" y="60"/>
                      <a:pt x="80" y="60"/>
                      <a:pt x="80" y="60"/>
                    </a:cubicBezTo>
                    <a:cubicBezTo>
                      <a:pt x="80" y="60"/>
                      <a:pt x="80" y="60"/>
                      <a:pt x="80" y="60"/>
                    </a:cubicBezTo>
                    <a:cubicBezTo>
                      <a:pt x="80"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1" y="59"/>
                      <a:pt x="81" y="59"/>
                    </a:cubicBezTo>
                    <a:cubicBezTo>
                      <a:pt x="81" y="59"/>
                      <a:pt x="82" y="59"/>
                      <a:pt x="82" y="59"/>
                    </a:cubicBezTo>
                    <a:cubicBezTo>
                      <a:pt x="82" y="59"/>
                      <a:pt x="82" y="59"/>
                      <a:pt x="82" y="59"/>
                    </a:cubicBezTo>
                    <a:cubicBezTo>
                      <a:pt x="82" y="59"/>
                      <a:pt x="82" y="59"/>
                      <a:pt x="82" y="59"/>
                    </a:cubicBezTo>
                    <a:cubicBezTo>
                      <a:pt x="82" y="59"/>
                      <a:pt x="82" y="59"/>
                      <a:pt x="82" y="59"/>
                    </a:cubicBezTo>
                    <a:cubicBezTo>
                      <a:pt x="82" y="59"/>
                      <a:pt x="82" y="59"/>
                      <a:pt x="82" y="59"/>
                    </a:cubicBezTo>
                    <a:cubicBezTo>
                      <a:pt x="82" y="59"/>
                      <a:pt x="82" y="59"/>
                      <a:pt x="82" y="59"/>
                    </a:cubicBezTo>
                    <a:cubicBezTo>
                      <a:pt x="82" y="59"/>
                      <a:pt x="82" y="59"/>
                      <a:pt x="82" y="59"/>
                    </a:cubicBezTo>
                    <a:cubicBezTo>
                      <a:pt x="82" y="59"/>
                      <a:pt x="82" y="59"/>
                      <a:pt x="82" y="58"/>
                    </a:cubicBezTo>
                    <a:cubicBezTo>
                      <a:pt x="82" y="58"/>
                      <a:pt x="82" y="58"/>
                      <a:pt x="82" y="58"/>
                    </a:cubicBezTo>
                    <a:cubicBezTo>
                      <a:pt x="82" y="58"/>
                      <a:pt x="82" y="58"/>
                      <a:pt x="82" y="58"/>
                    </a:cubicBezTo>
                    <a:cubicBezTo>
                      <a:pt x="82" y="58"/>
                      <a:pt x="82" y="58"/>
                      <a:pt x="82" y="58"/>
                    </a:cubicBezTo>
                    <a:cubicBezTo>
                      <a:pt x="82" y="58"/>
                      <a:pt x="82" y="58"/>
                      <a:pt x="82" y="58"/>
                    </a:cubicBezTo>
                    <a:cubicBezTo>
                      <a:pt x="82" y="58"/>
                      <a:pt x="82" y="58"/>
                      <a:pt x="82" y="58"/>
                    </a:cubicBezTo>
                    <a:cubicBezTo>
                      <a:pt x="82" y="58"/>
                      <a:pt x="82" y="58"/>
                      <a:pt x="82" y="58"/>
                    </a:cubicBezTo>
                    <a:cubicBezTo>
                      <a:pt x="82" y="58"/>
                      <a:pt x="82" y="58"/>
                      <a:pt x="83" y="58"/>
                    </a:cubicBezTo>
                    <a:cubicBezTo>
                      <a:pt x="83" y="58"/>
                      <a:pt x="83" y="57"/>
                      <a:pt x="84" y="57"/>
                    </a:cubicBezTo>
                    <a:cubicBezTo>
                      <a:pt x="84" y="57"/>
                      <a:pt x="85" y="57"/>
                      <a:pt x="85" y="57"/>
                    </a:cubicBezTo>
                    <a:cubicBezTo>
                      <a:pt x="85" y="57"/>
                      <a:pt x="85" y="57"/>
                      <a:pt x="85" y="57"/>
                    </a:cubicBezTo>
                    <a:cubicBezTo>
                      <a:pt x="85" y="57"/>
                      <a:pt x="85" y="57"/>
                      <a:pt x="85" y="57"/>
                    </a:cubicBezTo>
                    <a:cubicBezTo>
                      <a:pt x="85" y="57"/>
                      <a:pt x="86" y="57"/>
                      <a:pt x="86" y="57"/>
                    </a:cubicBezTo>
                    <a:cubicBezTo>
                      <a:pt x="86" y="57"/>
                      <a:pt x="86" y="57"/>
                      <a:pt x="86" y="57"/>
                    </a:cubicBezTo>
                    <a:cubicBezTo>
                      <a:pt x="86" y="57"/>
                      <a:pt x="86" y="57"/>
                      <a:pt x="86" y="57"/>
                    </a:cubicBezTo>
                    <a:cubicBezTo>
                      <a:pt x="86" y="57"/>
                      <a:pt x="86" y="57"/>
                      <a:pt x="86" y="57"/>
                    </a:cubicBezTo>
                    <a:cubicBezTo>
                      <a:pt x="86" y="57"/>
                      <a:pt x="86" y="58"/>
                      <a:pt x="86" y="58"/>
                    </a:cubicBezTo>
                    <a:cubicBezTo>
                      <a:pt x="86" y="58"/>
                      <a:pt x="86" y="58"/>
                      <a:pt x="86" y="58"/>
                    </a:cubicBezTo>
                    <a:cubicBezTo>
                      <a:pt x="86" y="58"/>
                      <a:pt x="86" y="59"/>
                      <a:pt x="86" y="59"/>
                    </a:cubicBezTo>
                    <a:cubicBezTo>
                      <a:pt x="86" y="59"/>
                      <a:pt x="86" y="59"/>
                      <a:pt x="86" y="59"/>
                    </a:cubicBezTo>
                    <a:cubicBezTo>
                      <a:pt x="86" y="59"/>
                      <a:pt x="86" y="59"/>
                      <a:pt x="86" y="59"/>
                    </a:cubicBezTo>
                    <a:cubicBezTo>
                      <a:pt x="86" y="59"/>
                      <a:pt x="86" y="59"/>
                      <a:pt x="86" y="59"/>
                    </a:cubicBezTo>
                    <a:cubicBezTo>
                      <a:pt x="86" y="59"/>
                      <a:pt x="86" y="59"/>
                      <a:pt x="86" y="59"/>
                    </a:cubicBezTo>
                    <a:cubicBezTo>
                      <a:pt x="86" y="59"/>
                      <a:pt x="86" y="59"/>
                      <a:pt x="86" y="59"/>
                    </a:cubicBezTo>
                    <a:cubicBezTo>
                      <a:pt x="86" y="59"/>
                      <a:pt x="86" y="59"/>
                      <a:pt x="86" y="59"/>
                    </a:cubicBezTo>
                    <a:cubicBezTo>
                      <a:pt x="86" y="59"/>
                      <a:pt x="86" y="59"/>
                      <a:pt x="86" y="59"/>
                    </a:cubicBezTo>
                    <a:cubicBezTo>
                      <a:pt x="87" y="59"/>
                      <a:pt x="87" y="59"/>
                      <a:pt x="87" y="59"/>
                    </a:cubicBezTo>
                    <a:cubicBezTo>
                      <a:pt x="87" y="59"/>
                      <a:pt x="86" y="60"/>
                      <a:pt x="86" y="60"/>
                    </a:cubicBezTo>
                    <a:cubicBezTo>
                      <a:pt x="86" y="60"/>
                      <a:pt x="86" y="60"/>
                      <a:pt x="87" y="60"/>
                    </a:cubicBezTo>
                    <a:cubicBezTo>
                      <a:pt x="87" y="60"/>
                      <a:pt x="87" y="60"/>
                      <a:pt x="87" y="60"/>
                    </a:cubicBezTo>
                    <a:cubicBezTo>
                      <a:pt x="87" y="60"/>
                      <a:pt x="87" y="60"/>
                      <a:pt x="87" y="60"/>
                    </a:cubicBezTo>
                    <a:cubicBezTo>
                      <a:pt x="87" y="60"/>
                      <a:pt x="87" y="60"/>
                      <a:pt x="87" y="60"/>
                    </a:cubicBezTo>
                    <a:cubicBezTo>
                      <a:pt x="87" y="60"/>
                      <a:pt x="87" y="60"/>
                      <a:pt x="87" y="60"/>
                    </a:cubicBezTo>
                    <a:cubicBezTo>
                      <a:pt x="87" y="60"/>
                      <a:pt x="87" y="60"/>
                      <a:pt x="87" y="60"/>
                    </a:cubicBezTo>
                    <a:cubicBezTo>
                      <a:pt x="87" y="60"/>
                      <a:pt x="87" y="60"/>
                      <a:pt x="87" y="60"/>
                    </a:cubicBezTo>
                    <a:cubicBezTo>
                      <a:pt x="87" y="60"/>
                      <a:pt x="87" y="60"/>
                      <a:pt x="86" y="60"/>
                    </a:cubicBezTo>
                    <a:cubicBezTo>
                      <a:pt x="86" y="60"/>
                      <a:pt x="85" y="60"/>
                      <a:pt x="85" y="60"/>
                    </a:cubicBezTo>
                    <a:cubicBezTo>
                      <a:pt x="85" y="60"/>
                      <a:pt x="85" y="60"/>
                      <a:pt x="85" y="60"/>
                    </a:cubicBezTo>
                    <a:cubicBezTo>
                      <a:pt x="85" y="60"/>
                      <a:pt x="85" y="60"/>
                      <a:pt x="84" y="60"/>
                    </a:cubicBezTo>
                    <a:cubicBezTo>
                      <a:pt x="84" y="60"/>
                      <a:pt x="84" y="60"/>
                      <a:pt x="84" y="60"/>
                    </a:cubicBezTo>
                    <a:cubicBezTo>
                      <a:pt x="84" y="60"/>
                      <a:pt x="84" y="60"/>
                      <a:pt x="84" y="61"/>
                    </a:cubicBezTo>
                    <a:cubicBezTo>
                      <a:pt x="84" y="61"/>
                      <a:pt x="84" y="61"/>
                      <a:pt x="85" y="61"/>
                    </a:cubicBezTo>
                    <a:cubicBezTo>
                      <a:pt x="85" y="61"/>
                      <a:pt x="85" y="61"/>
                      <a:pt x="85" y="61"/>
                    </a:cubicBezTo>
                    <a:cubicBezTo>
                      <a:pt x="85" y="61"/>
                      <a:pt x="85" y="61"/>
                      <a:pt x="85" y="61"/>
                    </a:cubicBezTo>
                    <a:cubicBezTo>
                      <a:pt x="85" y="61"/>
                      <a:pt x="85" y="61"/>
                      <a:pt x="84" y="61"/>
                    </a:cubicBezTo>
                    <a:cubicBezTo>
                      <a:pt x="84" y="61"/>
                      <a:pt x="84" y="61"/>
                      <a:pt x="84" y="61"/>
                    </a:cubicBezTo>
                    <a:cubicBezTo>
                      <a:pt x="84" y="61"/>
                      <a:pt x="84" y="61"/>
                      <a:pt x="84" y="61"/>
                    </a:cubicBezTo>
                    <a:cubicBezTo>
                      <a:pt x="84" y="61"/>
                      <a:pt x="84" y="61"/>
                      <a:pt x="84" y="61"/>
                    </a:cubicBezTo>
                    <a:cubicBezTo>
                      <a:pt x="84" y="61"/>
                      <a:pt x="83" y="61"/>
                      <a:pt x="83" y="61"/>
                    </a:cubicBezTo>
                    <a:cubicBezTo>
                      <a:pt x="83" y="61"/>
                      <a:pt x="84" y="62"/>
                      <a:pt x="84" y="62"/>
                    </a:cubicBezTo>
                    <a:cubicBezTo>
                      <a:pt x="84" y="62"/>
                      <a:pt x="84" y="62"/>
                      <a:pt x="84" y="62"/>
                    </a:cubicBezTo>
                    <a:cubicBezTo>
                      <a:pt x="84" y="62"/>
                      <a:pt x="84" y="62"/>
                      <a:pt x="84" y="62"/>
                    </a:cubicBezTo>
                    <a:cubicBezTo>
                      <a:pt x="84" y="62"/>
                      <a:pt x="84" y="62"/>
                      <a:pt x="84" y="62"/>
                    </a:cubicBezTo>
                    <a:cubicBezTo>
                      <a:pt x="84" y="62"/>
                      <a:pt x="84" y="63"/>
                      <a:pt x="85" y="63"/>
                    </a:cubicBezTo>
                    <a:cubicBezTo>
                      <a:pt x="85" y="63"/>
                      <a:pt x="85" y="63"/>
                      <a:pt x="85" y="64"/>
                    </a:cubicBezTo>
                    <a:cubicBezTo>
                      <a:pt x="85" y="64"/>
                      <a:pt x="85" y="64"/>
                      <a:pt x="86" y="64"/>
                    </a:cubicBezTo>
                    <a:cubicBezTo>
                      <a:pt x="86" y="64"/>
                      <a:pt x="86" y="64"/>
                      <a:pt x="86" y="64"/>
                    </a:cubicBezTo>
                    <a:cubicBezTo>
                      <a:pt x="86" y="64"/>
                      <a:pt x="86" y="64"/>
                      <a:pt x="86" y="64"/>
                    </a:cubicBezTo>
                    <a:cubicBezTo>
                      <a:pt x="86" y="64"/>
                      <a:pt x="86" y="64"/>
                      <a:pt x="86" y="65"/>
                    </a:cubicBezTo>
                    <a:cubicBezTo>
                      <a:pt x="86" y="65"/>
                      <a:pt x="86" y="66"/>
                      <a:pt x="86" y="66"/>
                    </a:cubicBezTo>
                    <a:cubicBezTo>
                      <a:pt x="86" y="66"/>
                      <a:pt x="86" y="66"/>
                      <a:pt x="86" y="66"/>
                    </a:cubicBezTo>
                    <a:cubicBezTo>
                      <a:pt x="86" y="66"/>
                      <a:pt x="86" y="66"/>
                      <a:pt x="86" y="66"/>
                    </a:cubicBezTo>
                    <a:cubicBezTo>
                      <a:pt x="86" y="66"/>
                      <a:pt x="86" y="66"/>
                      <a:pt x="86" y="66"/>
                    </a:cubicBezTo>
                    <a:cubicBezTo>
                      <a:pt x="86" y="66"/>
                      <a:pt x="86" y="66"/>
                      <a:pt x="86" y="66"/>
                    </a:cubicBezTo>
                    <a:cubicBezTo>
                      <a:pt x="86" y="66"/>
                      <a:pt x="86" y="66"/>
                      <a:pt x="86" y="66"/>
                    </a:cubicBezTo>
                    <a:cubicBezTo>
                      <a:pt x="86" y="66"/>
                      <a:pt x="87" y="67"/>
                      <a:pt x="87" y="67"/>
                    </a:cubicBezTo>
                    <a:cubicBezTo>
                      <a:pt x="87" y="67"/>
                      <a:pt x="87" y="67"/>
                      <a:pt x="87" y="67"/>
                    </a:cubicBezTo>
                    <a:cubicBezTo>
                      <a:pt x="87" y="67"/>
                      <a:pt x="87" y="67"/>
                      <a:pt x="87" y="67"/>
                    </a:cubicBezTo>
                    <a:cubicBezTo>
                      <a:pt x="87" y="67"/>
                      <a:pt x="87" y="67"/>
                      <a:pt x="87" y="67"/>
                    </a:cubicBezTo>
                    <a:cubicBezTo>
                      <a:pt x="87" y="67"/>
                      <a:pt x="87" y="67"/>
                      <a:pt x="87" y="67"/>
                    </a:cubicBezTo>
                    <a:cubicBezTo>
                      <a:pt x="87" y="67"/>
                      <a:pt x="87" y="67"/>
                      <a:pt x="87" y="67"/>
                    </a:cubicBezTo>
                    <a:cubicBezTo>
                      <a:pt x="87" y="66"/>
                      <a:pt x="87" y="66"/>
                      <a:pt x="87" y="66"/>
                    </a:cubicBezTo>
                    <a:cubicBezTo>
                      <a:pt x="87" y="66"/>
                      <a:pt x="87" y="66"/>
                      <a:pt x="87" y="66"/>
                    </a:cubicBezTo>
                    <a:cubicBezTo>
                      <a:pt x="87" y="66"/>
                      <a:pt x="87" y="66"/>
                      <a:pt x="87" y="66"/>
                    </a:cubicBezTo>
                    <a:cubicBezTo>
                      <a:pt x="87" y="66"/>
                      <a:pt x="87" y="66"/>
                      <a:pt x="87" y="66"/>
                    </a:cubicBezTo>
                    <a:cubicBezTo>
                      <a:pt x="87" y="66"/>
                      <a:pt x="87" y="66"/>
                      <a:pt x="87" y="66"/>
                    </a:cubicBezTo>
                    <a:cubicBezTo>
                      <a:pt x="87" y="66"/>
                      <a:pt x="87" y="66"/>
                      <a:pt x="87" y="66"/>
                    </a:cubicBezTo>
                    <a:cubicBezTo>
                      <a:pt x="87" y="66"/>
                      <a:pt x="87" y="66"/>
                      <a:pt x="88" y="66"/>
                    </a:cubicBezTo>
                    <a:cubicBezTo>
                      <a:pt x="88" y="66"/>
                      <a:pt x="88" y="67"/>
                      <a:pt x="88" y="67"/>
                    </a:cubicBezTo>
                    <a:cubicBezTo>
                      <a:pt x="88" y="67"/>
                      <a:pt x="88" y="67"/>
                      <a:pt x="88" y="67"/>
                    </a:cubicBezTo>
                    <a:cubicBezTo>
                      <a:pt x="88" y="67"/>
                      <a:pt x="88" y="67"/>
                      <a:pt x="88" y="67"/>
                    </a:cubicBezTo>
                    <a:cubicBezTo>
                      <a:pt x="87" y="67"/>
                      <a:pt x="87" y="67"/>
                      <a:pt x="87" y="67"/>
                    </a:cubicBezTo>
                    <a:cubicBezTo>
                      <a:pt x="87" y="67"/>
                      <a:pt x="87" y="67"/>
                      <a:pt x="87" y="67"/>
                    </a:cubicBezTo>
                    <a:cubicBezTo>
                      <a:pt x="87" y="67"/>
                      <a:pt x="87" y="67"/>
                      <a:pt x="87" y="67"/>
                    </a:cubicBezTo>
                    <a:cubicBezTo>
                      <a:pt x="87" y="67"/>
                      <a:pt x="87" y="67"/>
                      <a:pt x="87" y="67"/>
                    </a:cubicBezTo>
                    <a:cubicBezTo>
                      <a:pt x="87" y="67"/>
                      <a:pt x="87" y="67"/>
                      <a:pt x="87" y="67"/>
                    </a:cubicBezTo>
                    <a:cubicBezTo>
                      <a:pt x="87" y="67"/>
                      <a:pt x="87" y="67"/>
                      <a:pt x="87" y="67"/>
                    </a:cubicBezTo>
                    <a:cubicBezTo>
                      <a:pt x="87" y="67"/>
                      <a:pt x="87" y="67"/>
                      <a:pt x="87" y="67"/>
                    </a:cubicBezTo>
                    <a:cubicBezTo>
                      <a:pt x="87" y="67"/>
                      <a:pt x="87" y="67"/>
                      <a:pt x="87" y="68"/>
                    </a:cubicBezTo>
                    <a:cubicBezTo>
                      <a:pt x="87" y="68"/>
                      <a:pt x="87" y="68"/>
                      <a:pt x="87" y="68"/>
                    </a:cubicBezTo>
                    <a:cubicBezTo>
                      <a:pt x="87" y="68"/>
                      <a:pt x="87" y="69"/>
                      <a:pt x="87" y="69"/>
                    </a:cubicBezTo>
                    <a:cubicBezTo>
                      <a:pt x="87" y="69"/>
                      <a:pt x="87" y="69"/>
                      <a:pt x="87" y="69"/>
                    </a:cubicBezTo>
                    <a:cubicBezTo>
                      <a:pt x="87" y="69"/>
                      <a:pt x="87" y="69"/>
                      <a:pt x="87" y="69"/>
                    </a:cubicBezTo>
                    <a:cubicBezTo>
                      <a:pt x="87" y="68"/>
                      <a:pt x="87" y="68"/>
                      <a:pt x="87" y="68"/>
                    </a:cubicBezTo>
                    <a:cubicBezTo>
                      <a:pt x="87" y="68"/>
                      <a:pt x="87" y="68"/>
                      <a:pt x="87" y="68"/>
                    </a:cubicBezTo>
                    <a:cubicBezTo>
                      <a:pt x="87" y="68"/>
                      <a:pt x="87" y="68"/>
                      <a:pt x="87" y="68"/>
                    </a:cubicBezTo>
                    <a:cubicBezTo>
                      <a:pt x="87" y="68"/>
                      <a:pt x="87" y="68"/>
                      <a:pt x="87" y="68"/>
                    </a:cubicBezTo>
                    <a:cubicBezTo>
                      <a:pt x="87" y="68"/>
                      <a:pt x="87" y="69"/>
                      <a:pt x="87" y="69"/>
                    </a:cubicBezTo>
                    <a:cubicBezTo>
                      <a:pt x="87" y="69"/>
                      <a:pt x="87" y="69"/>
                      <a:pt x="87" y="69"/>
                    </a:cubicBezTo>
                    <a:cubicBezTo>
                      <a:pt x="87" y="69"/>
                      <a:pt x="87" y="69"/>
                      <a:pt x="87" y="69"/>
                    </a:cubicBezTo>
                    <a:cubicBezTo>
                      <a:pt x="87" y="69"/>
                      <a:pt x="87" y="69"/>
                      <a:pt x="87"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8" y="70"/>
                      <a:pt x="88" y="70"/>
                    </a:cubicBezTo>
                    <a:cubicBezTo>
                      <a:pt x="88" y="70"/>
                      <a:pt x="88" y="70"/>
                      <a:pt x="88" y="70"/>
                    </a:cubicBezTo>
                    <a:cubicBezTo>
                      <a:pt x="88" y="70"/>
                      <a:pt x="88" y="70"/>
                      <a:pt x="88" y="70"/>
                    </a:cubicBezTo>
                    <a:cubicBezTo>
                      <a:pt x="88" y="71"/>
                      <a:pt x="88" y="71"/>
                      <a:pt x="88" y="71"/>
                    </a:cubicBezTo>
                    <a:cubicBezTo>
                      <a:pt x="88" y="71"/>
                      <a:pt x="88" y="72"/>
                      <a:pt x="88" y="72"/>
                    </a:cubicBezTo>
                    <a:cubicBezTo>
                      <a:pt x="88" y="72"/>
                      <a:pt x="88" y="72"/>
                      <a:pt x="88" y="73"/>
                    </a:cubicBezTo>
                    <a:cubicBezTo>
                      <a:pt x="88" y="73"/>
                      <a:pt x="88" y="73"/>
                      <a:pt x="88" y="73"/>
                    </a:cubicBezTo>
                    <a:cubicBezTo>
                      <a:pt x="88" y="73"/>
                      <a:pt x="88" y="73"/>
                      <a:pt x="88" y="73"/>
                    </a:cubicBezTo>
                    <a:cubicBezTo>
                      <a:pt x="88" y="73"/>
                      <a:pt x="88" y="74"/>
                      <a:pt x="88" y="7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5" name="Google Shape;305;p6"/>
              <p:cNvSpPr/>
              <p:nvPr/>
            </p:nvSpPr>
            <p:spPr>
              <a:xfrm>
                <a:off x="4974432" y="2537223"/>
                <a:ext cx="5954" cy="17860"/>
              </a:xfrm>
              <a:custGeom>
                <a:rect b="b" l="l" r="r" t="t"/>
                <a:pathLst>
                  <a:path extrusionOk="0" h="6" w="2">
                    <a:moveTo>
                      <a:pt x="0" y="3"/>
                    </a:moveTo>
                    <a:cubicBezTo>
                      <a:pt x="0" y="3"/>
                      <a:pt x="0" y="3"/>
                      <a:pt x="0" y="3"/>
                    </a:cubicBezTo>
                    <a:cubicBezTo>
                      <a:pt x="0" y="3"/>
                      <a:pt x="0" y="3"/>
                      <a:pt x="0"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6"/>
                      <a:pt x="2" y="6"/>
                      <a:pt x="2" y="6"/>
                    </a:cubicBezTo>
                    <a:cubicBezTo>
                      <a:pt x="2" y="6"/>
                      <a:pt x="2" y="6"/>
                      <a:pt x="2" y="6"/>
                    </a:cubicBezTo>
                    <a:cubicBezTo>
                      <a:pt x="2" y="6"/>
                      <a:pt x="2" y="6"/>
                      <a:pt x="2" y="6"/>
                    </a:cubicBezTo>
                    <a:cubicBezTo>
                      <a:pt x="2" y="5"/>
                      <a:pt x="2" y="5"/>
                      <a:pt x="2" y="5"/>
                    </a:cubicBezTo>
                    <a:cubicBezTo>
                      <a:pt x="2" y="5"/>
                      <a:pt x="2" y="5"/>
                      <a:pt x="2" y="5"/>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0" y="3"/>
                      <a:pt x="0" y="3"/>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6" name="Google Shape;306;p6"/>
              <p:cNvSpPr/>
              <p:nvPr/>
            </p:nvSpPr>
            <p:spPr>
              <a:xfrm>
                <a:off x="4941095" y="2563416"/>
                <a:ext cx="8335" cy="8335"/>
              </a:xfrm>
              <a:custGeom>
                <a:rect b="b" l="l" r="r" t="t"/>
                <a:pathLst>
                  <a:path extrusionOk="0" h="3" w="3">
                    <a:moveTo>
                      <a:pt x="2" y="3"/>
                    </a:move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2" y="1"/>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1"/>
                      <a:pt x="2" y="1"/>
                    </a:cubicBezTo>
                    <a:cubicBezTo>
                      <a:pt x="2" y="1"/>
                      <a:pt x="2" y="1"/>
                      <a:pt x="2" y="1"/>
                    </a:cubicBezTo>
                    <a:cubicBezTo>
                      <a:pt x="2" y="1"/>
                      <a:pt x="2" y="1"/>
                      <a:pt x="2" y="1"/>
                    </a:cubicBezTo>
                    <a:cubicBezTo>
                      <a:pt x="2"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2" y="3"/>
                      <a:pt x="2" y="3"/>
                    </a:cubicBezTo>
                    <a:cubicBezTo>
                      <a:pt x="2" y="3"/>
                      <a:pt x="2" y="3"/>
                      <a:pt x="2" y="3"/>
                    </a:cubicBezTo>
                    <a:cubicBezTo>
                      <a:pt x="2" y="3"/>
                      <a:pt x="1" y="3"/>
                      <a:pt x="2"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7" name="Google Shape;307;p6"/>
              <p:cNvSpPr/>
              <p:nvPr/>
            </p:nvSpPr>
            <p:spPr>
              <a:xfrm>
                <a:off x="4572001" y="2413398"/>
                <a:ext cx="2381" cy="3572"/>
              </a:xfrm>
              <a:custGeom>
                <a:rect b="b" l="l" r="r" t="t"/>
                <a:pathLst>
                  <a:path extrusionOk="0" h="1" w="1">
                    <a:moveTo>
                      <a:pt x="0" y="0"/>
                    </a:move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8" name="Google Shape;308;p6"/>
              <p:cNvSpPr/>
              <p:nvPr/>
            </p:nvSpPr>
            <p:spPr>
              <a:xfrm>
                <a:off x="4555332" y="2405064"/>
                <a:ext cx="16669" cy="17860"/>
              </a:xfrm>
              <a:custGeom>
                <a:rect b="b" l="l" r="r" t="t"/>
                <a:pathLst>
                  <a:path extrusionOk="0" h="6" w="6">
                    <a:moveTo>
                      <a:pt x="0" y="6"/>
                    </a:moveTo>
                    <a:cubicBezTo>
                      <a:pt x="0" y="6"/>
                      <a:pt x="0" y="6"/>
                      <a:pt x="0" y="6"/>
                    </a:cubicBezTo>
                    <a:cubicBezTo>
                      <a:pt x="0" y="6"/>
                      <a:pt x="0" y="6"/>
                      <a:pt x="0" y="6"/>
                    </a:cubicBezTo>
                    <a:cubicBezTo>
                      <a:pt x="0" y="6"/>
                      <a:pt x="0" y="6"/>
                      <a:pt x="0" y="6"/>
                    </a:cubicBezTo>
                    <a:cubicBezTo>
                      <a:pt x="0" y="6"/>
                      <a:pt x="0" y="6"/>
                      <a:pt x="0" y="6"/>
                    </a:cubicBezTo>
                    <a:cubicBezTo>
                      <a:pt x="0" y="6"/>
                      <a:pt x="1" y="6"/>
                      <a:pt x="1" y="6"/>
                    </a:cubicBezTo>
                    <a:cubicBezTo>
                      <a:pt x="1" y="6"/>
                      <a:pt x="1" y="6"/>
                      <a:pt x="1" y="6"/>
                    </a:cubicBezTo>
                    <a:cubicBezTo>
                      <a:pt x="1" y="6"/>
                      <a:pt x="1" y="6"/>
                      <a:pt x="1" y="6"/>
                    </a:cubicBezTo>
                    <a:cubicBezTo>
                      <a:pt x="1" y="6"/>
                      <a:pt x="2" y="6"/>
                      <a:pt x="2" y="6"/>
                    </a:cubicBezTo>
                    <a:cubicBezTo>
                      <a:pt x="2" y="6"/>
                      <a:pt x="2" y="6"/>
                      <a:pt x="2" y="6"/>
                    </a:cubicBezTo>
                    <a:cubicBezTo>
                      <a:pt x="2" y="6"/>
                      <a:pt x="2" y="6"/>
                      <a:pt x="2" y="6"/>
                    </a:cubicBezTo>
                    <a:cubicBezTo>
                      <a:pt x="2" y="6"/>
                      <a:pt x="2" y="6"/>
                      <a:pt x="2" y="6"/>
                    </a:cubicBezTo>
                    <a:cubicBezTo>
                      <a:pt x="3" y="6"/>
                      <a:pt x="3" y="6"/>
                      <a:pt x="3" y="5"/>
                    </a:cubicBezTo>
                    <a:cubicBezTo>
                      <a:pt x="3" y="5"/>
                      <a:pt x="3" y="5"/>
                      <a:pt x="3" y="5"/>
                    </a:cubicBezTo>
                    <a:cubicBezTo>
                      <a:pt x="3" y="5"/>
                      <a:pt x="3" y="5"/>
                      <a:pt x="3" y="5"/>
                    </a:cubicBezTo>
                    <a:cubicBezTo>
                      <a:pt x="3" y="5"/>
                      <a:pt x="3" y="5"/>
                      <a:pt x="3"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4"/>
                      <a:pt x="4" y="4"/>
                      <a:pt x="4" y="4"/>
                    </a:cubicBezTo>
                    <a:cubicBezTo>
                      <a:pt x="4" y="4"/>
                      <a:pt x="5" y="4"/>
                      <a:pt x="5" y="4"/>
                    </a:cubicBezTo>
                    <a:cubicBezTo>
                      <a:pt x="5" y="4"/>
                      <a:pt x="5" y="3"/>
                      <a:pt x="5" y="3"/>
                    </a:cubicBezTo>
                    <a:cubicBezTo>
                      <a:pt x="5"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6" y="2"/>
                      <a:pt x="6" y="2"/>
                    </a:cubicBezTo>
                    <a:cubicBezTo>
                      <a:pt x="6" y="1"/>
                      <a:pt x="6" y="1"/>
                      <a:pt x="6" y="1"/>
                    </a:cubicBezTo>
                    <a:cubicBezTo>
                      <a:pt x="6" y="1"/>
                      <a:pt x="6" y="1"/>
                      <a:pt x="6" y="1"/>
                    </a:cubicBezTo>
                    <a:cubicBezTo>
                      <a:pt x="6" y="1"/>
                      <a:pt x="6" y="2"/>
                      <a:pt x="6" y="2"/>
                    </a:cubicBezTo>
                    <a:cubicBezTo>
                      <a:pt x="6" y="2"/>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0"/>
                      <a:pt x="6" y="0"/>
                    </a:cubicBezTo>
                    <a:cubicBezTo>
                      <a:pt x="6"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3" y="0"/>
                      <a:pt x="3" y="0"/>
                    </a:cubicBezTo>
                    <a:cubicBezTo>
                      <a:pt x="3" y="1"/>
                      <a:pt x="3" y="1"/>
                      <a:pt x="3" y="1"/>
                    </a:cubicBezTo>
                    <a:cubicBezTo>
                      <a:pt x="3"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2" y="1"/>
                      <a:pt x="2" y="1"/>
                      <a:pt x="2" y="1"/>
                    </a:cubicBezTo>
                    <a:cubicBezTo>
                      <a:pt x="2" y="1"/>
                      <a:pt x="2" y="1"/>
                      <a:pt x="2" y="1"/>
                    </a:cubicBezTo>
                    <a:cubicBezTo>
                      <a:pt x="2" y="1"/>
                      <a:pt x="2" y="1"/>
                      <a:pt x="2" y="2"/>
                    </a:cubicBezTo>
                    <a:cubicBezTo>
                      <a:pt x="2" y="2"/>
                      <a:pt x="2" y="2"/>
                      <a:pt x="2" y="2"/>
                    </a:cubicBezTo>
                    <a:cubicBezTo>
                      <a:pt x="2" y="2"/>
                      <a:pt x="2" y="2"/>
                      <a:pt x="2" y="1"/>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3"/>
                    </a:cubicBezTo>
                    <a:cubicBezTo>
                      <a:pt x="1" y="3"/>
                      <a:pt x="1" y="3"/>
                      <a:pt x="1" y="3"/>
                    </a:cubicBezTo>
                    <a:cubicBezTo>
                      <a:pt x="1" y="3"/>
                      <a:pt x="1" y="3"/>
                      <a:pt x="1" y="3"/>
                    </a:cubicBezTo>
                    <a:cubicBezTo>
                      <a:pt x="1" y="3"/>
                      <a:pt x="1" y="3"/>
                      <a:pt x="0" y="3"/>
                    </a:cubicBezTo>
                    <a:cubicBezTo>
                      <a:pt x="0" y="3"/>
                      <a:pt x="0" y="3"/>
                      <a:pt x="0"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3"/>
                      <a:pt x="1" y="3"/>
                    </a:cubicBezTo>
                    <a:cubicBezTo>
                      <a:pt x="1" y="3"/>
                      <a:pt x="1" y="3"/>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09" name="Google Shape;309;p6"/>
              <p:cNvSpPr/>
              <p:nvPr/>
            </p:nvSpPr>
            <p:spPr>
              <a:xfrm>
                <a:off x="4572001" y="2394348"/>
                <a:ext cx="2381" cy="2381"/>
              </a:xfrm>
              <a:custGeom>
                <a:rect b="b" l="l" r="r" t="t"/>
                <a:pathLst>
                  <a:path extrusionOk="0" h="1"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0" name="Google Shape;310;p6"/>
              <p:cNvSpPr/>
              <p:nvPr/>
            </p:nvSpPr>
            <p:spPr>
              <a:xfrm>
                <a:off x="4572001" y="2388394"/>
                <a:ext cx="2381" cy="5954"/>
              </a:xfrm>
              <a:custGeom>
                <a:rect b="b" l="l" r="r" t="t"/>
                <a:pathLst>
                  <a:path extrusionOk="0" h="2" w="1">
                    <a:moveTo>
                      <a:pt x="1" y="1"/>
                    </a:move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1" name="Google Shape;311;p6"/>
              <p:cNvSpPr/>
              <p:nvPr/>
            </p:nvSpPr>
            <p:spPr>
              <a:xfrm>
                <a:off x="4572001" y="2400301"/>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2" name="Google Shape;312;p6"/>
              <p:cNvSpPr/>
              <p:nvPr/>
            </p:nvSpPr>
            <p:spPr>
              <a:xfrm>
                <a:off x="4569620" y="2402682"/>
                <a:ext cx="2381" cy="1191"/>
              </a:xfrm>
              <a:custGeom>
                <a:rect b="b" l="l" r="r" t="t"/>
                <a:pathLst>
                  <a:path extrusionOk="0" h="120000" w="1">
                    <a:moveTo>
                      <a:pt x="0" y="0"/>
                    </a:moveTo>
                    <a:cubicBezTo>
                      <a:pt x="1" y="0"/>
                      <a:pt x="1"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3" name="Google Shape;313;p6"/>
              <p:cNvSpPr/>
              <p:nvPr/>
            </p:nvSpPr>
            <p:spPr>
              <a:xfrm>
                <a:off x="4569620" y="2394347"/>
                <a:ext cx="2381" cy="1191"/>
              </a:xfrm>
              <a:custGeom>
                <a:rect b="b" l="l" r="r" t="t"/>
                <a:pathLst>
                  <a:path extrusionOk="0" h="120000" w="1">
                    <a:moveTo>
                      <a:pt x="1" y="0"/>
                    </a:move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4" name="Google Shape;314;p6"/>
              <p:cNvSpPr/>
              <p:nvPr/>
            </p:nvSpPr>
            <p:spPr>
              <a:xfrm>
                <a:off x="4572001" y="2411016"/>
                <a:ext cx="2381" cy="1191"/>
              </a:xfrm>
              <a:custGeom>
                <a:rect b="b" l="l" r="r" t="t"/>
                <a:pathLst>
                  <a:path extrusionOk="0" h="120000"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5" name="Google Shape;315;p6"/>
              <p:cNvSpPr/>
              <p:nvPr/>
            </p:nvSpPr>
            <p:spPr>
              <a:xfrm>
                <a:off x="4541045" y="2346723"/>
                <a:ext cx="28575" cy="16669"/>
              </a:xfrm>
              <a:custGeom>
                <a:rect b="b" l="l" r="r" t="t"/>
                <a:pathLst>
                  <a:path extrusionOk="0" h="6" w="10">
                    <a:moveTo>
                      <a:pt x="2" y="4"/>
                    </a:moveTo>
                    <a:cubicBezTo>
                      <a:pt x="2" y="4"/>
                      <a:pt x="2" y="4"/>
                      <a:pt x="2" y="4"/>
                    </a:cubicBezTo>
                    <a:cubicBezTo>
                      <a:pt x="2" y="4"/>
                      <a:pt x="1" y="4"/>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3" y="5"/>
                      <a:pt x="3" y="5"/>
                    </a:cubicBezTo>
                    <a:cubicBezTo>
                      <a:pt x="3" y="6"/>
                      <a:pt x="3" y="6"/>
                      <a:pt x="3" y="6"/>
                    </a:cubicBezTo>
                    <a:cubicBezTo>
                      <a:pt x="3" y="6"/>
                      <a:pt x="3" y="6"/>
                      <a:pt x="3" y="6"/>
                    </a:cubicBezTo>
                    <a:cubicBezTo>
                      <a:pt x="3" y="6"/>
                      <a:pt x="3" y="6"/>
                      <a:pt x="3" y="6"/>
                    </a:cubicBezTo>
                    <a:cubicBezTo>
                      <a:pt x="4" y="6"/>
                      <a:pt x="4" y="6"/>
                      <a:pt x="4" y="6"/>
                    </a:cubicBezTo>
                    <a:cubicBezTo>
                      <a:pt x="4" y="6"/>
                      <a:pt x="4" y="6"/>
                      <a:pt x="4" y="6"/>
                    </a:cubicBezTo>
                    <a:cubicBezTo>
                      <a:pt x="4" y="6"/>
                      <a:pt x="4" y="6"/>
                      <a:pt x="4" y="6"/>
                    </a:cubicBezTo>
                    <a:cubicBezTo>
                      <a:pt x="4" y="6"/>
                      <a:pt x="4" y="6"/>
                      <a:pt x="5" y="6"/>
                    </a:cubicBezTo>
                    <a:cubicBezTo>
                      <a:pt x="5" y="6"/>
                      <a:pt x="5" y="6"/>
                      <a:pt x="5" y="6"/>
                    </a:cubicBezTo>
                    <a:cubicBezTo>
                      <a:pt x="5" y="5"/>
                      <a:pt x="5" y="5"/>
                      <a:pt x="5" y="5"/>
                    </a:cubicBezTo>
                    <a:cubicBezTo>
                      <a:pt x="5" y="5"/>
                      <a:pt x="5"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8" y="5"/>
                      <a:pt x="8" y="5"/>
                      <a:pt x="8" y="5"/>
                    </a:cubicBezTo>
                    <a:cubicBezTo>
                      <a:pt x="8" y="5"/>
                      <a:pt x="8" y="5"/>
                      <a:pt x="8" y="5"/>
                    </a:cubicBezTo>
                    <a:cubicBezTo>
                      <a:pt x="8" y="5"/>
                      <a:pt x="8" y="5"/>
                      <a:pt x="8" y="4"/>
                    </a:cubicBezTo>
                    <a:cubicBezTo>
                      <a:pt x="8" y="4"/>
                      <a:pt x="8" y="4"/>
                      <a:pt x="8" y="4"/>
                    </a:cubicBezTo>
                    <a:cubicBezTo>
                      <a:pt x="8" y="4"/>
                      <a:pt x="8" y="4"/>
                      <a:pt x="8"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3"/>
                      <a:pt x="9" y="3"/>
                      <a:pt x="9" y="3"/>
                    </a:cubicBezTo>
                    <a:cubicBezTo>
                      <a:pt x="9" y="3"/>
                      <a:pt x="9" y="3"/>
                      <a:pt x="9" y="3"/>
                    </a:cubicBezTo>
                    <a:cubicBezTo>
                      <a:pt x="9" y="3"/>
                      <a:pt x="9" y="3"/>
                      <a:pt x="9" y="3"/>
                    </a:cubicBezTo>
                    <a:cubicBezTo>
                      <a:pt x="9" y="3"/>
                      <a:pt x="9" y="3"/>
                      <a:pt x="9"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2"/>
                      <a:pt x="10" y="2"/>
                    </a:cubicBezTo>
                    <a:cubicBezTo>
                      <a:pt x="10" y="2"/>
                      <a:pt x="10" y="2"/>
                      <a:pt x="10" y="2"/>
                    </a:cubicBezTo>
                    <a:cubicBezTo>
                      <a:pt x="10" y="2"/>
                      <a:pt x="10" y="2"/>
                      <a:pt x="10" y="2"/>
                    </a:cubicBezTo>
                    <a:cubicBezTo>
                      <a:pt x="10" y="2"/>
                      <a:pt x="10" y="2"/>
                      <a:pt x="10" y="2"/>
                    </a:cubicBezTo>
                    <a:cubicBezTo>
                      <a:pt x="10" y="2"/>
                      <a:pt x="10" y="2"/>
                      <a:pt x="9" y="2"/>
                    </a:cubicBezTo>
                    <a:cubicBezTo>
                      <a:pt x="9" y="2"/>
                      <a:pt x="9" y="2"/>
                      <a:pt x="9" y="2"/>
                    </a:cubicBezTo>
                    <a:cubicBezTo>
                      <a:pt x="9" y="2"/>
                      <a:pt x="9" y="2"/>
                      <a:pt x="9" y="2"/>
                    </a:cubicBezTo>
                    <a:cubicBezTo>
                      <a:pt x="9" y="2"/>
                      <a:pt x="9" y="2"/>
                      <a:pt x="9" y="2"/>
                    </a:cubicBezTo>
                    <a:cubicBezTo>
                      <a:pt x="10" y="2"/>
                      <a:pt x="10" y="2"/>
                      <a:pt x="10" y="2"/>
                    </a:cubicBezTo>
                    <a:cubicBezTo>
                      <a:pt x="10"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9" y="1"/>
                      <a:pt x="9" y="1"/>
                    </a:cubicBezTo>
                    <a:cubicBezTo>
                      <a:pt x="9" y="1"/>
                      <a:pt x="9" y="1"/>
                      <a:pt x="9" y="1"/>
                    </a:cubicBezTo>
                    <a:cubicBezTo>
                      <a:pt x="9" y="1"/>
                      <a:pt x="9" y="1"/>
                      <a:pt x="9" y="1"/>
                    </a:cubicBezTo>
                    <a:cubicBezTo>
                      <a:pt x="9" y="1"/>
                      <a:pt x="9" y="1"/>
                      <a:pt x="9" y="1"/>
                    </a:cubicBezTo>
                    <a:cubicBezTo>
                      <a:pt x="9" y="1"/>
                      <a:pt x="9" y="1"/>
                      <a:pt x="9" y="1"/>
                    </a:cubicBezTo>
                    <a:cubicBezTo>
                      <a:pt x="9" y="1"/>
                      <a:pt x="9" y="1"/>
                      <a:pt x="9" y="1"/>
                    </a:cubicBezTo>
                    <a:cubicBezTo>
                      <a:pt x="9" y="0"/>
                      <a:pt x="9" y="0"/>
                      <a:pt x="9" y="0"/>
                    </a:cubicBezTo>
                    <a:cubicBezTo>
                      <a:pt x="9" y="0"/>
                      <a:pt x="9" y="0"/>
                      <a:pt x="9" y="0"/>
                    </a:cubicBezTo>
                    <a:cubicBezTo>
                      <a:pt x="9" y="0"/>
                      <a:pt x="9" y="0"/>
                      <a:pt x="9" y="0"/>
                    </a:cubicBezTo>
                    <a:cubicBezTo>
                      <a:pt x="9" y="0"/>
                      <a:pt x="9" y="0"/>
                      <a:pt x="8" y="0"/>
                    </a:cubicBezTo>
                    <a:cubicBezTo>
                      <a:pt x="8" y="0"/>
                      <a:pt x="8" y="0"/>
                      <a:pt x="8" y="0"/>
                    </a:cubicBezTo>
                    <a:cubicBezTo>
                      <a:pt x="8" y="0"/>
                      <a:pt x="8" y="0"/>
                      <a:pt x="8" y="0"/>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6" y="1"/>
                      <a:pt x="6" y="1"/>
                      <a:pt x="6" y="1"/>
                    </a:cubicBezTo>
                    <a:cubicBezTo>
                      <a:pt x="6" y="1"/>
                      <a:pt x="6" y="1"/>
                      <a:pt x="6" y="1"/>
                    </a:cubicBezTo>
                    <a:cubicBezTo>
                      <a:pt x="7" y="1"/>
                      <a:pt x="7" y="1"/>
                      <a:pt x="6" y="1"/>
                    </a:cubicBezTo>
                    <a:cubicBezTo>
                      <a:pt x="6" y="2"/>
                      <a:pt x="6" y="2"/>
                      <a:pt x="6" y="2"/>
                    </a:cubicBezTo>
                    <a:cubicBezTo>
                      <a:pt x="6" y="2"/>
                      <a:pt x="6" y="2"/>
                      <a:pt x="6" y="2"/>
                    </a:cubicBezTo>
                    <a:cubicBezTo>
                      <a:pt x="6" y="2"/>
                      <a:pt x="6" y="1"/>
                      <a:pt x="6" y="1"/>
                    </a:cubicBezTo>
                    <a:cubicBezTo>
                      <a:pt x="6" y="1"/>
                      <a:pt x="6" y="1"/>
                      <a:pt x="6" y="1"/>
                    </a:cubicBezTo>
                    <a:cubicBezTo>
                      <a:pt x="6" y="1"/>
                      <a:pt x="6" y="1"/>
                      <a:pt x="6" y="1"/>
                    </a:cubicBezTo>
                    <a:cubicBezTo>
                      <a:pt x="6" y="1"/>
                      <a:pt x="6" y="1"/>
                      <a:pt x="6" y="1"/>
                    </a:cubicBezTo>
                    <a:cubicBezTo>
                      <a:pt x="5" y="1"/>
                      <a:pt x="5" y="1"/>
                      <a:pt x="5" y="1"/>
                    </a:cubicBezTo>
                    <a:cubicBezTo>
                      <a:pt x="5" y="1"/>
                      <a:pt x="5" y="1"/>
                      <a:pt x="5" y="2"/>
                    </a:cubicBezTo>
                    <a:cubicBezTo>
                      <a:pt x="5" y="2"/>
                      <a:pt x="5" y="2"/>
                      <a:pt x="5" y="2"/>
                    </a:cubicBezTo>
                    <a:cubicBezTo>
                      <a:pt x="5" y="2"/>
                      <a:pt x="5" y="2"/>
                      <a:pt x="5" y="2"/>
                    </a:cubicBezTo>
                    <a:cubicBezTo>
                      <a:pt x="5" y="2"/>
                      <a:pt x="5" y="2"/>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4" y="2"/>
                      <a:pt x="4" y="2"/>
                    </a:cubicBezTo>
                    <a:cubicBezTo>
                      <a:pt x="4" y="2"/>
                      <a:pt x="4" y="2"/>
                      <a:pt x="4" y="2"/>
                    </a:cubicBezTo>
                    <a:cubicBezTo>
                      <a:pt x="4" y="2"/>
                      <a:pt x="4" y="2"/>
                      <a:pt x="4" y="2"/>
                    </a:cubicBezTo>
                    <a:cubicBezTo>
                      <a:pt x="4" y="2"/>
                      <a:pt x="4" y="2"/>
                      <a:pt x="4" y="2"/>
                    </a:cubicBezTo>
                    <a:cubicBezTo>
                      <a:pt x="4" y="2"/>
                      <a:pt x="4" y="2"/>
                      <a:pt x="4" y="2"/>
                    </a:cubicBezTo>
                    <a:cubicBezTo>
                      <a:pt x="4" y="2"/>
                      <a:pt x="3" y="2"/>
                      <a:pt x="3" y="2"/>
                    </a:cubicBezTo>
                    <a:cubicBezTo>
                      <a:pt x="3" y="3"/>
                      <a:pt x="3" y="3"/>
                      <a:pt x="3" y="3"/>
                    </a:cubicBezTo>
                    <a:cubicBezTo>
                      <a:pt x="3" y="3"/>
                      <a:pt x="3" y="2"/>
                      <a:pt x="3" y="2"/>
                    </a:cubicBezTo>
                    <a:cubicBezTo>
                      <a:pt x="3" y="2"/>
                      <a:pt x="3" y="2"/>
                      <a:pt x="3" y="2"/>
                    </a:cubicBezTo>
                    <a:cubicBezTo>
                      <a:pt x="3" y="2"/>
                      <a:pt x="3" y="2"/>
                      <a:pt x="3" y="2"/>
                    </a:cubicBezTo>
                    <a:cubicBezTo>
                      <a:pt x="3" y="2"/>
                      <a:pt x="3" y="2"/>
                      <a:pt x="3" y="2"/>
                    </a:cubicBezTo>
                    <a:cubicBezTo>
                      <a:pt x="3" y="2"/>
                      <a:pt x="3" y="2"/>
                      <a:pt x="3" y="2"/>
                    </a:cubicBezTo>
                    <a:cubicBezTo>
                      <a:pt x="3"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0"/>
                      <a:pt x="3" y="0"/>
                    </a:cubicBezTo>
                    <a:cubicBezTo>
                      <a:pt x="3" y="0"/>
                      <a:pt x="3" y="0"/>
                      <a:pt x="3" y="0"/>
                    </a:cubicBezTo>
                    <a:cubicBezTo>
                      <a:pt x="3" y="0"/>
                      <a:pt x="3" y="0"/>
                      <a:pt x="3" y="0"/>
                    </a:cubicBezTo>
                    <a:cubicBezTo>
                      <a:pt x="3" y="0"/>
                      <a:pt x="3" y="0"/>
                      <a:pt x="3" y="0"/>
                    </a:cubicBezTo>
                    <a:cubicBezTo>
                      <a:pt x="3" y="0"/>
                      <a:pt x="2" y="0"/>
                      <a:pt x="2" y="0"/>
                    </a:cubicBezTo>
                    <a:cubicBezTo>
                      <a:pt x="2" y="0"/>
                      <a:pt x="2" y="0"/>
                      <a:pt x="2" y="0"/>
                    </a:cubicBezTo>
                    <a:cubicBezTo>
                      <a:pt x="2" y="0"/>
                      <a:pt x="2"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0"/>
                      <a:pt x="2" y="0"/>
                    </a:cubicBezTo>
                    <a:cubicBezTo>
                      <a:pt x="2" y="0"/>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2" y="2"/>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3" y="2"/>
                      <a:pt x="3" y="2"/>
                    </a:cubicBezTo>
                    <a:cubicBezTo>
                      <a:pt x="3" y="2"/>
                      <a:pt x="3" y="2"/>
                      <a:pt x="3" y="2"/>
                    </a:cubicBezTo>
                    <a:cubicBezTo>
                      <a:pt x="3" y="2"/>
                      <a:pt x="3" y="3"/>
                      <a:pt x="3" y="3"/>
                    </a:cubicBezTo>
                    <a:cubicBezTo>
                      <a:pt x="3"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1" y="3"/>
                      <a:pt x="1" y="3"/>
                      <a:pt x="1" y="3"/>
                    </a:cubicBezTo>
                    <a:cubicBezTo>
                      <a:pt x="1" y="3"/>
                      <a:pt x="2" y="3"/>
                      <a:pt x="2" y="3"/>
                    </a:cubicBezTo>
                    <a:cubicBezTo>
                      <a:pt x="2" y="3"/>
                      <a:pt x="2" y="3"/>
                      <a:pt x="2" y="3"/>
                    </a:cubicBezTo>
                    <a:cubicBezTo>
                      <a:pt x="2" y="3"/>
                      <a:pt x="2" y="3"/>
                      <a:pt x="2" y="3"/>
                    </a:cubicBezTo>
                    <a:cubicBezTo>
                      <a:pt x="2" y="4"/>
                      <a:pt x="2" y="4"/>
                      <a:pt x="2" y="4"/>
                    </a:cubicBezTo>
                    <a:cubicBezTo>
                      <a:pt x="2" y="4"/>
                      <a:pt x="2" y="4"/>
                      <a:pt x="2" y="4"/>
                    </a:cubicBezTo>
                    <a:cubicBezTo>
                      <a:pt x="2" y="4"/>
                      <a:pt x="2" y="4"/>
                      <a:pt x="2" y="4"/>
                    </a:cubicBezTo>
                    <a:cubicBezTo>
                      <a:pt x="2" y="4"/>
                      <a:pt x="2" y="3"/>
                      <a:pt x="2" y="3"/>
                    </a:cubicBezTo>
                    <a:cubicBezTo>
                      <a:pt x="2" y="3"/>
                      <a:pt x="2" y="3"/>
                      <a:pt x="2" y="3"/>
                    </a:cubicBezTo>
                    <a:cubicBezTo>
                      <a:pt x="2" y="3"/>
                      <a:pt x="2" y="3"/>
                      <a:pt x="2" y="3"/>
                    </a:cubicBezTo>
                    <a:cubicBezTo>
                      <a:pt x="2" y="3"/>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6" name="Google Shape;316;p6"/>
              <p:cNvSpPr/>
              <p:nvPr/>
            </p:nvSpPr>
            <p:spPr>
              <a:xfrm>
                <a:off x="4997054" y="2456260"/>
                <a:ext cx="30956" cy="39291"/>
              </a:xfrm>
              <a:custGeom>
                <a:rect b="b" l="l" r="r" t="t"/>
                <a:pathLst>
                  <a:path extrusionOk="0" h="14" w="11">
                    <a:moveTo>
                      <a:pt x="6" y="14"/>
                    </a:move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2"/>
                      <a:pt x="7" y="12"/>
                      <a:pt x="7" y="12"/>
                    </a:cubicBezTo>
                    <a:cubicBezTo>
                      <a:pt x="7" y="12"/>
                      <a:pt x="7" y="12"/>
                      <a:pt x="7" y="12"/>
                    </a:cubicBezTo>
                    <a:cubicBezTo>
                      <a:pt x="7" y="12"/>
                      <a:pt x="7" y="12"/>
                      <a:pt x="7" y="11"/>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8" y="12"/>
                    </a:cubicBezTo>
                    <a:cubicBezTo>
                      <a:pt x="7" y="12"/>
                      <a:pt x="7" y="12"/>
                      <a:pt x="7" y="12"/>
                    </a:cubicBezTo>
                    <a:cubicBezTo>
                      <a:pt x="7" y="12"/>
                      <a:pt x="7" y="12"/>
                      <a:pt x="7" y="12"/>
                    </a:cubicBezTo>
                    <a:cubicBezTo>
                      <a:pt x="7" y="12"/>
                      <a:pt x="7" y="12"/>
                      <a:pt x="7" y="12"/>
                    </a:cubicBezTo>
                    <a:cubicBezTo>
                      <a:pt x="7" y="12"/>
                      <a:pt x="7" y="12"/>
                      <a:pt x="7" y="12"/>
                    </a:cubicBezTo>
                    <a:cubicBezTo>
                      <a:pt x="7" y="12"/>
                      <a:pt x="8" y="12"/>
                      <a:pt x="8" y="12"/>
                    </a:cubicBezTo>
                    <a:cubicBezTo>
                      <a:pt x="8" y="12"/>
                      <a:pt x="8" y="12"/>
                      <a:pt x="8" y="12"/>
                    </a:cubicBezTo>
                    <a:cubicBezTo>
                      <a:pt x="8" y="12"/>
                      <a:pt x="8" y="12"/>
                      <a:pt x="8" y="12"/>
                    </a:cubicBezTo>
                    <a:cubicBezTo>
                      <a:pt x="8" y="12"/>
                      <a:pt x="8"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1"/>
                      <a:pt x="9" y="11"/>
                      <a:pt x="9" y="11"/>
                    </a:cubicBezTo>
                    <a:cubicBezTo>
                      <a:pt x="9" y="11"/>
                      <a:pt x="10" y="11"/>
                      <a:pt x="10" y="11"/>
                    </a:cubicBezTo>
                    <a:cubicBezTo>
                      <a:pt x="10" y="11"/>
                      <a:pt x="10" y="11"/>
                      <a:pt x="10" y="11"/>
                    </a:cubicBezTo>
                    <a:cubicBezTo>
                      <a:pt x="10" y="11"/>
                      <a:pt x="10" y="11"/>
                      <a:pt x="10" y="11"/>
                    </a:cubicBezTo>
                    <a:cubicBezTo>
                      <a:pt x="10" y="11"/>
                      <a:pt x="10" y="11"/>
                      <a:pt x="10" y="12"/>
                    </a:cubicBezTo>
                    <a:cubicBezTo>
                      <a:pt x="10" y="12"/>
                      <a:pt x="10" y="12"/>
                      <a:pt x="10" y="12"/>
                    </a:cubicBezTo>
                    <a:cubicBezTo>
                      <a:pt x="10" y="12"/>
                      <a:pt x="10" y="12"/>
                      <a:pt x="10" y="12"/>
                    </a:cubicBezTo>
                    <a:cubicBezTo>
                      <a:pt x="10" y="12"/>
                      <a:pt x="10" y="12"/>
                      <a:pt x="10" y="12"/>
                    </a:cubicBezTo>
                    <a:cubicBezTo>
                      <a:pt x="10" y="12"/>
                      <a:pt x="10" y="12"/>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2"/>
                      <a:pt x="10" y="12"/>
                    </a:cubicBezTo>
                    <a:cubicBezTo>
                      <a:pt x="10" y="12"/>
                      <a:pt x="10" y="12"/>
                      <a:pt x="10" y="12"/>
                    </a:cubicBezTo>
                    <a:cubicBezTo>
                      <a:pt x="10" y="12"/>
                      <a:pt x="10" y="12"/>
                      <a:pt x="10" y="12"/>
                    </a:cubicBezTo>
                    <a:cubicBezTo>
                      <a:pt x="10" y="12"/>
                      <a:pt x="10" y="11"/>
                      <a:pt x="10" y="11"/>
                    </a:cubicBezTo>
                    <a:cubicBezTo>
                      <a:pt x="10" y="11"/>
                      <a:pt x="10" y="11"/>
                      <a:pt x="11" y="11"/>
                    </a:cubicBezTo>
                    <a:cubicBezTo>
                      <a:pt x="11" y="11"/>
                      <a:pt x="11" y="11"/>
                      <a:pt x="11" y="11"/>
                    </a:cubicBezTo>
                    <a:cubicBezTo>
                      <a:pt x="11" y="11"/>
                      <a:pt x="11" y="11"/>
                      <a:pt x="11" y="11"/>
                    </a:cubicBezTo>
                    <a:cubicBezTo>
                      <a:pt x="11" y="11"/>
                      <a:pt x="11" y="11"/>
                      <a:pt x="11" y="11"/>
                    </a:cubicBezTo>
                    <a:cubicBezTo>
                      <a:pt x="11" y="10"/>
                      <a:pt x="11" y="10"/>
                      <a:pt x="11" y="10"/>
                    </a:cubicBezTo>
                    <a:cubicBezTo>
                      <a:pt x="11" y="10"/>
                      <a:pt x="11" y="10"/>
                      <a:pt x="11" y="10"/>
                    </a:cubicBezTo>
                    <a:cubicBezTo>
                      <a:pt x="11" y="10"/>
                      <a:pt x="11" y="10"/>
                      <a:pt x="11" y="10"/>
                    </a:cubicBezTo>
                    <a:cubicBezTo>
                      <a:pt x="11" y="9"/>
                      <a:pt x="11" y="9"/>
                      <a:pt x="11" y="9"/>
                    </a:cubicBezTo>
                    <a:cubicBezTo>
                      <a:pt x="11" y="9"/>
                      <a:pt x="11" y="9"/>
                      <a:pt x="10" y="9"/>
                    </a:cubicBezTo>
                    <a:cubicBezTo>
                      <a:pt x="10" y="9"/>
                      <a:pt x="10" y="9"/>
                      <a:pt x="10" y="9"/>
                    </a:cubicBezTo>
                    <a:cubicBezTo>
                      <a:pt x="10" y="9"/>
                      <a:pt x="10" y="9"/>
                      <a:pt x="10" y="8"/>
                    </a:cubicBezTo>
                    <a:cubicBezTo>
                      <a:pt x="10" y="8"/>
                      <a:pt x="10" y="8"/>
                      <a:pt x="10" y="8"/>
                    </a:cubicBezTo>
                    <a:cubicBezTo>
                      <a:pt x="10" y="8"/>
                      <a:pt x="10" y="8"/>
                      <a:pt x="10" y="8"/>
                    </a:cubicBezTo>
                    <a:cubicBezTo>
                      <a:pt x="10" y="8"/>
                      <a:pt x="10" y="8"/>
                      <a:pt x="10" y="7"/>
                    </a:cubicBezTo>
                    <a:cubicBezTo>
                      <a:pt x="10" y="7"/>
                      <a:pt x="10" y="7"/>
                      <a:pt x="10" y="7"/>
                    </a:cubicBezTo>
                    <a:cubicBezTo>
                      <a:pt x="10" y="7"/>
                      <a:pt x="10" y="7"/>
                      <a:pt x="10" y="7"/>
                    </a:cubicBezTo>
                    <a:cubicBezTo>
                      <a:pt x="10" y="6"/>
                      <a:pt x="9" y="6"/>
                      <a:pt x="9" y="6"/>
                    </a:cubicBezTo>
                    <a:cubicBezTo>
                      <a:pt x="9" y="5"/>
                      <a:pt x="9" y="5"/>
                      <a:pt x="9" y="5"/>
                    </a:cubicBezTo>
                    <a:cubicBezTo>
                      <a:pt x="9" y="5"/>
                      <a:pt x="9" y="5"/>
                      <a:pt x="9" y="5"/>
                    </a:cubicBezTo>
                    <a:cubicBezTo>
                      <a:pt x="9" y="5"/>
                      <a:pt x="9" y="5"/>
                      <a:pt x="9" y="5"/>
                    </a:cubicBezTo>
                    <a:cubicBezTo>
                      <a:pt x="10" y="5"/>
                      <a:pt x="10" y="5"/>
                      <a:pt x="10" y="5"/>
                    </a:cubicBezTo>
                    <a:cubicBezTo>
                      <a:pt x="10" y="5"/>
                      <a:pt x="10" y="5"/>
                      <a:pt x="10" y="5"/>
                    </a:cubicBezTo>
                    <a:cubicBezTo>
                      <a:pt x="10" y="5"/>
                      <a:pt x="10" y="5"/>
                      <a:pt x="10" y="5"/>
                    </a:cubicBezTo>
                    <a:cubicBezTo>
                      <a:pt x="10" y="5"/>
                      <a:pt x="10" y="5"/>
                      <a:pt x="10" y="5"/>
                    </a:cubicBezTo>
                    <a:cubicBezTo>
                      <a:pt x="10" y="5"/>
                      <a:pt x="10" y="6"/>
                      <a:pt x="10" y="6"/>
                    </a:cubicBezTo>
                    <a:cubicBezTo>
                      <a:pt x="10" y="6"/>
                      <a:pt x="10" y="6"/>
                      <a:pt x="10" y="6"/>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3"/>
                      <a:pt x="10" y="3"/>
                    </a:cubicBezTo>
                    <a:cubicBezTo>
                      <a:pt x="10" y="3"/>
                      <a:pt x="10" y="3"/>
                      <a:pt x="10" y="3"/>
                    </a:cubicBezTo>
                    <a:cubicBezTo>
                      <a:pt x="10" y="3"/>
                      <a:pt x="10"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2"/>
                    </a:cubicBezTo>
                    <a:cubicBezTo>
                      <a:pt x="9" y="2"/>
                      <a:pt x="9" y="2"/>
                      <a:pt x="8" y="2"/>
                    </a:cubicBezTo>
                    <a:cubicBezTo>
                      <a:pt x="8" y="1"/>
                      <a:pt x="8" y="1"/>
                      <a:pt x="8" y="1"/>
                    </a:cubicBezTo>
                    <a:cubicBezTo>
                      <a:pt x="8" y="1"/>
                      <a:pt x="8" y="1"/>
                      <a:pt x="8" y="1"/>
                    </a:cubicBezTo>
                    <a:cubicBezTo>
                      <a:pt x="8" y="0"/>
                      <a:pt x="8" y="0"/>
                      <a:pt x="8"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1"/>
                      <a:pt x="7" y="1"/>
                    </a:cubicBezTo>
                    <a:cubicBezTo>
                      <a:pt x="7" y="1"/>
                      <a:pt x="7" y="1"/>
                      <a:pt x="7" y="1"/>
                    </a:cubicBezTo>
                    <a:cubicBezTo>
                      <a:pt x="7" y="1"/>
                      <a:pt x="7" y="0"/>
                      <a:pt x="7" y="0"/>
                    </a:cubicBezTo>
                    <a:cubicBezTo>
                      <a:pt x="7" y="0"/>
                      <a:pt x="7" y="0"/>
                      <a:pt x="7" y="0"/>
                    </a:cubicBezTo>
                    <a:cubicBezTo>
                      <a:pt x="7" y="0"/>
                      <a:pt x="7" y="0"/>
                      <a:pt x="7" y="0"/>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6" y="1"/>
                      <a:pt x="6" y="1"/>
                    </a:cubicBezTo>
                    <a:cubicBezTo>
                      <a:pt x="6" y="1"/>
                      <a:pt x="6" y="1"/>
                      <a:pt x="6" y="1"/>
                    </a:cubicBezTo>
                    <a:cubicBezTo>
                      <a:pt x="6" y="1"/>
                      <a:pt x="6" y="1"/>
                      <a:pt x="6" y="1"/>
                    </a:cubicBezTo>
                    <a:cubicBezTo>
                      <a:pt x="7" y="1"/>
                      <a:pt x="7" y="1"/>
                      <a:pt x="6" y="1"/>
                    </a:cubicBezTo>
                    <a:cubicBezTo>
                      <a:pt x="6" y="1"/>
                      <a:pt x="6" y="2"/>
                      <a:pt x="6" y="2"/>
                    </a:cubicBezTo>
                    <a:cubicBezTo>
                      <a:pt x="6" y="2"/>
                      <a:pt x="6" y="2"/>
                      <a:pt x="6" y="2"/>
                    </a:cubicBezTo>
                    <a:cubicBezTo>
                      <a:pt x="7" y="2"/>
                      <a:pt x="7" y="2"/>
                      <a:pt x="7" y="2"/>
                    </a:cubicBezTo>
                    <a:cubicBezTo>
                      <a:pt x="7" y="2"/>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4"/>
                    </a:cubicBezTo>
                    <a:cubicBezTo>
                      <a:pt x="7" y="4"/>
                      <a:pt x="7" y="4"/>
                      <a:pt x="7" y="4"/>
                    </a:cubicBezTo>
                    <a:cubicBezTo>
                      <a:pt x="7" y="4"/>
                      <a:pt x="7" y="4"/>
                      <a:pt x="7" y="4"/>
                    </a:cubicBezTo>
                    <a:cubicBezTo>
                      <a:pt x="7" y="5"/>
                      <a:pt x="7" y="5"/>
                      <a:pt x="7" y="5"/>
                    </a:cubicBezTo>
                    <a:cubicBezTo>
                      <a:pt x="7" y="5"/>
                      <a:pt x="7" y="5"/>
                      <a:pt x="7" y="5"/>
                    </a:cubicBezTo>
                    <a:cubicBezTo>
                      <a:pt x="8" y="6"/>
                      <a:pt x="8" y="6"/>
                      <a:pt x="7" y="6"/>
                    </a:cubicBezTo>
                    <a:cubicBezTo>
                      <a:pt x="7" y="7"/>
                      <a:pt x="7" y="7"/>
                      <a:pt x="7" y="7"/>
                    </a:cubicBezTo>
                    <a:cubicBezTo>
                      <a:pt x="7" y="7"/>
                      <a:pt x="7" y="7"/>
                      <a:pt x="7" y="7"/>
                    </a:cubicBezTo>
                    <a:cubicBezTo>
                      <a:pt x="7" y="7"/>
                      <a:pt x="7" y="7"/>
                      <a:pt x="7" y="7"/>
                    </a:cubicBezTo>
                    <a:cubicBezTo>
                      <a:pt x="7" y="7"/>
                      <a:pt x="7" y="7"/>
                      <a:pt x="7" y="7"/>
                    </a:cubicBezTo>
                    <a:cubicBezTo>
                      <a:pt x="7" y="8"/>
                      <a:pt x="7" y="8"/>
                      <a:pt x="7" y="8"/>
                    </a:cubicBezTo>
                    <a:cubicBezTo>
                      <a:pt x="7" y="8"/>
                      <a:pt x="7" y="8"/>
                      <a:pt x="7" y="8"/>
                    </a:cubicBezTo>
                    <a:cubicBezTo>
                      <a:pt x="7" y="8"/>
                      <a:pt x="6" y="8"/>
                      <a:pt x="6" y="9"/>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7"/>
                      <a:pt x="6" y="7"/>
                      <a:pt x="6" y="7"/>
                    </a:cubicBezTo>
                    <a:cubicBezTo>
                      <a:pt x="6" y="7"/>
                      <a:pt x="6" y="7"/>
                      <a:pt x="6" y="7"/>
                    </a:cubicBezTo>
                    <a:cubicBezTo>
                      <a:pt x="6" y="7"/>
                      <a:pt x="6" y="7"/>
                      <a:pt x="6" y="7"/>
                    </a:cubicBezTo>
                    <a:cubicBezTo>
                      <a:pt x="6" y="7"/>
                      <a:pt x="5" y="8"/>
                      <a:pt x="5" y="8"/>
                    </a:cubicBezTo>
                    <a:cubicBezTo>
                      <a:pt x="5" y="8"/>
                      <a:pt x="5" y="8"/>
                      <a:pt x="5" y="8"/>
                    </a:cubicBezTo>
                    <a:cubicBezTo>
                      <a:pt x="5" y="8"/>
                      <a:pt x="5" y="8"/>
                      <a:pt x="5" y="8"/>
                    </a:cubicBezTo>
                    <a:cubicBezTo>
                      <a:pt x="5" y="8"/>
                      <a:pt x="5" y="8"/>
                      <a:pt x="5" y="8"/>
                    </a:cubicBezTo>
                    <a:cubicBezTo>
                      <a:pt x="5" y="8"/>
                      <a:pt x="5" y="9"/>
                      <a:pt x="5" y="9"/>
                    </a:cubicBezTo>
                    <a:cubicBezTo>
                      <a:pt x="6" y="9"/>
                      <a:pt x="6" y="9"/>
                      <a:pt x="6" y="9"/>
                    </a:cubicBezTo>
                    <a:cubicBezTo>
                      <a:pt x="6" y="9"/>
                      <a:pt x="6" y="9"/>
                      <a:pt x="6" y="9"/>
                    </a:cubicBezTo>
                    <a:cubicBezTo>
                      <a:pt x="5" y="9"/>
                      <a:pt x="5" y="9"/>
                      <a:pt x="5" y="9"/>
                    </a:cubicBezTo>
                    <a:cubicBezTo>
                      <a:pt x="5" y="9"/>
                      <a:pt x="5" y="9"/>
                      <a:pt x="5" y="9"/>
                    </a:cubicBezTo>
                    <a:cubicBezTo>
                      <a:pt x="5" y="9"/>
                      <a:pt x="5" y="9"/>
                      <a:pt x="5" y="9"/>
                    </a:cubicBezTo>
                    <a:cubicBezTo>
                      <a:pt x="5" y="10"/>
                      <a:pt x="5" y="10"/>
                      <a:pt x="5" y="10"/>
                    </a:cubicBezTo>
                    <a:cubicBezTo>
                      <a:pt x="5" y="10"/>
                      <a:pt x="5" y="10"/>
                      <a:pt x="5" y="10"/>
                    </a:cubicBezTo>
                    <a:cubicBezTo>
                      <a:pt x="5" y="10"/>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2"/>
                      <a:pt x="2" y="12"/>
                    </a:cubicBezTo>
                    <a:cubicBezTo>
                      <a:pt x="2" y="12"/>
                      <a:pt x="2" y="12"/>
                      <a:pt x="2" y="12"/>
                    </a:cubicBezTo>
                    <a:cubicBezTo>
                      <a:pt x="2" y="12"/>
                      <a:pt x="1" y="12"/>
                      <a:pt x="1" y="12"/>
                    </a:cubicBezTo>
                    <a:cubicBezTo>
                      <a:pt x="1" y="12"/>
                      <a:pt x="1" y="12"/>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0" y="13"/>
                      <a:pt x="0" y="13"/>
                      <a:pt x="0" y="13"/>
                    </a:cubicBezTo>
                    <a:cubicBezTo>
                      <a:pt x="0" y="13"/>
                      <a:pt x="0" y="13"/>
                      <a:pt x="0" y="13"/>
                    </a:cubicBezTo>
                    <a:cubicBezTo>
                      <a:pt x="0" y="14"/>
                      <a:pt x="0"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2" y="14"/>
                    </a:cubicBezTo>
                    <a:cubicBezTo>
                      <a:pt x="2" y="14"/>
                      <a:pt x="2" y="14"/>
                      <a:pt x="2" y="14"/>
                    </a:cubicBezTo>
                    <a:cubicBezTo>
                      <a:pt x="2" y="14"/>
                      <a:pt x="2" y="14"/>
                      <a:pt x="2" y="14"/>
                    </a:cubicBezTo>
                    <a:cubicBezTo>
                      <a:pt x="2" y="14"/>
                      <a:pt x="2" y="14"/>
                      <a:pt x="2" y="14"/>
                    </a:cubicBezTo>
                    <a:cubicBezTo>
                      <a:pt x="2" y="14"/>
                      <a:pt x="2" y="14"/>
                      <a:pt x="2" y="14"/>
                    </a:cubicBezTo>
                    <a:cubicBezTo>
                      <a:pt x="2" y="14"/>
                      <a:pt x="2" y="14"/>
                      <a:pt x="2" y="14"/>
                    </a:cubicBezTo>
                    <a:cubicBezTo>
                      <a:pt x="2" y="14"/>
                      <a:pt x="2" y="13"/>
                      <a:pt x="2" y="13"/>
                    </a:cubicBezTo>
                    <a:cubicBezTo>
                      <a:pt x="2" y="13"/>
                      <a:pt x="2" y="13"/>
                      <a:pt x="2" y="13"/>
                    </a:cubicBezTo>
                    <a:cubicBezTo>
                      <a:pt x="2" y="13"/>
                      <a:pt x="2" y="13"/>
                      <a:pt x="2" y="13"/>
                    </a:cubicBezTo>
                    <a:cubicBezTo>
                      <a:pt x="2" y="13"/>
                      <a:pt x="2"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2"/>
                      <a:pt x="4" y="12"/>
                    </a:cubicBezTo>
                    <a:cubicBezTo>
                      <a:pt x="4" y="12"/>
                      <a:pt x="4" y="12"/>
                      <a:pt x="4" y="12"/>
                    </a:cubicBezTo>
                    <a:cubicBezTo>
                      <a:pt x="4" y="12"/>
                      <a:pt x="5" y="12"/>
                      <a:pt x="5" y="12"/>
                    </a:cubicBezTo>
                    <a:cubicBezTo>
                      <a:pt x="5" y="12"/>
                      <a:pt x="5" y="12"/>
                      <a:pt x="5" y="12"/>
                    </a:cubicBezTo>
                    <a:cubicBezTo>
                      <a:pt x="5" y="12"/>
                      <a:pt x="5" y="12"/>
                      <a:pt x="5" y="12"/>
                    </a:cubicBezTo>
                    <a:cubicBezTo>
                      <a:pt x="5" y="12"/>
                      <a:pt x="5" y="12"/>
                      <a:pt x="5" y="12"/>
                    </a:cubicBezTo>
                    <a:cubicBezTo>
                      <a:pt x="5" y="12"/>
                      <a:pt x="5" y="12"/>
                      <a:pt x="5" y="12"/>
                    </a:cubicBezTo>
                    <a:cubicBezTo>
                      <a:pt x="5" y="12"/>
                      <a:pt x="5"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6" y="13"/>
                    </a:cubicBezTo>
                    <a:cubicBezTo>
                      <a:pt x="6" y="13"/>
                      <a:pt x="6" y="13"/>
                      <a:pt x="6" y="13"/>
                    </a:cubicBezTo>
                    <a:cubicBezTo>
                      <a:pt x="6" y="13"/>
                      <a:pt x="6" y="13"/>
                      <a:pt x="6" y="13"/>
                    </a:cubicBezTo>
                    <a:cubicBezTo>
                      <a:pt x="5" y="14"/>
                      <a:pt x="5" y="14"/>
                      <a:pt x="6" y="14"/>
                    </a:cubicBezTo>
                    <a:cubicBezTo>
                      <a:pt x="6" y="14"/>
                      <a:pt x="6" y="14"/>
                      <a:pt x="6" y="1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7" name="Google Shape;317;p6"/>
              <p:cNvSpPr/>
              <p:nvPr/>
            </p:nvSpPr>
            <p:spPr>
              <a:xfrm>
                <a:off x="5001816" y="2493170"/>
                <a:ext cx="9525" cy="8335"/>
              </a:xfrm>
              <a:custGeom>
                <a:rect b="b" l="l" r="r" t="t"/>
                <a:pathLst>
                  <a:path extrusionOk="0" h="3" w="3">
                    <a:moveTo>
                      <a:pt x="1" y="1"/>
                    </a:moveTo>
                    <a:cubicBezTo>
                      <a:pt x="1" y="1"/>
                      <a:pt x="1"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8" name="Google Shape;318;p6"/>
              <p:cNvSpPr/>
              <p:nvPr/>
            </p:nvSpPr>
            <p:spPr>
              <a:xfrm>
                <a:off x="4993483" y="2495551"/>
                <a:ext cx="11906" cy="14288"/>
              </a:xfrm>
              <a:custGeom>
                <a:rect b="b" l="l" r="r" t="t"/>
                <a:pathLst>
                  <a:path extrusionOk="0" h="5" w="4">
                    <a:moveTo>
                      <a:pt x="1" y="1"/>
                    </a:move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2"/>
                      <a:pt x="2" y="2"/>
                    </a:cubicBezTo>
                    <a:cubicBezTo>
                      <a:pt x="2" y="2"/>
                      <a:pt x="2" y="2"/>
                      <a:pt x="2" y="2"/>
                    </a:cubicBezTo>
                    <a:cubicBezTo>
                      <a:pt x="2" y="2"/>
                      <a:pt x="2" y="2"/>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2" y="3"/>
                      <a:pt x="2" y="3"/>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5"/>
                    </a:cubicBezTo>
                    <a:cubicBezTo>
                      <a:pt x="3" y="5"/>
                      <a:pt x="3" y="5"/>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4"/>
                    </a:cubicBezTo>
                    <a:cubicBezTo>
                      <a:pt x="3" y="4"/>
                      <a:pt x="3" y="4"/>
                      <a:pt x="3" y="4"/>
                    </a:cubicBezTo>
                    <a:cubicBezTo>
                      <a:pt x="3" y="4"/>
                      <a:pt x="3" y="4"/>
                      <a:pt x="3" y="4"/>
                    </a:cubicBezTo>
                    <a:cubicBezTo>
                      <a:pt x="3" y="4"/>
                      <a:pt x="3" y="4"/>
                      <a:pt x="3" y="4"/>
                    </a:cubicBezTo>
                    <a:cubicBezTo>
                      <a:pt x="3" y="4"/>
                      <a:pt x="3" y="4"/>
                      <a:pt x="3" y="4"/>
                    </a:cubicBezTo>
                    <a:cubicBezTo>
                      <a:pt x="4" y="4"/>
                      <a:pt x="4" y="4"/>
                      <a:pt x="4" y="4"/>
                    </a:cubicBezTo>
                    <a:cubicBezTo>
                      <a:pt x="4" y="4"/>
                      <a:pt x="4" y="4"/>
                      <a:pt x="4" y="4"/>
                    </a:cubicBezTo>
                    <a:cubicBezTo>
                      <a:pt x="4" y="4"/>
                      <a:pt x="4" y="4"/>
                      <a:pt x="4" y="4"/>
                    </a:cubicBezTo>
                    <a:cubicBezTo>
                      <a:pt x="3" y="4"/>
                      <a:pt x="3" y="4"/>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4" y="3"/>
                      <a:pt x="4" y="3"/>
                    </a:cubicBezTo>
                    <a:cubicBezTo>
                      <a:pt x="4" y="2"/>
                      <a:pt x="4" y="2"/>
                      <a:pt x="4" y="2"/>
                    </a:cubicBezTo>
                    <a:cubicBezTo>
                      <a:pt x="4" y="2"/>
                      <a:pt x="4" y="2"/>
                      <a:pt x="4" y="2"/>
                    </a:cubicBezTo>
                    <a:cubicBezTo>
                      <a:pt x="4" y="2"/>
                      <a:pt x="4" y="2"/>
                      <a:pt x="4" y="2"/>
                    </a:cubicBezTo>
                    <a:cubicBezTo>
                      <a:pt x="3" y="2"/>
                      <a:pt x="3" y="2"/>
                      <a:pt x="3" y="2"/>
                    </a:cubicBezTo>
                    <a:cubicBezTo>
                      <a:pt x="3"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1"/>
                      <a:pt x="4"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2" y="0"/>
                    </a:cubicBezTo>
                    <a:cubicBezTo>
                      <a:pt x="2" y="0"/>
                      <a:pt x="2" y="0"/>
                      <a:pt x="2" y="0"/>
                    </a:cubicBezTo>
                    <a:cubicBezTo>
                      <a:pt x="2" y="0"/>
                      <a:pt x="2" y="0"/>
                      <a:pt x="2" y="0"/>
                    </a:cubicBezTo>
                    <a:cubicBezTo>
                      <a:pt x="2" y="0"/>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19" name="Google Shape;319;p6"/>
              <p:cNvSpPr/>
              <p:nvPr/>
            </p:nvSpPr>
            <p:spPr>
              <a:xfrm>
                <a:off x="5007770" y="2436020"/>
                <a:ext cx="20241" cy="20241"/>
              </a:xfrm>
              <a:custGeom>
                <a:rect b="b" l="l" r="r" t="t"/>
                <a:pathLst>
                  <a:path extrusionOk="0" h="7" w="7">
                    <a:moveTo>
                      <a:pt x="5" y="2"/>
                    </a:move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3" y="2"/>
                    </a:cubicBezTo>
                    <a:cubicBezTo>
                      <a:pt x="3" y="2"/>
                      <a:pt x="3" y="2"/>
                      <a:pt x="3" y="2"/>
                    </a:cubicBezTo>
                    <a:cubicBezTo>
                      <a:pt x="3" y="2"/>
                      <a:pt x="2" y="2"/>
                      <a:pt x="2" y="1"/>
                    </a:cubicBezTo>
                    <a:cubicBezTo>
                      <a:pt x="2" y="1"/>
                      <a:pt x="1" y="1"/>
                      <a:pt x="1" y="0"/>
                    </a:cubicBezTo>
                    <a:cubicBezTo>
                      <a:pt x="1" y="0"/>
                      <a:pt x="1" y="0"/>
                      <a:pt x="1" y="0"/>
                    </a:cubicBezTo>
                    <a:cubicBezTo>
                      <a:pt x="1" y="0"/>
                      <a:pt x="1" y="0"/>
                      <a:pt x="1" y="0"/>
                    </a:cubicBezTo>
                    <a:cubicBezTo>
                      <a:pt x="1" y="0"/>
                      <a:pt x="1" y="0"/>
                      <a:pt x="0" y="0"/>
                    </a:cubicBezTo>
                    <a:cubicBezTo>
                      <a:pt x="0" y="0"/>
                      <a:pt x="0" y="0"/>
                      <a:pt x="0" y="0"/>
                    </a:cubicBezTo>
                    <a:cubicBezTo>
                      <a:pt x="0" y="0"/>
                      <a:pt x="0" y="1"/>
                      <a:pt x="1" y="1"/>
                    </a:cubicBezTo>
                    <a:cubicBezTo>
                      <a:pt x="1" y="1"/>
                      <a:pt x="1" y="1"/>
                      <a:pt x="1" y="1"/>
                    </a:cubicBezTo>
                    <a:cubicBezTo>
                      <a:pt x="1" y="2"/>
                      <a:pt x="1" y="2"/>
                      <a:pt x="1" y="2"/>
                    </a:cubicBezTo>
                    <a:cubicBezTo>
                      <a:pt x="1" y="2"/>
                      <a:pt x="1" y="3"/>
                      <a:pt x="1" y="3"/>
                    </a:cubicBezTo>
                    <a:cubicBezTo>
                      <a:pt x="1" y="3"/>
                      <a:pt x="1" y="3"/>
                      <a:pt x="1" y="3"/>
                    </a:cubicBezTo>
                    <a:cubicBezTo>
                      <a:pt x="1" y="3"/>
                      <a:pt x="1" y="3"/>
                      <a:pt x="1" y="3"/>
                    </a:cubicBezTo>
                    <a:cubicBezTo>
                      <a:pt x="2" y="3"/>
                      <a:pt x="2" y="4"/>
                      <a:pt x="2" y="4"/>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1" y="5"/>
                      <a:pt x="1" y="5"/>
                    </a:cubicBezTo>
                    <a:cubicBezTo>
                      <a:pt x="1" y="5"/>
                      <a:pt x="1" y="5"/>
                      <a:pt x="1" y="5"/>
                    </a:cubicBezTo>
                    <a:cubicBezTo>
                      <a:pt x="1" y="5"/>
                      <a:pt x="1" y="6"/>
                      <a:pt x="1" y="6"/>
                    </a:cubicBezTo>
                    <a:cubicBezTo>
                      <a:pt x="1" y="6"/>
                      <a:pt x="1" y="6"/>
                      <a:pt x="1" y="6"/>
                    </a:cubicBezTo>
                    <a:cubicBezTo>
                      <a:pt x="1" y="6"/>
                      <a:pt x="1" y="6"/>
                      <a:pt x="1" y="6"/>
                    </a:cubicBezTo>
                    <a:cubicBezTo>
                      <a:pt x="2" y="6"/>
                      <a:pt x="2" y="6"/>
                      <a:pt x="2" y="6"/>
                    </a:cubicBezTo>
                    <a:cubicBezTo>
                      <a:pt x="2" y="6"/>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3" y="6"/>
                      <a:pt x="2" y="6"/>
                      <a:pt x="2" y="6"/>
                    </a:cubicBezTo>
                    <a:cubicBezTo>
                      <a:pt x="2" y="6"/>
                      <a:pt x="2" y="6"/>
                      <a:pt x="2" y="6"/>
                    </a:cubicBezTo>
                    <a:cubicBezTo>
                      <a:pt x="2" y="6"/>
                      <a:pt x="2" y="6"/>
                      <a:pt x="2" y="6"/>
                    </a:cubicBezTo>
                    <a:cubicBezTo>
                      <a:pt x="1" y="5"/>
                      <a:pt x="2" y="5"/>
                      <a:pt x="2" y="5"/>
                    </a:cubicBezTo>
                    <a:cubicBezTo>
                      <a:pt x="2" y="5"/>
                      <a:pt x="2" y="5"/>
                      <a:pt x="2" y="5"/>
                    </a:cubicBezTo>
                    <a:cubicBezTo>
                      <a:pt x="2" y="5"/>
                      <a:pt x="2" y="5"/>
                      <a:pt x="2" y="5"/>
                    </a:cubicBezTo>
                    <a:cubicBezTo>
                      <a:pt x="2" y="5"/>
                      <a:pt x="2" y="6"/>
                      <a:pt x="2" y="6"/>
                    </a:cubicBezTo>
                    <a:cubicBezTo>
                      <a:pt x="2" y="6"/>
                      <a:pt x="2" y="6"/>
                      <a:pt x="2" y="5"/>
                    </a:cubicBezTo>
                    <a:cubicBezTo>
                      <a:pt x="3" y="5"/>
                      <a:pt x="3" y="5"/>
                      <a:pt x="3" y="5"/>
                    </a:cubicBezTo>
                    <a:cubicBezTo>
                      <a:pt x="3" y="5"/>
                      <a:pt x="3" y="5"/>
                      <a:pt x="3" y="5"/>
                    </a:cubicBezTo>
                    <a:cubicBezTo>
                      <a:pt x="3" y="5"/>
                      <a:pt x="3" y="5"/>
                      <a:pt x="3" y="5"/>
                    </a:cubicBezTo>
                    <a:cubicBezTo>
                      <a:pt x="3" y="5"/>
                      <a:pt x="4" y="6"/>
                      <a:pt x="4" y="6"/>
                    </a:cubicBezTo>
                    <a:cubicBezTo>
                      <a:pt x="4" y="6"/>
                      <a:pt x="4" y="6"/>
                      <a:pt x="4" y="6"/>
                    </a:cubicBezTo>
                    <a:cubicBezTo>
                      <a:pt x="4" y="6"/>
                      <a:pt x="4" y="6"/>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5"/>
                      <a:pt x="5" y="5"/>
                    </a:cubicBezTo>
                    <a:cubicBezTo>
                      <a:pt x="5" y="5"/>
                      <a:pt x="5" y="5"/>
                      <a:pt x="5" y="5"/>
                    </a:cubicBezTo>
                    <a:cubicBezTo>
                      <a:pt x="5" y="5"/>
                      <a:pt x="5" y="4"/>
                      <a:pt x="5" y="4"/>
                    </a:cubicBezTo>
                    <a:cubicBezTo>
                      <a:pt x="5" y="4"/>
                      <a:pt x="5" y="4"/>
                      <a:pt x="5" y="4"/>
                    </a:cubicBezTo>
                    <a:cubicBezTo>
                      <a:pt x="5" y="4"/>
                      <a:pt x="5" y="4"/>
                      <a:pt x="5"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7" y="4"/>
                      <a:pt x="7" y="4"/>
                      <a:pt x="7" y="4"/>
                    </a:cubicBezTo>
                    <a:cubicBezTo>
                      <a:pt x="7" y="4"/>
                      <a:pt x="6" y="3"/>
                      <a:pt x="6" y="3"/>
                    </a:cubicBezTo>
                    <a:cubicBezTo>
                      <a:pt x="6" y="3"/>
                      <a:pt x="6" y="3"/>
                      <a:pt x="6" y="3"/>
                    </a:cubicBezTo>
                    <a:cubicBezTo>
                      <a:pt x="6" y="3"/>
                      <a:pt x="6" y="3"/>
                      <a:pt x="6" y="3"/>
                    </a:cubicBezTo>
                    <a:cubicBezTo>
                      <a:pt x="6" y="3"/>
                      <a:pt x="6" y="3"/>
                      <a:pt x="6" y="3"/>
                    </a:cubicBezTo>
                    <a:cubicBezTo>
                      <a:pt x="6" y="3"/>
                      <a:pt x="6" y="3"/>
                      <a:pt x="6" y="3"/>
                    </a:cubicBezTo>
                    <a:cubicBezTo>
                      <a:pt x="5" y="3"/>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0" name="Google Shape;320;p6"/>
              <p:cNvSpPr/>
              <p:nvPr/>
            </p:nvSpPr>
            <p:spPr>
              <a:xfrm>
                <a:off x="5036345" y="2425304"/>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1" name="Google Shape;321;p6"/>
              <p:cNvSpPr/>
              <p:nvPr/>
            </p:nvSpPr>
            <p:spPr>
              <a:xfrm>
                <a:off x="5030392" y="2431258"/>
                <a:ext cx="2381" cy="2381"/>
              </a:xfrm>
              <a:custGeom>
                <a:rect b="b" l="l" r="r" t="t"/>
                <a:pathLst>
                  <a:path extrusionOk="0" h="1"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1"/>
                      <a:pt x="0" y="1"/>
                      <a:pt x="0" y="1"/>
                    </a:cubicBezTo>
                    <a:cubicBezTo>
                      <a:pt x="0" y="1"/>
                      <a:pt x="0" y="1"/>
                      <a:pt x="0" y="1"/>
                    </a:cubicBezTo>
                    <a:cubicBezTo>
                      <a:pt x="0" y="1"/>
                      <a:pt x="0" y="1"/>
                      <a:pt x="0" y="1"/>
                    </a:cubicBezTo>
                    <a:cubicBezTo>
                      <a:pt x="1" y="1"/>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2" name="Google Shape;322;p6"/>
              <p:cNvSpPr/>
              <p:nvPr/>
            </p:nvSpPr>
            <p:spPr>
              <a:xfrm>
                <a:off x="4985147" y="2391967"/>
                <a:ext cx="28575" cy="41672"/>
              </a:xfrm>
              <a:custGeom>
                <a:rect b="b" l="l" r="r" t="t"/>
                <a:pathLst>
                  <a:path extrusionOk="0" h="15" w="10">
                    <a:moveTo>
                      <a:pt x="1" y="2"/>
                    </a:moveTo>
                    <a:cubicBezTo>
                      <a:pt x="1" y="2"/>
                      <a:pt x="1" y="2"/>
                      <a:pt x="1" y="2"/>
                    </a:cubicBezTo>
                    <a:cubicBezTo>
                      <a:pt x="1" y="2"/>
                      <a:pt x="1" y="2"/>
                      <a:pt x="1" y="2"/>
                    </a:cubicBezTo>
                    <a:cubicBezTo>
                      <a:pt x="1" y="2"/>
                      <a:pt x="1" y="2"/>
                      <a:pt x="1" y="2"/>
                    </a:cubicBezTo>
                    <a:cubicBezTo>
                      <a:pt x="1" y="2"/>
                      <a:pt x="1" y="2"/>
                      <a:pt x="0" y="2"/>
                    </a:cubicBezTo>
                    <a:cubicBezTo>
                      <a:pt x="0" y="2"/>
                      <a:pt x="1" y="2"/>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1" y="4"/>
                      <a:pt x="2" y="4"/>
                      <a:pt x="2" y="4"/>
                    </a:cubicBezTo>
                    <a:cubicBezTo>
                      <a:pt x="2" y="4"/>
                      <a:pt x="2" y="4"/>
                      <a:pt x="2" y="4"/>
                    </a:cubicBezTo>
                    <a:cubicBezTo>
                      <a:pt x="2" y="4"/>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6"/>
                      <a:pt x="3" y="6"/>
                    </a:cubicBezTo>
                    <a:cubicBezTo>
                      <a:pt x="3" y="6"/>
                      <a:pt x="3" y="6"/>
                      <a:pt x="3" y="6"/>
                    </a:cubicBezTo>
                    <a:cubicBezTo>
                      <a:pt x="3" y="6"/>
                      <a:pt x="3" y="6"/>
                      <a:pt x="3" y="6"/>
                    </a:cubicBezTo>
                    <a:cubicBezTo>
                      <a:pt x="3" y="6"/>
                      <a:pt x="3" y="6"/>
                      <a:pt x="3" y="7"/>
                    </a:cubicBezTo>
                    <a:cubicBezTo>
                      <a:pt x="3" y="7"/>
                      <a:pt x="3" y="7"/>
                      <a:pt x="3" y="7"/>
                    </a:cubicBezTo>
                    <a:cubicBezTo>
                      <a:pt x="3" y="7"/>
                      <a:pt x="4" y="7"/>
                      <a:pt x="4" y="7"/>
                    </a:cubicBezTo>
                    <a:cubicBezTo>
                      <a:pt x="4" y="7"/>
                      <a:pt x="4" y="7"/>
                      <a:pt x="4" y="7"/>
                    </a:cubicBezTo>
                    <a:cubicBezTo>
                      <a:pt x="4" y="7"/>
                      <a:pt x="4" y="7"/>
                      <a:pt x="4" y="7"/>
                    </a:cubicBezTo>
                    <a:cubicBezTo>
                      <a:pt x="4" y="8"/>
                      <a:pt x="4" y="8"/>
                      <a:pt x="4" y="8"/>
                    </a:cubicBezTo>
                    <a:cubicBezTo>
                      <a:pt x="4" y="8"/>
                      <a:pt x="4" y="8"/>
                      <a:pt x="4" y="8"/>
                    </a:cubicBezTo>
                    <a:cubicBezTo>
                      <a:pt x="5" y="8"/>
                      <a:pt x="5" y="9"/>
                      <a:pt x="5" y="9"/>
                    </a:cubicBezTo>
                    <a:cubicBezTo>
                      <a:pt x="5" y="9"/>
                      <a:pt x="5" y="9"/>
                      <a:pt x="5" y="9"/>
                    </a:cubicBezTo>
                    <a:cubicBezTo>
                      <a:pt x="5" y="9"/>
                      <a:pt x="5" y="9"/>
                      <a:pt x="5" y="9"/>
                    </a:cubicBezTo>
                    <a:cubicBezTo>
                      <a:pt x="5" y="9"/>
                      <a:pt x="5" y="9"/>
                      <a:pt x="5" y="10"/>
                    </a:cubicBezTo>
                    <a:cubicBezTo>
                      <a:pt x="5" y="10"/>
                      <a:pt x="5" y="10"/>
                      <a:pt x="5" y="10"/>
                    </a:cubicBezTo>
                    <a:cubicBezTo>
                      <a:pt x="5" y="10"/>
                      <a:pt x="5" y="10"/>
                      <a:pt x="5" y="10"/>
                    </a:cubicBezTo>
                    <a:cubicBezTo>
                      <a:pt x="5" y="10"/>
                      <a:pt x="5" y="10"/>
                      <a:pt x="5" y="10"/>
                    </a:cubicBezTo>
                    <a:cubicBezTo>
                      <a:pt x="5" y="10"/>
                      <a:pt x="5" y="10"/>
                      <a:pt x="5" y="10"/>
                    </a:cubicBezTo>
                    <a:cubicBezTo>
                      <a:pt x="6" y="11"/>
                      <a:pt x="6" y="11"/>
                      <a:pt x="6" y="11"/>
                    </a:cubicBezTo>
                    <a:cubicBezTo>
                      <a:pt x="6" y="11"/>
                      <a:pt x="6" y="11"/>
                      <a:pt x="6" y="11"/>
                    </a:cubicBezTo>
                    <a:cubicBezTo>
                      <a:pt x="6" y="11"/>
                      <a:pt x="6" y="12"/>
                      <a:pt x="6" y="12"/>
                    </a:cubicBezTo>
                    <a:cubicBezTo>
                      <a:pt x="6" y="12"/>
                      <a:pt x="6" y="12"/>
                      <a:pt x="6" y="12"/>
                    </a:cubicBezTo>
                    <a:cubicBezTo>
                      <a:pt x="6" y="12"/>
                      <a:pt x="6" y="12"/>
                      <a:pt x="6" y="12"/>
                    </a:cubicBezTo>
                    <a:cubicBezTo>
                      <a:pt x="6" y="13"/>
                      <a:pt x="6" y="13"/>
                      <a:pt x="7" y="13"/>
                    </a:cubicBezTo>
                    <a:cubicBezTo>
                      <a:pt x="7" y="13"/>
                      <a:pt x="7" y="13"/>
                      <a:pt x="7" y="13"/>
                    </a:cubicBezTo>
                    <a:cubicBezTo>
                      <a:pt x="7" y="13"/>
                      <a:pt x="7" y="14"/>
                      <a:pt x="7" y="14"/>
                    </a:cubicBezTo>
                    <a:cubicBezTo>
                      <a:pt x="7" y="14"/>
                      <a:pt x="7" y="14"/>
                      <a:pt x="7" y="14"/>
                    </a:cubicBezTo>
                    <a:cubicBezTo>
                      <a:pt x="7" y="14"/>
                      <a:pt x="7" y="14"/>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4"/>
                    </a:cubicBezTo>
                    <a:cubicBezTo>
                      <a:pt x="8" y="14"/>
                      <a:pt x="8" y="14"/>
                      <a:pt x="8" y="14"/>
                    </a:cubicBezTo>
                    <a:cubicBezTo>
                      <a:pt x="8" y="14"/>
                      <a:pt x="8" y="14"/>
                      <a:pt x="8" y="14"/>
                    </a:cubicBezTo>
                    <a:cubicBezTo>
                      <a:pt x="8" y="14"/>
                      <a:pt x="8" y="14"/>
                      <a:pt x="8" y="14"/>
                    </a:cubicBezTo>
                    <a:cubicBezTo>
                      <a:pt x="8" y="14"/>
                      <a:pt x="8" y="14"/>
                      <a:pt x="8"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5"/>
                    </a:cubicBezTo>
                    <a:cubicBezTo>
                      <a:pt x="9" y="15"/>
                      <a:pt x="9" y="15"/>
                      <a:pt x="9" y="15"/>
                    </a:cubicBezTo>
                    <a:cubicBezTo>
                      <a:pt x="9" y="15"/>
                      <a:pt x="9" y="15"/>
                      <a:pt x="9" y="15"/>
                    </a:cubicBezTo>
                    <a:cubicBezTo>
                      <a:pt x="9" y="15"/>
                      <a:pt x="9" y="15"/>
                      <a:pt x="9" y="15"/>
                    </a:cubicBezTo>
                    <a:cubicBezTo>
                      <a:pt x="9" y="15"/>
                      <a:pt x="9" y="15"/>
                      <a:pt x="9" y="15"/>
                    </a:cubicBezTo>
                    <a:cubicBezTo>
                      <a:pt x="10" y="15"/>
                      <a:pt x="10" y="15"/>
                      <a:pt x="10" y="15"/>
                    </a:cubicBezTo>
                    <a:cubicBezTo>
                      <a:pt x="10" y="15"/>
                      <a:pt x="10" y="15"/>
                      <a:pt x="10" y="15"/>
                    </a:cubicBezTo>
                    <a:cubicBezTo>
                      <a:pt x="10" y="15"/>
                      <a:pt x="10" y="15"/>
                      <a:pt x="10" y="15"/>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3"/>
                      <a:pt x="9" y="13"/>
                      <a:pt x="9" y="13"/>
                    </a:cubicBezTo>
                    <a:cubicBezTo>
                      <a:pt x="8" y="13"/>
                      <a:pt x="8" y="13"/>
                      <a:pt x="8" y="13"/>
                    </a:cubicBezTo>
                    <a:cubicBezTo>
                      <a:pt x="8" y="13"/>
                      <a:pt x="8" y="13"/>
                      <a:pt x="8" y="13"/>
                    </a:cubicBezTo>
                    <a:cubicBezTo>
                      <a:pt x="8" y="13"/>
                      <a:pt x="8" y="13"/>
                      <a:pt x="8" y="13"/>
                    </a:cubicBezTo>
                    <a:cubicBezTo>
                      <a:pt x="8" y="13"/>
                      <a:pt x="8" y="13"/>
                      <a:pt x="8" y="13"/>
                    </a:cubicBezTo>
                    <a:cubicBezTo>
                      <a:pt x="8" y="13"/>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1"/>
                    </a:cubicBezTo>
                    <a:cubicBezTo>
                      <a:pt x="7" y="11"/>
                      <a:pt x="7" y="11"/>
                      <a:pt x="7" y="11"/>
                    </a:cubicBezTo>
                    <a:cubicBezTo>
                      <a:pt x="7" y="11"/>
                      <a:pt x="7" y="10"/>
                      <a:pt x="6" y="10"/>
                    </a:cubicBezTo>
                    <a:cubicBezTo>
                      <a:pt x="6" y="10"/>
                      <a:pt x="6" y="10"/>
                      <a:pt x="6" y="10"/>
                    </a:cubicBezTo>
                    <a:cubicBezTo>
                      <a:pt x="6" y="9"/>
                      <a:pt x="6" y="9"/>
                      <a:pt x="6" y="9"/>
                    </a:cubicBezTo>
                    <a:cubicBezTo>
                      <a:pt x="6" y="9"/>
                      <a:pt x="6" y="9"/>
                      <a:pt x="6"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8" y="9"/>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9"/>
                    </a:cubicBezTo>
                    <a:cubicBezTo>
                      <a:pt x="8" y="9"/>
                      <a:pt x="8" y="9"/>
                      <a:pt x="8" y="9"/>
                    </a:cubicBezTo>
                    <a:cubicBezTo>
                      <a:pt x="8" y="9"/>
                      <a:pt x="8" y="9"/>
                      <a:pt x="7" y="9"/>
                    </a:cubicBezTo>
                    <a:cubicBezTo>
                      <a:pt x="7" y="9"/>
                      <a:pt x="7" y="9"/>
                      <a:pt x="7" y="9"/>
                    </a:cubicBezTo>
                    <a:cubicBezTo>
                      <a:pt x="7" y="9"/>
                      <a:pt x="7" y="9"/>
                      <a:pt x="7" y="8"/>
                    </a:cubicBezTo>
                    <a:cubicBezTo>
                      <a:pt x="7" y="8"/>
                      <a:pt x="7" y="8"/>
                      <a:pt x="7" y="8"/>
                    </a:cubicBezTo>
                    <a:cubicBezTo>
                      <a:pt x="7" y="8"/>
                      <a:pt x="7" y="8"/>
                      <a:pt x="6" y="8"/>
                    </a:cubicBezTo>
                    <a:cubicBezTo>
                      <a:pt x="6" y="8"/>
                      <a:pt x="6" y="8"/>
                      <a:pt x="6" y="8"/>
                    </a:cubicBezTo>
                    <a:cubicBezTo>
                      <a:pt x="6" y="8"/>
                      <a:pt x="6" y="7"/>
                      <a:pt x="6" y="7"/>
                    </a:cubicBezTo>
                    <a:cubicBezTo>
                      <a:pt x="6" y="7"/>
                      <a:pt x="6" y="7"/>
                      <a:pt x="6" y="7"/>
                    </a:cubicBezTo>
                    <a:cubicBezTo>
                      <a:pt x="6" y="7"/>
                      <a:pt x="6" y="7"/>
                      <a:pt x="5" y="7"/>
                    </a:cubicBezTo>
                    <a:cubicBezTo>
                      <a:pt x="5" y="7"/>
                      <a:pt x="5" y="7"/>
                      <a:pt x="5" y="6"/>
                    </a:cubicBezTo>
                    <a:cubicBezTo>
                      <a:pt x="5" y="6"/>
                      <a:pt x="5" y="6"/>
                      <a:pt x="5" y="6"/>
                    </a:cubicBezTo>
                    <a:cubicBezTo>
                      <a:pt x="5" y="6"/>
                      <a:pt x="5" y="6"/>
                      <a:pt x="4" y="6"/>
                    </a:cubicBezTo>
                    <a:cubicBezTo>
                      <a:pt x="4" y="6"/>
                      <a:pt x="4" y="5"/>
                      <a:pt x="4" y="5"/>
                    </a:cubicBezTo>
                    <a:cubicBezTo>
                      <a:pt x="4" y="5"/>
                      <a:pt x="4" y="5"/>
                      <a:pt x="4" y="5"/>
                    </a:cubicBezTo>
                    <a:cubicBezTo>
                      <a:pt x="4" y="5"/>
                      <a:pt x="4" y="5"/>
                      <a:pt x="4" y="5"/>
                    </a:cubicBezTo>
                    <a:cubicBezTo>
                      <a:pt x="4" y="5"/>
                      <a:pt x="3" y="5"/>
                      <a:pt x="3" y="5"/>
                    </a:cubicBezTo>
                    <a:cubicBezTo>
                      <a:pt x="3" y="5"/>
                      <a:pt x="3" y="5"/>
                      <a:pt x="3" y="5"/>
                    </a:cubicBezTo>
                    <a:cubicBezTo>
                      <a:pt x="3" y="5"/>
                      <a:pt x="3" y="5"/>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3"/>
                    </a:cubicBezTo>
                    <a:cubicBezTo>
                      <a:pt x="3" y="3"/>
                      <a:pt x="3" y="3"/>
                      <a:pt x="3" y="3"/>
                    </a:cubicBezTo>
                    <a:cubicBezTo>
                      <a:pt x="3" y="3"/>
                      <a:pt x="3" y="3"/>
                      <a:pt x="3" y="3"/>
                    </a:cubicBezTo>
                    <a:cubicBezTo>
                      <a:pt x="3" y="3"/>
                      <a:pt x="3" y="3"/>
                      <a:pt x="3" y="3"/>
                    </a:cubicBezTo>
                    <a:cubicBezTo>
                      <a:pt x="3" y="3"/>
                      <a:pt x="3" y="3"/>
                      <a:pt x="2" y="3"/>
                    </a:cubicBezTo>
                    <a:cubicBezTo>
                      <a:pt x="2" y="3"/>
                      <a:pt x="2" y="3"/>
                      <a:pt x="2" y="3"/>
                    </a:cubicBezTo>
                    <a:cubicBezTo>
                      <a:pt x="2" y="3"/>
                      <a:pt x="2" y="3"/>
                      <a:pt x="2" y="2"/>
                    </a:cubicBezTo>
                    <a:cubicBezTo>
                      <a:pt x="2" y="2"/>
                      <a:pt x="2" y="3"/>
                      <a:pt x="2" y="3"/>
                    </a:cubicBezTo>
                    <a:cubicBezTo>
                      <a:pt x="2" y="3"/>
                      <a:pt x="2" y="3"/>
                      <a:pt x="2" y="3"/>
                    </a:cubicBezTo>
                    <a:cubicBezTo>
                      <a:pt x="2" y="3"/>
                      <a:pt x="3" y="3"/>
                      <a:pt x="3" y="3"/>
                    </a:cubicBezTo>
                    <a:cubicBezTo>
                      <a:pt x="3" y="3"/>
                      <a:pt x="3" y="3"/>
                      <a:pt x="3" y="3"/>
                    </a:cubicBezTo>
                    <a:cubicBezTo>
                      <a:pt x="3" y="3"/>
                      <a:pt x="3" y="3"/>
                      <a:pt x="3" y="3"/>
                    </a:cubicBezTo>
                    <a:cubicBezTo>
                      <a:pt x="2" y="2"/>
                      <a:pt x="2" y="2"/>
                      <a:pt x="2" y="2"/>
                    </a:cubicBezTo>
                    <a:cubicBezTo>
                      <a:pt x="2" y="2"/>
                      <a:pt x="2" y="2"/>
                      <a:pt x="2" y="2"/>
                    </a:cubicBezTo>
                    <a:cubicBezTo>
                      <a:pt x="2" y="2"/>
                      <a:pt x="2" y="2"/>
                      <a:pt x="1" y="1"/>
                    </a:cubicBezTo>
                    <a:cubicBezTo>
                      <a:pt x="1" y="1"/>
                      <a:pt x="1" y="1"/>
                      <a:pt x="1" y="1"/>
                    </a:cubicBezTo>
                    <a:cubicBezTo>
                      <a:pt x="1" y="1"/>
                      <a:pt x="1" y="0"/>
                      <a:pt x="0" y="0"/>
                    </a:cubicBezTo>
                    <a:cubicBezTo>
                      <a:pt x="0" y="0"/>
                      <a:pt x="0" y="0"/>
                      <a:pt x="0" y="0"/>
                    </a:cubicBezTo>
                    <a:cubicBezTo>
                      <a:pt x="0" y="1"/>
                      <a:pt x="0" y="1"/>
                      <a:pt x="0" y="1"/>
                    </a:cubicBezTo>
                    <a:cubicBezTo>
                      <a:pt x="0" y="1"/>
                      <a:pt x="0" y="1"/>
                      <a:pt x="0"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3" name="Google Shape;323;p6"/>
              <p:cNvSpPr/>
              <p:nvPr/>
            </p:nvSpPr>
            <p:spPr>
              <a:xfrm>
                <a:off x="5028010" y="2433638"/>
                <a:ext cx="2381" cy="5954"/>
              </a:xfrm>
              <a:custGeom>
                <a:rect b="b" l="l" r="r" t="t"/>
                <a:pathLst>
                  <a:path extrusionOk="0" h="2" w="1">
                    <a:moveTo>
                      <a:pt x="0" y="2"/>
                    </a:moveTo>
                    <a:cubicBezTo>
                      <a:pt x="0" y="2"/>
                      <a:pt x="0" y="2"/>
                      <a:pt x="0" y="2"/>
                    </a:cubicBezTo>
                    <a:cubicBezTo>
                      <a:pt x="0" y="2"/>
                      <a:pt x="0" y="2"/>
                      <a:pt x="0" y="2"/>
                    </a:cubicBezTo>
                    <a:cubicBezTo>
                      <a:pt x="0" y="2"/>
                      <a:pt x="0" y="2"/>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0" y="1"/>
                      <a:pt x="0" y="1"/>
                      <a:pt x="0"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4" name="Google Shape;324;p6"/>
              <p:cNvSpPr/>
              <p:nvPr/>
            </p:nvSpPr>
            <p:spPr>
              <a:xfrm>
                <a:off x="5024438" y="2439591"/>
                <a:ext cx="1191" cy="4763"/>
              </a:xfrm>
              <a:custGeom>
                <a:rect b="b" l="l" r="r" t="t"/>
                <a:pathLst>
                  <a:path extrusionOk="0" h="2"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5" name="Google Shape;325;p6"/>
              <p:cNvSpPr/>
              <p:nvPr/>
            </p:nvSpPr>
            <p:spPr>
              <a:xfrm>
                <a:off x="5001817" y="2692004"/>
                <a:ext cx="3572"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6" name="Google Shape;326;p6"/>
              <p:cNvSpPr/>
              <p:nvPr/>
            </p:nvSpPr>
            <p:spPr>
              <a:xfrm>
                <a:off x="5024439" y="2687241"/>
                <a:ext cx="3572" cy="4763"/>
              </a:xfrm>
              <a:custGeom>
                <a:rect b="b" l="l" r="r" t="t"/>
                <a:pathLst>
                  <a:path extrusionOk="0" h="2" w="1">
                    <a:moveTo>
                      <a:pt x="1" y="1"/>
                    </a:move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7" name="Google Shape;327;p6"/>
              <p:cNvSpPr/>
              <p:nvPr/>
            </p:nvSpPr>
            <p:spPr>
              <a:xfrm>
                <a:off x="5036345" y="2681289"/>
                <a:ext cx="2381" cy="2381"/>
              </a:xfrm>
              <a:custGeom>
                <a:rect b="b" l="l" r="r" t="t"/>
                <a:pathLst>
                  <a:path extrusionOk="0" h="1" w="1">
                    <a:moveTo>
                      <a:pt x="1" y="1"/>
                    </a:move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0" y="0"/>
                    </a:cubicBezTo>
                    <a:cubicBezTo>
                      <a:pt x="0" y="0"/>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8" name="Google Shape;328;p6"/>
              <p:cNvSpPr/>
              <p:nvPr/>
            </p:nvSpPr>
            <p:spPr>
              <a:xfrm>
                <a:off x="5024438" y="2692004"/>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29" name="Google Shape;329;p6"/>
              <p:cNvSpPr/>
              <p:nvPr/>
            </p:nvSpPr>
            <p:spPr>
              <a:xfrm>
                <a:off x="5005388" y="2689623"/>
                <a:ext cx="5954" cy="2381"/>
              </a:xfrm>
              <a:custGeom>
                <a:rect b="b" l="l" r="r" t="t"/>
                <a:pathLst>
                  <a:path extrusionOk="0" h="1" w="2">
                    <a:moveTo>
                      <a:pt x="1" y="0"/>
                    </a:moveTo>
                    <a:cubicBezTo>
                      <a:pt x="1" y="0"/>
                      <a:pt x="1" y="0"/>
                      <a:pt x="1" y="0"/>
                    </a:cubicBezTo>
                    <a:cubicBezTo>
                      <a:pt x="1" y="0"/>
                      <a:pt x="1" y="0"/>
                      <a:pt x="1" y="0"/>
                    </a:cubicBezTo>
                    <a:cubicBezTo>
                      <a:pt x="1" y="0"/>
                      <a:pt x="0" y="0"/>
                      <a:pt x="0" y="0"/>
                    </a:cubicBezTo>
                    <a:cubicBezTo>
                      <a:pt x="0" y="0"/>
                      <a:pt x="0" y="0"/>
                      <a:pt x="0" y="1"/>
                    </a:cubicBezTo>
                    <a:cubicBezTo>
                      <a:pt x="0" y="1"/>
                      <a:pt x="0" y="1"/>
                      <a:pt x="0" y="1"/>
                    </a:cubicBezTo>
                    <a:cubicBezTo>
                      <a:pt x="1" y="1"/>
                      <a:pt x="1" y="1"/>
                      <a:pt x="1" y="1"/>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0"/>
                      <a:pt x="1" y="0"/>
                    </a:cubicBezTo>
                    <a:cubicBezTo>
                      <a:pt x="1" y="0"/>
                      <a:pt x="1"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0" name="Google Shape;330;p6"/>
              <p:cNvSpPr/>
              <p:nvPr/>
            </p:nvSpPr>
            <p:spPr>
              <a:xfrm>
                <a:off x="4997054" y="2692004"/>
                <a:ext cx="2381" cy="3572"/>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1" name="Google Shape;331;p6"/>
              <p:cNvSpPr/>
              <p:nvPr/>
            </p:nvSpPr>
            <p:spPr>
              <a:xfrm>
                <a:off x="4985148" y="2692004"/>
                <a:ext cx="11906" cy="3572"/>
              </a:xfrm>
              <a:custGeom>
                <a:rect b="b" l="l" r="r" t="t"/>
                <a:pathLst>
                  <a:path extrusionOk="0" h="1" w="4">
                    <a:moveTo>
                      <a:pt x="1" y="1"/>
                    </a:move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ubicBezTo>
                      <a:pt x="2" y="1"/>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2" name="Google Shape;332;p6"/>
              <p:cNvSpPr/>
              <p:nvPr/>
            </p:nvSpPr>
            <p:spPr>
              <a:xfrm>
                <a:off x="4991101" y="2678907"/>
                <a:ext cx="2381" cy="1191"/>
              </a:xfrm>
              <a:custGeom>
                <a:rect b="b" l="l" r="r" t="t"/>
                <a:pathLst>
                  <a:path extrusionOk="0" h="120000" w="1">
                    <a:moveTo>
                      <a:pt x="1" y="0"/>
                    </a:move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3" name="Google Shape;333;p6"/>
              <p:cNvSpPr/>
              <p:nvPr/>
            </p:nvSpPr>
            <p:spPr>
              <a:xfrm>
                <a:off x="5024439" y="2652714"/>
                <a:ext cx="3572" cy="3572"/>
              </a:xfrm>
              <a:custGeom>
                <a:rect b="b" l="l" r="r" t="t"/>
                <a:pathLst>
                  <a:path extrusionOk="0" h="1" w="1">
                    <a:moveTo>
                      <a:pt x="0" y="1"/>
                    </a:move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4" name="Google Shape;334;p6"/>
              <p:cNvSpPr/>
              <p:nvPr/>
            </p:nvSpPr>
            <p:spPr>
              <a:xfrm>
                <a:off x="5016104" y="2644379"/>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5" name="Google Shape;335;p6"/>
              <p:cNvSpPr/>
              <p:nvPr/>
            </p:nvSpPr>
            <p:spPr>
              <a:xfrm>
                <a:off x="5013722" y="2644378"/>
                <a:ext cx="5954" cy="14288"/>
              </a:xfrm>
              <a:custGeom>
                <a:rect b="b" l="l" r="r" t="t"/>
                <a:pathLst>
                  <a:path extrusionOk="0" h="5" w="2">
                    <a:moveTo>
                      <a:pt x="1" y="3"/>
                    </a:move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1" y="2"/>
                      <a:pt x="1" y="1"/>
                      <a:pt x="1" y="1"/>
                    </a:cubicBezTo>
                    <a:cubicBezTo>
                      <a:pt x="1" y="1"/>
                      <a:pt x="1" y="1"/>
                      <a:pt x="1" y="1"/>
                    </a:cubicBezTo>
                    <a:cubicBezTo>
                      <a:pt x="1" y="1"/>
                      <a:pt x="1" y="1"/>
                      <a:pt x="1" y="1"/>
                    </a:cubicBezTo>
                    <a:cubicBezTo>
                      <a:pt x="1" y="1"/>
                      <a:pt x="0"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4"/>
                      <a:pt x="0" y="4"/>
                      <a:pt x="0" y="4"/>
                    </a:cubicBezTo>
                    <a:cubicBezTo>
                      <a:pt x="0" y="4"/>
                      <a:pt x="0" y="4"/>
                      <a:pt x="1" y="4"/>
                    </a:cubicBezTo>
                    <a:cubicBezTo>
                      <a:pt x="1" y="4"/>
                      <a:pt x="1" y="4"/>
                      <a:pt x="1" y="4"/>
                    </a:cubicBezTo>
                    <a:cubicBezTo>
                      <a:pt x="1" y="4"/>
                      <a:pt x="1" y="4"/>
                      <a:pt x="1" y="5"/>
                    </a:cubicBezTo>
                    <a:cubicBezTo>
                      <a:pt x="1" y="5"/>
                      <a:pt x="1" y="5"/>
                      <a:pt x="1" y="5"/>
                    </a:cubicBezTo>
                    <a:cubicBezTo>
                      <a:pt x="1" y="5"/>
                      <a:pt x="1" y="5"/>
                      <a:pt x="1" y="5"/>
                    </a:cubicBezTo>
                    <a:cubicBezTo>
                      <a:pt x="1" y="5"/>
                      <a:pt x="1" y="5"/>
                      <a:pt x="1" y="5"/>
                    </a:cubicBezTo>
                    <a:cubicBezTo>
                      <a:pt x="1" y="5"/>
                      <a:pt x="1" y="5"/>
                      <a:pt x="1" y="4"/>
                    </a:cubicBezTo>
                    <a:cubicBezTo>
                      <a:pt x="1" y="4"/>
                      <a:pt x="1" y="4"/>
                      <a:pt x="1" y="4"/>
                    </a:cubicBezTo>
                    <a:cubicBezTo>
                      <a:pt x="1" y="4"/>
                      <a:pt x="1" y="4"/>
                      <a:pt x="1" y="4"/>
                    </a:cubicBezTo>
                    <a:cubicBezTo>
                      <a:pt x="1" y="4"/>
                      <a:pt x="1" y="3"/>
                      <a:pt x="1" y="3"/>
                    </a:cubicBezTo>
                    <a:cubicBezTo>
                      <a:pt x="1" y="3"/>
                      <a:pt x="1" y="3"/>
                      <a:pt x="1" y="3"/>
                    </a:cubicBezTo>
                    <a:cubicBezTo>
                      <a:pt x="1" y="3"/>
                      <a:pt x="1" y="3"/>
                      <a:pt x="1" y="3"/>
                    </a:cubicBezTo>
                    <a:cubicBezTo>
                      <a:pt x="1" y="3"/>
                      <a:pt x="1" y="3"/>
                      <a:pt x="1" y="3"/>
                    </a:cubicBezTo>
                    <a:cubicBezTo>
                      <a:pt x="1" y="3"/>
                      <a:pt x="1" y="3"/>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6" name="Google Shape;336;p6"/>
              <p:cNvSpPr/>
              <p:nvPr/>
            </p:nvSpPr>
            <p:spPr>
              <a:xfrm>
                <a:off x="4997054" y="2658667"/>
                <a:ext cx="2381"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1"/>
                      <a:pt x="0" y="1"/>
                      <a:pt x="0" y="1"/>
                    </a:cubicBezTo>
                    <a:cubicBezTo>
                      <a:pt x="0" y="1"/>
                      <a:pt x="0" y="1"/>
                      <a:pt x="0" y="1"/>
                    </a:cubicBezTo>
                    <a:cubicBezTo>
                      <a:pt x="0" y="1"/>
                      <a:pt x="0" y="1"/>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7" name="Google Shape;337;p6"/>
              <p:cNvSpPr/>
              <p:nvPr/>
            </p:nvSpPr>
            <p:spPr>
              <a:xfrm>
                <a:off x="5001817" y="2661048"/>
                <a:ext cx="3572" cy="3572"/>
              </a:xfrm>
              <a:custGeom>
                <a:rect b="b" l="l" r="r" t="t"/>
                <a:pathLst>
                  <a:path extrusionOk="0" h="1" w="1">
                    <a:moveTo>
                      <a:pt x="1" y="1"/>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8" name="Google Shape;338;p6"/>
              <p:cNvSpPr/>
              <p:nvPr/>
            </p:nvSpPr>
            <p:spPr>
              <a:xfrm>
                <a:off x="4970860" y="2669383"/>
                <a:ext cx="3572" cy="3572"/>
              </a:xfrm>
              <a:custGeom>
                <a:rect b="b" l="l" r="r" t="t"/>
                <a:pathLst>
                  <a:path extrusionOk="0" h="1" w="1">
                    <a:moveTo>
                      <a:pt x="1" y="0"/>
                    </a:move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39" name="Google Shape;339;p6"/>
              <p:cNvSpPr/>
              <p:nvPr/>
            </p:nvSpPr>
            <p:spPr>
              <a:xfrm>
                <a:off x="4945857" y="2621758"/>
                <a:ext cx="36910" cy="51197"/>
              </a:xfrm>
              <a:custGeom>
                <a:rect b="b" l="l" r="r" t="t"/>
                <a:pathLst>
                  <a:path extrusionOk="0" h="18" w="13">
                    <a:moveTo>
                      <a:pt x="10" y="16"/>
                    </a:moveTo>
                    <a:cubicBezTo>
                      <a:pt x="10" y="16"/>
                      <a:pt x="10" y="16"/>
                      <a:pt x="10" y="16"/>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10" y="15"/>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3"/>
                      <a:pt x="10" y="13"/>
                    </a:cubicBezTo>
                    <a:cubicBezTo>
                      <a:pt x="10" y="13"/>
                      <a:pt x="10" y="13"/>
                      <a:pt x="10" y="13"/>
                    </a:cubicBezTo>
                    <a:cubicBezTo>
                      <a:pt x="10" y="13"/>
                      <a:pt x="10"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3"/>
                      <a:pt x="11" y="13"/>
                      <a:pt x="11" y="13"/>
                    </a:cubicBezTo>
                    <a:cubicBezTo>
                      <a:pt x="11" y="13"/>
                      <a:pt x="11" y="13"/>
                      <a:pt x="11" y="13"/>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1"/>
                    </a:cubicBezTo>
                    <a:cubicBezTo>
                      <a:pt x="11" y="11"/>
                      <a:pt x="11" y="11"/>
                      <a:pt x="11" y="11"/>
                    </a:cubicBezTo>
                    <a:cubicBezTo>
                      <a:pt x="11" y="11"/>
                      <a:pt x="11" y="11"/>
                      <a:pt x="11" y="11"/>
                    </a:cubicBezTo>
                    <a:cubicBezTo>
                      <a:pt x="11" y="11"/>
                      <a:pt x="11" y="11"/>
                      <a:pt x="11" y="11"/>
                    </a:cubicBezTo>
                    <a:cubicBezTo>
                      <a:pt x="11" y="11"/>
                      <a:pt x="11" y="11"/>
                      <a:pt x="11" y="11"/>
                    </a:cubicBezTo>
                    <a:cubicBezTo>
                      <a:pt x="11" y="11"/>
                      <a:pt x="11" y="11"/>
                      <a:pt x="11" y="11"/>
                    </a:cubicBezTo>
                    <a:cubicBezTo>
                      <a:pt x="11" y="11"/>
                      <a:pt x="11"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9"/>
                      <a:pt x="13" y="9"/>
                    </a:cubicBezTo>
                    <a:cubicBezTo>
                      <a:pt x="13" y="9"/>
                      <a:pt x="12" y="9"/>
                      <a:pt x="12" y="9"/>
                    </a:cubicBezTo>
                    <a:cubicBezTo>
                      <a:pt x="12" y="9"/>
                      <a:pt x="12" y="9"/>
                      <a:pt x="12" y="9"/>
                    </a:cubicBezTo>
                    <a:cubicBezTo>
                      <a:pt x="12" y="9"/>
                      <a:pt x="12" y="9"/>
                      <a:pt x="12" y="9"/>
                    </a:cubicBezTo>
                    <a:cubicBezTo>
                      <a:pt x="12" y="9"/>
                      <a:pt x="12" y="9"/>
                      <a:pt x="12" y="9"/>
                    </a:cubicBezTo>
                    <a:cubicBezTo>
                      <a:pt x="12" y="9"/>
                      <a:pt x="12" y="9"/>
                      <a:pt x="12" y="8"/>
                    </a:cubicBezTo>
                    <a:cubicBezTo>
                      <a:pt x="12" y="8"/>
                      <a:pt x="12" y="8"/>
                      <a:pt x="12" y="8"/>
                    </a:cubicBezTo>
                    <a:cubicBezTo>
                      <a:pt x="12" y="8"/>
                      <a:pt x="12" y="8"/>
                      <a:pt x="12" y="8"/>
                    </a:cubicBezTo>
                    <a:cubicBezTo>
                      <a:pt x="12" y="8"/>
                      <a:pt x="12"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2" y="8"/>
                    </a:cubicBezTo>
                    <a:cubicBezTo>
                      <a:pt x="12" y="8"/>
                      <a:pt x="12" y="8"/>
                      <a:pt x="12" y="8"/>
                    </a:cubicBezTo>
                    <a:cubicBezTo>
                      <a:pt x="12" y="8"/>
                      <a:pt x="12" y="8"/>
                      <a:pt x="12" y="8"/>
                    </a:cubicBezTo>
                    <a:cubicBezTo>
                      <a:pt x="12" y="8"/>
                      <a:pt x="12" y="7"/>
                      <a:pt x="12" y="7"/>
                    </a:cubicBezTo>
                    <a:cubicBezTo>
                      <a:pt x="12" y="7"/>
                      <a:pt x="12" y="7"/>
                      <a:pt x="12" y="7"/>
                    </a:cubicBezTo>
                    <a:cubicBezTo>
                      <a:pt x="12" y="7"/>
                      <a:pt x="12" y="7"/>
                      <a:pt x="12" y="7"/>
                    </a:cubicBezTo>
                    <a:cubicBezTo>
                      <a:pt x="12" y="7"/>
                      <a:pt x="12" y="7"/>
                      <a:pt x="12"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7"/>
                      <a:pt x="11" y="7"/>
                    </a:cubicBezTo>
                    <a:cubicBezTo>
                      <a:pt x="11" y="7"/>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0" y="6"/>
                    </a:cubicBezTo>
                    <a:cubicBezTo>
                      <a:pt x="10" y="6"/>
                      <a:pt x="10" y="6"/>
                      <a:pt x="10" y="6"/>
                    </a:cubicBezTo>
                    <a:cubicBezTo>
                      <a:pt x="10" y="6"/>
                      <a:pt x="10" y="6"/>
                      <a:pt x="11" y="6"/>
                    </a:cubicBezTo>
                    <a:cubicBezTo>
                      <a:pt x="11" y="6"/>
                      <a:pt x="11" y="6"/>
                      <a:pt x="11" y="6"/>
                    </a:cubicBezTo>
                    <a:cubicBezTo>
                      <a:pt x="11" y="6"/>
                      <a:pt x="11" y="6"/>
                      <a:pt x="11" y="6"/>
                    </a:cubicBezTo>
                    <a:cubicBezTo>
                      <a:pt x="11" y="6"/>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5"/>
                      <a:pt x="11" y="5"/>
                    </a:cubicBezTo>
                    <a:cubicBezTo>
                      <a:pt x="11" y="5"/>
                      <a:pt x="11" y="4"/>
                      <a:pt x="11" y="4"/>
                    </a:cubicBezTo>
                    <a:cubicBezTo>
                      <a:pt x="11" y="4"/>
                      <a:pt x="11" y="5"/>
                      <a:pt x="11" y="5"/>
                    </a:cubicBezTo>
                    <a:cubicBezTo>
                      <a:pt x="11"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3"/>
                      <a:pt x="12" y="3"/>
                    </a:cubicBezTo>
                    <a:cubicBezTo>
                      <a:pt x="12" y="3"/>
                      <a:pt x="12" y="3"/>
                      <a:pt x="12" y="3"/>
                    </a:cubicBezTo>
                    <a:cubicBezTo>
                      <a:pt x="12" y="3"/>
                      <a:pt x="12" y="3"/>
                      <a:pt x="12" y="3"/>
                    </a:cubicBezTo>
                    <a:cubicBezTo>
                      <a:pt x="12" y="3"/>
                      <a:pt x="12" y="3"/>
                      <a:pt x="12" y="3"/>
                    </a:cubicBezTo>
                    <a:cubicBezTo>
                      <a:pt x="12" y="3"/>
                      <a:pt x="12" y="4"/>
                      <a:pt x="12" y="4"/>
                    </a:cubicBezTo>
                    <a:cubicBezTo>
                      <a:pt x="12" y="4"/>
                      <a:pt x="12" y="4"/>
                      <a:pt x="12" y="4"/>
                    </a:cubicBezTo>
                    <a:cubicBezTo>
                      <a:pt x="13" y="4"/>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2"/>
                      <a:pt x="13" y="2"/>
                    </a:cubicBezTo>
                    <a:cubicBezTo>
                      <a:pt x="13"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0"/>
                      <a:pt x="11" y="0"/>
                    </a:cubicBezTo>
                    <a:cubicBezTo>
                      <a:pt x="11" y="0"/>
                      <a:pt x="11" y="0"/>
                      <a:pt x="10" y="0"/>
                    </a:cubicBezTo>
                    <a:cubicBezTo>
                      <a:pt x="10" y="0"/>
                      <a:pt x="10" y="0"/>
                      <a:pt x="10" y="0"/>
                    </a:cubicBezTo>
                    <a:cubicBezTo>
                      <a:pt x="10" y="0"/>
                      <a:pt x="10" y="0"/>
                      <a:pt x="10" y="0"/>
                    </a:cubicBezTo>
                    <a:cubicBezTo>
                      <a:pt x="10" y="0"/>
                      <a:pt x="10" y="0"/>
                      <a:pt x="10" y="0"/>
                    </a:cubicBezTo>
                    <a:cubicBezTo>
                      <a:pt x="10" y="1"/>
                      <a:pt x="10" y="1"/>
                      <a:pt x="10" y="1"/>
                    </a:cubicBezTo>
                    <a:cubicBezTo>
                      <a:pt x="10" y="1"/>
                      <a:pt x="10" y="1"/>
                      <a:pt x="10" y="1"/>
                    </a:cubicBezTo>
                    <a:cubicBezTo>
                      <a:pt x="10" y="1"/>
                      <a:pt x="10" y="1"/>
                      <a:pt x="10" y="1"/>
                    </a:cubicBezTo>
                    <a:cubicBezTo>
                      <a:pt x="10" y="1"/>
                      <a:pt x="10" y="1"/>
                      <a:pt x="10" y="1"/>
                    </a:cubicBezTo>
                    <a:cubicBezTo>
                      <a:pt x="10" y="1"/>
                      <a:pt x="10" y="0"/>
                      <a:pt x="10" y="0"/>
                    </a:cubicBezTo>
                    <a:cubicBezTo>
                      <a:pt x="10" y="0"/>
                      <a:pt x="10" y="0"/>
                      <a:pt x="10" y="0"/>
                    </a:cubicBezTo>
                    <a:cubicBezTo>
                      <a:pt x="10" y="0"/>
                      <a:pt x="10" y="0"/>
                      <a:pt x="10" y="0"/>
                    </a:cubicBezTo>
                    <a:cubicBezTo>
                      <a:pt x="10" y="0"/>
                      <a:pt x="10" y="0"/>
                      <a:pt x="10" y="0"/>
                    </a:cubicBezTo>
                    <a:cubicBezTo>
                      <a:pt x="10" y="1"/>
                      <a:pt x="10" y="1"/>
                      <a:pt x="10" y="1"/>
                    </a:cubicBezTo>
                    <a:cubicBezTo>
                      <a:pt x="10" y="1"/>
                      <a:pt x="10" y="1"/>
                      <a:pt x="10" y="1"/>
                    </a:cubicBezTo>
                    <a:cubicBezTo>
                      <a:pt x="9" y="1"/>
                      <a:pt x="9" y="1"/>
                      <a:pt x="9" y="1"/>
                    </a:cubicBezTo>
                    <a:cubicBezTo>
                      <a:pt x="9" y="1"/>
                      <a:pt x="9" y="1"/>
                      <a:pt x="9" y="1"/>
                    </a:cubicBezTo>
                    <a:cubicBezTo>
                      <a:pt x="9" y="1"/>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8" y="2"/>
                      <a:pt x="8" y="2"/>
                    </a:cubicBezTo>
                    <a:cubicBezTo>
                      <a:pt x="8" y="2"/>
                      <a:pt x="8" y="2"/>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7" y="3"/>
                      <a:pt x="7" y="3"/>
                    </a:cubicBezTo>
                    <a:cubicBezTo>
                      <a:pt x="7" y="3"/>
                      <a:pt x="7" y="3"/>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6" y="4"/>
                      <a:pt x="6" y="4"/>
                      <a:pt x="6" y="4"/>
                    </a:cubicBezTo>
                    <a:cubicBezTo>
                      <a:pt x="6" y="4"/>
                      <a:pt x="6" y="4"/>
                      <a:pt x="6" y="4"/>
                    </a:cubicBezTo>
                    <a:cubicBezTo>
                      <a:pt x="6" y="4"/>
                      <a:pt x="6" y="4"/>
                      <a:pt x="6" y="4"/>
                    </a:cubicBezTo>
                    <a:cubicBezTo>
                      <a:pt x="6" y="4"/>
                      <a:pt x="6" y="4"/>
                      <a:pt x="6" y="4"/>
                    </a:cubicBezTo>
                    <a:cubicBezTo>
                      <a:pt x="6" y="5"/>
                      <a:pt x="6" y="5"/>
                      <a:pt x="6" y="5"/>
                    </a:cubicBezTo>
                    <a:cubicBezTo>
                      <a:pt x="6" y="5"/>
                      <a:pt x="6" y="5"/>
                      <a:pt x="6" y="5"/>
                    </a:cubicBezTo>
                    <a:cubicBezTo>
                      <a:pt x="6" y="5"/>
                      <a:pt x="6" y="5"/>
                      <a:pt x="6" y="5"/>
                    </a:cubicBezTo>
                    <a:cubicBezTo>
                      <a:pt x="6" y="5"/>
                      <a:pt x="6" y="5"/>
                      <a:pt x="6" y="5"/>
                    </a:cubicBezTo>
                    <a:cubicBezTo>
                      <a:pt x="6" y="5"/>
                      <a:pt x="6" y="5"/>
                      <a:pt x="6" y="6"/>
                    </a:cubicBezTo>
                    <a:cubicBezTo>
                      <a:pt x="6" y="6"/>
                      <a:pt x="6" y="6"/>
                      <a:pt x="6" y="6"/>
                    </a:cubicBezTo>
                    <a:cubicBezTo>
                      <a:pt x="6" y="6"/>
                      <a:pt x="6" y="6"/>
                      <a:pt x="5" y="6"/>
                    </a:cubicBezTo>
                    <a:cubicBezTo>
                      <a:pt x="5" y="6"/>
                      <a:pt x="5" y="6"/>
                      <a:pt x="5" y="6"/>
                    </a:cubicBezTo>
                    <a:cubicBezTo>
                      <a:pt x="5" y="6"/>
                      <a:pt x="5" y="6"/>
                      <a:pt x="5" y="6"/>
                    </a:cubicBezTo>
                    <a:cubicBezTo>
                      <a:pt x="5" y="6"/>
                      <a:pt x="5" y="6"/>
                      <a:pt x="5" y="6"/>
                    </a:cubicBezTo>
                    <a:cubicBezTo>
                      <a:pt x="5" y="6"/>
                      <a:pt x="5" y="6"/>
                      <a:pt x="5" y="6"/>
                    </a:cubicBezTo>
                    <a:cubicBezTo>
                      <a:pt x="5" y="7"/>
                      <a:pt x="5" y="7"/>
                      <a:pt x="5" y="7"/>
                    </a:cubicBezTo>
                    <a:cubicBezTo>
                      <a:pt x="5" y="7"/>
                      <a:pt x="5" y="7"/>
                      <a:pt x="4" y="7"/>
                    </a:cubicBezTo>
                    <a:cubicBezTo>
                      <a:pt x="4" y="7"/>
                      <a:pt x="4" y="7"/>
                      <a:pt x="4" y="7"/>
                    </a:cubicBezTo>
                    <a:cubicBezTo>
                      <a:pt x="4" y="7"/>
                      <a:pt x="4" y="7"/>
                      <a:pt x="4" y="7"/>
                    </a:cubicBezTo>
                    <a:cubicBezTo>
                      <a:pt x="4" y="7"/>
                      <a:pt x="4" y="7"/>
                      <a:pt x="4" y="7"/>
                    </a:cubicBezTo>
                    <a:cubicBezTo>
                      <a:pt x="4" y="7"/>
                      <a:pt x="4" y="7"/>
                      <a:pt x="4" y="7"/>
                    </a:cubicBezTo>
                    <a:cubicBezTo>
                      <a:pt x="3" y="7"/>
                      <a:pt x="3" y="7"/>
                      <a:pt x="3" y="7"/>
                    </a:cubicBezTo>
                    <a:cubicBezTo>
                      <a:pt x="3" y="7"/>
                      <a:pt x="3" y="7"/>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2" y="9"/>
                      <a:pt x="2" y="9"/>
                      <a:pt x="2" y="9"/>
                    </a:cubicBezTo>
                    <a:cubicBezTo>
                      <a:pt x="1" y="9"/>
                      <a:pt x="1" y="9"/>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0" y="9"/>
                      <a:pt x="0" y="9"/>
                    </a:cubicBezTo>
                    <a:cubicBezTo>
                      <a:pt x="0" y="9"/>
                      <a:pt x="0" y="9"/>
                      <a:pt x="0" y="9"/>
                    </a:cubicBezTo>
                    <a:cubicBezTo>
                      <a:pt x="0" y="9"/>
                      <a:pt x="0" y="9"/>
                      <a:pt x="0" y="10"/>
                    </a:cubicBezTo>
                    <a:cubicBezTo>
                      <a:pt x="0" y="10"/>
                      <a:pt x="0" y="10"/>
                      <a:pt x="0" y="10"/>
                    </a:cubicBezTo>
                    <a:cubicBezTo>
                      <a:pt x="0" y="10"/>
                      <a:pt x="0" y="10"/>
                      <a:pt x="0" y="10"/>
                    </a:cubicBezTo>
                    <a:cubicBezTo>
                      <a:pt x="0" y="10"/>
                      <a:pt x="0" y="10"/>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1" y="11"/>
                      <a:pt x="1" y="12"/>
                    </a:cubicBezTo>
                    <a:cubicBezTo>
                      <a:pt x="1" y="12"/>
                      <a:pt x="1" y="12"/>
                      <a:pt x="0" y="12"/>
                    </a:cubicBezTo>
                    <a:cubicBezTo>
                      <a:pt x="0" y="12"/>
                      <a:pt x="0" y="12"/>
                      <a:pt x="0" y="12"/>
                    </a:cubicBezTo>
                    <a:cubicBezTo>
                      <a:pt x="0" y="12"/>
                      <a:pt x="0" y="12"/>
                      <a:pt x="1" y="12"/>
                    </a:cubicBezTo>
                    <a:cubicBezTo>
                      <a:pt x="1" y="12"/>
                      <a:pt x="1" y="12"/>
                      <a:pt x="1" y="12"/>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4"/>
                      <a:pt x="1" y="14"/>
                    </a:cubicBezTo>
                    <a:cubicBezTo>
                      <a:pt x="1" y="14"/>
                      <a:pt x="1" y="14"/>
                      <a:pt x="1" y="14"/>
                    </a:cubicBezTo>
                    <a:cubicBezTo>
                      <a:pt x="1" y="14"/>
                      <a:pt x="1" y="14"/>
                      <a:pt x="1" y="14"/>
                    </a:cubicBezTo>
                    <a:cubicBezTo>
                      <a:pt x="1" y="14"/>
                      <a:pt x="1" y="14"/>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2" y="13"/>
                      <a:pt x="2" y="13"/>
                    </a:cubicBezTo>
                    <a:cubicBezTo>
                      <a:pt x="2" y="13"/>
                      <a:pt x="2" y="13"/>
                      <a:pt x="2" y="14"/>
                    </a:cubicBezTo>
                    <a:cubicBezTo>
                      <a:pt x="2" y="14"/>
                      <a:pt x="2" y="14"/>
                      <a:pt x="2" y="14"/>
                    </a:cubicBezTo>
                    <a:cubicBezTo>
                      <a:pt x="2" y="14"/>
                      <a:pt x="2" y="14"/>
                      <a:pt x="2" y="14"/>
                    </a:cubicBezTo>
                    <a:cubicBezTo>
                      <a:pt x="2" y="14"/>
                      <a:pt x="2" y="14"/>
                      <a:pt x="2" y="14"/>
                    </a:cubicBezTo>
                    <a:cubicBezTo>
                      <a:pt x="2" y="14"/>
                      <a:pt x="1" y="14"/>
                      <a:pt x="2" y="14"/>
                    </a:cubicBezTo>
                    <a:cubicBezTo>
                      <a:pt x="2" y="14"/>
                      <a:pt x="2" y="14"/>
                      <a:pt x="2" y="14"/>
                    </a:cubicBezTo>
                    <a:cubicBezTo>
                      <a:pt x="2" y="15"/>
                      <a:pt x="2" y="15"/>
                      <a:pt x="2" y="15"/>
                    </a:cubicBezTo>
                    <a:cubicBezTo>
                      <a:pt x="2" y="15"/>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2" y="16"/>
                    </a:cubicBezTo>
                    <a:cubicBezTo>
                      <a:pt x="2" y="16"/>
                      <a:pt x="2" y="16"/>
                      <a:pt x="3" y="16"/>
                    </a:cubicBezTo>
                    <a:cubicBezTo>
                      <a:pt x="3" y="16"/>
                      <a:pt x="3" y="16"/>
                      <a:pt x="3" y="16"/>
                    </a:cubicBezTo>
                    <a:cubicBezTo>
                      <a:pt x="3" y="16"/>
                      <a:pt x="3" y="16"/>
                      <a:pt x="3" y="16"/>
                    </a:cubicBezTo>
                    <a:cubicBezTo>
                      <a:pt x="3" y="16"/>
                      <a:pt x="3" y="16"/>
                      <a:pt x="3" y="16"/>
                    </a:cubicBezTo>
                    <a:cubicBezTo>
                      <a:pt x="3" y="16"/>
                      <a:pt x="3" y="17"/>
                      <a:pt x="3" y="17"/>
                    </a:cubicBezTo>
                    <a:cubicBezTo>
                      <a:pt x="3" y="17"/>
                      <a:pt x="3" y="16"/>
                      <a:pt x="3" y="16"/>
                    </a:cubicBezTo>
                    <a:cubicBezTo>
                      <a:pt x="3" y="16"/>
                      <a:pt x="3" y="16"/>
                      <a:pt x="3"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5"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5" y="16"/>
                      <a:pt x="5" y="16"/>
                    </a:cubicBezTo>
                    <a:cubicBezTo>
                      <a:pt x="5" y="16"/>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7"/>
                      <a:pt x="7" y="17"/>
                    </a:cubicBezTo>
                    <a:cubicBezTo>
                      <a:pt x="7" y="17"/>
                      <a:pt x="7" y="18"/>
                      <a:pt x="7" y="18"/>
                    </a:cubicBezTo>
                    <a:cubicBezTo>
                      <a:pt x="7" y="18"/>
                      <a:pt x="7" y="18"/>
                      <a:pt x="7" y="18"/>
                    </a:cubicBezTo>
                    <a:cubicBezTo>
                      <a:pt x="7" y="18"/>
                      <a:pt x="7" y="18"/>
                      <a:pt x="7" y="18"/>
                    </a:cubicBezTo>
                    <a:cubicBezTo>
                      <a:pt x="7" y="18"/>
                      <a:pt x="7" y="18"/>
                      <a:pt x="7"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9" y="18"/>
                      <a:pt x="9" y="18"/>
                    </a:cubicBezTo>
                    <a:cubicBezTo>
                      <a:pt x="9" y="18"/>
                      <a:pt x="9" y="18"/>
                      <a:pt x="9" y="18"/>
                    </a:cubicBezTo>
                    <a:cubicBezTo>
                      <a:pt x="9" y="18"/>
                      <a:pt x="9" y="18"/>
                      <a:pt x="9" y="18"/>
                    </a:cubicBezTo>
                    <a:cubicBezTo>
                      <a:pt x="9" y="17"/>
                      <a:pt x="9" y="17"/>
                      <a:pt x="9" y="17"/>
                    </a:cubicBezTo>
                    <a:cubicBezTo>
                      <a:pt x="9" y="17"/>
                      <a:pt x="9" y="17"/>
                      <a:pt x="9" y="17"/>
                    </a:cubicBezTo>
                    <a:cubicBezTo>
                      <a:pt x="9" y="17"/>
                      <a:pt x="9" y="17"/>
                      <a:pt x="9" y="17"/>
                    </a:cubicBezTo>
                    <a:cubicBezTo>
                      <a:pt x="9" y="17"/>
                      <a:pt x="9" y="17"/>
                      <a:pt x="9" y="17"/>
                    </a:cubicBezTo>
                    <a:cubicBezTo>
                      <a:pt x="9" y="17"/>
                      <a:pt x="10" y="17"/>
                      <a:pt x="10" y="17"/>
                    </a:cubicBezTo>
                    <a:cubicBezTo>
                      <a:pt x="10" y="17"/>
                      <a:pt x="10" y="17"/>
                      <a:pt x="10" y="17"/>
                    </a:cubicBezTo>
                    <a:cubicBezTo>
                      <a:pt x="10" y="17"/>
                      <a:pt x="10" y="17"/>
                      <a:pt x="10" y="17"/>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0" name="Google Shape;340;p6"/>
              <p:cNvSpPr/>
              <p:nvPr/>
            </p:nvSpPr>
            <p:spPr>
              <a:xfrm>
                <a:off x="4982767" y="2647951"/>
                <a:ext cx="22622" cy="33338"/>
              </a:xfrm>
              <a:custGeom>
                <a:rect b="b" l="l" r="r" t="t"/>
                <a:pathLst>
                  <a:path extrusionOk="0" h="12" w="8">
                    <a:moveTo>
                      <a:pt x="8" y="1"/>
                    </a:moveTo>
                    <a:cubicBezTo>
                      <a:pt x="8" y="1"/>
                      <a:pt x="8" y="1"/>
                      <a:pt x="8" y="0"/>
                    </a:cubicBezTo>
                    <a:cubicBezTo>
                      <a:pt x="8" y="0"/>
                      <a:pt x="8" y="0"/>
                      <a:pt x="8" y="0"/>
                    </a:cubicBezTo>
                    <a:cubicBezTo>
                      <a:pt x="8" y="0"/>
                      <a:pt x="8" y="0"/>
                      <a:pt x="8" y="0"/>
                    </a:cubicBezTo>
                    <a:cubicBezTo>
                      <a:pt x="8" y="0"/>
                      <a:pt x="8" y="0"/>
                      <a:pt x="8" y="0"/>
                    </a:cubicBezTo>
                    <a:cubicBezTo>
                      <a:pt x="8" y="0"/>
                      <a:pt x="8" y="0"/>
                      <a:pt x="8" y="0"/>
                    </a:cubicBezTo>
                    <a:cubicBezTo>
                      <a:pt x="8" y="0"/>
                      <a:pt x="8" y="0"/>
                      <a:pt x="7" y="0"/>
                    </a:cubicBezTo>
                    <a:cubicBezTo>
                      <a:pt x="7" y="0"/>
                      <a:pt x="7" y="0"/>
                      <a:pt x="7" y="0"/>
                    </a:cubicBezTo>
                    <a:cubicBezTo>
                      <a:pt x="7" y="0"/>
                      <a:pt x="7" y="0"/>
                      <a:pt x="7" y="0"/>
                    </a:cubicBezTo>
                    <a:cubicBezTo>
                      <a:pt x="7" y="1"/>
                      <a:pt x="7"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0"/>
                      <a:pt x="2" y="0"/>
                    </a:cubicBezTo>
                    <a:cubicBezTo>
                      <a:pt x="2" y="1"/>
                      <a:pt x="2" y="1"/>
                      <a:pt x="2" y="1"/>
                    </a:cubicBezTo>
                    <a:cubicBezTo>
                      <a:pt x="2" y="1"/>
                      <a:pt x="2" y="1"/>
                      <a:pt x="3" y="1"/>
                    </a:cubicBezTo>
                    <a:cubicBezTo>
                      <a:pt x="3" y="1"/>
                      <a:pt x="3"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2"/>
                      <a:pt x="2" y="2"/>
                      <a:pt x="2" y="2"/>
                    </a:cubicBezTo>
                    <a:cubicBezTo>
                      <a:pt x="2"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5"/>
                      <a:pt x="0" y="5"/>
                    </a:cubicBezTo>
                    <a:cubicBezTo>
                      <a:pt x="0" y="5"/>
                      <a:pt x="0" y="5"/>
                      <a:pt x="0" y="5"/>
                    </a:cubicBezTo>
                    <a:cubicBezTo>
                      <a:pt x="0" y="5"/>
                      <a:pt x="0" y="5"/>
                      <a:pt x="0" y="5"/>
                    </a:cubicBezTo>
                    <a:cubicBezTo>
                      <a:pt x="0" y="5"/>
                      <a:pt x="0" y="5"/>
                      <a:pt x="0" y="5"/>
                    </a:cubicBezTo>
                    <a:cubicBezTo>
                      <a:pt x="0" y="5"/>
                      <a:pt x="0" y="5"/>
                      <a:pt x="0" y="5"/>
                    </a:cubicBezTo>
                    <a:cubicBezTo>
                      <a:pt x="0" y="6"/>
                      <a:pt x="0" y="6"/>
                      <a:pt x="0" y="6"/>
                    </a:cubicBezTo>
                    <a:cubicBezTo>
                      <a:pt x="0" y="6"/>
                      <a:pt x="0" y="6"/>
                      <a:pt x="0" y="6"/>
                    </a:cubicBezTo>
                    <a:cubicBezTo>
                      <a:pt x="0" y="6"/>
                      <a:pt x="0" y="6"/>
                      <a:pt x="0" y="6"/>
                    </a:cubicBezTo>
                    <a:cubicBezTo>
                      <a:pt x="0" y="6"/>
                      <a:pt x="0" y="6"/>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1" y="8"/>
                    </a:cubicBezTo>
                    <a:cubicBezTo>
                      <a:pt x="1" y="8"/>
                      <a:pt x="1" y="8"/>
                      <a:pt x="1" y="8"/>
                    </a:cubicBezTo>
                    <a:cubicBezTo>
                      <a:pt x="1" y="8"/>
                      <a:pt x="1" y="9"/>
                      <a:pt x="1" y="9"/>
                    </a:cubicBezTo>
                    <a:cubicBezTo>
                      <a:pt x="1" y="9"/>
                      <a:pt x="1" y="9"/>
                      <a:pt x="1" y="9"/>
                    </a:cubicBezTo>
                    <a:cubicBezTo>
                      <a:pt x="1" y="9"/>
                      <a:pt x="1" y="9"/>
                      <a:pt x="1" y="9"/>
                    </a:cubicBezTo>
                    <a:cubicBezTo>
                      <a:pt x="1" y="9"/>
                      <a:pt x="1" y="9"/>
                      <a:pt x="1" y="9"/>
                    </a:cubicBezTo>
                    <a:cubicBezTo>
                      <a:pt x="1" y="9"/>
                      <a:pt x="1" y="9"/>
                      <a:pt x="1" y="9"/>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1"/>
                      <a:pt x="1" y="11"/>
                      <a:pt x="0" y="11"/>
                    </a:cubicBezTo>
                    <a:cubicBezTo>
                      <a:pt x="0" y="11"/>
                      <a:pt x="0" y="11"/>
                      <a:pt x="0" y="11"/>
                    </a:cubicBezTo>
                    <a:cubicBezTo>
                      <a:pt x="0" y="11"/>
                      <a:pt x="0" y="12"/>
                      <a:pt x="1" y="12"/>
                    </a:cubicBezTo>
                    <a:cubicBezTo>
                      <a:pt x="1" y="12"/>
                      <a:pt x="1" y="12"/>
                      <a:pt x="1" y="12"/>
                    </a:cubicBezTo>
                    <a:cubicBezTo>
                      <a:pt x="1" y="12"/>
                      <a:pt x="1" y="12"/>
                      <a:pt x="1" y="12"/>
                    </a:cubicBezTo>
                    <a:cubicBezTo>
                      <a:pt x="1" y="12"/>
                      <a:pt x="1" y="12"/>
                      <a:pt x="1" y="12"/>
                    </a:cubicBezTo>
                    <a:cubicBezTo>
                      <a:pt x="1" y="12"/>
                      <a:pt x="1" y="11"/>
                      <a:pt x="1" y="11"/>
                    </a:cubicBezTo>
                    <a:cubicBezTo>
                      <a:pt x="1" y="11"/>
                      <a:pt x="1" y="11"/>
                      <a:pt x="1" y="11"/>
                    </a:cubicBezTo>
                    <a:cubicBezTo>
                      <a:pt x="1" y="11"/>
                      <a:pt x="1" y="11"/>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10"/>
                      <a:pt x="2" y="10"/>
                    </a:cubicBezTo>
                    <a:cubicBezTo>
                      <a:pt x="2" y="10"/>
                      <a:pt x="2" y="9"/>
                      <a:pt x="2" y="9"/>
                    </a:cubicBezTo>
                    <a:cubicBezTo>
                      <a:pt x="2" y="9"/>
                      <a:pt x="2" y="9"/>
                      <a:pt x="2" y="9"/>
                    </a:cubicBezTo>
                    <a:cubicBezTo>
                      <a:pt x="2" y="9"/>
                      <a:pt x="2" y="8"/>
                      <a:pt x="2" y="8"/>
                    </a:cubicBezTo>
                    <a:cubicBezTo>
                      <a:pt x="2" y="8"/>
                      <a:pt x="2" y="8"/>
                      <a:pt x="2" y="8"/>
                    </a:cubicBezTo>
                    <a:cubicBezTo>
                      <a:pt x="2" y="8"/>
                      <a:pt x="2" y="8"/>
                      <a:pt x="2" y="8"/>
                    </a:cubicBezTo>
                    <a:cubicBezTo>
                      <a:pt x="2" y="8"/>
                      <a:pt x="2" y="8"/>
                      <a:pt x="2" y="8"/>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3" y="7"/>
                    </a:cubicBezTo>
                    <a:cubicBezTo>
                      <a:pt x="3" y="7"/>
                      <a:pt x="3" y="7"/>
                      <a:pt x="3" y="7"/>
                    </a:cubicBezTo>
                    <a:cubicBezTo>
                      <a:pt x="3" y="7"/>
                      <a:pt x="3" y="7"/>
                      <a:pt x="3" y="7"/>
                    </a:cubicBezTo>
                    <a:cubicBezTo>
                      <a:pt x="3" y="7"/>
                      <a:pt x="3" y="7"/>
                      <a:pt x="3" y="7"/>
                    </a:cubicBezTo>
                    <a:cubicBezTo>
                      <a:pt x="3" y="8"/>
                      <a:pt x="3" y="8"/>
                      <a:pt x="3" y="8"/>
                    </a:cubicBezTo>
                    <a:cubicBezTo>
                      <a:pt x="3" y="8"/>
                      <a:pt x="2" y="8"/>
                      <a:pt x="3" y="8"/>
                    </a:cubicBezTo>
                    <a:cubicBezTo>
                      <a:pt x="3" y="9"/>
                      <a:pt x="3" y="9"/>
                      <a:pt x="3" y="9"/>
                    </a:cubicBezTo>
                    <a:cubicBezTo>
                      <a:pt x="3" y="9"/>
                      <a:pt x="3" y="9"/>
                      <a:pt x="3" y="9"/>
                    </a:cubicBezTo>
                    <a:cubicBezTo>
                      <a:pt x="3" y="9"/>
                      <a:pt x="3" y="9"/>
                      <a:pt x="3" y="9"/>
                    </a:cubicBezTo>
                    <a:cubicBezTo>
                      <a:pt x="3" y="9"/>
                      <a:pt x="3" y="9"/>
                      <a:pt x="3" y="9"/>
                    </a:cubicBezTo>
                    <a:cubicBezTo>
                      <a:pt x="3" y="9"/>
                      <a:pt x="3" y="9"/>
                      <a:pt x="3" y="9"/>
                    </a:cubicBezTo>
                    <a:cubicBezTo>
                      <a:pt x="3" y="9"/>
                      <a:pt x="3" y="10"/>
                      <a:pt x="3" y="10"/>
                    </a:cubicBezTo>
                    <a:cubicBezTo>
                      <a:pt x="3" y="10"/>
                      <a:pt x="3" y="10"/>
                      <a:pt x="3" y="10"/>
                    </a:cubicBezTo>
                    <a:cubicBezTo>
                      <a:pt x="3" y="10"/>
                      <a:pt x="3" y="10"/>
                      <a:pt x="3" y="10"/>
                    </a:cubicBezTo>
                    <a:cubicBezTo>
                      <a:pt x="3" y="10"/>
                      <a:pt x="3" y="10"/>
                      <a:pt x="3" y="10"/>
                    </a:cubicBezTo>
                    <a:cubicBezTo>
                      <a:pt x="3" y="10"/>
                      <a:pt x="3"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5" y="10"/>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4" y="9"/>
                      <a:pt x="4" y="9"/>
                    </a:cubicBezTo>
                    <a:cubicBezTo>
                      <a:pt x="4" y="9"/>
                      <a:pt x="4" y="9"/>
                      <a:pt x="4" y="9"/>
                    </a:cubicBezTo>
                    <a:cubicBezTo>
                      <a:pt x="4" y="9"/>
                      <a:pt x="4" y="9"/>
                      <a:pt x="4" y="9"/>
                    </a:cubicBezTo>
                    <a:cubicBezTo>
                      <a:pt x="4" y="9"/>
                      <a:pt x="4" y="9"/>
                      <a:pt x="4" y="9"/>
                    </a:cubicBezTo>
                    <a:cubicBezTo>
                      <a:pt x="4" y="9"/>
                      <a:pt x="4" y="9"/>
                      <a:pt x="4" y="9"/>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7"/>
                    </a:cubicBezTo>
                    <a:cubicBezTo>
                      <a:pt x="4" y="7"/>
                      <a:pt x="4" y="7"/>
                      <a:pt x="4" y="7"/>
                    </a:cubicBezTo>
                    <a:cubicBezTo>
                      <a:pt x="4" y="7"/>
                      <a:pt x="4" y="7"/>
                      <a:pt x="4" y="7"/>
                    </a:cubicBezTo>
                    <a:cubicBezTo>
                      <a:pt x="4" y="7"/>
                      <a:pt x="4" y="7"/>
                      <a:pt x="4" y="7"/>
                    </a:cubicBezTo>
                    <a:cubicBezTo>
                      <a:pt x="4" y="6"/>
                      <a:pt x="3" y="6"/>
                      <a:pt x="3" y="6"/>
                    </a:cubicBezTo>
                    <a:cubicBezTo>
                      <a:pt x="3" y="6"/>
                      <a:pt x="3" y="6"/>
                      <a:pt x="3" y="6"/>
                    </a:cubicBezTo>
                    <a:cubicBezTo>
                      <a:pt x="3" y="6"/>
                      <a:pt x="3" y="6"/>
                      <a:pt x="3" y="6"/>
                    </a:cubicBezTo>
                    <a:cubicBezTo>
                      <a:pt x="3" y="6"/>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5" y="5"/>
                    </a:cubicBezTo>
                    <a:cubicBezTo>
                      <a:pt x="5" y="5"/>
                      <a:pt x="5" y="5"/>
                      <a:pt x="5" y="5"/>
                    </a:cubicBezTo>
                    <a:cubicBezTo>
                      <a:pt x="5" y="5"/>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6" y="4"/>
                    </a:cubicBezTo>
                    <a:cubicBezTo>
                      <a:pt x="6" y="4"/>
                      <a:pt x="6" y="4"/>
                      <a:pt x="6" y="4"/>
                    </a:cubicBezTo>
                    <a:cubicBezTo>
                      <a:pt x="6" y="4"/>
                      <a:pt x="6" y="4"/>
                      <a:pt x="6" y="4"/>
                    </a:cubicBezTo>
                    <a:cubicBezTo>
                      <a:pt x="6" y="4"/>
                      <a:pt x="6" y="4"/>
                      <a:pt x="6" y="4"/>
                    </a:cubicBezTo>
                    <a:cubicBezTo>
                      <a:pt x="6" y="4"/>
                      <a:pt x="6" y="4"/>
                      <a:pt x="6" y="4"/>
                    </a:cubicBezTo>
                    <a:cubicBezTo>
                      <a:pt x="6" y="4"/>
                      <a:pt x="6" y="3"/>
                      <a:pt x="5" y="3"/>
                    </a:cubicBezTo>
                    <a:cubicBezTo>
                      <a:pt x="5" y="3"/>
                      <a:pt x="5" y="3"/>
                      <a:pt x="5" y="3"/>
                    </a:cubicBezTo>
                    <a:cubicBezTo>
                      <a:pt x="5" y="3"/>
                      <a:pt x="5" y="3"/>
                      <a:pt x="5" y="3"/>
                    </a:cubicBezTo>
                    <a:cubicBezTo>
                      <a:pt x="5" y="3"/>
                      <a:pt x="5" y="3"/>
                      <a:pt x="5" y="3"/>
                    </a:cubicBezTo>
                    <a:cubicBezTo>
                      <a:pt x="5" y="3"/>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5"/>
                      <a:pt x="3" y="5"/>
                      <a:pt x="3"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8" y="1"/>
                    </a:cubicBezTo>
                    <a:cubicBezTo>
                      <a:pt x="8" y="1"/>
                      <a:pt x="8" y="1"/>
                      <a:pt x="8" y="1"/>
                    </a:cubicBezTo>
                    <a:cubicBezTo>
                      <a:pt x="8" y="1"/>
                      <a:pt x="8" y="1"/>
                      <a:pt x="8" y="1"/>
                    </a:cubicBezTo>
                    <a:cubicBezTo>
                      <a:pt x="8" y="1"/>
                      <a:pt x="8" y="1"/>
                      <a:pt x="8"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1" name="Google Shape;341;p6"/>
              <p:cNvSpPr/>
              <p:nvPr/>
            </p:nvSpPr>
            <p:spPr>
              <a:xfrm>
                <a:off x="5005389" y="2661048"/>
                <a:ext cx="2381" cy="3572"/>
              </a:xfrm>
              <a:custGeom>
                <a:rect b="b" l="l" r="r" t="t"/>
                <a:pathLst>
                  <a:path extrusionOk="0" h="1" w="1">
                    <a:moveTo>
                      <a:pt x="1" y="1"/>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2" name="Google Shape;342;p6"/>
              <p:cNvSpPr/>
              <p:nvPr/>
            </p:nvSpPr>
            <p:spPr>
              <a:xfrm>
                <a:off x="5013723" y="2661047"/>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3" name="Google Shape;343;p6"/>
              <p:cNvSpPr/>
              <p:nvPr/>
            </p:nvSpPr>
            <p:spPr>
              <a:xfrm>
                <a:off x="5013722" y="2656285"/>
                <a:ext cx="1191" cy="2381"/>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4" name="Google Shape;344;p6"/>
              <p:cNvSpPr/>
              <p:nvPr/>
            </p:nvSpPr>
            <p:spPr>
              <a:xfrm>
                <a:off x="5013722" y="2667001"/>
                <a:ext cx="10716" cy="5954"/>
              </a:xfrm>
              <a:custGeom>
                <a:rect b="b" l="l" r="r" t="t"/>
                <a:pathLst>
                  <a:path extrusionOk="0" h="2" w="4">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4" y="1"/>
                    </a:cubicBezTo>
                    <a:cubicBezTo>
                      <a:pt x="4" y="1"/>
                      <a:pt x="4" y="2"/>
                      <a:pt x="4" y="2"/>
                    </a:cubicBezTo>
                    <a:cubicBezTo>
                      <a:pt x="4" y="2"/>
                      <a:pt x="4" y="2"/>
                      <a:pt x="4" y="2"/>
                    </a:cubicBezTo>
                    <a:cubicBezTo>
                      <a:pt x="4" y="2"/>
                      <a:pt x="4" y="2"/>
                      <a:pt x="4" y="2"/>
                    </a:cubicBezTo>
                    <a:cubicBezTo>
                      <a:pt x="4" y="2"/>
                      <a:pt x="4" y="2"/>
                      <a:pt x="4" y="2"/>
                    </a:cubicBezTo>
                    <a:cubicBezTo>
                      <a:pt x="4" y="2"/>
                      <a:pt x="4" y="2"/>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5" name="Google Shape;345;p6"/>
              <p:cNvSpPr/>
              <p:nvPr/>
            </p:nvSpPr>
            <p:spPr>
              <a:xfrm>
                <a:off x="5007769" y="2667001"/>
                <a:ext cx="5954" cy="5954"/>
              </a:xfrm>
              <a:custGeom>
                <a:rect b="b" l="l" r="r" t="t"/>
                <a:pathLst>
                  <a:path extrusionOk="0" h="2" w="2">
                    <a:moveTo>
                      <a:pt x="1" y="1"/>
                    </a:moveTo>
                    <a:cubicBezTo>
                      <a:pt x="1" y="1"/>
                      <a:pt x="2" y="1"/>
                      <a:pt x="2" y="1"/>
                    </a:cubicBezTo>
                    <a:cubicBezTo>
                      <a:pt x="2"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0" y="1"/>
                      <a:pt x="0" y="1"/>
                    </a:cubicBezTo>
                    <a:cubicBezTo>
                      <a:pt x="0" y="1"/>
                      <a:pt x="0" y="1"/>
                      <a:pt x="0" y="1"/>
                    </a:cubicBezTo>
                    <a:cubicBezTo>
                      <a:pt x="0" y="1"/>
                      <a:pt x="0" y="1"/>
                      <a:pt x="0" y="1"/>
                    </a:cubicBezTo>
                    <a:cubicBezTo>
                      <a:pt x="0" y="0"/>
                      <a:pt x="0" y="0"/>
                      <a:pt x="0" y="0"/>
                    </a:cubicBezTo>
                    <a:cubicBezTo>
                      <a:pt x="0" y="1"/>
                      <a:pt x="0" y="1"/>
                      <a:pt x="0" y="1"/>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6" name="Google Shape;346;p6"/>
              <p:cNvSpPr/>
              <p:nvPr/>
            </p:nvSpPr>
            <p:spPr>
              <a:xfrm>
                <a:off x="4988720" y="2681289"/>
                <a:ext cx="1191" cy="2381"/>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7" name="Google Shape;347;p6"/>
              <p:cNvSpPr/>
              <p:nvPr/>
            </p:nvSpPr>
            <p:spPr>
              <a:xfrm>
                <a:off x="4993483" y="2675335"/>
                <a:ext cx="3572" cy="3572"/>
              </a:xfrm>
              <a:custGeom>
                <a:rect b="b" l="l" r="r" t="t"/>
                <a:pathLst>
                  <a:path extrusionOk="0" h="1"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8" name="Google Shape;348;p6"/>
              <p:cNvSpPr/>
              <p:nvPr/>
            </p:nvSpPr>
            <p:spPr>
              <a:xfrm>
                <a:off x="4997054" y="2675335"/>
                <a:ext cx="1191" cy="5954"/>
              </a:xfrm>
              <a:custGeom>
                <a:rect b="b" l="l" r="r" t="t"/>
                <a:pathLst>
                  <a:path extrusionOk="0" h="2" w="120000">
                    <a:moveTo>
                      <a:pt x="0" y="2"/>
                    </a:moveTo>
                    <a:cubicBezTo>
                      <a:pt x="0" y="2"/>
                      <a:pt x="0" y="2"/>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49" name="Google Shape;349;p6"/>
              <p:cNvSpPr/>
              <p:nvPr/>
            </p:nvSpPr>
            <p:spPr>
              <a:xfrm>
                <a:off x="4966097" y="2692004"/>
                <a:ext cx="4763" cy="3572"/>
              </a:xfrm>
              <a:custGeom>
                <a:rect b="b" l="l" r="r" t="t"/>
                <a:pathLst>
                  <a:path extrusionOk="0" h="1" w="2">
                    <a:moveTo>
                      <a:pt x="1" y="0"/>
                    </a:moveTo>
                    <a:cubicBezTo>
                      <a:pt x="1" y="0"/>
                      <a:pt x="1" y="0"/>
                      <a:pt x="1" y="0"/>
                    </a:cubicBezTo>
                    <a:cubicBezTo>
                      <a:pt x="1" y="0"/>
                      <a:pt x="1" y="0"/>
                      <a:pt x="1"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0" name="Google Shape;350;p6"/>
              <p:cNvSpPr/>
              <p:nvPr/>
            </p:nvSpPr>
            <p:spPr>
              <a:xfrm>
                <a:off x="4941095" y="2667001"/>
                <a:ext cx="2381" cy="2381"/>
              </a:xfrm>
              <a:custGeom>
                <a:rect b="b" l="l" r="r" t="t"/>
                <a:pathLst>
                  <a:path extrusionOk="0" h="1" w="1">
                    <a:moveTo>
                      <a:pt x="0" y="1"/>
                    </a:moveTo>
                    <a:cubicBezTo>
                      <a:pt x="0" y="1"/>
                      <a:pt x="0" y="1"/>
                      <a:pt x="0" y="1"/>
                    </a:cubicBezTo>
                    <a:cubicBezTo>
                      <a:pt x="0"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1" name="Google Shape;351;p6"/>
              <p:cNvSpPr/>
              <p:nvPr/>
            </p:nvSpPr>
            <p:spPr>
              <a:xfrm>
                <a:off x="4895851" y="2630092"/>
                <a:ext cx="41672" cy="51197"/>
              </a:xfrm>
              <a:custGeom>
                <a:rect b="b" l="l" r="r" t="t"/>
                <a:pathLst>
                  <a:path extrusionOk="0" h="18" w="15">
                    <a:moveTo>
                      <a:pt x="13" y="17"/>
                    </a:moveTo>
                    <a:cubicBezTo>
                      <a:pt x="13" y="17"/>
                      <a:pt x="13" y="17"/>
                      <a:pt x="13" y="17"/>
                    </a:cubicBezTo>
                    <a:cubicBezTo>
                      <a:pt x="13" y="17"/>
                      <a:pt x="13" y="17"/>
                      <a:pt x="14" y="17"/>
                    </a:cubicBezTo>
                    <a:cubicBezTo>
                      <a:pt x="14" y="17"/>
                      <a:pt x="14" y="17"/>
                      <a:pt x="14" y="17"/>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7"/>
                    </a:cubicBezTo>
                    <a:cubicBezTo>
                      <a:pt x="14" y="17"/>
                      <a:pt x="14" y="17"/>
                      <a:pt x="14" y="17"/>
                    </a:cubicBezTo>
                    <a:cubicBezTo>
                      <a:pt x="14" y="17"/>
                      <a:pt x="14" y="17"/>
                      <a:pt x="14" y="17"/>
                    </a:cubicBezTo>
                    <a:cubicBezTo>
                      <a:pt x="14" y="17"/>
                      <a:pt x="14" y="17"/>
                      <a:pt x="14" y="17"/>
                    </a:cubicBezTo>
                    <a:cubicBezTo>
                      <a:pt x="14" y="16"/>
                      <a:pt x="14" y="16"/>
                      <a:pt x="14" y="16"/>
                    </a:cubicBezTo>
                    <a:cubicBezTo>
                      <a:pt x="14" y="16"/>
                      <a:pt x="14" y="16"/>
                      <a:pt x="14" y="16"/>
                    </a:cubicBezTo>
                    <a:cubicBezTo>
                      <a:pt x="14" y="16"/>
                      <a:pt x="14" y="16"/>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4"/>
                      <a:pt x="14" y="14"/>
                      <a:pt x="14" y="14"/>
                    </a:cubicBezTo>
                    <a:cubicBezTo>
                      <a:pt x="14" y="14"/>
                      <a:pt x="15" y="14"/>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2"/>
                      <a:pt x="13" y="12"/>
                    </a:cubicBezTo>
                    <a:cubicBezTo>
                      <a:pt x="13" y="12"/>
                      <a:pt x="13" y="12"/>
                      <a:pt x="13" y="12"/>
                    </a:cubicBezTo>
                    <a:cubicBezTo>
                      <a:pt x="13" y="12"/>
                      <a:pt x="13" y="12"/>
                      <a:pt x="13" y="12"/>
                    </a:cubicBezTo>
                    <a:cubicBezTo>
                      <a:pt x="13" y="12"/>
                      <a:pt x="13" y="12"/>
                      <a:pt x="13" y="13"/>
                    </a:cubicBezTo>
                    <a:cubicBezTo>
                      <a:pt x="13" y="13"/>
                      <a:pt x="13" y="13"/>
                      <a:pt x="13" y="13"/>
                    </a:cubicBezTo>
                    <a:cubicBezTo>
                      <a:pt x="13" y="13"/>
                      <a:pt x="13" y="13"/>
                      <a:pt x="13" y="13"/>
                    </a:cubicBezTo>
                    <a:cubicBezTo>
                      <a:pt x="13" y="13"/>
                      <a:pt x="13" y="13"/>
                      <a:pt x="13" y="13"/>
                    </a:cubicBezTo>
                    <a:cubicBezTo>
                      <a:pt x="13" y="13"/>
                      <a:pt x="13" y="13"/>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2" y="12"/>
                    </a:cubicBezTo>
                    <a:cubicBezTo>
                      <a:pt x="12" y="12"/>
                      <a:pt x="12" y="12"/>
                      <a:pt x="12" y="12"/>
                    </a:cubicBezTo>
                    <a:cubicBezTo>
                      <a:pt x="12" y="12"/>
                      <a:pt x="12" y="12"/>
                      <a:pt x="12" y="11"/>
                    </a:cubicBezTo>
                    <a:cubicBezTo>
                      <a:pt x="12" y="11"/>
                      <a:pt x="12" y="11"/>
                      <a:pt x="12" y="11"/>
                    </a:cubicBezTo>
                    <a:cubicBezTo>
                      <a:pt x="12" y="11"/>
                      <a:pt x="12" y="11"/>
                      <a:pt x="12" y="11"/>
                    </a:cubicBezTo>
                    <a:cubicBezTo>
                      <a:pt x="12" y="11"/>
                      <a:pt x="13"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9"/>
                      <a:pt x="11" y="9"/>
                      <a:pt x="11" y="9"/>
                    </a:cubicBezTo>
                    <a:cubicBezTo>
                      <a:pt x="11" y="9"/>
                      <a:pt x="11" y="9"/>
                      <a:pt x="11" y="9"/>
                    </a:cubicBezTo>
                    <a:cubicBezTo>
                      <a:pt x="11" y="9"/>
                      <a:pt x="11" y="9"/>
                      <a:pt x="11" y="9"/>
                    </a:cubicBezTo>
                    <a:cubicBezTo>
                      <a:pt x="11" y="9"/>
                      <a:pt x="11" y="9"/>
                      <a:pt x="11" y="9"/>
                    </a:cubicBezTo>
                    <a:cubicBezTo>
                      <a:pt x="11" y="9"/>
                      <a:pt x="11" y="9"/>
                      <a:pt x="11" y="9"/>
                    </a:cubicBezTo>
                    <a:cubicBezTo>
                      <a:pt x="12" y="9"/>
                      <a:pt x="12" y="9"/>
                      <a:pt x="12" y="9"/>
                    </a:cubicBezTo>
                    <a:cubicBezTo>
                      <a:pt x="12" y="8"/>
                      <a:pt x="12" y="8"/>
                      <a:pt x="12" y="8"/>
                    </a:cubicBezTo>
                    <a:cubicBezTo>
                      <a:pt x="12"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0" y="8"/>
                      <a:pt x="10" y="8"/>
                    </a:cubicBezTo>
                    <a:cubicBezTo>
                      <a:pt x="10" y="8"/>
                      <a:pt x="10" y="8"/>
                      <a:pt x="10" y="8"/>
                    </a:cubicBezTo>
                    <a:cubicBezTo>
                      <a:pt x="10" y="8"/>
                      <a:pt x="10" y="8"/>
                      <a:pt x="11" y="8"/>
                    </a:cubicBezTo>
                    <a:cubicBezTo>
                      <a:pt x="11" y="8"/>
                      <a:pt x="11" y="8"/>
                      <a:pt x="11" y="8"/>
                    </a:cubicBezTo>
                    <a:cubicBezTo>
                      <a:pt x="11" y="8"/>
                      <a:pt x="11" y="8"/>
                      <a:pt x="11" y="8"/>
                    </a:cubicBezTo>
                    <a:cubicBezTo>
                      <a:pt x="11" y="8"/>
                      <a:pt x="11" y="8"/>
                      <a:pt x="11" y="8"/>
                    </a:cubicBezTo>
                    <a:cubicBezTo>
                      <a:pt x="11" y="8"/>
                      <a:pt x="11" y="8"/>
                      <a:pt x="10" y="8"/>
                    </a:cubicBezTo>
                    <a:cubicBezTo>
                      <a:pt x="10" y="7"/>
                      <a:pt x="10" y="7"/>
                      <a:pt x="10" y="7"/>
                    </a:cubicBezTo>
                    <a:cubicBezTo>
                      <a:pt x="10" y="7"/>
                      <a:pt x="10" y="7"/>
                      <a:pt x="10" y="7"/>
                    </a:cubicBezTo>
                    <a:cubicBezTo>
                      <a:pt x="10" y="7"/>
                      <a:pt x="10" y="7"/>
                      <a:pt x="10" y="7"/>
                    </a:cubicBezTo>
                    <a:cubicBezTo>
                      <a:pt x="10" y="7"/>
                      <a:pt x="10" y="7"/>
                      <a:pt x="9" y="7"/>
                    </a:cubicBezTo>
                    <a:cubicBezTo>
                      <a:pt x="9" y="7"/>
                      <a:pt x="9" y="7"/>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5"/>
                      <a:pt x="7" y="5"/>
                      <a:pt x="7" y="5"/>
                    </a:cubicBezTo>
                    <a:cubicBezTo>
                      <a:pt x="7" y="5"/>
                      <a:pt x="7" y="5"/>
                      <a:pt x="7" y="5"/>
                    </a:cubicBezTo>
                    <a:cubicBezTo>
                      <a:pt x="7" y="5"/>
                      <a:pt x="7" y="5"/>
                      <a:pt x="7" y="5"/>
                    </a:cubicBezTo>
                    <a:cubicBezTo>
                      <a:pt x="7" y="4"/>
                      <a:pt x="7" y="4"/>
                      <a:pt x="7" y="4"/>
                    </a:cubicBezTo>
                    <a:cubicBezTo>
                      <a:pt x="7" y="4"/>
                      <a:pt x="7" y="4"/>
                      <a:pt x="7" y="4"/>
                    </a:cubicBezTo>
                    <a:cubicBezTo>
                      <a:pt x="7" y="4"/>
                      <a:pt x="7" y="4"/>
                      <a:pt x="7" y="4"/>
                    </a:cubicBezTo>
                    <a:cubicBezTo>
                      <a:pt x="7" y="4"/>
                      <a:pt x="7" y="4"/>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2"/>
                    </a:cubicBezTo>
                    <a:cubicBezTo>
                      <a:pt x="6" y="2"/>
                      <a:pt x="6"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0"/>
                      <a:pt x="4" y="0"/>
                      <a:pt x="4" y="0"/>
                    </a:cubicBezTo>
                    <a:cubicBezTo>
                      <a:pt x="4" y="0"/>
                      <a:pt x="4" y="0"/>
                      <a:pt x="4" y="0"/>
                    </a:cubicBezTo>
                    <a:cubicBezTo>
                      <a:pt x="4" y="0"/>
                      <a:pt x="4" y="0"/>
                      <a:pt x="4"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2" y="2"/>
                    </a:cubicBezTo>
                    <a:cubicBezTo>
                      <a:pt x="2" y="2"/>
                      <a:pt x="2" y="2"/>
                      <a:pt x="2" y="2"/>
                    </a:cubicBezTo>
                    <a:cubicBezTo>
                      <a:pt x="2" y="2"/>
                      <a:pt x="2" y="2"/>
                      <a:pt x="2" y="2"/>
                    </a:cubicBezTo>
                    <a:cubicBezTo>
                      <a:pt x="2" y="2"/>
                      <a:pt x="2" y="3"/>
                      <a:pt x="2"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4"/>
                      <a:pt x="4" y="4"/>
                      <a:pt x="4" y="4"/>
                    </a:cubicBezTo>
                    <a:cubicBezTo>
                      <a:pt x="4" y="4"/>
                      <a:pt x="4" y="5"/>
                      <a:pt x="4" y="5"/>
                    </a:cubicBezTo>
                    <a:cubicBezTo>
                      <a:pt x="4" y="5"/>
                      <a:pt x="4" y="5"/>
                      <a:pt x="4" y="5"/>
                    </a:cubicBezTo>
                    <a:cubicBezTo>
                      <a:pt x="4" y="5"/>
                      <a:pt x="4" y="5"/>
                      <a:pt x="4" y="5"/>
                    </a:cubicBezTo>
                    <a:cubicBezTo>
                      <a:pt x="4" y="5"/>
                      <a:pt x="4" y="5"/>
                      <a:pt x="4" y="5"/>
                    </a:cubicBezTo>
                    <a:cubicBezTo>
                      <a:pt x="4" y="5"/>
                      <a:pt x="4" y="5"/>
                      <a:pt x="4" y="5"/>
                    </a:cubicBezTo>
                    <a:cubicBezTo>
                      <a:pt x="4" y="5"/>
                      <a:pt x="5" y="5"/>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7"/>
                      <a:pt x="5" y="7"/>
                    </a:cubicBezTo>
                    <a:cubicBezTo>
                      <a:pt x="5" y="7"/>
                      <a:pt x="5" y="7"/>
                      <a:pt x="5" y="7"/>
                    </a:cubicBezTo>
                    <a:cubicBezTo>
                      <a:pt x="6" y="7"/>
                      <a:pt x="6" y="7"/>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9"/>
                    </a:cubicBezTo>
                    <a:cubicBezTo>
                      <a:pt x="7" y="9"/>
                      <a:pt x="7" y="9"/>
                      <a:pt x="7" y="9"/>
                    </a:cubicBezTo>
                    <a:cubicBezTo>
                      <a:pt x="7" y="9"/>
                      <a:pt x="7" y="9"/>
                      <a:pt x="7" y="9"/>
                    </a:cubicBezTo>
                    <a:cubicBezTo>
                      <a:pt x="7" y="9"/>
                      <a:pt x="7" y="9"/>
                      <a:pt x="7" y="9"/>
                    </a:cubicBezTo>
                    <a:cubicBezTo>
                      <a:pt x="7" y="9"/>
                      <a:pt x="7" y="10"/>
                      <a:pt x="7" y="10"/>
                    </a:cubicBezTo>
                    <a:cubicBezTo>
                      <a:pt x="7" y="10"/>
                      <a:pt x="7" y="10"/>
                      <a:pt x="7" y="10"/>
                    </a:cubicBezTo>
                    <a:cubicBezTo>
                      <a:pt x="7" y="10"/>
                      <a:pt x="7" y="10"/>
                      <a:pt x="7" y="11"/>
                    </a:cubicBezTo>
                    <a:cubicBezTo>
                      <a:pt x="7" y="11"/>
                      <a:pt x="7" y="11"/>
                      <a:pt x="7" y="11"/>
                    </a:cubicBezTo>
                    <a:cubicBezTo>
                      <a:pt x="7" y="11"/>
                      <a:pt x="8" y="11"/>
                      <a:pt x="8" y="11"/>
                    </a:cubicBezTo>
                    <a:cubicBezTo>
                      <a:pt x="8" y="11"/>
                      <a:pt x="8" y="11"/>
                      <a:pt x="8" y="11"/>
                    </a:cubicBezTo>
                    <a:cubicBezTo>
                      <a:pt x="8" y="12"/>
                      <a:pt x="8" y="12"/>
                      <a:pt x="8" y="12"/>
                    </a:cubicBezTo>
                    <a:cubicBezTo>
                      <a:pt x="8" y="12"/>
                      <a:pt x="8" y="12"/>
                      <a:pt x="8" y="12"/>
                    </a:cubicBezTo>
                    <a:cubicBezTo>
                      <a:pt x="8" y="12"/>
                      <a:pt x="8" y="12"/>
                      <a:pt x="8" y="12"/>
                    </a:cubicBezTo>
                    <a:cubicBezTo>
                      <a:pt x="8" y="12"/>
                      <a:pt x="8" y="13"/>
                      <a:pt x="8" y="13"/>
                    </a:cubicBezTo>
                    <a:cubicBezTo>
                      <a:pt x="8" y="13"/>
                      <a:pt x="8" y="13"/>
                      <a:pt x="8" y="13"/>
                    </a:cubicBezTo>
                    <a:cubicBezTo>
                      <a:pt x="8" y="13"/>
                      <a:pt x="8" y="13"/>
                      <a:pt x="8" y="13"/>
                    </a:cubicBezTo>
                    <a:cubicBezTo>
                      <a:pt x="8" y="13"/>
                      <a:pt x="8" y="13"/>
                      <a:pt x="8" y="13"/>
                    </a:cubicBezTo>
                    <a:cubicBezTo>
                      <a:pt x="9" y="13"/>
                      <a:pt x="9" y="13"/>
                      <a:pt x="9" y="13"/>
                    </a:cubicBezTo>
                    <a:cubicBezTo>
                      <a:pt x="9" y="14"/>
                      <a:pt x="9" y="14"/>
                      <a:pt x="9" y="14"/>
                    </a:cubicBezTo>
                    <a:cubicBezTo>
                      <a:pt x="9" y="14"/>
                      <a:pt x="9" y="14"/>
                      <a:pt x="10" y="14"/>
                    </a:cubicBezTo>
                    <a:cubicBezTo>
                      <a:pt x="10" y="14"/>
                      <a:pt x="10"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5"/>
                      <a:pt x="10" y="15"/>
                      <a:pt x="10" y="15"/>
                    </a:cubicBezTo>
                    <a:cubicBezTo>
                      <a:pt x="10" y="16"/>
                      <a:pt x="10" y="16"/>
                      <a:pt x="10" y="16"/>
                    </a:cubicBezTo>
                    <a:cubicBezTo>
                      <a:pt x="10" y="16"/>
                      <a:pt x="10" y="16"/>
                      <a:pt x="10" y="16"/>
                    </a:cubicBezTo>
                    <a:cubicBezTo>
                      <a:pt x="10" y="16"/>
                      <a:pt x="11" y="16"/>
                      <a:pt x="11" y="16"/>
                    </a:cubicBezTo>
                    <a:cubicBezTo>
                      <a:pt x="11" y="16"/>
                      <a:pt x="11" y="16"/>
                      <a:pt x="11" y="16"/>
                    </a:cubicBezTo>
                    <a:cubicBezTo>
                      <a:pt x="11" y="16"/>
                      <a:pt x="11" y="16"/>
                      <a:pt x="11" y="16"/>
                    </a:cubicBezTo>
                    <a:cubicBezTo>
                      <a:pt x="11" y="17"/>
                      <a:pt x="11" y="17"/>
                      <a:pt x="11" y="17"/>
                    </a:cubicBezTo>
                    <a:cubicBezTo>
                      <a:pt x="12" y="17"/>
                      <a:pt x="12" y="17"/>
                      <a:pt x="12" y="17"/>
                    </a:cubicBezTo>
                    <a:cubicBezTo>
                      <a:pt x="12" y="17"/>
                      <a:pt x="12" y="17"/>
                      <a:pt x="12" y="17"/>
                    </a:cubicBezTo>
                    <a:cubicBezTo>
                      <a:pt x="12" y="17"/>
                      <a:pt x="12" y="17"/>
                      <a:pt x="12" y="17"/>
                    </a:cubicBezTo>
                    <a:cubicBezTo>
                      <a:pt x="12" y="17"/>
                      <a:pt x="12" y="17"/>
                      <a:pt x="12" y="18"/>
                    </a:cubicBezTo>
                    <a:cubicBezTo>
                      <a:pt x="12" y="18"/>
                      <a:pt x="12" y="18"/>
                      <a:pt x="12" y="18"/>
                    </a:cubicBezTo>
                    <a:cubicBezTo>
                      <a:pt x="12" y="18"/>
                      <a:pt x="12" y="18"/>
                      <a:pt x="12" y="18"/>
                    </a:cubicBezTo>
                    <a:cubicBezTo>
                      <a:pt x="12" y="18"/>
                      <a:pt x="12" y="18"/>
                      <a:pt x="12" y="18"/>
                    </a:cubicBezTo>
                    <a:cubicBezTo>
                      <a:pt x="12" y="18"/>
                      <a:pt x="12" y="18"/>
                      <a:pt x="12" y="18"/>
                    </a:cubicBezTo>
                    <a:cubicBezTo>
                      <a:pt x="13" y="18"/>
                      <a:pt x="13" y="18"/>
                      <a:pt x="13" y="18"/>
                    </a:cubicBezTo>
                    <a:cubicBezTo>
                      <a:pt x="13" y="18"/>
                      <a:pt x="13" y="18"/>
                      <a:pt x="13" y="18"/>
                    </a:cubicBezTo>
                    <a:cubicBezTo>
                      <a:pt x="13" y="18"/>
                      <a:pt x="13" y="18"/>
                      <a:pt x="13" y="18"/>
                    </a:cubicBezTo>
                    <a:cubicBezTo>
                      <a:pt x="12" y="18"/>
                      <a:pt x="12" y="18"/>
                      <a:pt x="12" y="17"/>
                    </a:cubicBezTo>
                    <a:cubicBezTo>
                      <a:pt x="12" y="17"/>
                      <a:pt x="12" y="17"/>
                      <a:pt x="13" y="17"/>
                    </a:cubicBezTo>
                    <a:cubicBezTo>
                      <a:pt x="13" y="17"/>
                      <a:pt x="13" y="17"/>
                      <a:pt x="13" y="17"/>
                    </a:cubicBezTo>
                    <a:cubicBezTo>
                      <a:pt x="13" y="17"/>
                      <a:pt x="13" y="17"/>
                      <a:pt x="13" y="17"/>
                    </a:cubicBezTo>
                    <a:cubicBezTo>
                      <a:pt x="13" y="17"/>
                      <a:pt x="13" y="17"/>
                      <a:pt x="13" y="17"/>
                    </a:cubicBezTo>
                    <a:cubicBezTo>
                      <a:pt x="13" y="18"/>
                      <a:pt x="13" y="18"/>
                      <a:pt x="13" y="18"/>
                    </a:cubicBezTo>
                    <a:cubicBezTo>
                      <a:pt x="13" y="18"/>
                      <a:pt x="13" y="18"/>
                      <a:pt x="13" y="18"/>
                    </a:cubicBezTo>
                    <a:cubicBezTo>
                      <a:pt x="13" y="18"/>
                      <a:pt x="13" y="18"/>
                      <a:pt x="13" y="18"/>
                    </a:cubicBezTo>
                    <a:cubicBezTo>
                      <a:pt x="13" y="17"/>
                      <a:pt x="13" y="17"/>
                      <a:pt x="13" y="1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2" name="Google Shape;352;p6"/>
              <p:cNvSpPr/>
              <p:nvPr/>
            </p:nvSpPr>
            <p:spPr>
              <a:xfrm>
                <a:off x="4923235" y="2650332"/>
                <a:ext cx="3572"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3" name="Google Shape;353;p6"/>
              <p:cNvSpPr/>
              <p:nvPr/>
            </p:nvSpPr>
            <p:spPr>
              <a:xfrm>
                <a:off x="4918473" y="2644379"/>
                <a:ext cx="2381" cy="3572"/>
              </a:xfrm>
              <a:custGeom>
                <a:rect b="b" l="l" r="r" t="t"/>
                <a:pathLst>
                  <a:path extrusionOk="0" h="1" w="1">
                    <a:moveTo>
                      <a:pt x="1" y="0"/>
                    </a:moveTo>
                    <a:cubicBezTo>
                      <a:pt x="1" y="0"/>
                      <a:pt x="1" y="0"/>
                      <a:pt x="1" y="0"/>
                    </a:cubicBezTo>
                    <a:cubicBezTo>
                      <a:pt x="1" y="0"/>
                      <a:pt x="1" y="0"/>
                      <a:pt x="1" y="0"/>
                    </a:cubicBezTo>
                    <a:cubicBezTo>
                      <a:pt x="1" y="0"/>
                      <a:pt x="0" y="0"/>
                      <a:pt x="0" y="0"/>
                    </a:cubicBezTo>
                    <a:cubicBezTo>
                      <a:pt x="0" y="0"/>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4" name="Google Shape;354;p6"/>
              <p:cNvSpPr/>
              <p:nvPr/>
            </p:nvSpPr>
            <p:spPr>
              <a:xfrm>
                <a:off x="4931569" y="2661048"/>
                <a:ext cx="5954" cy="8335"/>
              </a:xfrm>
              <a:custGeom>
                <a:rect b="b" l="l" r="r" t="t"/>
                <a:pathLst>
                  <a:path extrusionOk="0" h="3" w="2">
                    <a:moveTo>
                      <a:pt x="2" y="2"/>
                    </a:move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2" y="2"/>
                      <a:pt x="2" y="2"/>
                    </a:cubicBezTo>
                    <a:cubicBezTo>
                      <a:pt x="2" y="2"/>
                      <a:pt x="2" y="2"/>
                      <a:pt x="2" y="2"/>
                    </a:cubicBezTo>
                    <a:cubicBezTo>
                      <a:pt x="2" y="2"/>
                      <a:pt x="2" y="2"/>
                      <a:pt x="2" y="2"/>
                    </a:cubicBezTo>
                    <a:cubicBezTo>
                      <a:pt x="2" y="2"/>
                      <a:pt x="2" y="2"/>
                      <a:pt x="2" y="2"/>
                    </a:cubicBezTo>
                    <a:cubicBezTo>
                      <a:pt x="2" y="2"/>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5" name="Google Shape;355;p6"/>
              <p:cNvSpPr/>
              <p:nvPr/>
            </p:nvSpPr>
            <p:spPr>
              <a:xfrm>
                <a:off x="4910139" y="2658666"/>
                <a:ext cx="2381" cy="5954"/>
              </a:xfrm>
              <a:custGeom>
                <a:rect b="b" l="l" r="r" t="t"/>
                <a:pathLst>
                  <a:path extrusionOk="0" h="2" w="1">
                    <a:moveTo>
                      <a:pt x="1" y="1"/>
                    </a:moveTo>
                    <a:cubicBezTo>
                      <a:pt x="1" y="1"/>
                      <a:pt x="1" y="1"/>
                      <a:pt x="1" y="1"/>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6" name="Google Shape;356;p6"/>
              <p:cNvSpPr/>
              <p:nvPr/>
            </p:nvSpPr>
            <p:spPr>
              <a:xfrm>
                <a:off x="4904185" y="2647951"/>
                <a:ext cx="2381" cy="4763"/>
              </a:xfrm>
              <a:custGeom>
                <a:rect b="b" l="l" r="r" t="t"/>
                <a:pathLst>
                  <a:path extrusionOk="0" h="2" w="1">
                    <a:moveTo>
                      <a:pt x="1" y="1"/>
                    </a:moveTo>
                    <a:cubicBezTo>
                      <a:pt x="1" y="1"/>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7" name="Google Shape;357;p6"/>
              <p:cNvSpPr/>
              <p:nvPr/>
            </p:nvSpPr>
            <p:spPr>
              <a:xfrm>
                <a:off x="4931569" y="2681288"/>
                <a:ext cx="34529" cy="14288"/>
              </a:xfrm>
              <a:custGeom>
                <a:rect b="b" l="l" r="r" t="t"/>
                <a:pathLst>
                  <a:path extrusionOk="0" h="5" w="12">
                    <a:moveTo>
                      <a:pt x="5" y="3"/>
                    </a:moveTo>
                    <a:cubicBezTo>
                      <a:pt x="5" y="3"/>
                      <a:pt x="5" y="3"/>
                      <a:pt x="5" y="3"/>
                    </a:cubicBezTo>
                    <a:cubicBezTo>
                      <a:pt x="5" y="3"/>
                      <a:pt x="5" y="3"/>
                      <a:pt x="5"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7" y="3"/>
                    </a:cubicBezTo>
                    <a:cubicBezTo>
                      <a:pt x="7" y="3"/>
                      <a:pt x="7" y="3"/>
                      <a:pt x="7" y="3"/>
                    </a:cubicBezTo>
                    <a:cubicBezTo>
                      <a:pt x="7" y="3"/>
                      <a:pt x="7" y="3"/>
                      <a:pt x="7" y="3"/>
                    </a:cubicBezTo>
                    <a:cubicBezTo>
                      <a:pt x="7" y="3"/>
                      <a:pt x="7" y="4"/>
                      <a:pt x="7" y="4"/>
                    </a:cubicBezTo>
                    <a:cubicBezTo>
                      <a:pt x="7" y="4"/>
                      <a:pt x="7" y="4"/>
                      <a:pt x="7" y="4"/>
                    </a:cubicBezTo>
                    <a:cubicBezTo>
                      <a:pt x="7" y="4"/>
                      <a:pt x="7" y="4"/>
                      <a:pt x="7" y="4"/>
                    </a:cubicBezTo>
                    <a:cubicBezTo>
                      <a:pt x="7"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9" y="4"/>
                      <a:pt x="9" y="4"/>
                      <a:pt x="9" y="4"/>
                    </a:cubicBezTo>
                    <a:cubicBezTo>
                      <a:pt x="10" y="4"/>
                      <a:pt x="10" y="4"/>
                      <a:pt x="10" y="4"/>
                    </a:cubicBezTo>
                    <a:cubicBezTo>
                      <a:pt x="10" y="4"/>
                      <a:pt x="10" y="4"/>
                      <a:pt x="10" y="4"/>
                    </a:cubicBezTo>
                    <a:cubicBezTo>
                      <a:pt x="10" y="4"/>
                      <a:pt x="10" y="4"/>
                      <a:pt x="10" y="4"/>
                    </a:cubicBezTo>
                    <a:cubicBezTo>
                      <a:pt x="10" y="4"/>
                      <a:pt x="10" y="4"/>
                      <a:pt x="10"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2" y="4"/>
                      <a:pt x="12" y="4"/>
                      <a:pt x="12" y="4"/>
                    </a:cubicBezTo>
                    <a:cubicBezTo>
                      <a:pt x="12" y="4"/>
                      <a:pt x="12" y="4"/>
                      <a:pt x="12" y="4"/>
                    </a:cubicBezTo>
                    <a:cubicBezTo>
                      <a:pt x="12" y="4"/>
                      <a:pt x="12" y="4"/>
                      <a:pt x="12" y="4"/>
                    </a:cubicBezTo>
                    <a:cubicBezTo>
                      <a:pt x="12" y="4"/>
                      <a:pt x="12" y="4"/>
                      <a:pt x="12" y="4"/>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3"/>
                      <a:pt x="12" y="3"/>
                      <a:pt x="12" y="3"/>
                    </a:cubicBezTo>
                    <a:cubicBezTo>
                      <a:pt x="12" y="3"/>
                      <a:pt x="12" y="3"/>
                      <a:pt x="12" y="3"/>
                    </a:cubicBezTo>
                    <a:cubicBezTo>
                      <a:pt x="12" y="3"/>
                      <a:pt x="12" y="3"/>
                      <a:pt x="11" y="3"/>
                    </a:cubicBezTo>
                    <a:cubicBezTo>
                      <a:pt x="11" y="3"/>
                      <a:pt x="11" y="3"/>
                      <a:pt x="11" y="3"/>
                    </a:cubicBezTo>
                    <a:cubicBezTo>
                      <a:pt x="11" y="3"/>
                      <a:pt x="11" y="3"/>
                      <a:pt x="11" y="3"/>
                    </a:cubicBezTo>
                    <a:cubicBezTo>
                      <a:pt x="11" y="3"/>
                      <a:pt x="11" y="3"/>
                      <a:pt x="11" y="3"/>
                    </a:cubicBezTo>
                    <a:cubicBezTo>
                      <a:pt x="11" y="3"/>
                      <a:pt x="11" y="3"/>
                      <a:pt x="11" y="3"/>
                    </a:cubicBezTo>
                    <a:cubicBezTo>
                      <a:pt x="11" y="3"/>
                      <a:pt x="11" y="3"/>
                      <a:pt x="11" y="3"/>
                    </a:cubicBezTo>
                    <a:cubicBezTo>
                      <a:pt x="11" y="3"/>
                      <a:pt x="11" y="3"/>
                      <a:pt x="11" y="3"/>
                    </a:cubicBezTo>
                    <a:cubicBezTo>
                      <a:pt x="11" y="3"/>
                      <a:pt x="11" y="3"/>
                      <a:pt x="11" y="3"/>
                    </a:cubicBezTo>
                    <a:cubicBezTo>
                      <a:pt x="10" y="3"/>
                      <a:pt x="10" y="3"/>
                      <a:pt x="10" y="3"/>
                    </a:cubicBezTo>
                    <a:cubicBezTo>
                      <a:pt x="10" y="3"/>
                      <a:pt x="10" y="3"/>
                      <a:pt x="10" y="3"/>
                    </a:cubicBezTo>
                    <a:cubicBezTo>
                      <a:pt x="10" y="3"/>
                      <a:pt x="10" y="3"/>
                      <a:pt x="10" y="3"/>
                    </a:cubicBezTo>
                    <a:cubicBezTo>
                      <a:pt x="10" y="3"/>
                      <a:pt x="10" y="3"/>
                      <a:pt x="10" y="3"/>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1"/>
                      <a:pt x="9" y="1"/>
                      <a:pt x="9" y="1"/>
                    </a:cubicBezTo>
                    <a:cubicBezTo>
                      <a:pt x="9" y="1"/>
                      <a:pt x="9" y="1"/>
                      <a:pt x="9" y="1"/>
                    </a:cubicBezTo>
                    <a:cubicBezTo>
                      <a:pt x="9" y="1"/>
                      <a:pt x="9" y="1"/>
                      <a:pt x="9"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2"/>
                      <a:pt x="7" y="2"/>
                      <a:pt x="7" y="2"/>
                    </a:cubicBezTo>
                    <a:cubicBezTo>
                      <a:pt x="7" y="2"/>
                      <a:pt x="7" y="2"/>
                      <a:pt x="7" y="2"/>
                    </a:cubicBezTo>
                    <a:cubicBezTo>
                      <a:pt x="7" y="2"/>
                      <a:pt x="7" y="2"/>
                      <a:pt x="7" y="2"/>
                    </a:cubicBezTo>
                    <a:cubicBezTo>
                      <a:pt x="7" y="2"/>
                      <a:pt x="7" y="2"/>
                      <a:pt x="7" y="2"/>
                    </a:cubicBezTo>
                    <a:cubicBezTo>
                      <a:pt x="7" y="1"/>
                      <a:pt x="7" y="1"/>
                      <a:pt x="7" y="1"/>
                    </a:cubicBezTo>
                    <a:cubicBezTo>
                      <a:pt x="7" y="1"/>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1"/>
                      <a:pt x="3" y="1"/>
                    </a:cubicBezTo>
                    <a:cubicBezTo>
                      <a:pt x="3" y="1"/>
                      <a:pt x="3" y="1"/>
                      <a:pt x="3" y="1"/>
                    </a:cubicBezTo>
                    <a:cubicBezTo>
                      <a:pt x="3" y="1"/>
                      <a:pt x="3" y="1"/>
                      <a:pt x="3" y="1"/>
                    </a:cubicBezTo>
                    <a:cubicBezTo>
                      <a:pt x="3" y="1"/>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1" y="2"/>
                      <a:pt x="1" y="2"/>
                    </a:cubicBezTo>
                    <a:cubicBezTo>
                      <a:pt x="1" y="2"/>
                      <a:pt x="1" y="2"/>
                      <a:pt x="1" y="2"/>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3"/>
                      <a:pt x="2" y="3"/>
                    </a:cubicBezTo>
                    <a:cubicBezTo>
                      <a:pt x="2"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8" name="Google Shape;358;p6"/>
              <p:cNvSpPr/>
              <p:nvPr/>
            </p:nvSpPr>
            <p:spPr>
              <a:xfrm>
                <a:off x="4960144" y="2687241"/>
                <a:ext cx="5954" cy="1191"/>
              </a:xfrm>
              <a:custGeom>
                <a:rect b="b" l="l" r="r" t="t"/>
                <a:pathLst>
                  <a:path extrusionOk="0" h="120000" w="2">
                    <a:moveTo>
                      <a:pt x="1" y="0"/>
                    </a:move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59" name="Google Shape;359;p6"/>
              <p:cNvSpPr/>
              <p:nvPr/>
            </p:nvSpPr>
            <p:spPr>
              <a:xfrm>
                <a:off x="4970860" y="2692004"/>
                <a:ext cx="3572" cy="3572"/>
              </a:xfrm>
              <a:custGeom>
                <a:rect b="b" l="l" r="r" t="t"/>
                <a:pathLst>
                  <a:path extrusionOk="0" h="1" w="1">
                    <a:moveTo>
                      <a:pt x="0" y="0"/>
                    </a:move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0" name="Google Shape;360;p6"/>
              <p:cNvSpPr/>
              <p:nvPr/>
            </p:nvSpPr>
            <p:spPr>
              <a:xfrm>
                <a:off x="4974432" y="2692004"/>
                <a:ext cx="8335" cy="3572"/>
              </a:xfrm>
              <a:custGeom>
                <a:rect b="b" l="l" r="r" t="t"/>
                <a:pathLst>
                  <a:path extrusionOk="0" h="1" w="3">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2" y="1"/>
                    </a:cubicBezTo>
                    <a:cubicBezTo>
                      <a:pt x="2" y="1"/>
                      <a:pt x="2" y="1"/>
                      <a:pt x="2" y="1"/>
                    </a:cubicBezTo>
                    <a:cubicBezTo>
                      <a:pt x="2" y="1"/>
                      <a:pt x="2" y="1"/>
                      <a:pt x="2" y="1"/>
                    </a:cubicBezTo>
                    <a:cubicBezTo>
                      <a:pt x="2" y="1"/>
                      <a:pt x="2" y="1"/>
                      <a:pt x="2" y="1"/>
                    </a:cubicBezTo>
                    <a:cubicBezTo>
                      <a:pt x="2" y="1"/>
                      <a:pt x="2"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1" name="Google Shape;361;p6"/>
              <p:cNvSpPr/>
              <p:nvPr/>
            </p:nvSpPr>
            <p:spPr>
              <a:xfrm>
                <a:off x="4982766" y="2697958"/>
                <a:ext cx="5954" cy="2381"/>
              </a:xfrm>
              <a:custGeom>
                <a:rect b="b" l="l" r="r" t="t"/>
                <a:pathLst>
                  <a:path extrusionOk="0" h="1"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2" name="Google Shape;362;p6"/>
              <p:cNvSpPr/>
              <p:nvPr/>
            </p:nvSpPr>
            <p:spPr>
              <a:xfrm>
                <a:off x="4999435" y="2692004"/>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3" name="Google Shape;363;p6"/>
              <p:cNvSpPr/>
              <p:nvPr/>
            </p:nvSpPr>
            <p:spPr>
              <a:xfrm>
                <a:off x="4997053" y="2692004"/>
                <a:ext cx="14288" cy="8335"/>
              </a:xfrm>
              <a:custGeom>
                <a:rect b="b" l="l" r="r" t="t"/>
                <a:pathLst>
                  <a:path extrusionOk="0" h="3" w="5">
                    <a:moveTo>
                      <a:pt x="3" y="2"/>
                    </a:moveTo>
                    <a:cubicBezTo>
                      <a:pt x="3" y="2"/>
                      <a:pt x="3" y="2"/>
                      <a:pt x="3" y="2"/>
                    </a:cubicBezTo>
                    <a:cubicBezTo>
                      <a:pt x="3" y="2"/>
                      <a:pt x="3" y="2"/>
                      <a:pt x="3" y="2"/>
                    </a:cubicBezTo>
                    <a:cubicBezTo>
                      <a:pt x="3" y="2"/>
                      <a:pt x="3" y="2"/>
                      <a:pt x="3" y="2"/>
                    </a:cubicBezTo>
                    <a:cubicBezTo>
                      <a:pt x="3" y="2"/>
                      <a:pt x="3" y="2"/>
                      <a:pt x="3" y="2"/>
                    </a:cubicBezTo>
                    <a:cubicBezTo>
                      <a:pt x="4" y="2"/>
                      <a:pt x="4" y="2"/>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3" y="0"/>
                      <a:pt x="3" y="1"/>
                    </a:cubicBezTo>
                    <a:cubicBezTo>
                      <a:pt x="3" y="1"/>
                      <a:pt x="3" y="1"/>
                      <a:pt x="3" y="1"/>
                    </a:cubicBez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0" y="3"/>
                      <a:pt x="0" y="3"/>
                    </a:cubicBezTo>
                    <a:cubicBezTo>
                      <a:pt x="0" y="3"/>
                      <a:pt x="0"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4" name="Google Shape;364;p6"/>
              <p:cNvSpPr/>
              <p:nvPr/>
            </p:nvSpPr>
            <p:spPr>
              <a:xfrm>
                <a:off x="4999435" y="2602707"/>
                <a:ext cx="2381" cy="4763"/>
              </a:xfrm>
              <a:custGeom>
                <a:rect b="b" l="l" r="r" t="t"/>
                <a:pathLst>
                  <a:path extrusionOk="0" h="2" w="1">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5" name="Google Shape;365;p6"/>
              <p:cNvSpPr/>
              <p:nvPr/>
            </p:nvSpPr>
            <p:spPr>
              <a:xfrm>
                <a:off x="4997054" y="2588420"/>
                <a:ext cx="2381" cy="2381"/>
              </a:xfrm>
              <a:custGeom>
                <a:rect b="b" l="l" r="r" t="t"/>
                <a:pathLst>
                  <a:path extrusionOk="0" h="1" w="1">
                    <a:moveTo>
                      <a:pt x="0" y="1"/>
                    </a:move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0" y="1"/>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6" name="Google Shape;366;p6"/>
              <p:cNvSpPr/>
              <p:nvPr/>
            </p:nvSpPr>
            <p:spPr>
              <a:xfrm>
                <a:off x="4993482" y="2596754"/>
                <a:ext cx="5954" cy="2381"/>
              </a:xfrm>
              <a:custGeom>
                <a:rect b="b" l="l" r="r" t="t"/>
                <a:pathLst>
                  <a:path extrusionOk="0" h="1" w="2">
                    <a:moveTo>
                      <a:pt x="1" y="1"/>
                    </a:moveTo>
                    <a:cubicBezTo>
                      <a:pt x="1" y="1"/>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7" name="Google Shape;367;p6"/>
              <p:cNvSpPr/>
              <p:nvPr/>
            </p:nvSpPr>
            <p:spPr>
              <a:xfrm>
                <a:off x="4999435" y="2596754"/>
                <a:ext cx="5954" cy="8335"/>
              </a:xfrm>
              <a:custGeom>
                <a:rect b="b" l="l" r="r" t="t"/>
                <a:pathLst>
                  <a:path extrusionOk="0" h="3" w="2">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2" y="2"/>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8" name="Google Shape;368;p6"/>
              <p:cNvSpPr/>
              <p:nvPr/>
            </p:nvSpPr>
            <p:spPr>
              <a:xfrm>
                <a:off x="4982766" y="2594372"/>
                <a:ext cx="5954" cy="4763"/>
              </a:xfrm>
              <a:custGeom>
                <a:rect b="b" l="l" r="r" t="t"/>
                <a:pathLst>
                  <a:path extrusionOk="0" h="2" w="2">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69" name="Google Shape;369;p6"/>
              <p:cNvSpPr/>
              <p:nvPr/>
            </p:nvSpPr>
            <p:spPr>
              <a:xfrm>
                <a:off x="4999435" y="2607470"/>
                <a:ext cx="2381" cy="3572"/>
              </a:xfrm>
              <a:custGeom>
                <a:rect b="b" l="l" r="r" t="t"/>
                <a:pathLst>
                  <a:path extrusionOk="0" h="1" w="1">
                    <a:moveTo>
                      <a:pt x="0" y="1"/>
                    </a:moveTo>
                    <a:cubicBezTo>
                      <a:pt x="0" y="1"/>
                      <a:pt x="0" y="1"/>
                      <a:pt x="0" y="1"/>
                    </a:cubicBezTo>
                    <a:cubicBezTo>
                      <a:pt x="0" y="1"/>
                      <a:pt x="0" y="1"/>
                      <a:pt x="0" y="1"/>
                    </a:cubicBezTo>
                    <a:cubicBezTo>
                      <a:pt x="0" y="1"/>
                      <a:pt x="0" y="1"/>
                      <a:pt x="0" y="1"/>
                    </a:cubicBezTo>
                    <a:cubicBezTo>
                      <a:pt x="1" y="1"/>
                      <a:pt x="1" y="1"/>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0" name="Google Shape;370;p6"/>
              <p:cNvSpPr/>
              <p:nvPr/>
            </p:nvSpPr>
            <p:spPr>
              <a:xfrm>
                <a:off x="4980385" y="2568179"/>
                <a:ext cx="19050" cy="28575"/>
              </a:xfrm>
              <a:custGeom>
                <a:rect b="b" l="l" r="r" t="t"/>
                <a:pathLst>
                  <a:path extrusionOk="0" h="10" w="7">
                    <a:moveTo>
                      <a:pt x="1" y="4"/>
                    </a:moveTo>
                    <a:cubicBezTo>
                      <a:pt x="1" y="4"/>
                      <a:pt x="1" y="4"/>
                      <a:pt x="1" y="4"/>
                    </a:cubicBezTo>
                    <a:cubicBezTo>
                      <a:pt x="1" y="4"/>
                      <a:pt x="1" y="4"/>
                      <a:pt x="1" y="4"/>
                    </a:cubicBezTo>
                    <a:cubicBezTo>
                      <a:pt x="1" y="4"/>
                      <a:pt x="1"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2" y="7"/>
                    </a:cubicBezTo>
                    <a:cubicBezTo>
                      <a:pt x="2" y="7"/>
                      <a:pt x="2" y="7"/>
                      <a:pt x="2" y="7"/>
                    </a:cubicBezTo>
                    <a:cubicBezTo>
                      <a:pt x="2" y="7"/>
                      <a:pt x="2" y="7"/>
                      <a:pt x="2" y="7"/>
                    </a:cubicBezTo>
                    <a:cubicBezTo>
                      <a:pt x="2" y="7"/>
                      <a:pt x="2" y="7"/>
                      <a:pt x="2" y="7"/>
                    </a:cubicBezTo>
                    <a:cubicBezTo>
                      <a:pt x="2" y="7"/>
                      <a:pt x="2" y="7"/>
                      <a:pt x="2" y="7"/>
                    </a:cubicBezTo>
                    <a:cubicBezTo>
                      <a:pt x="2" y="7"/>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4" y="8"/>
                    </a:cubicBezTo>
                    <a:cubicBezTo>
                      <a:pt x="4" y="8"/>
                      <a:pt x="4" y="8"/>
                      <a:pt x="4" y="8"/>
                    </a:cubicBezTo>
                    <a:cubicBezTo>
                      <a:pt x="4" y="8"/>
                      <a:pt x="4" y="8"/>
                      <a:pt x="4" y="8"/>
                    </a:cubicBezTo>
                    <a:cubicBezTo>
                      <a:pt x="4" y="8"/>
                      <a:pt x="4" y="8"/>
                      <a:pt x="4" y="8"/>
                    </a:cubicBezTo>
                    <a:cubicBezTo>
                      <a:pt x="4" y="8"/>
                      <a:pt x="4" y="8"/>
                      <a:pt x="4" y="8"/>
                    </a:cubicBez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5" y="9"/>
                      <a:pt x="5" y="9"/>
                      <a:pt x="5" y="9"/>
                    </a:cubicBezTo>
                    <a:cubicBezTo>
                      <a:pt x="5" y="9"/>
                      <a:pt x="5" y="9"/>
                      <a:pt x="5" y="9"/>
                    </a:cubicBezTo>
                    <a:cubicBezTo>
                      <a:pt x="5" y="9"/>
                      <a:pt x="5" y="9"/>
                      <a:pt x="5" y="9"/>
                    </a:cubicBezTo>
                    <a:cubicBezTo>
                      <a:pt x="5" y="9"/>
                      <a:pt x="5" y="9"/>
                      <a:pt x="4" y="9"/>
                    </a:cubicBezTo>
                    <a:cubicBezTo>
                      <a:pt x="4" y="9"/>
                      <a:pt x="4" y="9"/>
                      <a:pt x="4" y="9"/>
                    </a:cubicBezTo>
                    <a:cubicBezTo>
                      <a:pt x="4" y="9"/>
                      <a:pt x="4" y="9"/>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5" y="8"/>
                      <a:pt x="5" y="8"/>
                    </a:cubicBezTo>
                    <a:cubicBezTo>
                      <a:pt x="5" y="8"/>
                      <a:pt x="5" y="8"/>
                      <a:pt x="5" y="8"/>
                    </a:cubicBezTo>
                    <a:cubicBezTo>
                      <a:pt x="5" y="8"/>
                      <a:pt x="5" y="8"/>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10"/>
                      <a:pt x="6" y="10"/>
                    </a:cubicBezTo>
                    <a:cubicBezTo>
                      <a:pt x="6" y="10"/>
                      <a:pt x="6" y="10"/>
                      <a:pt x="6" y="10"/>
                    </a:cubicBezTo>
                    <a:cubicBezTo>
                      <a:pt x="6" y="10"/>
                      <a:pt x="6" y="10"/>
                      <a:pt x="6" y="10"/>
                    </a:cubicBezTo>
                    <a:cubicBezTo>
                      <a:pt x="6" y="10"/>
                      <a:pt x="6" y="10"/>
                      <a:pt x="6" y="10"/>
                    </a:cubicBezTo>
                    <a:cubicBezTo>
                      <a:pt x="6" y="10"/>
                      <a:pt x="7" y="10"/>
                      <a:pt x="6" y="10"/>
                    </a:cubicBezTo>
                    <a:cubicBezTo>
                      <a:pt x="6" y="10"/>
                      <a:pt x="6" y="9"/>
                      <a:pt x="6" y="9"/>
                    </a:cubicBezTo>
                    <a:cubicBezTo>
                      <a:pt x="6" y="9"/>
                      <a:pt x="6" y="9"/>
                      <a:pt x="6" y="9"/>
                    </a:cubicBezTo>
                    <a:cubicBezTo>
                      <a:pt x="6" y="9"/>
                      <a:pt x="7" y="9"/>
                      <a:pt x="7"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5" y="8"/>
                      <a:pt x="5" y="8"/>
                      <a:pt x="5" y="8"/>
                    </a:cubicBezTo>
                    <a:cubicBezTo>
                      <a:pt x="5" y="8"/>
                      <a:pt x="5" y="7"/>
                      <a:pt x="5" y="7"/>
                    </a:cubicBezTo>
                    <a:cubicBezTo>
                      <a:pt x="5" y="7"/>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7"/>
                    </a:cubicBezTo>
                    <a:cubicBezTo>
                      <a:pt x="5" y="7"/>
                      <a:pt x="5" y="7"/>
                      <a:pt x="5" y="7"/>
                    </a:cubicBezTo>
                    <a:cubicBezTo>
                      <a:pt x="5" y="7"/>
                      <a:pt x="5" y="7"/>
                      <a:pt x="5"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8"/>
                      <a:pt x="4" y="8"/>
                    </a:cubicBezTo>
                    <a:cubicBezTo>
                      <a:pt x="4" y="8"/>
                      <a:pt x="4" y="8"/>
                      <a:pt x="4" y="8"/>
                    </a:cubicBezTo>
                    <a:cubicBezTo>
                      <a:pt x="4" y="8"/>
                      <a:pt x="3" y="8"/>
                      <a:pt x="3" y="8"/>
                    </a:cubicBezTo>
                    <a:cubicBezTo>
                      <a:pt x="3" y="8"/>
                      <a:pt x="3" y="8"/>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2" y="6"/>
                      <a:pt x="2" y="6"/>
                      <a:pt x="2" y="6"/>
                    </a:cubicBezTo>
                    <a:cubicBezTo>
                      <a:pt x="2" y="6"/>
                      <a:pt x="2" y="6"/>
                      <a:pt x="2" y="6"/>
                    </a:cubicBezTo>
                    <a:cubicBezTo>
                      <a:pt x="2" y="6"/>
                      <a:pt x="2" y="6"/>
                      <a:pt x="2" y="6"/>
                    </a:cubicBezTo>
                    <a:cubicBezTo>
                      <a:pt x="2" y="6"/>
                      <a:pt x="2" y="5"/>
                      <a:pt x="2" y="5"/>
                    </a:cubicBezTo>
                    <a:cubicBezTo>
                      <a:pt x="3" y="5"/>
                      <a:pt x="3" y="5"/>
                      <a:pt x="3" y="5"/>
                    </a:cubicBezTo>
                    <a:cubicBezTo>
                      <a:pt x="3" y="5"/>
                      <a:pt x="2" y="5"/>
                      <a:pt x="2" y="5"/>
                    </a:cubicBezTo>
                    <a:cubicBezTo>
                      <a:pt x="2" y="5"/>
                      <a:pt x="2" y="5"/>
                      <a:pt x="2" y="5"/>
                    </a:cubicBezTo>
                    <a:cubicBezTo>
                      <a:pt x="2" y="5"/>
                      <a:pt x="2" y="5"/>
                      <a:pt x="2" y="5"/>
                    </a:cubicBezTo>
                    <a:cubicBezTo>
                      <a:pt x="3" y="5"/>
                      <a:pt x="3" y="5"/>
                      <a:pt x="3" y="5"/>
                    </a:cubicBezTo>
                    <a:cubicBezTo>
                      <a:pt x="3" y="5"/>
                      <a:pt x="3" y="5"/>
                      <a:pt x="3" y="5"/>
                    </a:cubicBezTo>
                    <a:cubicBezTo>
                      <a:pt x="3" y="5"/>
                      <a:pt x="2" y="5"/>
                      <a:pt x="2" y="5"/>
                    </a:cubicBezTo>
                    <a:cubicBezTo>
                      <a:pt x="2" y="5"/>
                      <a:pt x="2" y="5"/>
                      <a:pt x="2" y="5"/>
                    </a:cubicBezTo>
                    <a:cubicBezTo>
                      <a:pt x="2" y="5"/>
                      <a:pt x="2" y="5"/>
                      <a:pt x="3" y="5"/>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1"/>
                      <a:pt x="0" y="1"/>
                    </a:cubicBezTo>
                    <a:cubicBezTo>
                      <a:pt x="0" y="1"/>
                      <a:pt x="0" y="1"/>
                      <a:pt x="0" y="1"/>
                    </a:cubicBezTo>
                    <a:cubicBezTo>
                      <a:pt x="0" y="1"/>
                      <a:pt x="0" y="1"/>
                      <a:pt x="1" y="1"/>
                    </a:cubicBezTo>
                    <a:cubicBezTo>
                      <a:pt x="1" y="1"/>
                      <a:pt x="1" y="1"/>
                      <a:pt x="1" y="1"/>
                    </a:cubicBezTo>
                    <a:cubicBezTo>
                      <a:pt x="1" y="1"/>
                      <a:pt x="1" y="1"/>
                      <a:pt x="1" y="1"/>
                    </a:cubicBezTo>
                    <a:cubicBezTo>
                      <a:pt x="1" y="1"/>
                      <a:pt x="0" y="2"/>
                      <a:pt x="0" y="2"/>
                    </a:cubicBezTo>
                    <a:cubicBezTo>
                      <a:pt x="0" y="2"/>
                      <a:pt x="0" y="2"/>
                      <a:pt x="0" y="2"/>
                    </a:cubicBezTo>
                    <a:cubicBezTo>
                      <a:pt x="1" y="2"/>
                      <a:pt x="1" y="2"/>
                      <a:pt x="1" y="2"/>
                    </a:cubicBezTo>
                    <a:cubicBezTo>
                      <a:pt x="1" y="2"/>
                      <a:pt x="1" y="2"/>
                      <a:pt x="1" y="2"/>
                    </a:cubicBezTo>
                    <a:cubicBezTo>
                      <a:pt x="1" y="2"/>
                      <a:pt x="1" y="2"/>
                      <a:pt x="1" y="2"/>
                    </a:cubicBezTo>
                    <a:cubicBezTo>
                      <a:pt x="1" y="2"/>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1" name="Google Shape;371;p6"/>
              <p:cNvSpPr/>
              <p:nvPr/>
            </p:nvSpPr>
            <p:spPr>
              <a:xfrm>
                <a:off x="4993482" y="2611041"/>
                <a:ext cx="14288" cy="16669"/>
              </a:xfrm>
              <a:custGeom>
                <a:rect b="b" l="l" r="r" t="t"/>
                <a:pathLst>
                  <a:path extrusionOk="0" h="6" w="5">
                    <a:moveTo>
                      <a:pt x="5" y="3"/>
                    </a:moveTo>
                    <a:cubicBezTo>
                      <a:pt x="5"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0"/>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2"/>
                      <a:pt x="3" y="2"/>
                      <a:pt x="3" y="2"/>
                    </a:cubicBezTo>
                    <a:cubicBezTo>
                      <a:pt x="3" y="2"/>
                      <a:pt x="3" y="2"/>
                      <a:pt x="3" y="1"/>
                    </a:cubicBezTo>
                    <a:cubicBezTo>
                      <a:pt x="3" y="1"/>
                      <a:pt x="3" y="1"/>
                      <a:pt x="3" y="1"/>
                    </a:cubicBezTo>
                    <a:cubicBezTo>
                      <a:pt x="3" y="1"/>
                      <a:pt x="3" y="1"/>
                      <a:pt x="3" y="1"/>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2"/>
                      <a:pt x="0" y="2"/>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4"/>
                      <a:pt x="1" y="4"/>
                      <a:pt x="1" y="4"/>
                    </a:cubicBezTo>
                    <a:cubicBezTo>
                      <a:pt x="1" y="4"/>
                      <a:pt x="1" y="4"/>
                      <a:pt x="2" y="4"/>
                    </a:cubicBezTo>
                    <a:cubicBezTo>
                      <a:pt x="2" y="4"/>
                      <a:pt x="2" y="4"/>
                      <a:pt x="2" y="4"/>
                    </a:cubicBezTo>
                    <a:cubicBezTo>
                      <a:pt x="2"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4"/>
                      <a:pt x="2" y="4"/>
                    </a:cubicBezTo>
                    <a:cubicBezTo>
                      <a:pt x="2" y="4"/>
                      <a:pt x="2" y="4"/>
                      <a:pt x="2" y="4"/>
                    </a:cubicBezTo>
                    <a:cubicBezTo>
                      <a:pt x="2" y="4"/>
                      <a:pt x="2" y="4"/>
                      <a:pt x="2" y="4"/>
                    </a:cubicBezTo>
                    <a:cubicBezTo>
                      <a:pt x="2" y="4"/>
                      <a:pt x="2" y="4"/>
                      <a:pt x="2" y="4"/>
                    </a:cubicBezTo>
                    <a:cubicBezTo>
                      <a:pt x="2" y="4"/>
                      <a:pt x="2" y="4"/>
                      <a:pt x="2" y="4"/>
                    </a:cubicBezTo>
                    <a:cubicBezTo>
                      <a:pt x="2" y="4"/>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3" y="5"/>
                    </a:cubicBezTo>
                    <a:cubicBezTo>
                      <a:pt x="3" y="5"/>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3"/>
                      <a:pt x="4" y="3"/>
                    </a:cubicBezTo>
                    <a:cubicBezTo>
                      <a:pt x="5" y="3"/>
                      <a:pt x="5" y="4"/>
                      <a:pt x="5" y="4"/>
                    </a:cubicBezTo>
                    <a:cubicBezTo>
                      <a:pt x="5" y="4"/>
                      <a:pt x="5" y="4"/>
                      <a:pt x="5" y="4"/>
                    </a:cubicBezTo>
                    <a:cubicBezTo>
                      <a:pt x="5" y="4"/>
                      <a:pt x="5" y="4"/>
                      <a:pt x="5" y="4"/>
                    </a:cubicBezTo>
                    <a:cubicBezTo>
                      <a:pt x="5" y="4"/>
                      <a:pt x="5" y="4"/>
                      <a:pt x="5" y="4"/>
                    </a:cubicBezTo>
                    <a:cubicBezTo>
                      <a:pt x="5" y="4"/>
                      <a:pt x="5" y="4"/>
                      <a:pt x="5" y="4"/>
                    </a:cubicBezTo>
                    <a:cubicBezTo>
                      <a:pt x="5" y="4"/>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3"/>
                      <a:pt x="5" y="3"/>
                    </a:cubicBezTo>
                    <a:cubicBezTo>
                      <a:pt x="5" y="3"/>
                      <a:pt x="5" y="3"/>
                      <a:pt x="5"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2" name="Google Shape;372;p6"/>
              <p:cNvSpPr/>
              <p:nvPr/>
            </p:nvSpPr>
            <p:spPr>
              <a:xfrm>
                <a:off x="4991101" y="2599135"/>
                <a:ext cx="2381" cy="8335"/>
              </a:xfrm>
              <a:custGeom>
                <a:rect b="b" l="l" r="r" t="t"/>
                <a:pathLst>
                  <a:path extrusionOk="0" h="3" w="1">
                    <a:moveTo>
                      <a:pt x="1" y="1"/>
                    </a:moveTo>
                    <a:cubicBezTo>
                      <a:pt x="1" y="1"/>
                      <a:pt x="1" y="1"/>
                      <a:pt x="1" y="1"/>
                    </a:cubicBezTo>
                    <a:cubicBezTo>
                      <a:pt x="1" y="1"/>
                      <a:pt x="1" y="1"/>
                      <a:pt x="1" y="1"/>
                    </a:cubicBezTo>
                    <a:cubicBezTo>
                      <a:pt x="1" y="1"/>
                      <a:pt x="1" y="1"/>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0"/>
                      <a:pt x="1" y="0"/>
                      <a:pt x="1" y="0"/>
                    </a:cubicBezTo>
                    <a:cubicBezTo>
                      <a:pt x="1" y="0"/>
                      <a:pt x="1" y="0"/>
                      <a:pt x="1" y="0"/>
                    </a:cubicBezTo>
                    <a:cubicBezTo>
                      <a:pt x="1" y="0"/>
                      <a:pt x="1" y="0"/>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3" name="Google Shape;373;p6"/>
              <p:cNvSpPr/>
              <p:nvPr/>
            </p:nvSpPr>
            <p:spPr>
              <a:xfrm>
                <a:off x="4997054" y="2602707"/>
                <a:ext cx="2381" cy="8335"/>
              </a:xfrm>
              <a:custGeom>
                <a:rect b="b" l="l" r="r" t="t"/>
                <a:pathLst>
                  <a:path extrusionOk="0" h="3" w="1">
                    <a:moveTo>
                      <a:pt x="0" y="2"/>
                    </a:moveTo>
                    <a:cubicBezTo>
                      <a:pt x="0" y="2"/>
                      <a:pt x="0" y="2"/>
                      <a:pt x="0" y="2"/>
                    </a:cubicBezTo>
                    <a:cubicBezTo>
                      <a:pt x="0" y="2"/>
                      <a:pt x="0"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4" name="Google Shape;374;p6"/>
              <p:cNvSpPr/>
              <p:nvPr/>
            </p:nvSpPr>
            <p:spPr>
              <a:xfrm>
                <a:off x="4993482" y="2605089"/>
                <a:ext cx="1191" cy="2381"/>
              </a:xfrm>
              <a:custGeom>
                <a:rect b="b" l="l" r="r" t="t"/>
                <a:pathLst>
                  <a:path extrusionOk="0" h="1"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5" name="Google Shape;375;p6"/>
              <p:cNvSpPr/>
              <p:nvPr/>
            </p:nvSpPr>
            <p:spPr>
              <a:xfrm>
                <a:off x="4993483" y="2605089"/>
                <a:ext cx="3572" cy="8335"/>
              </a:xfrm>
              <a:custGeom>
                <a:rect b="b" l="l" r="r" t="t"/>
                <a:pathLst>
                  <a:path extrusionOk="0" h="3" w="1">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3"/>
                      <a:pt x="0" y="3"/>
                      <a:pt x="1" y="3"/>
                    </a:cubicBezTo>
                    <a:cubicBezTo>
                      <a:pt x="1" y="3"/>
                      <a:pt x="1" y="3"/>
                      <a:pt x="1" y="3"/>
                    </a:cubicBezTo>
                    <a:cubicBezTo>
                      <a:pt x="1" y="3"/>
                      <a:pt x="1" y="3"/>
                      <a:pt x="1" y="2"/>
                    </a:cubicBezTo>
                    <a:cubicBezTo>
                      <a:pt x="1" y="2"/>
                      <a:pt x="1" y="2"/>
                      <a:pt x="1" y="2"/>
                    </a:cubicBezTo>
                    <a:cubicBezTo>
                      <a:pt x="1" y="2"/>
                      <a:pt x="1" y="2"/>
                      <a:pt x="1" y="2"/>
                    </a:cubicBezTo>
                    <a:cubicBezTo>
                      <a:pt x="1" y="2"/>
                      <a:pt x="1" y="2"/>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6" name="Google Shape;376;p6"/>
              <p:cNvSpPr/>
              <p:nvPr/>
            </p:nvSpPr>
            <p:spPr>
              <a:xfrm>
                <a:off x="4974432" y="2602707"/>
                <a:ext cx="8335" cy="14288"/>
              </a:xfrm>
              <a:custGeom>
                <a:rect b="b" l="l" r="r" t="t"/>
                <a:pathLst>
                  <a:path extrusionOk="0" h="5" w="3">
                    <a:moveTo>
                      <a:pt x="0" y="5"/>
                    </a:move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2"/>
                    </a:cubicBezTo>
                    <a:cubicBezTo>
                      <a:pt x="2" y="2"/>
                      <a:pt x="2" y="2"/>
                      <a:pt x="2" y="2"/>
                    </a:cubicBezTo>
                    <a:cubicBezTo>
                      <a:pt x="2" y="2"/>
                      <a:pt x="2" y="2"/>
                      <a:pt x="2" y="2"/>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3" y="1"/>
                      <a:pt x="3" y="1"/>
                    </a:cubicBezTo>
                    <a:cubicBezTo>
                      <a:pt x="3" y="1"/>
                      <a:pt x="3"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3"/>
                      <a:pt x="2" y="3"/>
                    </a:cubicBezTo>
                    <a:cubicBezTo>
                      <a:pt x="2" y="3"/>
                      <a:pt x="2" y="3"/>
                      <a:pt x="2" y="3"/>
                    </a:cubicBezTo>
                    <a:cubicBezTo>
                      <a:pt x="2" y="3"/>
                      <a:pt x="1" y="3"/>
                      <a:pt x="1" y="3"/>
                    </a:cubicBezTo>
                    <a:cubicBezTo>
                      <a:pt x="1" y="3"/>
                      <a:pt x="1" y="3"/>
                      <a:pt x="1" y="3"/>
                    </a:cubicBezTo>
                    <a:cubicBezTo>
                      <a:pt x="1" y="3"/>
                      <a:pt x="1" y="3"/>
                      <a:pt x="1" y="3"/>
                    </a:cubicBezTo>
                    <a:cubicBezTo>
                      <a:pt x="1" y="3"/>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5"/>
                      <a:pt x="0" y="5"/>
                    </a:cubicBezTo>
                    <a:cubicBezTo>
                      <a:pt x="0" y="5"/>
                      <a:pt x="0" y="5"/>
                      <a:pt x="0"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7" name="Google Shape;377;p6"/>
              <p:cNvSpPr/>
              <p:nvPr/>
            </p:nvSpPr>
            <p:spPr>
              <a:xfrm>
                <a:off x="5036345" y="2681289"/>
                <a:ext cx="2381" cy="2381"/>
              </a:xfrm>
              <a:custGeom>
                <a:rect b="b" l="l" r="r" t="t"/>
                <a:pathLst>
                  <a:path extrusionOk="0" h="1" w="1">
                    <a:moveTo>
                      <a:pt x="1" y="1"/>
                    </a:moveTo>
                    <a:cubicBezTo>
                      <a:pt x="1" y="1"/>
                      <a:pt x="1" y="1"/>
                      <a:pt x="1" y="1"/>
                    </a:cubicBezTo>
                    <a:cubicBezTo>
                      <a:pt x="1" y="1"/>
                      <a:pt x="0" y="0"/>
                      <a:pt x="0" y="0"/>
                    </a:cubicBezTo>
                    <a:cubicBezTo>
                      <a:pt x="0" y="0"/>
                      <a:pt x="0" y="0"/>
                      <a:pt x="0" y="0"/>
                    </a:cubicBezTo>
                    <a:cubicBezTo>
                      <a:pt x="0" y="0"/>
                      <a:pt x="0" y="0"/>
                      <a:pt x="0" y="0"/>
                    </a:cubicBezTo>
                    <a:cubicBezTo>
                      <a:pt x="0" y="1"/>
                      <a:pt x="0" y="1"/>
                      <a:pt x="0" y="1"/>
                    </a:cubicBezTo>
                    <a:cubicBezTo>
                      <a:pt x="0" y="1"/>
                      <a:pt x="0"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8" name="Google Shape;378;p6"/>
              <p:cNvSpPr/>
              <p:nvPr/>
            </p:nvSpPr>
            <p:spPr>
              <a:xfrm>
                <a:off x="5036345" y="2683670"/>
                <a:ext cx="1191" cy="3572"/>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79" name="Google Shape;379;p6"/>
              <p:cNvSpPr/>
              <p:nvPr/>
            </p:nvSpPr>
            <p:spPr>
              <a:xfrm>
                <a:off x="5036345" y="2681288"/>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0" name="Google Shape;380;p6"/>
              <p:cNvSpPr/>
              <p:nvPr/>
            </p:nvSpPr>
            <p:spPr>
              <a:xfrm>
                <a:off x="5086351" y="2675335"/>
                <a:ext cx="14288" cy="8335"/>
              </a:xfrm>
              <a:custGeom>
                <a:rect b="b" l="l" r="r" t="t"/>
                <a:pathLst>
                  <a:path extrusionOk="0" h="3" w="5">
                    <a:moveTo>
                      <a:pt x="1" y="2"/>
                    </a:moveTo>
                    <a:cubicBezTo>
                      <a:pt x="1" y="2"/>
                      <a:pt x="1" y="3"/>
                      <a:pt x="1" y="3"/>
                    </a:cubicBezTo>
                    <a:cubicBezTo>
                      <a:pt x="1" y="3"/>
                      <a:pt x="1" y="3"/>
                      <a:pt x="1" y="3"/>
                    </a:cubicBezTo>
                    <a:cubicBezTo>
                      <a:pt x="1" y="3"/>
                      <a:pt x="1" y="3"/>
                      <a:pt x="1" y="3"/>
                    </a:cubicBezTo>
                    <a:cubicBezTo>
                      <a:pt x="1"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4" y="3"/>
                      <a:pt x="4" y="3"/>
                      <a:pt x="4" y="3"/>
                    </a:cubicBezTo>
                    <a:cubicBezTo>
                      <a:pt x="4" y="3"/>
                      <a:pt x="4" y="3"/>
                      <a:pt x="4" y="3"/>
                    </a:cubicBezTo>
                    <a:cubicBezTo>
                      <a:pt x="4" y="3"/>
                      <a:pt x="4" y="2"/>
                      <a:pt x="4" y="2"/>
                    </a:cubicBezTo>
                    <a:cubicBezTo>
                      <a:pt x="4" y="2"/>
                      <a:pt x="4" y="2"/>
                      <a:pt x="4" y="2"/>
                    </a:cubicBezTo>
                    <a:cubicBezTo>
                      <a:pt x="4" y="2"/>
                      <a:pt x="4" y="2"/>
                      <a:pt x="4" y="2"/>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1"/>
                      <a:pt x="5" y="1"/>
                      <a:pt x="4" y="1"/>
                    </a:cubicBezTo>
                    <a:cubicBezTo>
                      <a:pt x="4" y="1"/>
                      <a:pt x="4" y="1"/>
                      <a:pt x="4" y="1"/>
                    </a:cubicBezTo>
                    <a:cubicBezTo>
                      <a:pt x="4" y="1"/>
                      <a:pt x="4" y="1"/>
                      <a:pt x="4" y="1"/>
                    </a:cubicBezTo>
                    <a:cubicBezTo>
                      <a:pt x="4" y="1"/>
                      <a:pt x="4" y="2"/>
                      <a:pt x="4" y="2"/>
                    </a:cubicBezTo>
                    <a:cubicBezTo>
                      <a:pt x="4" y="2"/>
                      <a:pt x="4"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1"/>
                    </a:cubicBezTo>
                    <a:cubicBezTo>
                      <a:pt x="3" y="1"/>
                      <a:pt x="3" y="1"/>
                      <a:pt x="3" y="1"/>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0"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1" name="Google Shape;381;p6"/>
              <p:cNvSpPr/>
              <p:nvPr/>
            </p:nvSpPr>
            <p:spPr>
              <a:xfrm>
                <a:off x="5094685" y="2667001"/>
                <a:ext cx="9525" cy="8335"/>
              </a:xfrm>
              <a:custGeom>
                <a:rect b="b" l="l" r="r" t="t"/>
                <a:pathLst>
                  <a:path extrusionOk="0" h="3" w="3">
                    <a:moveTo>
                      <a:pt x="1" y="0"/>
                    </a:moveTo>
                    <a:cubicBezTo>
                      <a:pt x="1" y="0"/>
                      <a:pt x="1" y="0"/>
                      <a:pt x="1" y="0"/>
                    </a:cubicBezTo>
                    <a:cubicBezTo>
                      <a:pt x="1" y="0"/>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2"/>
                    </a:cubicBezTo>
                    <a:cubicBezTo>
                      <a:pt x="2" y="2"/>
                      <a:pt x="2" y="2"/>
                      <a:pt x="2" y="2"/>
                    </a:cubicBezTo>
                    <a:cubicBezTo>
                      <a:pt x="2" y="2"/>
                      <a:pt x="2" y="2"/>
                      <a:pt x="2" y="2"/>
                    </a:cubicBezTo>
                    <a:cubicBezTo>
                      <a:pt x="2" y="2"/>
                      <a:pt x="3" y="2"/>
                      <a:pt x="3" y="2"/>
                    </a:cubicBezTo>
                    <a:cubicBezTo>
                      <a:pt x="3" y="2"/>
                      <a:pt x="3" y="2"/>
                      <a:pt x="3" y="2"/>
                    </a:cubicBezTo>
                    <a:cubicBezTo>
                      <a:pt x="3" y="2"/>
                      <a:pt x="3" y="2"/>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2"/>
                      <a:pt x="3" y="2"/>
                      <a:pt x="3" y="2"/>
                    </a:cubicBezTo>
                    <a:cubicBezTo>
                      <a:pt x="3" y="1"/>
                      <a:pt x="3" y="1"/>
                      <a:pt x="2" y="1"/>
                    </a:cubicBezTo>
                    <a:cubicBezTo>
                      <a:pt x="2" y="1"/>
                      <a:pt x="2" y="1"/>
                      <a:pt x="2" y="1"/>
                    </a:cubicBezTo>
                    <a:cubicBezTo>
                      <a:pt x="2" y="1"/>
                      <a:pt x="2" y="1"/>
                      <a:pt x="2" y="1"/>
                    </a:cubicBezTo>
                    <a:cubicBezTo>
                      <a:pt x="2" y="1"/>
                      <a:pt x="2" y="1"/>
                      <a:pt x="2" y="1"/>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2" name="Google Shape;382;p6"/>
              <p:cNvSpPr/>
              <p:nvPr/>
            </p:nvSpPr>
            <p:spPr>
              <a:xfrm>
                <a:off x="5114926" y="2687242"/>
                <a:ext cx="5954" cy="2381"/>
              </a:xfrm>
              <a:custGeom>
                <a:rect b="b" l="l" r="r" t="t"/>
                <a:pathLst>
                  <a:path extrusionOk="0" h="1"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3" name="Google Shape;383;p6"/>
              <p:cNvSpPr/>
              <p:nvPr/>
            </p:nvSpPr>
            <p:spPr>
              <a:xfrm>
                <a:off x="5108972" y="2681288"/>
                <a:ext cx="5954" cy="5954"/>
              </a:xfrm>
              <a:custGeom>
                <a:rect b="b" l="l" r="r" t="t"/>
                <a:pathLst>
                  <a:path extrusionOk="0" h="2" w="2">
                    <a:moveTo>
                      <a:pt x="0" y="0"/>
                    </a:moveTo>
                    <a:cubicBezTo>
                      <a:pt x="0" y="0"/>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1"/>
                      <a:pt x="2" y="1"/>
                      <a:pt x="2" y="1"/>
                    </a:cubicBezTo>
                    <a:cubicBezTo>
                      <a:pt x="2" y="1"/>
                      <a:pt x="2" y="1"/>
                      <a:pt x="1" y="1"/>
                    </a:cubicBezTo>
                    <a:cubicBezTo>
                      <a:pt x="1" y="1"/>
                      <a:pt x="1" y="1"/>
                      <a:pt x="1" y="1"/>
                    </a:cubicBezTo>
                    <a:cubicBezTo>
                      <a:pt x="1" y="1"/>
                      <a:pt x="1" y="1"/>
                      <a:pt x="1" y="1"/>
                    </a:cubicBezTo>
                    <a:cubicBezTo>
                      <a:pt x="1" y="1"/>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4" name="Google Shape;384;p6"/>
              <p:cNvSpPr/>
              <p:nvPr/>
            </p:nvSpPr>
            <p:spPr>
              <a:xfrm>
                <a:off x="5123260" y="2689622"/>
                <a:ext cx="5954" cy="5954"/>
              </a:xfrm>
              <a:custGeom>
                <a:rect b="b" l="l" r="r" t="t"/>
                <a:pathLst>
                  <a:path extrusionOk="0" h="2" w="2">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2" y="2"/>
                      <a:pt x="2" y="2"/>
                      <a:pt x="2" y="2"/>
                    </a:cubicBezTo>
                    <a:cubicBezTo>
                      <a:pt x="2" y="2"/>
                      <a:pt x="2" y="2"/>
                      <a:pt x="2" y="2"/>
                    </a:cubicBezTo>
                    <a:cubicBezTo>
                      <a:pt x="2"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5" name="Google Shape;385;p6"/>
              <p:cNvSpPr/>
              <p:nvPr/>
            </p:nvSpPr>
            <p:spPr>
              <a:xfrm>
                <a:off x="5042297" y="2661048"/>
                <a:ext cx="4763" cy="3572"/>
              </a:xfrm>
              <a:custGeom>
                <a:rect b="b" l="l" r="r" t="t"/>
                <a:pathLst>
                  <a:path extrusionOk="0" h="1" w="2">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1"/>
                      <a:pt x="1" y="1"/>
                    </a:cubicBezTo>
                    <a:cubicBezTo>
                      <a:pt x="1" y="1"/>
                      <a:pt x="1" y="1"/>
                      <a:pt x="1" y="1"/>
                    </a:cubicBezTo>
                    <a:cubicBezTo>
                      <a:pt x="1" y="1"/>
                      <a:pt x="1" y="1"/>
                      <a:pt x="1" y="1"/>
                    </a:cubicBezTo>
                    <a:cubicBezTo>
                      <a:pt x="1"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6" name="Google Shape;386;p6"/>
              <p:cNvSpPr/>
              <p:nvPr/>
            </p:nvSpPr>
            <p:spPr>
              <a:xfrm>
                <a:off x="5042298" y="2658666"/>
                <a:ext cx="2381" cy="1191"/>
              </a:xfrm>
              <a:custGeom>
                <a:rect b="b" l="l" r="r" t="t"/>
                <a:pathLst>
                  <a:path extrusionOk="0" h="120000" w="1">
                    <a:moveTo>
                      <a:pt x="0" y="0"/>
                    </a:move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7" name="Google Shape;387;p6"/>
              <p:cNvSpPr/>
              <p:nvPr/>
            </p:nvSpPr>
            <p:spPr>
              <a:xfrm>
                <a:off x="5024439" y="2656285"/>
                <a:ext cx="70247" cy="50006"/>
              </a:xfrm>
              <a:custGeom>
                <a:rect b="b" l="l" r="r" t="t"/>
                <a:pathLst>
                  <a:path extrusionOk="0" h="18" w="25">
                    <a:moveTo>
                      <a:pt x="12" y="3"/>
                    </a:moveTo>
                    <a:cubicBezTo>
                      <a:pt x="12" y="3"/>
                      <a:pt x="12" y="3"/>
                      <a:pt x="12" y="3"/>
                    </a:cubicBezTo>
                    <a:cubicBezTo>
                      <a:pt x="12" y="3"/>
                      <a:pt x="12" y="3"/>
                      <a:pt x="12" y="3"/>
                    </a:cubicBezTo>
                    <a:cubicBezTo>
                      <a:pt x="12" y="3"/>
                      <a:pt x="12" y="3"/>
                      <a:pt x="12" y="3"/>
                    </a:cubicBezTo>
                    <a:cubicBezTo>
                      <a:pt x="12" y="3"/>
                      <a:pt x="12" y="3"/>
                      <a:pt x="11" y="3"/>
                    </a:cubicBezTo>
                    <a:cubicBezTo>
                      <a:pt x="11" y="3"/>
                      <a:pt x="11" y="3"/>
                      <a:pt x="11" y="3"/>
                    </a:cubicBezTo>
                    <a:cubicBezTo>
                      <a:pt x="11" y="3"/>
                      <a:pt x="11" y="3"/>
                      <a:pt x="11" y="3"/>
                    </a:cubicBezTo>
                    <a:cubicBezTo>
                      <a:pt x="11" y="3"/>
                      <a:pt x="11" y="3"/>
                      <a:pt x="11" y="3"/>
                    </a:cubicBezTo>
                    <a:cubicBezTo>
                      <a:pt x="11" y="3"/>
                      <a:pt x="11" y="3"/>
                      <a:pt x="11" y="3"/>
                    </a:cubicBezTo>
                    <a:cubicBezTo>
                      <a:pt x="10" y="3"/>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9" y="2"/>
                      <a:pt x="9" y="2"/>
                      <a:pt x="9" y="2"/>
                    </a:cubicBezTo>
                    <a:cubicBezTo>
                      <a:pt x="8" y="2"/>
                      <a:pt x="8" y="2"/>
                      <a:pt x="8" y="3"/>
                    </a:cubicBezTo>
                    <a:cubicBezTo>
                      <a:pt x="8" y="3"/>
                      <a:pt x="8" y="3"/>
                      <a:pt x="8" y="3"/>
                    </a:cubicBezTo>
                    <a:cubicBezTo>
                      <a:pt x="8" y="3"/>
                      <a:pt x="8" y="3"/>
                      <a:pt x="8" y="3"/>
                    </a:cubicBezTo>
                    <a:cubicBezTo>
                      <a:pt x="8" y="3"/>
                      <a:pt x="8" y="3"/>
                      <a:pt x="8" y="3"/>
                    </a:cubicBezTo>
                    <a:cubicBezTo>
                      <a:pt x="8" y="3"/>
                      <a:pt x="8" y="3"/>
                      <a:pt x="8" y="3"/>
                    </a:cubicBezTo>
                    <a:cubicBezTo>
                      <a:pt x="8" y="3"/>
                      <a:pt x="7" y="3"/>
                      <a:pt x="7" y="3"/>
                    </a:cubicBezTo>
                    <a:cubicBezTo>
                      <a:pt x="7" y="3"/>
                      <a:pt x="7" y="3"/>
                      <a:pt x="7" y="3"/>
                    </a:cubicBezTo>
                    <a:cubicBezTo>
                      <a:pt x="7" y="3"/>
                      <a:pt x="7" y="3"/>
                      <a:pt x="7" y="3"/>
                    </a:cubicBezTo>
                    <a:cubicBezTo>
                      <a:pt x="7" y="3"/>
                      <a:pt x="7" y="3"/>
                      <a:pt x="7" y="3"/>
                    </a:cubicBezTo>
                    <a:cubicBezTo>
                      <a:pt x="7" y="3"/>
                      <a:pt x="7" y="4"/>
                      <a:pt x="7" y="4"/>
                    </a:cubicBezTo>
                    <a:cubicBezTo>
                      <a:pt x="7" y="4"/>
                      <a:pt x="7" y="4"/>
                      <a:pt x="7" y="4"/>
                    </a:cubicBezTo>
                    <a:cubicBezTo>
                      <a:pt x="7" y="4"/>
                      <a:pt x="7" y="4"/>
                      <a:pt x="7" y="4"/>
                    </a:cubicBezTo>
                    <a:cubicBezTo>
                      <a:pt x="7" y="4"/>
                      <a:pt x="7" y="4"/>
                      <a:pt x="6" y="4"/>
                    </a:cubicBezTo>
                    <a:cubicBezTo>
                      <a:pt x="6" y="4"/>
                      <a:pt x="6" y="4"/>
                      <a:pt x="6" y="4"/>
                    </a:cubicBezTo>
                    <a:cubicBezTo>
                      <a:pt x="6" y="4"/>
                      <a:pt x="6" y="4"/>
                      <a:pt x="6" y="4"/>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5" y="5"/>
                      <a:pt x="5" y="5"/>
                      <a:pt x="5" y="5"/>
                    </a:cubicBezTo>
                    <a:cubicBezTo>
                      <a:pt x="5" y="5"/>
                      <a:pt x="5" y="5"/>
                      <a:pt x="5" y="5"/>
                    </a:cubicBezTo>
                    <a:cubicBezTo>
                      <a:pt x="5" y="5"/>
                      <a:pt x="5" y="5"/>
                      <a:pt x="5" y="5"/>
                    </a:cubicBezTo>
                    <a:cubicBezTo>
                      <a:pt x="5" y="5"/>
                      <a:pt x="5" y="5"/>
                      <a:pt x="5" y="5"/>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3"/>
                    </a:cubicBezTo>
                    <a:cubicBezTo>
                      <a:pt x="5" y="3"/>
                      <a:pt x="5" y="3"/>
                      <a:pt x="5" y="3"/>
                    </a:cubicBezTo>
                    <a:cubicBezTo>
                      <a:pt x="5" y="3"/>
                      <a:pt x="5" y="3"/>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2"/>
                      <a:pt x="5" y="2"/>
                    </a:cubicBezTo>
                    <a:cubicBezTo>
                      <a:pt x="5" y="2"/>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3"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5"/>
                    </a:cubicBezTo>
                    <a:cubicBezTo>
                      <a:pt x="3" y="5"/>
                      <a:pt x="3" y="5"/>
                      <a:pt x="3" y="5"/>
                    </a:cubicBezTo>
                    <a:cubicBezTo>
                      <a:pt x="3" y="5"/>
                      <a:pt x="3" y="5"/>
                      <a:pt x="3" y="5"/>
                    </a:cubicBezTo>
                    <a:cubicBezTo>
                      <a:pt x="2" y="5"/>
                      <a:pt x="2" y="5"/>
                      <a:pt x="2" y="5"/>
                    </a:cubicBezTo>
                    <a:cubicBezTo>
                      <a:pt x="2"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5"/>
                    </a:cubicBezTo>
                    <a:cubicBezTo>
                      <a:pt x="3" y="5"/>
                      <a:pt x="3"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7"/>
                      <a:pt x="5" y="7"/>
                    </a:cubicBezTo>
                    <a:cubicBezTo>
                      <a:pt x="5" y="7"/>
                      <a:pt x="5" y="7"/>
                      <a:pt x="5" y="7"/>
                    </a:cubicBezTo>
                    <a:cubicBezTo>
                      <a:pt x="5"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6" y="7"/>
                    </a:cubicBezTo>
                    <a:cubicBezTo>
                      <a:pt x="6" y="7"/>
                      <a:pt x="6" y="7"/>
                      <a:pt x="7" y="7"/>
                    </a:cubicBezTo>
                    <a:cubicBezTo>
                      <a:pt x="7" y="7"/>
                      <a:pt x="7" y="7"/>
                      <a:pt x="7" y="7"/>
                    </a:cubicBezTo>
                    <a:cubicBezTo>
                      <a:pt x="7" y="7"/>
                      <a:pt x="7" y="7"/>
                      <a:pt x="7" y="7"/>
                    </a:cubicBezTo>
                    <a:cubicBezTo>
                      <a:pt x="7" y="7"/>
                      <a:pt x="7" y="7"/>
                      <a:pt x="7" y="7"/>
                    </a:cubicBezTo>
                    <a:cubicBezTo>
                      <a:pt x="7" y="7"/>
                      <a:pt x="7" y="8"/>
                      <a:pt x="7" y="8"/>
                    </a:cubicBezTo>
                    <a:cubicBezTo>
                      <a:pt x="7" y="8"/>
                      <a:pt x="7" y="8"/>
                      <a:pt x="7" y="8"/>
                    </a:cubicBezTo>
                    <a:cubicBezTo>
                      <a:pt x="7" y="8"/>
                      <a:pt x="7" y="7"/>
                      <a:pt x="7" y="7"/>
                    </a:cubicBezTo>
                    <a:cubicBezTo>
                      <a:pt x="8" y="7"/>
                      <a:pt x="8" y="7"/>
                      <a:pt x="8" y="7"/>
                    </a:cubicBezTo>
                    <a:cubicBezTo>
                      <a:pt x="8" y="7"/>
                      <a:pt x="8" y="7"/>
                      <a:pt x="8" y="7"/>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7"/>
                      <a:pt x="8" y="7"/>
                    </a:cubicBezTo>
                    <a:cubicBezTo>
                      <a:pt x="8" y="7"/>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9" y="8"/>
                      <a:pt x="9" y="8"/>
                    </a:cubicBezTo>
                    <a:cubicBezTo>
                      <a:pt x="9" y="8"/>
                      <a:pt x="9" y="8"/>
                      <a:pt x="9" y="8"/>
                    </a:cubicBezTo>
                    <a:cubicBezTo>
                      <a:pt x="8" y="8"/>
                      <a:pt x="8" y="8"/>
                      <a:pt x="8" y="8"/>
                    </a:cubicBezTo>
                    <a:cubicBezTo>
                      <a:pt x="9" y="8"/>
                      <a:pt x="9" y="8"/>
                      <a:pt x="9" y="8"/>
                    </a:cubicBezTo>
                    <a:cubicBezTo>
                      <a:pt x="9" y="8"/>
                      <a:pt x="9" y="9"/>
                      <a:pt x="9" y="9"/>
                    </a:cubicBezTo>
                    <a:cubicBezTo>
                      <a:pt x="9" y="9"/>
                      <a:pt x="9" y="9"/>
                      <a:pt x="9" y="9"/>
                    </a:cubicBezTo>
                    <a:cubicBezTo>
                      <a:pt x="9" y="9"/>
                      <a:pt x="9" y="9"/>
                      <a:pt x="9" y="9"/>
                    </a:cubicBezTo>
                    <a:cubicBezTo>
                      <a:pt x="9" y="9"/>
                      <a:pt x="9" y="9"/>
                      <a:pt x="9" y="9"/>
                    </a:cubicBezTo>
                    <a:cubicBezTo>
                      <a:pt x="9" y="8"/>
                      <a:pt x="9" y="8"/>
                      <a:pt x="9" y="8"/>
                    </a:cubicBezTo>
                    <a:cubicBezTo>
                      <a:pt x="9" y="8"/>
                      <a:pt x="9" y="8"/>
                      <a:pt x="9" y="8"/>
                    </a:cubicBezTo>
                    <a:cubicBezTo>
                      <a:pt x="9" y="8"/>
                      <a:pt x="9" y="8"/>
                      <a:pt x="9" y="8"/>
                    </a:cubicBezTo>
                    <a:cubicBezTo>
                      <a:pt x="10" y="8"/>
                      <a:pt x="10" y="8"/>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9" y="9"/>
                      <a:pt x="9" y="9"/>
                    </a:cubicBezTo>
                    <a:cubicBezTo>
                      <a:pt x="9" y="9"/>
                      <a:pt x="9" y="9"/>
                      <a:pt x="9" y="9"/>
                    </a:cubicBezTo>
                    <a:cubicBezTo>
                      <a:pt x="9" y="9"/>
                      <a:pt x="9" y="9"/>
                      <a:pt x="9" y="9"/>
                    </a:cubicBezTo>
                    <a:cubicBezTo>
                      <a:pt x="9" y="9"/>
                      <a:pt x="9" y="9"/>
                      <a:pt x="9" y="9"/>
                    </a:cubicBezTo>
                    <a:cubicBezTo>
                      <a:pt x="9" y="9"/>
                      <a:pt x="9" y="10"/>
                      <a:pt x="9" y="10"/>
                    </a:cubicBezTo>
                    <a:cubicBezTo>
                      <a:pt x="9" y="10"/>
                      <a:pt x="9" y="10"/>
                      <a:pt x="9" y="10"/>
                    </a:cubicBezTo>
                    <a:cubicBezTo>
                      <a:pt x="9" y="10"/>
                      <a:pt x="9" y="10"/>
                      <a:pt x="10" y="10"/>
                    </a:cubicBezTo>
                    <a:cubicBezTo>
                      <a:pt x="10" y="10"/>
                      <a:pt x="10" y="10"/>
                      <a:pt x="10" y="10"/>
                    </a:cubicBezTo>
                    <a:cubicBezTo>
                      <a:pt x="10" y="10"/>
                      <a:pt x="10" y="10"/>
                      <a:pt x="10" y="10"/>
                    </a:cubicBezTo>
                    <a:cubicBezTo>
                      <a:pt x="10" y="10"/>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3"/>
                      <a:pt x="10" y="13"/>
                      <a:pt x="10" y="13"/>
                    </a:cubicBezTo>
                    <a:cubicBezTo>
                      <a:pt x="10" y="13"/>
                      <a:pt x="10" y="13"/>
                      <a:pt x="10" y="13"/>
                    </a:cubicBezTo>
                    <a:cubicBezTo>
                      <a:pt x="10" y="13"/>
                      <a:pt x="10" y="13"/>
                      <a:pt x="10" y="13"/>
                    </a:cubicBezTo>
                    <a:cubicBezTo>
                      <a:pt x="10" y="13"/>
                      <a:pt x="10" y="13"/>
                      <a:pt x="10"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4"/>
                      <a:pt x="11" y="14"/>
                      <a:pt x="11" y="14"/>
                    </a:cubicBezTo>
                    <a:cubicBezTo>
                      <a:pt x="11" y="14"/>
                      <a:pt x="12" y="14"/>
                      <a:pt x="12" y="14"/>
                    </a:cubicBezTo>
                    <a:cubicBezTo>
                      <a:pt x="12" y="14"/>
                      <a:pt x="12" y="14"/>
                      <a:pt x="12" y="14"/>
                    </a:cubicBezTo>
                    <a:cubicBezTo>
                      <a:pt x="12" y="14"/>
                      <a:pt x="12" y="14"/>
                      <a:pt x="12" y="14"/>
                    </a:cubicBezTo>
                    <a:cubicBezTo>
                      <a:pt x="12" y="14"/>
                      <a:pt x="12" y="14"/>
                      <a:pt x="12" y="14"/>
                    </a:cubicBezTo>
                    <a:cubicBezTo>
                      <a:pt x="12" y="14"/>
                      <a:pt x="12" y="14"/>
                      <a:pt x="12" y="14"/>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3" y="15"/>
                      <a:pt x="13" y="15"/>
                    </a:cubicBezTo>
                    <a:cubicBezTo>
                      <a:pt x="13"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5" y="15"/>
                      <a:pt x="15" y="15"/>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6" y="15"/>
                      <a:pt x="15" y="15"/>
                    </a:cubicBezTo>
                    <a:cubicBezTo>
                      <a:pt x="15" y="15"/>
                      <a:pt x="15" y="14"/>
                      <a:pt x="15" y="14"/>
                    </a:cubicBezTo>
                    <a:cubicBezTo>
                      <a:pt x="15" y="14"/>
                      <a:pt x="15" y="14"/>
                      <a:pt x="15" y="14"/>
                    </a:cubicBezTo>
                    <a:cubicBezTo>
                      <a:pt x="15" y="14"/>
                      <a:pt x="15" y="14"/>
                      <a:pt x="15" y="14"/>
                    </a:cubicBezTo>
                    <a:cubicBezTo>
                      <a:pt x="15" y="14"/>
                      <a:pt x="15" y="14"/>
                      <a:pt x="15" y="14"/>
                    </a:cubicBezTo>
                    <a:cubicBezTo>
                      <a:pt x="15" y="14"/>
                      <a:pt x="15" y="14"/>
                      <a:pt x="15" y="14"/>
                    </a:cubicBezTo>
                    <a:cubicBezTo>
                      <a:pt x="15" y="14"/>
                      <a:pt x="14" y="14"/>
                      <a:pt x="14" y="14"/>
                    </a:cubicBezTo>
                    <a:cubicBezTo>
                      <a:pt x="14" y="14"/>
                      <a:pt x="14" y="14"/>
                      <a:pt x="14" y="14"/>
                    </a:cubicBezTo>
                    <a:cubicBezTo>
                      <a:pt x="14" y="14"/>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4" y="13"/>
                      <a:pt x="14" y="13"/>
                    </a:cubicBezTo>
                    <a:cubicBezTo>
                      <a:pt x="14" y="13"/>
                      <a:pt x="15" y="14"/>
                      <a:pt x="15" y="14"/>
                    </a:cubicBezTo>
                    <a:cubicBezTo>
                      <a:pt x="15" y="14"/>
                      <a:pt x="15" y="14"/>
                      <a:pt x="15" y="14"/>
                    </a:cubicBezTo>
                    <a:cubicBezTo>
                      <a:pt x="15" y="14"/>
                      <a:pt x="15" y="14"/>
                      <a:pt x="15" y="14"/>
                    </a:cubicBezTo>
                    <a:cubicBezTo>
                      <a:pt x="15" y="14"/>
                      <a:pt x="15" y="14"/>
                      <a:pt x="15" y="14"/>
                    </a:cubicBezTo>
                    <a:cubicBezTo>
                      <a:pt x="15" y="14"/>
                      <a:pt x="15" y="14"/>
                      <a:pt x="15" y="14"/>
                    </a:cubicBezTo>
                    <a:cubicBezTo>
                      <a:pt x="15" y="14"/>
                      <a:pt x="15" y="14"/>
                      <a:pt x="15" y="14"/>
                    </a:cubicBezTo>
                    <a:cubicBezTo>
                      <a:pt x="15" y="14"/>
                      <a:pt x="15" y="14"/>
                      <a:pt x="15" y="14"/>
                    </a:cubicBezTo>
                    <a:cubicBezTo>
                      <a:pt x="15" y="14"/>
                      <a:pt x="15" y="14"/>
                      <a:pt x="16" y="14"/>
                    </a:cubicBezTo>
                    <a:cubicBezTo>
                      <a:pt x="16" y="14"/>
                      <a:pt x="16" y="14"/>
                      <a:pt x="16" y="14"/>
                    </a:cubicBezTo>
                    <a:cubicBezTo>
                      <a:pt x="16" y="14"/>
                      <a:pt x="16" y="14"/>
                      <a:pt x="16" y="14"/>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7" y="12"/>
                      <a:pt x="17" y="12"/>
                    </a:cubicBezTo>
                    <a:cubicBezTo>
                      <a:pt x="17"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8" y="13"/>
                    </a:cubicBezTo>
                    <a:cubicBezTo>
                      <a:pt x="19" y="13"/>
                      <a:pt x="19" y="13"/>
                      <a:pt x="19" y="13"/>
                    </a:cubicBezTo>
                    <a:cubicBezTo>
                      <a:pt x="19" y="13"/>
                      <a:pt x="19" y="13"/>
                      <a:pt x="19" y="14"/>
                    </a:cubicBezTo>
                    <a:cubicBezTo>
                      <a:pt x="19" y="14"/>
                      <a:pt x="19" y="14"/>
                      <a:pt x="19" y="14"/>
                    </a:cubicBezTo>
                    <a:cubicBezTo>
                      <a:pt x="19" y="14"/>
                      <a:pt x="19" y="14"/>
                      <a:pt x="19" y="14"/>
                    </a:cubicBezTo>
                    <a:cubicBezTo>
                      <a:pt x="19" y="14"/>
                      <a:pt x="19" y="14"/>
                      <a:pt x="19" y="14"/>
                    </a:cubicBezTo>
                    <a:cubicBezTo>
                      <a:pt x="19" y="14"/>
                      <a:pt x="20" y="14"/>
                      <a:pt x="20" y="14"/>
                    </a:cubicBezTo>
                    <a:cubicBezTo>
                      <a:pt x="20" y="14"/>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5"/>
                      <a:pt x="20" y="15"/>
                      <a:pt x="20" y="15"/>
                    </a:cubicBezTo>
                    <a:cubicBezTo>
                      <a:pt x="20" y="16"/>
                      <a:pt x="20" y="16"/>
                      <a:pt x="20" y="16"/>
                    </a:cubicBezTo>
                    <a:cubicBezTo>
                      <a:pt x="20" y="16"/>
                      <a:pt x="20" y="16"/>
                      <a:pt x="20" y="16"/>
                    </a:cubicBezTo>
                    <a:cubicBezTo>
                      <a:pt x="20" y="16"/>
                      <a:pt x="21" y="16"/>
                      <a:pt x="21" y="16"/>
                    </a:cubicBezTo>
                    <a:cubicBezTo>
                      <a:pt x="21" y="16"/>
                      <a:pt x="21" y="16"/>
                      <a:pt x="21" y="16"/>
                    </a:cubicBezTo>
                    <a:cubicBezTo>
                      <a:pt x="21" y="16"/>
                      <a:pt x="21" y="16"/>
                      <a:pt x="21" y="16"/>
                    </a:cubicBezTo>
                    <a:cubicBezTo>
                      <a:pt x="21" y="16"/>
                      <a:pt x="21" y="16"/>
                      <a:pt x="21" y="16"/>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1" y="17"/>
                      <a:pt x="21" y="17"/>
                      <a:pt x="21"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2" y="17"/>
                      <a:pt x="22" y="17"/>
                      <a:pt x="22"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3" y="17"/>
                    </a:cubicBezTo>
                    <a:cubicBezTo>
                      <a:pt x="23" y="17"/>
                      <a:pt x="23" y="17"/>
                      <a:pt x="24" y="17"/>
                    </a:cubicBezTo>
                    <a:cubicBezTo>
                      <a:pt x="24" y="17"/>
                      <a:pt x="24" y="17"/>
                      <a:pt x="24" y="17"/>
                    </a:cubicBezTo>
                    <a:cubicBezTo>
                      <a:pt x="24" y="17"/>
                      <a:pt x="24" y="18"/>
                      <a:pt x="24" y="18"/>
                    </a:cubicBezTo>
                    <a:cubicBezTo>
                      <a:pt x="24" y="18"/>
                      <a:pt x="24" y="18"/>
                      <a:pt x="24" y="18"/>
                    </a:cubicBezTo>
                    <a:cubicBezTo>
                      <a:pt x="24" y="18"/>
                      <a:pt x="24" y="18"/>
                      <a:pt x="24" y="18"/>
                    </a:cubicBezTo>
                    <a:cubicBezTo>
                      <a:pt x="23" y="18"/>
                      <a:pt x="23"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7"/>
                    </a:cubicBezTo>
                    <a:cubicBezTo>
                      <a:pt x="24" y="17"/>
                      <a:pt x="24" y="17"/>
                      <a:pt x="24" y="17"/>
                    </a:cubicBezTo>
                    <a:cubicBezTo>
                      <a:pt x="24" y="17"/>
                      <a:pt x="24" y="17"/>
                      <a:pt x="24" y="17"/>
                    </a:cubicBezTo>
                    <a:cubicBezTo>
                      <a:pt x="24" y="17"/>
                      <a:pt x="24" y="17"/>
                      <a:pt x="24" y="17"/>
                    </a:cubicBezTo>
                    <a:cubicBezTo>
                      <a:pt x="24" y="17"/>
                      <a:pt x="24"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6"/>
                      <a:pt x="24" y="16"/>
                      <a:pt x="23" y="16"/>
                    </a:cubicBezTo>
                    <a:cubicBezTo>
                      <a:pt x="23" y="16"/>
                      <a:pt x="23" y="16"/>
                      <a:pt x="24" y="16"/>
                    </a:cubicBezTo>
                    <a:cubicBezTo>
                      <a:pt x="24" y="16"/>
                      <a:pt x="24" y="16"/>
                      <a:pt x="24" y="16"/>
                    </a:cubicBezTo>
                    <a:cubicBezTo>
                      <a:pt x="24" y="16"/>
                      <a:pt x="24" y="16"/>
                      <a:pt x="24" y="16"/>
                    </a:cubicBezTo>
                    <a:cubicBezTo>
                      <a:pt x="24" y="16"/>
                      <a:pt x="24" y="16"/>
                      <a:pt x="24" y="16"/>
                    </a:cubicBezTo>
                    <a:cubicBezTo>
                      <a:pt x="24" y="16"/>
                      <a:pt x="23" y="16"/>
                      <a:pt x="23" y="16"/>
                    </a:cubicBezTo>
                    <a:cubicBezTo>
                      <a:pt x="23" y="16"/>
                      <a:pt x="23" y="16"/>
                      <a:pt x="23" y="16"/>
                    </a:cubicBezTo>
                    <a:cubicBezTo>
                      <a:pt x="23" y="16"/>
                      <a:pt x="23" y="16"/>
                      <a:pt x="23" y="16"/>
                    </a:cubicBezTo>
                    <a:cubicBezTo>
                      <a:pt x="23" y="16"/>
                      <a:pt x="23" y="16"/>
                      <a:pt x="23" y="16"/>
                    </a:cubicBezTo>
                    <a:cubicBezTo>
                      <a:pt x="23" y="16"/>
                      <a:pt x="23" y="16"/>
                      <a:pt x="23" y="16"/>
                    </a:cubicBezTo>
                    <a:cubicBezTo>
                      <a:pt x="23" y="16"/>
                      <a:pt x="23" y="16"/>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3" y="15"/>
                      <a:pt x="23" y="15"/>
                      <a:pt x="23" y="15"/>
                    </a:cubicBezTo>
                    <a:cubicBezTo>
                      <a:pt x="22" y="15"/>
                      <a:pt x="22" y="15"/>
                      <a:pt x="22" y="15"/>
                    </a:cubicBezTo>
                    <a:cubicBezTo>
                      <a:pt x="22" y="15"/>
                      <a:pt x="22" y="15"/>
                      <a:pt x="22" y="15"/>
                    </a:cubicBezTo>
                    <a:cubicBezTo>
                      <a:pt x="22" y="15"/>
                      <a:pt x="22" y="15"/>
                      <a:pt x="22" y="15"/>
                    </a:cubicBezTo>
                    <a:cubicBezTo>
                      <a:pt x="22" y="15"/>
                      <a:pt x="22" y="15"/>
                      <a:pt x="22" y="15"/>
                    </a:cubicBezTo>
                    <a:cubicBezTo>
                      <a:pt x="22" y="15"/>
                      <a:pt x="22" y="15"/>
                      <a:pt x="22" y="15"/>
                    </a:cubicBezTo>
                    <a:cubicBezTo>
                      <a:pt x="22" y="15"/>
                      <a:pt x="22" y="15"/>
                      <a:pt x="22" y="15"/>
                    </a:cubicBezTo>
                    <a:cubicBezTo>
                      <a:pt x="22" y="15"/>
                      <a:pt x="22" y="15"/>
                      <a:pt x="22" y="15"/>
                    </a:cubicBezTo>
                    <a:cubicBezTo>
                      <a:pt x="22" y="15"/>
                      <a:pt x="22" y="15"/>
                      <a:pt x="22" y="15"/>
                    </a:cubicBezTo>
                    <a:cubicBezTo>
                      <a:pt x="22" y="14"/>
                      <a:pt x="22" y="14"/>
                      <a:pt x="22" y="14"/>
                    </a:cubicBezTo>
                    <a:cubicBezTo>
                      <a:pt x="22" y="14"/>
                      <a:pt x="22" y="14"/>
                      <a:pt x="22" y="14"/>
                    </a:cubicBezTo>
                    <a:cubicBezTo>
                      <a:pt x="22" y="14"/>
                      <a:pt x="22" y="14"/>
                      <a:pt x="22" y="14"/>
                    </a:cubicBezTo>
                    <a:cubicBezTo>
                      <a:pt x="22" y="14"/>
                      <a:pt x="22" y="14"/>
                      <a:pt x="22" y="14"/>
                    </a:cubicBezTo>
                    <a:cubicBezTo>
                      <a:pt x="22" y="14"/>
                      <a:pt x="22" y="14"/>
                      <a:pt x="22" y="14"/>
                    </a:cubicBezTo>
                    <a:cubicBezTo>
                      <a:pt x="22" y="14"/>
                      <a:pt x="22" y="14"/>
                      <a:pt x="22" y="14"/>
                    </a:cubicBezTo>
                    <a:cubicBezTo>
                      <a:pt x="22" y="14"/>
                      <a:pt x="22" y="14"/>
                      <a:pt x="22" y="14"/>
                    </a:cubicBezTo>
                    <a:cubicBezTo>
                      <a:pt x="22" y="13"/>
                      <a:pt x="22" y="13"/>
                      <a:pt x="22" y="13"/>
                    </a:cubicBezTo>
                    <a:cubicBezTo>
                      <a:pt x="21" y="13"/>
                      <a:pt x="21" y="13"/>
                      <a:pt x="21" y="13"/>
                    </a:cubicBezTo>
                    <a:cubicBezTo>
                      <a:pt x="21" y="13"/>
                      <a:pt x="21" y="13"/>
                      <a:pt x="21" y="13"/>
                    </a:cubicBezTo>
                    <a:cubicBezTo>
                      <a:pt x="21" y="13"/>
                      <a:pt x="21" y="13"/>
                      <a:pt x="21" y="13"/>
                    </a:cubicBezTo>
                    <a:cubicBezTo>
                      <a:pt x="21" y="13"/>
                      <a:pt x="21"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1" y="11"/>
                      <a:pt x="21" y="11"/>
                      <a:pt x="21" y="11"/>
                    </a:cubicBezTo>
                    <a:cubicBezTo>
                      <a:pt x="22" y="11"/>
                      <a:pt x="22" y="11"/>
                      <a:pt x="22" y="11"/>
                    </a:cubicBezTo>
                    <a:cubicBezTo>
                      <a:pt x="22" y="11"/>
                      <a:pt x="22" y="11"/>
                      <a:pt x="22" y="11"/>
                    </a:cubicBezTo>
                    <a:cubicBezTo>
                      <a:pt x="22" y="11"/>
                      <a:pt x="22" y="11"/>
                      <a:pt x="22" y="11"/>
                    </a:cubicBezTo>
                    <a:cubicBezTo>
                      <a:pt x="22" y="11"/>
                      <a:pt x="22" y="11"/>
                      <a:pt x="22" y="10"/>
                    </a:cubicBezTo>
                    <a:cubicBezTo>
                      <a:pt x="22" y="10"/>
                      <a:pt x="22" y="10"/>
                      <a:pt x="22" y="10"/>
                    </a:cubicBezTo>
                    <a:cubicBezTo>
                      <a:pt x="22" y="10"/>
                      <a:pt x="22" y="10"/>
                      <a:pt x="22" y="10"/>
                    </a:cubicBezTo>
                    <a:cubicBezTo>
                      <a:pt x="22" y="10"/>
                      <a:pt x="22" y="10"/>
                      <a:pt x="22" y="10"/>
                    </a:cubicBezTo>
                    <a:cubicBezTo>
                      <a:pt x="22" y="10"/>
                      <a:pt x="21" y="10"/>
                      <a:pt x="21" y="10"/>
                    </a:cubicBezTo>
                    <a:cubicBezTo>
                      <a:pt x="21" y="10"/>
                      <a:pt x="21" y="10"/>
                      <a:pt x="21" y="10"/>
                    </a:cubicBezTo>
                    <a:cubicBezTo>
                      <a:pt x="21" y="10"/>
                      <a:pt x="21" y="10"/>
                      <a:pt x="21" y="10"/>
                    </a:cubicBezTo>
                    <a:cubicBezTo>
                      <a:pt x="21" y="10"/>
                      <a:pt x="21" y="10"/>
                      <a:pt x="21" y="10"/>
                    </a:cubicBezTo>
                    <a:cubicBezTo>
                      <a:pt x="21" y="10"/>
                      <a:pt x="21" y="10"/>
                      <a:pt x="21" y="9"/>
                    </a:cubicBezTo>
                    <a:cubicBezTo>
                      <a:pt x="21" y="9"/>
                      <a:pt x="21"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19" y="9"/>
                    </a:cubicBezTo>
                    <a:cubicBezTo>
                      <a:pt x="19" y="9"/>
                      <a:pt x="19" y="9"/>
                      <a:pt x="19" y="9"/>
                    </a:cubicBezTo>
                    <a:cubicBezTo>
                      <a:pt x="19" y="9"/>
                      <a:pt x="19" y="8"/>
                      <a:pt x="19" y="8"/>
                    </a:cubicBezTo>
                    <a:cubicBezTo>
                      <a:pt x="19" y="8"/>
                      <a:pt x="19" y="8"/>
                      <a:pt x="19" y="8"/>
                    </a:cubicBezTo>
                    <a:cubicBezTo>
                      <a:pt x="19" y="8"/>
                      <a:pt x="19" y="8"/>
                      <a:pt x="19" y="8"/>
                    </a:cubicBezTo>
                    <a:cubicBezTo>
                      <a:pt x="19" y="8"/>
                      <a:pt x="19" y="8"/>
                      <a:pt x="19" y="8"/>
                    </a:cubicBezTo>
                    <a:cubicBezTo>
                      <a:pt x="19" y="8"/>
                      <a:pt x="19" y="8"/>
                      <a:pt x="19" y="8"/>
                    </a:cubicBezTo>
                    <a:cubicBezTo>
                      <a:pt x="19" y="8"/>
                      <a:pt x="19" y="8"/>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8" y="7"/>
                    </a:cubicBezTo>
                    <a:cubicBezTo>
                      <a:pt x="18" y="7"/>
                      <a:pt x="18" y="7"/>
                      <a:pt x="18" y="7"/>
                    </a:cubicBezTo>
                    <a:cubicBezTo>
                      <a:pt x="18" y="7"/>
                      <a:pt x="18" y="7"/>
                      <a:pt x="18" y="7"/>
                    </a:cubicBezTo>
                    <a:cubicBezTo>
                      <a:pt x="18" y="7"/>
                      <a:pt x="18" y="6"/>
                      <a:pt x="18" y="6"/>
                    </a:cubicBezTo>
                    <a:cubicBezTo>
                      <a:pt x="18" y="6"/>
                      <a:pt x="18" y="6"/>
                      <a:pt x="18" y="6"/>
                    </a:cubicBezTo>
                    <a:cubicBezTo>
                      <a:pt x="18" y="6"/>
                      <a:pt x="18" y="6"/>
                      <a:pt x="18" y="6"/>
                    </a:cubicBezTo>
                    <a:cubicBezTo>
                      <a:pt x="18" y="6"/>
                      <a:pt x="18" y="6"/>
                      <a:pt x="18" y="6"/>
                    </a:cubicBezTo>
                    <a:cubicBezTo>
                      <a:pt x="18" y="6"/>
                      <a:pt x="18" y="6"/>
                      <a:pt x="18"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4" y="5"/>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2" y="3"/>
                      <a:pt x="12" y="3"/>
                    </a:cubicBezTo>
                    <a:cubicBezTo>
                      <a:pt x="12" y="3"/>
                      <a:pt x="12" y="3"/>
                      <a:pt x="12" y="3"/>
                    </a:cubicBezTo>
                    <a:cubicBezTo>
                      <a:pt x="12" y="3"/>
                      <a:pt x="12" y="3"/>
                      <a:pt x="12"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8" name="Google Shape;388;p6"/>
              <p:cNvSpPr/>
              <p:nvPr/>
            </p:nvSpPr>
            <p:spPr>
              <a:xfrm>
                <a:off x="5047060" y="2689622"/>
                <a:ext cx="5954" cy="5954"/>
              </a:xfrm>
              <a:custGeom>
                <a:rect b="b" l="l" r="r" t="t"/>
                <a:pathLst>
                  <a:path extrusionOk="0" h="2" w="2">
                    <a:moveTo>
                      <a:pt x="0" y="1"/>
                    </a:move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1" y="2"/>
                      <a:pt x="1" y="2"/>
                      <a:pt x="1" y="1"/>
                    </a:cubicBezTo>
                    <a:cubicBezTo>
                      <a:pt x="1" y="1"/>
                      <a:pt x="1" y="1"/>
                      <a:pt x="1" y="1"/>
                    </a:cubicBezTo>
                    <a:cubicBezTo>
                      <a:pt x="1" y="1"/>
                      <a:pt x="1" y="1"/>
                      <a:pt x="2" y="1"/>
                    </a:cubicBezTo>
                    <a:cubicBezTo>
                      <a:pt x="2" y="1"/>
                      <a:pt x="2" y="1"/>
                      <a:pt x="2" y="1"/>
                    </a:cubicBezTo>
                    <a:cubicBezTo>
                      <a:pt x="2" y="1"/>
                      <a:pt x="2" y="1"/>
                      <a:pt x="2" y="1"/>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89" name="Google Shape;389;p6"/>
              <p:cNvSpPr/>
              <p:nvPr/>
            </p:nvSpPr>
            <p:spPr>
              <a:xfrm>
                <a:off x="5022058" y="2661048"/>
                <a:ext cx="2381" cy="3572"/>
              </a:xfrm>
              <a:custGeom>
                <a:rect b="b" l="l" r="r" t="t"/>
                <a:pathLst>
                  <a:path extrusionOk="0" h="1" w="1">
                    <a:moveTo>
                      <a:pt x="1" y="1"/>
                    </a:moveTo>
                    <a:cubicBezTo>
                      <a:pt x="1" y="1"/>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0" name="Google Shape;390;p6"/>
              <p:cNvSpPr/>
              <p:nvPr/>
            </p:nvSpPr>
            <p:spPr>
              <a:xfrm>
                <a:off x="5117308" y="2692003"/>
                <a:ext cx="3572" cy="5954"/>
              </a:xfrm>
              <a:custGeom>
                <a:rect b="b" l="l" r="r" t="t"/>
                <a:pathLst>
                  <a:path extrusionOk="0" h="2" w="1">
                    <a:moveTo>
                      <a:pt x="1" y="1"/>
                    </a:moveTo>
                    <a:cubicBezTo>
                      <a:pt x="1" y="1"/>
                      <a:pt x="1" y="0"/>
                      <a:pt x="1" y="0"/>
                    </a:cubicBezTo>
                    <a:cubicBezTo>
                      <a:pt x="1"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1" name="Google Shape;391;p6"/>
              <p:cNvSpPr/>
              <p:nvPr/>
            </p:nvSpPr>
            <p:spPr>
              <a:xfrm>
                <a:off x="5129214" y="2695576"/>
                <a:ext cx="2381" cy="4763"/>
              </a:xfrm>
              <a:custGeom>
                <a:rect b="b" l="l" r="r" t="t"/>
                <a:pathLst>
                  <a:path extrusionOk="0" h="2" w="1">
                    <a:moveTo>
                      <a:pt x="1" y="1"/>
                    </a:move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2" name="Google Shape;392;p6"/>
              <p:cNvSpPr/>
              <p:nvPr/>
            </p:nvSpPr>
            <p:spPr>
              <a:xfrm>
                <a:off x="5131595" y="2703910"/>
                <a:ext cx="2381" cy="4763"/>
              </a:xfrm>
              <a:custGeom>
                <a:rect b="b" l="l" r="r" t="t"/>
                <a:pathLst>
                  <a:path extrusionOk="0" h="2" w="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3" name="Google Shape;393;p6"/>
              <p:cNvSpPr/>
              <p:nvPr/>
            </p:nvSpPr>
            <p:spPr>
              <a:xfrm>
                <a:off x="5125642" y="2700339"/>
                <a:ext cx="3572" cy="3572"/>
              </a:xfrm>
              <a:custGeom>
                <a:rect b="b" l="l" r="r" t="t"/>
                <a:pathLst>
                  <a:path extrusionOk="0" h="1"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4" name="Google Shape;394;p6"/>
              <p:cNvSpPr/>
              <p:nvPr/>
            </p:nvSpPr>
            <p:spPr>
              <a:xfrm>
                <a:off x="5148263" y="2734867"/>
                <a:ext cx="1191" cy="2381"/>
              </a:xfrm>
              <a:custGeom>
                <a:rect b="b" l="l" r="r" t="t"/>
                <a:pathLst>
                  <a:path extrusionOk="0" h="1"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5" name="Google Shape;395;p6"/>
              <p:cNvSpPr/>
              <p:nvPr/>
            </p:nvSpPr>
            <p:spPr>
              <a:xfrm>
                <a:off x="5145883" y="2728914"/>
                <a:ext cx="2381" cy="2381"/>
              </a:xfrm>
              <a:custGeom>
                <a:rect b="b" l="l" r="r" t="t"/>
                <a:pathLst>
                  <a:path extrusionOk="0" h="1" w="1">
                    <a:moveTo>
                      <a:pt x="1" y="1"/>
                    </a:move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6" name="Google Shape;396;p6"/>
              <p:cNvSpPr/>
              <p:nvPr/>
            </p:nvSpPr>
            <p:spPr>
              <a:xfrm>
                <a:off x="5151835" y="2731295"/>
                <a:ext cx="1191" cy="3572"/>
              </a:xfrm>
              <a:custGeom>
                <a:rect b="b" l="l" r="r" t="t"/>
                <a:pathLst>
                  <a:path extrusionOk="0" h="1" w="120000">
                    <a:moveTo>
                      <a:pt x="0" y="0"/>
                    </a:move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7" name="Google Shape;397;p6"/>
              <p:cNvSpPr/>
              <p:nvPr/>
            </p:nvSpPr>
            <p:spPr>
              <a:xfrm>
                <a:off x="5148264" y="2743201"/>
                <a:ext cx="3572" cy="1191"/>
              </a:xfrm>
              <a:custGeom>
                <a:rect b="b" l="l" r="r" t="t"/>
                <a:pathLst>
                  <a:path extrusionOk="0" h="120000" w="1">
                    <a:moveTo>
                      <a:pt x="1" y="0"/>
                    </a:move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8" name="Google Shape;398;p6"/>
              <p:cNvSpPr/>
              <p:nvPr/>
            </p:nvSpPr>
            <p:spPr>
              <a:xfrm>
                <a:off x="5131595" y="2753917"/>
                <a:ext cx="8335" cy="11906"/>
              </a:xfrm>
              <a:custGeom>
                <a:rect b="b" l="l" r="r" t="t"/>
                <a:pathLst>
                  <a:path extrusionOk="0" h="4" w="3">
                    <a:moveTo>
                      <a:pt x="1" y="1"/>
                    </a:moveTo>
                    <a:cubicBezTo>
                      <a:pt x="1" y="1"/>
                      <a:pt x="1" y="1"/>
                      <a:pt x="1" y="1"/>
                    </a:cubicBezTo>
                    <a:cubicBezTo>
                      <a:pt x="1" y="1"/>
                      <a:pt x="1" y="1"/>
                      <a:pt x="1" y="1"/>
                    </a:cubicBezTo>
                    <a:cubicBezTo>
                      <a:pt x="1" y="1"/>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3"/>
                    </a:cubicBezTo>
                    <a:cubicBezTo>
                      <a:pt x="1" y="3"/>
                      <a:pt x="1" y="3"/>
                      <a:pt x="1" y="3"/>
                    </a:cubicBezTo>
                    <a:cubicBezTo>
                      <a:pt x="1" y="3"/>
                      <a:pt x="1" y="3"/>
                      <a:pt x="1" y="3"/>
                    </a:cubicBezTo>
                    <a:cubicBezTo>
                      <a:pt x="1" y="3"/>
                      <a:pt x="1" y="3"/>
                      <a:pt x="1" y="3"/>
                    </a:cubicBezTo>
                    <a:cubicBezTo>
                      <a:pt x="1" y="3"/>
                      <a:pt x="1" y="3"/>
                      <a:pt x="1" y="3"/>
                    </a:cubicBezTo>
                    <a:cubicBezTo>
                      <a:pt x="1" y="3"/>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3" y="4"/>
                      <a:pt x="3" y="4"/>
                    </a:cubicBezTo>
                    <a:cubicBezTo>
                      <a:pt x="3" y="4"/>
                      <a:pt x="3" y="4"/>
                      <a:pt x="2" y="4"/>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1" y="3"/>
                      <a:pt x="1" y="2"/>
                      <a:pt x="1" y="2"/>
                    </a:cubicBezTo>
                    <a:cubicBezTo>
                      <a:pt x="1" y="2"/>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399" name="Google Shape;399;p6"/>
              <p:cNvSpPr/>
              <p:nvPr/>
            </p:nvSpPr>
            <p:spPr>
              <a:xfrm>
                <a:off x="4887517" y="2290764"/>
                <a:ext cx="2381" cy="2381"/>
              </a:xfrm>
              <a:custGeom>
                <a:rect b="b" l="l" r="r" t="t"/>
                <a:pathLst>
                  <a:path extrusionOk="0" h="1" w="1">
                    <a:moveTo>
                      <a:pt x="0" y="0"/>
                    </a:moveTo>
                    <a:cubicBezTo>
                      <a:pt x="0" y="0"/>
                      <a:pt x="0" y="0"/>
                      <a:pt x="0" y="0"/>
                    </a:cubicBezTo>
                    <a:cubicBezTo>
                      <a:pt x="0" y="0"/>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0" name="Google Shape;400;p6"/>
              <p:cNvSpPr/>
              <p:nvPr/>
            </p:nvSpPr>
            <p:spPr>
              <a:xfrm>
                <a:off x="4889897" y="2284810"/>
                <a:ext cx="20241" cy="8335"/>
              </a:xfrm>
              <a:custGeom>
                <a:rect b="b" l="l" r="r" t="t"/>
                <a:pathLst>
                  <a:path extrusionOk="0" h="3" w="7">
                    <a:moveTo>
                      <a:pt x="0" y="1"/>
                    </a:moveTo>
                    <a:cubicBezTo>
                      <a:pt x="0" y="1"/>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2"/>
                      <a:pt x="5" y="2"/>
                    </a:cubicBezTo>
                    <a:cubicBezTo>
                      <a:pt x="5" y="2"/>
                      <a:pt x="5" y="2"/>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6" y="3"/>
                      <a:pt x="6" y="3"/>
                    </a:cubicBezTo>
                    <a:cubicBezTo>
                      <a:pt x="6" y="3"/>
                      <a:pt x="6" y="3"/>
                      <a:pt x="6" y="3"/>
                    </a:cubicBezTo>
                    <a:cubicBezTo>
                      <a:pt x="6" y="3"/>
                      <a:pt x="6" y="3"/>
                      <a:pt x="6" y="3"/>
                    </a:cubicBezTo>
                    <a:cubicBezTo>
                      <a:pt x="6" y="3"/>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5" y="2"/>
                      <a:pt x="5" y="2"/>
                      <a:pt x="5" y="2"/>
                    </a:cubicBezTo>
                    <a:cubicBezTo>
                      <a:pt x="5" y="2"/>
                      <a:pt x="5" y="2"/>
                      <a:pt x="5" y="2"/>
                    </a:cubicBezTo>
                    <a:cubicBezTo>
                      <a:pt x="5" y="2"/>
                      <a:pt x="4" y="2"/>
                      <a:pt x="4" y="1"/>
                    </a:cubicBezTo>
                    <a:cubicBezTo>
                      <a:pt x="4" y="1"/>
                      <a:pt x="4" y="1"/>
                      <a:pt x="5" y="1"/>
                    </a:cubicBezTo>
                    <a:cubicBezTo>
                      <a:pt x="5" y="1"/>
                      <a:pt x="5" y="1"/>
                      <a:pt x="5" y="1"/>
                    </a:cubicBezTo>
                    <a:cubicBezTo>
                      <a:pt x="5" y="1"/>
                      <a:pt x="5" y="1"/>
                      <a:pt x="5" y="1"/>
                    </a:cubicBezTo>
                    <a:cubicBezTo>
                      <a:pt x="5" y="1"/>
                      <a:pt x="5" y="1"/>
                      <a:pt x="5" y="1"/>
                    </a:cubicBezTo>
                    <a:cubicBezTo>
                      <a:pt x="5" y="2"/>
                      <a:pt x="5" y="2"/>
                      <a:pt x="5" y="2"/>
                    </a:cubicBezTo>
                    <a:cubicBezTo>
                      <a:pt x="5" y="2"/>
                      <a:pt x="5" y="2"/>
                      <a:pt x="5"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6" y="1"/>
                      <a:pt x="7" y="1"/>
                      <a:pt x="7" y="1"/>
                    </a:cubicBezTo>
                    <a:cubicBezTo>
                      <a:pt x="7" y="1"/>
                      <a:pt x="7" y="1"/>
                      <a:pt x="7" y="1"/>
                    </a:cubicBezTo>
                    <a:cubicBezTo>
                      <a:pt x="7"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0"/>
                      <a:pt x="3" y="0"/>
                    </a:cubicBezTo>
                    <a:cubicBezTo>
                      <a:pt x="3" y="0"/>
                      <a:pt x="3" y="0"/>
                      <a:pt x="3" y="0"/>
                    </a:cubicBezTo>
                    <a:cubicBezTo>
                      <a:pt x="2" y="0"/>
                      <a:pt x="2" y="0"/>
                      <a:pt x="2" y="0"/>
                    </a:cubicBezTo>
                    <a:cubicBezTo>
                      <a:pt x="2" y="0"/>
                      <a:pt x="2" y="0"/>
                      <a:pt x="2" y="0"/>
                    </a:cubicBezTo>
                    <a:cubicBezTo>
                      <a:pt x="2" y="0"/>
                      <a:pt x="2" y="0"/>
                      <a:pt x="2" y="0"/>
                    </a:cubicBezTo>
                    <a:cubicBezTo>
                      <a:pt x="2" y="0"/>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2"/>
                      <a:pt x="3" y="2"/>
                    </a:cubicBezTo>
                    <a:cubicBezTo>
                      <a:pt x="3" y="2"/>
                      <a:pt x="3" y="2"/>
                      <a:pt x="3" y="2"/>
                    </a:cubicBezTo>
                    <a:cubicBezTo>
                      <a:pt x="3" y="2"/>
                      <a:pt x="3"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1" name="Google Shape;401;p6"/>
              <p:cNvSpPr/>
              <p:nvPr/>
            </p:nvSpPr>
            <p:spPr>
              <a:xfrm>
                <a:off x="4910138" y="2287192"/>
                <a:ext cx="10716" cy="3572"/>
              </a:xfrm>
              <a:custGeom>
                <a:rect b="b" l="l" r="r" t="t"/>
                <a:pathLst>
                  <a:path extrusionOk="0" h="1" w="4">
                    <a:moveTo>
                      <a:pt x="0" y="0"/>
                    </a:moveTo>
                    <a:cubicBezTo>
                      <a:pt x="0" y="0"/>
                      <a:pt x="0" y="0"/>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4" y="1"/>
                    </a:cubicBezTo>
                    <a:cubicBezTo>
                      <a:pt x="4" y="1"/>
                      <a:pt x="4" y="1"/>
                      <a:pt x="4" y="1"/>
                    </a:cubicBezTo>
                    <a:cubicBezTo>
                      <a:pt x="4" y="1"/>
                      <a:pt x="4" y="1"/>
                      <a:pt x="4" y="1"/>
                    </a:cubicBezTo>
                    <a:cubicBezTo>
                      <a:pt x="4" y="1"/>
                      <a:pt x="4" y="1"/>
                      <a:pt x="4" y="1"/>
                    </a:cubicBezTo>
                    <a:cubicBezTo>
                      <a:pt x="4" y="1"/>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2" name="Google Shape;402;p6"/>
              <p:cNvSpPr/>
              <p:nvPr/>
            </p:nvSpPr>
            <p:spPr>
              <a:xfrm>
                <a:off x="4706541" y="2278858"/>
                <a:ext cx="9525" cy="2381"/>
              </a:xfrm>
              <a:custGeom>
                <a:rect b="b" l="l" r="r" t="t"/>
                <a:pathLst>
                  <a:path extrusionOk="0" h="1" w="3">
                    <a:moveTo>
                      <a:pt x="0" y="0"/>
                    </a:move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3" name="Google Shape;403;p6"/>
              <p:cNvSpPr/>
              <p:nvPr/>
            </p:nvSpPr>
            <p:spPr>
              <a:xfrm>
                <a:off x="4710114" y="2278858"/>
                <a:ext cx="8335" cy="2381"/>
              </a:xfrm>
              <a:custGeom>
                <a:rect b="b" l="l" r="r" t="t"/>
                <a:pathLst>
                  <a:path extrusionOk="0" h="1" w="3">
                    <a:moveTo>
                      <a:pt x="2" y="0"/>
                    </a:move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4" name="Google Shape;404;p6"/>
              <p:cNvSpPr/>
              <p:nvPr/>
            </p:nvSpPr>
            <p:spPr>
              <a:xfrm>
                <a:off x="4718447" y="2281239"/>
                <a:ext cx="1191" cy="3572"/>
              </a:xfrm>
              <a:custGeom>
                <a:rect b="b" l="l" r="r" t="t"/>
                <a:pathLst>
                  <a:path extrusionOk="0" h="1"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5" name="Google Shape;405;p6"/>
              <p:cNvSpPr/>
              <p:nvPr/>
            </p:nvSpPr>
            <p:spPr>
              <a:xfrm>
                <a:off x="4720829" y="2281238"/>
                <a:ext cx="3572"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6" name="Google Shape;406;p6"/>
              <p:cNvSpPr/>
              <p:nvPr/>
            </p:nvSpPr>
            <p:spPr>
              <a:xfrm>
                <a:off x="4724401" y="2278857"/>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7" name="Google Shape;407;p6"/>
              <p:cNvSpPr/>
              <p:nvPr/>
            </p:nvSpPr>
            <p:spPr>
              <a:xfrm>
                <a:off x="4726783" y="2276476"/>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8" name="Google Shape;408;p6"/>
              <p:cNvSpPr/>
              <p:nvPr/>
            </p:nvSpPr>
            <p:spPr>
              <a:xfrm>
                <a:off x="4724401" y="2276476"/>
                <a:ext cx="4763" cy="2381"/>
              </a:xfrm>
              <a:custGeom>
                <a:rect b="b" l="l" r="r" t="t"/>
                <a:pathLst>
                  <a:path extrusionOk="0" h="1" w="2">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09" name="Google Shape;409;p6"/>
              <p:cNvSpPr/>
              <p:nvPr/>
            </p:nvSpPr>
            <p:spPr>
              <a:xfrm>
                <a:off x="4726783" y="2281238"/>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0" name="Google Shape;410;p6"/>
              <p:cNvSpPr/>
              <p:nvPr/>
            </p:nvSpPr>
            <p:spPr>
              <a:xfrm>
                <a:off x="4726783" y="2272904"/>
                <a:ext cx="2381" cy="3572"/>
              </a:xfrm>
              <a:custGeom>
                <a:rect b="b" l="l" r="r" t="t"/>
                <a:pathLst>
                  <a:path extrusionOk="0" h="1" w="1">
                    <a:moveTo>
                      <a:pt x="0" y="1"/>
                    </a:move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1" name="Google Shape;411;p6"/>
              <p:cNvSpPr/>
              <p:nvPr/>
            </p:nvSpPr>
            <p:spPr>
              <a:xfrm>
                <a:off x="4732735" y="2281239"/>
                <a:ext cx="2381" cy="3572"/>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1" y="1"/>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2" name="Google Shape;412;p6"/>
              <p:cNvSpPr/>
              <p:nvPr/>
            </p:nvSpPr>
            <p:spPr>
              <a:xfrm>
                <a:off x="4729164" y="2278858"/>
                <a:ext cx="3572" cy="2381"/>
              </a:xfrm>
              <a:custGeom>
                <a:rect b="b" l="l" r="r" t="t"/>
                <a:pathLst>
                  <a:path extrusionOk="0" h="1" w="1">
                    <a:moveTo>
                      <a:pt x="0" y="0"/>
                    </a:move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3" name="Google Shape;413;p6"/>
              <p:cNvSpPr/>
              <p:nvPr/>
            </p:nvSpPr>
            <p:spPr>
              <a:xfrm>
                <a:off x="4732735" y="2276476"/>
                <a:ext cx="4763" cy="4763"/>
              </a:xfrm>
              <a:custGeom>
                <a:rect b="b" l="l" r="r" t="t"/>
                <a:pathLst>
                  <a:path extrusionOk="0" h="2" w="2">
                    <a:moveTo>
                      <a:pt x="1" y="2"/>
                    </a:move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1"/>
                      <a:pt x="2" y="1"/>
                    </a:cubicBezTo>
                    <a:cubicBezTo>
                      <a:pt x="2" y="1"/>
                      <a:pt x="2" y="1"/>
                      <a:pt x="2" y="1"/>
                    </a:cubicBezTo>
                    <a:cubicBezTo>
                      <a:pt x="2" y="1"/>
                      <a:pt x="2" y="1"/>
                      <a:pt x="2" y="1"/>
                    </a:cubicBezTo>
                    <a:cubicBezTo>
                      <a:pt x="2" y="1"/>
                      <a:pt x="2" y="1"/>
                      <a:pt x="2" y="1"/>
                    </a:cubicBezTo>
                    <a:cubicBezTo>
                      <a:pt x="2" y="1"/>
                      <a:pt x="2" y="1"/>
                      <a:pt x="2" y="1"/>
                    </a:cubicBezTo>
                    <a:cubicBezTo>
                      <a:pt x="2" y="1"/>
                      <a:pt x="2" y="0"/>
                      <a:pt x="2" y="0"/>
                    </a:cubicBezTo>
                    <a:cubicBezTo>
                      <a:pt x="1" y="0"/>
                      <a:pt x="1" y="0"/>
                      <a:pt x="1" y="0"/>
                    </a:cubicBezTo>
                    <a:cubicBezTo>
                      <a:pt x="1" y="0"/>
                      <a:pt x="1" y="0"/>
                      <a:pt x="1" y="0"/>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4" name="Google Shape;414;p6"/>
              <p:cNvSpPr/>
              <p:nvPr/>
            </p:nvSpPr>
            <p:spPr>
              <a:xfrm>
                <a:off x="4726782" y="2299097"/>
                <a:ext cx="28575" cy="19050"/>
              </a:xfrm>
              <a:custGeom>
                <a:rect b="b" l="l" r="r" t="t"/>
                <a:pathLst>
                  <a:path extrusionOk="0" h="7" w="10">
                    <a:moveTo>
                      <a:pt x="5" y="1"/>
                    </a:move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2"/>
                      <a:pt x="5" y="2"/>
                    </a:cubicBezTo>
                    <a:cubicBezTo>
                      <a:pt x="5" y="2"/>
                      <a:pt x="5" y="2"/>
                      <a:pt x="5" y="2"/>
                    </a:cubicBezTo>
                    <a:cubicBezTo>
                      <a:pt x="5" y="2"/>
                      <a:pt x="5" y="2"/>
                      <a:pt x="5" y="2"/>
                    </a:cubicBezTo>
                    <a:cubicBezTo>
                      <a:pt x="5"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3" y="2"/>
                      <a:pt x="3" y="2"/>
                      <a:pt x="3" y="2"/>
                    </a:cubicBezTo>
                    <a:cubicBezTo>
                      <a:pt x="3" y="2"/>
                      <a:pt x="3" y="2"/>
                      <a:pt x="3" y="2"/>
                    </a:cubicBezTo>
                    <a:cubicBezTo>
                      <a:pt x="3" y="2"/>
                      <a:pt x="3" y="2"/>
                      <a:pt x="3" y="2"/>
                    </a:cubicBezTo>
                    <a:cubicBezTo>
                      <a:pt x="3" y="2"/>
                      <a:pt x="3" y="2"/>
                      <a:pt x="3" y="2"/>
                    </a:cubicBezTo>
                    <a:cubicBezTo>
                      <a:pt x="3" y="2"/>
                      <a:pt x="3" y="2"/>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2" y="3"/>
                    </a:cubicBezTo>
                    <a:cubicBezTo>
                      <a:pt x="2" y="3"/>
                      <a:pt x="2" y="3"/>
                      <a:pt x="2" y="3"/>
                    </a:cubicBezTo>
                    <a:cubicBezTo>
                      <a:pt x="2" y="3"/>
                      <a:pt x="2" y="3"/>
                      <a:pt x="2" y="3"/>
                    </a:cubicBezTo>
                    <a:cubicBezTo>
                      <a:pt x="2" y="3"/>
                      <a:pt x="2" y="3"/>
                      <a:pt x="2" y="3"/>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1" y="4"/>
                      <a:pt x="1" y="4"/>
                    </a:cubicBezTo>
                    <a:cubicBezTo>
                      <a:pt x="1" y="4"/>
                      <a:pt x="1" y="4"/>
                      <a:pt x="1"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1" y="4"/>
                      <a:pt x="1" y="4"/>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2" y="5"/>
                      <a:pt x="2" y="6"/>
                    </a:cubicBezTo>
                    <a:cubicBezTo>
                      <a:pt x="2" y="6"/>
                      <a:pt x="2" y="6"/>
                      <a:pt x="2" y="6"/>
                    </a:cubicBezTo>
                    <a:cubicBezTo>
                      <a:pt x="1" y="6"/>
                      <a:pt x="1" y="6"/>
                      <a:pt x="1" y="6"/>
                    </a:cubicBezTo>
                    <a:cubicBezTo>
                      <a:pt x="1" y="5"/>
                      <a:pt x="1" y="5"/>
                      <a:pt x="1" y="5"/>
                    </a:cubicBezTo>
                    <a:cubicBezTo>
                      <a:pt x="1" y="5"/>
                      <a:pt x="1" y="5"/>
                      <a:pt x="1" y="5"/>
                    </a:cubicBezTo>
                    <a:cubicBezTo>
                      <a:pt x="1" y="5"/>
                      <a:pt x="1" y="6"/>
                      <a:pt x="1" y="6"/>
                    </a:cubicBezTo>
                    <a:cubicBezTo>
                      <a:pt x="1" y="6"/>
                      <a:pt x="1" y="6"/>
                      <a:pt x="1" y="6"/>
                    </a:cubicBezTo>
                    <a:cubicBezTo>
                      <a:pt x="1" y="6"/>
                      <a:pt x="1" y="6"/>
                      <a:pt x="1" y="6"/>
                    </a:cubicBezTo>
                    <a:cubicBezTo>
                      <a:pt x="1"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3" y="7"/>
                      <a:pt x="3" y="7"/>
                      <a:pt x="3" y="7"/>
                    </a:cubicBezTo>
                    <a:cubicBezTo>
                      <a:pt x="3" y="7"/>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5"/>
                      <a:pt x="3" y="5"/>
                    </a:cubicBezTo>
                    <a:cubicBezTo>
                      <a:pt x="3" y="5"/>
                      <a:pt x="3" y="5"/>
                      <a:pt x="3" y="5"/>
                    </a:cubicBezTo>
                    <a:cubicBezTo>
                      <a:pt x="3" y="5"/>
                      <a:pt x="3" y="5"/>
                      <a:pt x="3" y="5"/>
                    </a:cubicBezTo>
                    <a:cubicBezTo>
                      <a:pt x="3" y="6"/>
                      <a:pt x="3" y="6"/>
                      <a:pt x="3" y="6"/>
                    </a:cubicBezTo>
                    <a:cubicBezTo>
                      <a:pt x="3" y="6"/>
                      <a:pt x="3" y="6"/>
                      <a:pt x="3" y="6"/>
                    </a:cubicBezTo>
                    <a:cubicBezTo>
                      <a:pt x="3" y="6"/>
                      <a:pt x="3" y="6"/>
                      <a:pt x="3" y="6"/>
                    </a:cubicBezTo>
                    <a:cubicBezTo>
                      <a:pt x="3" y="6"/>
                      <a:pt x="4" y="5"/>
                      <a:pt x="4" y="5"/>
                    </a:cubicBezTo>
                    <a:cubicBezTo>
                      <a:pt x="4" y="5"/>
                      <a:pt x="4" y="5"/>
                      <a:pt x="4" y="5"/>
                    </a:cubicBezTo>
                    <a:cubicBezTo>
                      <a:pt x="4" y="5"/>
                      <a:pt x="4" y="5"/>
                      <a:pt x="4" y="5"/>
                    </a:cubicBezTo>
                    <a:cubicBezTo>
                      <a:pt x="3" y="5"/>
                      <a:pt x="3" y="5"/>
                      <a:pt x="3" y="4"/>
                    </a:cubicBezTo>
                    <a:cubicBezTo>
                      <a:pt x="3" y="4"/>
                      <a:pt x="3" y="4"/>
                      <a:pt x="3" y="4"/>
                    </a:cubicBezTo>
                    <a:cubicBezTo>
                      <a:pt x="3" y="4"/>
                      <a:pt x="3" y="4"/>
                      <a:pt x="3" y="4"/>
                    </a:cubicBezTo>
                    <a:cubicBezTo>
                      <a:pt x="4" y="4"/>
                      <a:pt x="4" y="5"/>
                      <a:pt x="4" y="5"/>
                    </a:cubicBezTo>
                    <a:cubicBezTo>
                      <a:pt x="4" y="5"/>
                      <a:pt x="4" y="5"/>
                      <a:pt x="4"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3"/>
                      <a:pt x="5" y="3"/>
                      <a:pt x="5" y="3"/>
                    </a:cubicBezTo>
                    <a:cubicBezTo>
                      <a:pt x="5" y="3"/>
                      <a:pt x="5" y="3"/>
                      <a:pt x="5" y="3"/>
                    </a:cubicBezTo>
                    <a:cubicBezTo>
                      <a:pt x="5" y="3"/>
                      <a:pt x="5" y="3"/>
                      <a:pt x="5" y="3"/>
                    </a:cubicBezTo>
                    <a:cubicBezTo>
                      <a:pt x="6" y="3"/>
                      <a:pt x="6" y="3"/>
                      <a:pt x="6" y="3"/>
                    </a:cubicBezTo>
                    <a:cubicBezTo>
                      <a:pt x="6" y="3"/>
                      <a:pt x="6" y="3"/>
                      <a:pt x="6" y="3"/>
                    </a:cubicBezTo>
                    <a:cubicBezTo>
                      <a:pt x="6" y="3"/>
                      <a:pt x="6" y="3"/>
                      <a:pt x="6" y="3"/>
                    </a:cubicBezTo>
                    <a:cubicBezTo>
                      <a:pt x="6" y="3"/>
                      <a:pt x="7" y="3"/>
                      <a:pt x="7" y="3"/>
                    </a:cubicBezTo>
                    <a:cubicBezTo>
                      <a:pt x="7" y="3"/>
                      <a:pt x="7" y="3"/>
                      <a:pt x="7" y="3"/>
                    </a:cubicBezTo>
                    <a:cubicBezTo>
                      <a:pt x="7" y="3"/>
                      <a:pt x="7" y="3"/>
                      <a:pt x="7" y="2"/>
                    </a:cubicBezTo>
                    <a:cubicBezTo>
                      <a:pt x="7" y="2"/>
                      <a:pt x="7" y="2"/>
                      <a:pt x="7" y="2"/>
                    </a:cubicBezTo>
                    <a:cubicBezTo>
                      <a:pt x="7" y="2"/>
                      <a:pt x="7" y="2"/>
                      <a:pt x="7" y="2"/>
                    </a:cubicBezTo>
                    <a:cubicBezTo>
                      <a:pt x="7" y="2"/>
                      <a:pt x="7" y="2"/>
                      <a:pt x="7" y="2"/>
                    </a:cubicBezTo>
                    <a:cubicBezTo>
                      <a:pt x="8" y="2"/>
                      <a:pt x="8" y="2"/>
                      <a:pt x="8" y="2"/>
                    </a:cubicBezTo>
                    <a:cubicBezTo>
                      <a:pt x="8" y="2"/>
                      <a:pt x="8" y="2"/>
                      <a:pt x="8" y="2"/>
                    </a:cubicBezTo>
                    <a:cubicBezTo>
                      <a:pt x="8" y="2"/>
                      <a:pt x="8" y="2"/>
                      <a:pt x="8" y="2"/>
                    </a:cubicBezTo>
                    <a:cubicBezTo>
                      <a:pt x="8" y="2"/>
                      <a:pt x="8" y="2"/>
                      <a:pt x="8" y="2"/>
                    </a:cubicBezTo>
                    <a:cubicBezTo>
                      <a:pt x="9" y="2"/>
                      <a:pt x="9" y="2"/>
                      <a:pt x="9" y="2"/>
                    </a:cubicBezTo>
                    <a:cubicBezTo>
                      <a:pt x="9" y="2"/>
                      <a:pt x="9" y="2"/>
                      <a:pt x="9" y="2"/>
                    </a:cubicBezTo>
                    <a:cubicBezTo>
                      <a:pt x="9" y="2"/>
                      <a:pt x="9" y="2"/>
                      <a:pt x="9" y="2"/>
                    </a:cubicBezTo>
                    <a:cubicBezTo>
                      <a:pt x="9" y="1"/>
                      <a:pt x="9" y="1"/>
                      <a:pt x="9" y="1"/>
                    </a:cubicBezTo>
                    <a:cubicBezTo>
                      <a:pt x="9" y="1"/>
                      <a:pt x="9" y="1"/>
                      <a:pt x="9" y="1"/>
                    </a:cubicBezTo>
                    <a:cubicBezTo>
                      <a:pt x="10" y="1"/>
                      <a:pt x="10" y="1"/>
                      <a:pt x="10" y="1"/>
                    </a:cubicBezTo>
                    <a:cubicBezTo>
                      <a:pt x="10" y="1"/>
                      <a:pt x="10" y="1"/>
                      <a:pt x="10" y="1"/>
                    </a:cubicBezTo>
                    <a:cubicBezTo>
                      <a:pt x="10" y="1"/>
                      <a:pt x="10" y="1"/>
                      <a:pt x="10" y="1"/>
                    </a:cubicBezTo>
                    <a:cubicBezTo>
                      <a:pt x="10" y="0"/>
                      <a:pt x="10" y="0"/>
                      <a:pt x="10" y="0"/>
                    </a:cubicBezTo>
                    <a:cubicBezTo>
                      <a:pt x="10" y="0"/>
                      <a:pt x="10" y="0"/>
                      <a:pt x="9" y="0"/>
                    </a:cubicBezTo>
                    <a:cubicBezTo>
                      <a:pt x="9" y="0"/>
                      <a:pt x="9" y="0"/>
                      <a:pt x="9" y="0"/>
                    </a:cubicBezTo>
                    <a:cubicBezTo>
                      <a:pt x="9" y="0"/>
                      <a:pt x="9" y="0"/>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5" name="Google Shape;415;p6"/>
              <p:cNvSpPr/>
              <p:nvPr/>
            </p:nvSpPr>
            <p:spPr>
              <a:xfrm>
                <a:off x="4737498" y="2276476"/>
                <a:ext cx="3572"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6" name="Google Shape;416;p6"/>
              <p:cNvSpPr/>
              <p:nvPr/>
            </p:nvSpPr>
            <p:spPr>
              <a:xfrm>
                <a:off x="4735117" y="2272904"/>
                <a:ext cx="2381" cy="1191"/>
              </a:xfrm>
              <a:custGeom>
                <a:rect b="b" l="l" r="r" t="t"/>
                <a:pathLst>
                  <a:path extrusionOk="0" h="120000"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7" name="Google Shape;417;p6"/>
              <p:cNvSpPr/>
              <p:nvPr/>
            </p:nvSpPr>
            <p:spPr>
              <a:xfrm>
                <a:off x="4662488" y="2290764"/>
                <a:ext cx="4763" cy="2381"/>
              </a:xfrm>
              <a:custGeom>
                <a:rect b="b" l="l" r="r" t="t"/>
                <a:pathLst>
                  <a:path extrusionOk="0" h="1"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1" y="0"/>
                      <a:pt x="1" y="1"/>
                    </a:cubicBezTo>
                    <a:cubicBezTo>
                      <a:pt x="1" y="1"/>
                      <a:pt x="1" y="1"/>
                      <a:pt x="1" y="1"/>
                    </a:cubicBezTo>
                    <a:cubicBezTo>
                      <a:pt x="1" y="1"/>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8" name="Google Shape;418;p6"/>
              <p:cNvSpPr/>
              <p:nvPr/>
            </p:nvSpPr>
            <p:spPr>
              <a:xfrm>
                <a:off x="4648201" y="2281238"/>
                <a:ext cx="16669" cy="20241"/>
              </a:xfrm>
              <a:custGeom>
                <a:rect b="b" l="l" r="r" t="t"/>
                <a:pathLst>
                  <a:path extrusionOk="0" h="7" w="6">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4"/>
                      <a:pt x="1" y="4"/>
                    </a:cubicBezTo>
                    <a:cubicBezTo>
                      <a:pt x="1" y="4"/>
                      <a:pt x="1" y="4"/>
                      <a:pt x="1" y="4"/>
                    </a:cubicBezTo>
                    <a:cubicBezTo>
                      <a:pt x="1" y="4"/>
                      <a:pt x="1" y="4"/>
                      <a:pt x="1" y="4"/>
                    </a:cubicBezTo>
                    <a:cubicBezTo>
                      <a:pt x="1" y="4"/>
                      <a:pt x="1" y="4"/>
                      <a:pt x="1" y="3"/>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4" y="3"/>
                      <a:pt x="4" y="3"/>
                      <a:pt x="4" y="3"/>
                    </a:cubicBezTo>
                    <a:cubicBezTo>
                      <a:pt x="4" y="3"/>
                      <a:pt x="4" y="3"/>
                      <a:pt x="3" y="3"/>
                    </a:cubicBezTo>
                    <a:cubicBezTo>
                      <a:pt x="3" y="3"/>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4"/>
                    </a:cubicBezTo>
                    <a:cubicBezTo>
                      <a:pt x="1"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4"/>
                      <a:pt x="3" y="4"/>
                      <a:pt x="3" y="4"/>
                    </a:cubicBezTo>
                    <a:cubicBezTo>
                      <a:pt x="3" y="4"/>
                      <a:pt x="3" y="4"/>
                      <a:pt x="2" y="4"/>
                    </a:cubicBezTo>
                    <a:cubicBezTo>
                      <a:pt x="2" y="4"/>
                      <a:pt x="2" y="4"/>
                      <a:pt x="2" y="4"/>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6"/>
                      <a:pt x="1" y="6"/>
                      <a:pt x="1" y="6"/>
                    </a:cubicBezTo>
                    <a:cubicBezTo>
                      <a:pt x="1" y="6"/>
                      <a:pt x="1" y="6"/>
                      <a:pt x="1" y="6"/>
                    </a:cubicBezTo>
                    <a:cubicBezTo>
                      <a:pt x="1" y="6"/>
                      <a:pt x="1" y="6"/>
                      <a:pt x="1"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7"/>
                    </a:cubicBezTo>
                    <a:cubicBezTo>
                      <a:pt x="2" y="7"/>
                      <a:pt x="2" y="7"/>
                      <a:pt x="2" y="7"/>
                    </a:cubicBezTo>
                    <a:cubicBezTo>
                      <a:pt x="2" y="7"/>
                      <a:pt x="2" y="7"/>
                      <a:pt x="2" y="7"/>
                    </a:cubicBezTo>
                    <a:cubicBezTo>
                      <a:pt x="2" y="7"/>
                      <a:pt x="2" y="7"/>
                      <a:pt x="2" y="7"/>
                    </a:cubicBezTo>
                    <a:cubicBezTo>
                      <a:pt x="3" y="7"/>
                      <a:pt x="3" y="7"/>
                      <a:pt x="3" y="7"/>
                    </a:cubicBezTo>
                    <a:cubicBezTo>
                      <a:pt x="3" y="7"/>
                      <a:pt x="3" y="7"/>
                      <a:pt x="3" y="7"/>
                    </a:cubicBezTo>
                    <a:cubicBezTo>
                      <a:pt x="3" y="7"/>
                      <a:pt x="3" y="7"/>
                      <a:pt x="3" y="7"/>
                    </a:cubicBezTo>
                    <a:cubicBezTo>
                      <a:pt x="3" y="7"/>
                      <a:pt x="3" y="7"/>
                      <a:pt x="3" y="7"/>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5"/>
                      <a:pt x="3" y="5"/>
                      <a:pt x="3" y="5"/>
                    </a:cubicBezTo>
                    <a:cubicBezTo>
                      <a:pt x="3" y="5"/>
                      <a:pt x="3" y="5"/>
                      <a:pt x="3" y="5"/>
                    </a:cubicBezTo>
                    <a:cubicBezTo>
                      <a:pt x="3" y="5"/>
                      <a:pt x="3" y="5"/>
                      <a:pt x="3" y="5"/>
                    </a:cubicBezTo>
                    <a:cubicBezTo>
                      <a:pt x="3"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3"/>
                    </a:cubicBezTo>
                    <a:cubicBezTo>
                      <a:pt x="4"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2"/>
                      <a:pt x="6"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3" y="0"/>
                      <a:pt x="3" y="0"/>
                    </a:cubicBezTo>
                    <a:cubicBezTo>
                      <a:pt x="3" y="0"/>
                      <a:pt x="3" y="0"/>
                      <a:pt x="3" y="1"/>
                    </a:cubicBezTo>
                    <a:cubicBezTo>
                      <a:pt x="3" y="1"/>
                      <a:pt x="3" y="1"/>
                      <a:pt x="3" y="1"/>
                    </a:cubicBezTo>
                    <a:cubicBezTo>
                      <a:pt x="3" y="1"/>
                      <a:pt x="3" y="1"/>
                      <a:pt x="3" y="1"/>
                    </a:cubicBezTo>
                    <a:cubicBezTo>
                      <a:pt x="3" y="1"/>
                      <a:pt x="3" y="1"/>
                      <a:pt x="3" y="1"/>
                    </a:cubicBezTo>
                    <a:cubicBezTo>
                      <a:pt x="3" y="1"/>
                      <a:pt x="3" y="1"/>
                      <a:pt x="3" y="2"/>
                    </a:cubicBezTo>
                    <a:cubicBezTo>
                      <a:pt x="3" y="1"/>
                      <a:pt x="3" y="1"/>
                      <a:pt x="3" y="1"/>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19" name="Google Shape;419;p6"/>
              <p:cNvSpPr/>
              <p:nvPr/>
            </p:nvSpPr>
            <p:spPr>
              <a:xfrm>
                <a:off x="4662489" y="2293144"/>
                <a:ext cx="8335" cy="5954"/>
              </a:xfrm>
              <a:custGeom>
                <a:rect b="b" l="l" r="r" t="t"/>
                <a:pathLst>
                  <a:path extrusionOk="0" h="2" w="3">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1"/>
                      <a:pt x="3" y="1"/>
                    </a:cubicBezTo>
                    <a:cubicBezTo>
                      <a:pt x="3" y="1"/>
                      <a:pt x="3"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2" y="2"/>
                      <a:pt x="2" y="2"/>
                      <a:pt x="2" y="2"/>
                    </a:cubicBezTo>
                    <a:cubicBezTo>
                      <a:pt x="2" y="2"/>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3" y="1"/>
                      <a:pt x="3" y="1"/>
                      <a:pt x="3"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0" name="Google Shape;420;p6"/>
              <p:cNvSpPr/>
              <p:nvPr/>
            </p:nvSpPr>
            <p:spPr>
              <a:xfrm>
                <a:off x="4658916" y="2278857"/>
                <a:ext cx="16669" cy="8335"/>
              </a:xfrm>
              <a:custGeom>
                <a:rect b="b" l="l" r="r" t="t"/>
                <a:pathLst>
                  <a:path extrusionOk="0" h="3" w="6">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1" y="2"/>
                      <a:pt x="1" y="2"/>
                    </a:cubicBezTo>
                    <a:cubicBezTo>
                      <a:pt x="1" y="2"/>
                      <a:pt x="1"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5"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2"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1" name="Google Shape;421;p6"/>
              <p:cNvSpPr/>
              <p:nvPr/>
            </p:nvSpPr>
            <p:spPr>
              <a:xfrm>
                <a:off x="4592242" y="2324101"/>
                <a:ext cx="2381" cy="2381"/>
              </a:xfrm>
              <a:custGeom>
                <a:rect b="b" l="l" r="r" t="t"/>
                <a:pathLst>
                  <a:path extrusionOk="0" h="1" w="1">
                    <a:moveTo>
                      <a:pt x="0" y="1"/>
                    </a:move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2" name="Google Shape;422;p6"/>
              <p:cNvSpPr/>
              <p:nvPr/>
            </p:nvSpPr>
            <p:spPr>
              <a:xfrm>
                <a:off x="4563666" y="2388394"/>
                <a:ext cx="25004" cy="42863"/>
              </a:xfrm>
              <a:custGeom>
                <a:rect b="b" l="l" r="r" t="t"/>
                <a:pathLst>
                  <a:path extrusionOk="0" h="15" w="9">
                    <a:moveTo>
                      <a:pt x="8" y="12"/>
                    </a:moveTo>
                    <a:cubicBezTo>
                      <a:pt x="8" y="12"/>
                      <a:pt x="8" y="12"/>
                      <a:pt x="8" y="12"/>
                    </a:cubicBezTo>
                    <a:cubicBezTo>
                      <a:pt x="8" y="12"/>
                      <a:pt x="8" y="12"/>
                      <a:pt x="8" y="12"/>
                    </a:cubicBezTo>
                    <a:cubicBezTo>
                      <a:pt x="8" y="12"/>
                      <a:pt x="8" y="12"/>
                      <a:pt x="8" y="12"/>
                    </a:cubicBezTo>
                    <a:cubicBezTo>
                      <a:pt x="8" y="12"/>
                      <a:pt x="8" y="12"/>
                      <a:pt x="9" y="12"/>
                    </a:cubicBezTo>
                    <a:cubicBezTo>
                      <a:pt x="9" y="12"/>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1"/>
                      <a:pt x="9" y="11"/>
                      <a:pt x="9" y="11"/>
                    </a:cubicBezTo>
                    <a:cubicBezTo>
                      <a:pt x="9" y="11"/>
                      <a:pt x="9" y="11"/>
                      <a:pt x="9" y="11"/>
                    </a:cubicBezTo>
                    <a:cubicBezTo>
                      <a:pt x="9" y="11"/>
                      <a:pt x="9" y="11"/>
                      <a:pt x="9" y="11"/>
                    </a:cubicBezTo>
                    <a:cubicBezTo>
                      <a:pt x="9" y="11"/>
                      <a:pt x="9" y="11"/>
                      <a:pt x="9" y="11"/>
                    </a:cubicBezTo>
                    <a:cubicBezTo>
                      <a:pt x="9" y="11"/>
                      <a:pt x="9" y="10"/>
                      <a:pt x="8" y="10"/>
                    </a:cubicBezTo>
                    <a:cubicBezTo>
                      <a:pt x="8" y="10"/>
                      <a:pt x="8" y="10"/>
                      <a:pt x="8" y="10"/>
                    </a:cubicBezTo>
                    <a:cubicBezTo>
                      <a:pt x="8" y="10"/>
                      <a:pt x="8" y="10"/>
                      <a:pt x="8" y="10"/>
                    </a:cubicBezTo>
                    <a:cubicBezTo>
                      <a:pt x="8" y="11"/>
                      <a:pt x="8" y="11"/>
                      <a:pt x="8" y="11"/>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9"/>
                      <a:pt x="7" y="9"/>
                      <a:pt x="7"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7"/>
                    </a:cubicBezTo>
                    <a:cubicBezTo>
                      <a:pt x="7" y="7"/>
                      <a:pt x="7" y="7"/>
                      <a:pt x="7" y="7"/>
                    </a:cubicBezTo>
                    <a:cubicBezTo>
                      <a:pt x="7" y="7"/>
                      <a:pt x="7" y="7"/>
                      <a:pt x="7" y="7"/>
                    </a:cubicBezTo>
                    <a:cubicBezTo>
                      <a:pt x="7" y="7"/>
                      <a:pt x="7" y="7"/>
                      <a:pt x="7" y="7"/>
                    </a:cubicBezTo>
                    <a:cubicBezTo>
                      <a:pt x="7" y="7"/>
                      <a:pt x="7" y="7"/>
                      <a:pt x="7" y="7"/>
                    </a:cubicBezTo>
                    <a:cubicBezTo>
                      <a:pt x="7" y="7"/>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5"/>
                      <a:pt x="6" y="5"/>
                      <a:pt x="6" y="5"/>
                    </a:cubicBezTo>
                    <a:cubicBezTo>
                      <a:pt x="6" y="5"/>
                      <a:pt x="6" y="5"/>
                      <a:pt x="6" y="5"/>
                    </a:cubicBezTo>
                    <a:cubicBezTo>
                      <a:pt x="6" y="5"/>
                      <a:pt x="6" y="5"/>
                      <a:pt x="6" y="5"/>
                    </a:cubicBezTo>
                    <a:cubicBezTo>
                      <a:pt x="6" y="5"/>
                      <a:pt x="5" y="5"/>
                      <a:pt x="5" y="5"/>
                    </a:cubicBezTo>
                    <a:cubicBezTo>
                      <a:pt x="5" y="5"/>
                      <a:pt x="5" y="5"/>
                      <a:pt x="6" y="5"/>
                    </a:cubicBezTo>
                    <a:cubicBezTo>
                      <a:pt x="6" y="5"/>
                      <a:pt x="6" y="5"/>
                      <a:pt x="6" y="5"/>
                    </a:cubicBezTo>
                    <a:cubicBezTo>
                      <a:pt x="6" y="5"/>
                      <a:pt x="6" y="5"/>
                      <a:pt x="6" y="5"/>
                    </a:cubicBezTo>
                    <a:cubicBezTo>
                      <a:pt x="6" y="5"/>
                      <a:pt x="6" y="5"/>
                      <a:pt x="6" y="5"/>
                    </a:cubicBezTo>
                    <a:cubicBezTo>
                      <a:pt x="6" y="5"/>
                      <a:pt x="6" y="5"/>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7" y="4"/>
                      <a:pt x="7" y="4"/>
                      <a:pt x="7" y="4"/>
                    </a:cubicBezTo>
                    <a:cubicBezTo>
                      <a:pt x="7" y="4"/>
                      <a:pt x="7" y="4"/>
                      <a:pt x="7" y="4"/>
                    </a:cubicBezTo>
                    <a:cubicBezTo>
                      <a:pt x="7" y="4"/>
                      <a:pt x="7" y="4"/>
                      <a:pt x="7" y="4"/>
                    </a:cubicBezTo>
                    <a:cubicBezTo>
                      <a:pt x="7" y="3"/>
                      <a:pt x="7" y="3"/>
                      <a:pt x="7" y="3"/>
                    </a:cubicBezTo>
                    <a:cubicBezTo>
                      <a:pt x="7" y="3"/>
                      <a:pt x="7" y="3"/>
                      <a:pt x="8" y="3"/>
                    </a:cubicBezTo>
                    <a:cubicBezTo>
                      <a:pt x="8" y="3"/>
                      <a:pt x="8" y="3"/>
                      <a:pt x="8" y="3"/>
                    </a:cubicBezTo>
                    <a:cubicBezTo>
                      <a:pt x="8" y="2"/>
                      <a:pt x="8" y="2"/>
                      <a:pt x="8" y="2"/>
                    </a:cubicBezTo>
                    <a:cubicBezTo>
                      <a:pt x="8" y="2"/>
                      <a:pt x="8" y="2"/>
                      <a:pt x="7" y="2"/>
                    </a:cubicBezTo>
                    <a:cubicBezTo>
                      <a:pt x="7" y="2"/>
                      <a:pt x="7" y="2"/>
                      <a:pt x="7" y="2"/>
                    </a:cubicBezTo>
                    <a:cubicBezTo>
                      <a:pt x="7" y="2"/>
                      <a:pt x="7"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0"/>
                      <a:pt x="7" y="0"/>
                    </a:cubicBezTo>
                    <a:cubicBezTo>
                      <a:pt x="7" y="0"/>
                      <a:pt x="7" y="0"/>
                      <a:pt x="7" y="0"/>
                    </a:cubicBezTo>
                    <a:cubicBezTo>
                      <a:pt x="7" y="0"/>
                      <a:pt x="7" y="0"/>
                      <a:pt x="7" y="0"/>
                    </a:cubicBezTo>
                    <a:cubicBezTo>
                      <a:pt x="7" y="0"/>
                      <a:pt x="7" y="0"/>
                      <a:pt x="7" y="0"/>
                    </a:cubicBezTo>
                    <a:cubicBezTo>
                      <a:pt x="7" y="0"/>
                      <a:pt x="6" y="0"/>
                      <a:pt x="6" y="0"/>
                    </a:cubicBezTo>
                    <a:cubicBezTo>
                      <a:pt x="6" y="0"/>
                      <a:pt x="6" y="0"/>
                      <a:pt x="6" y="0"/>
                    </a:cubicBezTo>
                    <a:cubicBezTo>
                      <a:pt x="6" y="0"/>
                      <a:pt x="6" y="0"/>
                      <a:pt x="6" y="1"/>
                    </a:cubicBezTo>
                    <a:cubicBezTo>
                      <a:pt x="6" y="1"/>
                      <a:pt x="6" y="1"/>
                      <a:pt x="6" y="1"/>
                    </a:cubicBezTo>
                    <a:cubicBezTo>
                      <a:pt x="6" y="1"/>
                      <a:pt x="6" y="1"/>
                      <a:pt x="6" y="0"/>
                    </a:cubicBezTo>
                    <a:cubicBezTo>
                      <a:pt x="6" y="0"/>
                      <a:pt x="6" y="0"/>
                      <a:pt x="5" y="0"/>
                    </a:cubicBezTo>
                    <a:cubicBezTo>
                      <a:pt x="5" y="0"/>
                      <a:pt x="5"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2"/>
                      <a:pt x="5" y="2"/>
                    </a:cubicBezTo>
                    <a:cubicBezTo>
                      <a:pt x="5" y="2"/>
                      <a:pt x="5" y="2"/>
                      <a:pt x="5" y="2"/>
                    </a:cubicBezTo>
                    <a:cubicBezTo>
                      <a:pt x="5" y="2"/>
                      <a:pt x="5"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3"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6"/>
                    </a:cubicBezTo>
                    <a:cubicBezTo>
                      <a:pt x="3" y="6"/>
                      <a:pt x="3" y="6"/>
                      <a:pt x="3" y="6"/>
                    </a:cubicBezTo>
                    <a:cubicBezTo>
                      <a:pt x="3" y="6"/>
                      <a:pt x="3" y="6"/>
                      <a:pt x="3" y="6"/>
                    </a:cubicBezTo>
                    <a:cubicBezTo>
                      <a:pt x="3" y="6"/>
                      <a:pt x="3" y="6"/>
                      <a:pt x="3" y="6"/>
                    </a:cubicBezTo>
                    <a:cubicBezTo>
                      <a:pt x="3" y="6"/>
                      <a:pt x="3" y="6"/>
                      <a:pt x="3" y="5"/>
                    </a:cubicBezTo>
                    <a:cubicBezTo>
                      <a:pt x="3"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6"/>
                      <a:pt x="4" y="6"/>
                    </a:cubicBezTo>
                    <a:cubicBezTo>
                      <a:pt x="4" y="6"/>
                      <a:pt x="4" y="6"/>
                      <a:pt x="4" y="6"/>
                    </a:cubicBezTo>
                    <a:cubicBezTo>
                      <a:pt x="4" y="6"/>
                      <a:pt x="4" y="6"/>
                      <a:pt x="4" y="6"/>
                    </a:cubicBezTo>
                    <a:cubicBezTo>
                      <a:pt x="4" y="6"/>
                      <a:pt x="4" y="6"/>
                      <a:pt x="4" y="6"/>
                    </a:cubicBezTo>
                    <a:cubicBezTo>
                      <a:pt x="4" y="6"/>
                      <a:pt x="4" y="6"/>
                      <a:pt x="4" y="7"/>
                    </a:cubicBezTo>
                    <a:cubicBezTo>
                      <a:pt x="4" y="7"/>
                      <a:pt x="3" y="7"/>
                      <a:pt x="3" y="7"/>
                    </a:cubicBezTo>
                    <a:cubicBezTo>
                      <a:pt x="3" y="7"/>
                      <a:pt x="3" y="7"/>
                      <a:pt x="3" y="7"/>
                    </a:cubicBezTo>
                    <a:cubicBezTo>
                      <a:pt x="3" y="6"/>
                      <a:pt x="3" y="6"/>
                      <a:pt x="3" y="6"/>
                    </a:cubicBezTo>
                    <a:cubicBezTo>
                      <a:pt x="3" y="6"/>
                      <a:pt x="3" y="6"/>
                      <a:pt x="3" y="6"/>
                    </a:cubicBezTo>
                    <a:cubicBezTo>
                      <a:pt x="3" y="6"/>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10"/>
                    </a:cubicBezTo>
                    <a:cubicBezTo>
                      <a:pt x="5" y="10"/>
                      <a:pt x="5" y="10"/>
                      <a:pt x="5" y="10"/>
                    </a:cubicBezTo>
                    <a:cubicBezTo>
                      <a:pt x="5" y="10"/>
                      <a:pt x="5" y="10"/>
                      <a:pt x="5" y="10"/>
                    </a:cubicBezTo>
                    <a:cubicBezTo>
                      <a:pt x="5" y="10"/>
                      <a:pt x="5" y="10"/>
                      <a:pt x="5" y="10"/>
                    </a:cubicBezTo>
                    <a:cubicBezTo>
                      <a:pt x="4" y="10"/>
                      <a:pt x="4" y="10"/>
                      <a:pt x="4" y="10"/>
                    </a:cubicBezTo>
                    <a:cubicBezTo>
                      <a:pt x="4" y="10"/>
                      <a:pt x="4" y="10"/>
                      <a:pt x="4" y="10"/>
                    </a:cubicBezTo>
                    <a:cubicBezTo>
                      <a:pt x="4" y="10"/>
                      <a:pt x="4" y="9"/>
                      <a:pt x="4" y="9"/>
                    </a:cubicBezTo>
                    <a:cubicBezTo>
                      <a:pt x="4" y="9"/>
                      <a:pt x="4" y="9"/>
                      <a:pt x="4" y="9"/>
                    </a:cubicBezTo>
                    <a:cubicBezTo>
                      <a:pt x="4" y="9"/>
                      <a:pt x="4" y="9"/>
                      <a:pt x="4" y="9"/>
                    </a:cubicBezTo>
                    <a:cubicBezTo>
                      <a:pt x="4" y="9"/>
                      <a:pt x="4" y="9"/>
                      <a:pt x="4" y="10"/>
                    </a:cubicBezTo>
                    <a:cubicBezTo>
                      <a:pt x="4" y="10"/>
                      <a:pt x="4" y="10"/>
                      <a:pt x="4"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1"/>
                      <a:pt x="3" y="11"/>
                    </a:cubicBezTo>
                    <a:cubicBezTo>
                      <a:pt x="3" y="11"/>
                      <a:pt x="3" y="11"/>
                      <a:pt x="3" y="11"/>
                    </a:cubicBezTo>
                    <a:cubicBezTo>
                      <a:pt x="3" y="11"/>
                      <a:pt x="3" y="11"/>
                      <a:pt x="3" y="11"/>
                    </a:cubicBezTo>
                    <a:cubicBezTo>
                      <a:pt x="3" y="11"/>
                      <a:pt x="3" y="11"/>
                      <a:pt x="3" y="11"/>
                    </a:cubicBezTo>
                    <a:cubicBezTo>
                      <a:pt x="3" y="12"/>
                      <a:pt x="3"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3" y="12"/>
                      <a:pt x="3" y="12"/>
                      <a:pt x="3" y="12"/>
                    </a:cubicBezTo>
                    <a:cubicBezTo>
                      <a:pt x="3" y="12"/>
                      <a:pt x="3" y="12"/>
                      <a:pt x="3" y="12"/>
                    </a:cubicBezTo>
                    <a:cubicBezTo>
                      <a:pt x="3" y="12"/>
                      <a:pt x="3" y="12"/>
                      <a:pt x="3" y="12"/>
                    </a:cubicBezTo>
                    <a:cubicBezTo>
                      <a:pt x="3" y="12"/>
                      <a:pt x="2"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3" y="13"/>
                    </a:cubicBezTo>
                    <a:cubicBezTo>
                      <a:pt x="3" y="13"/>
                      <a:pt x="3"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4" y="13"/>
                      <a:pt x="4" y="13"/>
                    </a:cubicBezTo>
                    <a:cubicBezTo>
                      <a:pt x="4" y="13"/>
                      <a:pt x="3" y="13"/>
                      <a:pt x="3" y="13"/>
                    </a:cubicBezTo>
                    <a:cubicBezTo>
                      <a:pt x="3" y="13"/>
                      <a:pt x="3" y="13"/>
                      <a:pt x="3" y="13"/>
                    </a:cubicBezTo>
                    <a:cubicBezTo>
                      <a:pt x="3" y="13"/>
                      <a:pt x="2" y="13"/>
                      <a:pt x="2" y="13"/>
                    </a:cubicBezTo>
                    <a:cubicBezTo>
                      <a:pt x="2" y="13"/>
                      <a:pt x="2" y="14"/>
                      <a:pt x="2" y="14"/>
                    </a:cubicBezTo>
                    <a:cubicBezTo>
                      <a:pt x="1" y="14"/>
                      <a:pt x="1" y="15"/>
                      <a:pt x="1" y="15"/>
                    </a:cubicBezTo>
                    <a:cubicBezTo>
                      <a:pt x="1" y="15"/>
                      <a:pt x="1" y="15"/>
                      <a:pt x="0" y="15"/>
                    </a:cubicBezTo>
                    <a:cubicBezTo>
                      <a:pt x="0" y="15"/>
                      <a:pt x="0" y="15"/>
                      <a:pt x="0" y="15"/>
                    </a:cubicBezTo>
                    <a:cubicBezTo>
                      <a:pt x="1" y="15"/>
                      <a:pt x="1" y="15"/>
                      <a:pt x="1" y="15"/>
                    </a:cubicBezTo>
                    <a:cubicBezTo>
                      <a:pt x="1" y="15"/>
                      <a:pt x="1" y="15"/>
                      <a:pt x="1" y="15"/>
                    </a:cubicBezTo>
                    <a:cubicBezTo>
                      <a:pt x="2" y="15"/>
                      <a:pt x="2" y="15"/>
                      <a:pt x="2" y="15"/>
                    </a:cubicBezTo>
                    <a:cubicBezTo>
                      <a:pt x="2" y="15"/>
                      <a:pt x="2" y="15"/>
                      <a:pt x="2" y="15"/>
                    </a:cubicBezTo>
                    <a:cubicBezTo>
                      <a:pt x="2" y="15"/>
                      <a:pt x="2" y="15"/>
                      <a:pt x="2" y="15"/>
                    </a:cubicBezTo>
                    <a:cubicBezTo>
                      <a:pt x="2" y="15"/>
                      <a:pt x="2" y="15"/>
                      <a:pt x="2" y="15"/>
                    </a:cubicBezTo>
                    <a:cubicBezTo>
                      <a:pt x="2" y="15"/>
                      <a:pt x="2" y="15"/>
                      <a:pt x="2" y="15"/>
                    </a:cubicBezTo>
                    <a:cubicBezTo>
                      <a:pt x="2" y="15"/>
                      <a:pt x="2" y="15"/>
                      <a:pt x="3" y="15"/>
                    </a:cubicBezTo>
                    <a:cubicBezTo>
                      <a:pt x="3" y="15"/>
                      <a:pt x="3" y="15"/>
                      <a:pt x="3" y="15"/>
                    </a:cubicBezTo>
                    <a:cubicBezTo>
                      <a:pt x="3" y="15"/>
                      <a:pt x="3" y="15"/>
                      <a:pt x="3" y="15"/>
                    </a:cubicBezTo>
                    <a:cubicBezTo>
                      <a:pt x="3" y="14"/>
                      <a:pt x="3" y="14"/>
                      <a:pt x="3" y="14"/>
                    </a:cubicBezTo>
                    <a:cubicBezTo>
                      <a:pt x="3"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4" y="14"/>
                      <a:pt x="4" y="14"/>
                    </a:cubicBezTo>
                    <a:cubicBezTo>
                      <a:pt x="4" y="14"/>
                      <a:pt x="5" y="14"/>
                      <a:pt x="5" y="14"/>
                    </a:cubicBezTo>
                    <a:cubicBezTo>
                      <a:pt x="5" y="14"/>
                      <a:pt x="5" y="14"/>
                      <a:pt x="5" y="14"/>
                    </a:cubicBezTo>
                    <a:cubicBezTo>
                      <a:pt x="5" y="14"/>
                      <a:pt x="5" y="14"/>
                      <a:pt x="5" y="14"/>
                    </a:cubicBezTo>
                    <a:cubicBezTo>
                      <a:pt x="5" y="14"/>
                      <a:pt x="5" y="14"/>
                      <a:pt x="5" y="14"/>
                    </a:cubicBezTo>
                    <a:cubicBezTo>
                      <a:pt x="5" y="14"/>
                      <a:pt x="5" y="14"/>
                      <a:pt x="5" y="14"/>
                    </a:cubicBezTo>
                    <a:cubicBezTo>
                      <a:pt x="5" y="14"/>
                      <a:pt x="5" y="14"/>
                      <a:pt x="5" y="14"/>
                    </a:cubicBezTo>
                    <a:cubicBezTo>
                      <a:pt x="5" y="14"/>
                      <a:pt x="5" y="14"/>
                      <a:pt x="5" y="14"/>
                    </a:cubicBezTo>
                    <a:cubicBezTo>
                      <a:pt x="5" y="14"/>
                      <a:pt x="5"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6" y="14"/>
                      <a:pt x="6" y="14"/>
                      <a:pt x="6"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7" y="14"/>
                      <a:pt x="7" y="14"/>
                      <a:pt x="7"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3"/>
                    </a:cubicBezTo>
                    <a:cubicBezTo>
                      <a:pt x="8" y="13"/>
                      <a:pt x="9"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3"/>
                    </a:cubicBezTo>
                    <a:cubicBezTo>
                      <a:pt x="8" y="13"/>
                      <a:pt x="8" y="13"/>
                      <a:pt x="8" y="12"/>
                    </a:cubicBezTo>
                    <a:cubicBezTo>
                      <a:pt x="8" y="12"/>
                      <a:pt x="8" y="12"/>
                      <a:pt x="8" y="12"/>
                    </a:cubicBezTo>
                    <a:cubicBezTo>
                      <a:pt x="8" y="12"/>
                      <a:pt x="8" y="12"/>
                      <a:pt x="8" y="1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3" name="Google Shape;423;p6"/>
              <p:cNvSpPr/>
              <p:nvPr/>
            </p:nvSpPr>
            <p:spPr>
              <a:xfrm>
                <a:off x="4588670" y="2380060"/>
                <a:ext cx="3572" cy="2381"/>
              </a:xfrm>
              <a:custGeom>
                <a:rect b="b" l="l" r="r" t="t"/>
                <a:pathLst>
                  <a:path extrusionOk="0" h="1" w="1">
                    <a:moveTo>
                      <a:pt x="0" y="1"/>
                    </a:move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1" y="1"/>
                      <a:pt x="1" y="1"/>
                    </a:cubicBezTo>
                    <a:cubicBezTo>
                      <a:pt x="1"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4" name="Google Shape;424;p6"/>
              <p:cNvSpPr/>
              <p:nvPr/>
            </p:nvSpPr>
            <p:spPr>
              <a:xfrm>
                <a:off x="4583908" y="2386014"/>
                <a:ext cx="2381" cy="2381"/>
              </a:xfrm>
              <a:custGeom>
                <a:rect b="b" l="l" r="r" t="t"/>
                <a:pathLst>
                  <a:path extrusionOk="0" h="1" w="1">
                    <a:moveTo>
                      <a:pt x="1" y="0"/>
                    </a:moveTo>
                    <a:cubicBezTo>
                      <a:pt x="1" y="0"/>
                      <a:pt x="1" y="0"/>
                      <a:pt x="1" y="0"/>
                    </a:cubicBezTo>
                    <a:cubicBezTo>
                      <a:pt x="1" y="0"/>
                      <a:pt x="1" y="0"/>
                      <a:pt x="1"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1" y="1"/>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5" name="Google Shape;425;p6"/>
              <p:cNvSpPr/>
              <p:nvPr/>
            </p:nvSpPr>
            <p:spPr>
              <a:xfrm>
                <a:off x="4580335" y="237172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6" name="Google Shape;426;p6"/>
              <p:cNvSpPr/>
              <p:nvPr/>
            </p:nvSpPr>
            <p:spPr>
              <a:xfrm>
                <a:off x="4577954" y="2374107"/>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7" name="Google Shape;427;p6"/>
              <p:cNvSpPr/>
              <p:nvPr/>
            </p:nvSpPr>
            <p:spPr>
              <a:xfrm>
                <a:off x="4577954" y="2371726"/>
                <a:ext cx="2381" cy="2381"/>
              </a:xfrm>
              <a:custGeom>
                <a:rect b="b" l="l" r="r" t="t"/>
                <a:pathLst>
                  <a:path extrusionOk="0" h="1"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8" name="Google Shape;428;p6"/>
              <p:cNvSpPr/>
              <p:nvPr/>
            </p:nvSpPr>
            <p:spPr>
              <a:xfrm>
                <a:off x="4470798" y="2253854"/>
                <a:ext cx="140494" cy="120254"/>
              </a:xfrm>
              <a:custGeom>
                <a:rect b="b" l="l" r="r" t="t"/>
                <a:pathLst>
                  <a:path extrusionOk="0" h="43" w="50">
                    <a:moveTo>
                      <a:pt x="9" y="37"/>
                    </a:move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10" y="37"/>
                    </a:cubicBezTo>
                    <a:cubicBezTo>
                      <a:pt x="10" y="37"/>
                      <a:pt x="10" y="37"/>
                      <a:pt x="10" y="37"/>
                    </a:cubicBezTo>
                    <a:cubicBezTo>
                      <a:pt x="10" y="36"/>
                      <a:pt x="9" y="36"/>
                      <a:pt x="9" y="36"/>
                    </a:cubicBezTo>
                    <a:cubicBezTo>
                      <a:pt x="9" y="36"/>
                      <a:pt x="9" y="36"/>
                      <a:pt x="9" y="36"/>
                    </a:cubicBezTo>
                    <a:cubicBezTo>
                      <a:pt x="9" y="36"/>
                      <a:pt x="9" y="36"/>
                      <a:pt x="9" y="36"/>
                    </a:cubicBezTo>
                    <a:cubicBezTo>
                      <a:pt x="9" y="36"/>
                      <a:pt x="9" y="36"/>
                      <a:pt x="9" y="36"/>
                    </a:cubicBezTo>
                    <a:cubicBezTo>
                      <a:pt x="9" y="36"/>
                      <a:pt x="9" y="36"/>
                      <a:pt x="9" y="36"/>
                    </a:cubicBezTo>
                    <a:cubicBezTo>
                      <a:pt x="9" y="36"/>
                      <a:pt x="9" y="36"/>
                      <a:pt x="9"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0" y="36"/>
                      <a:pt x="10" y="36"/>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10"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5"/>
                      <a:pt x="11" y="35"/>
                      <a:pt x="11" y="35"/>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1" y="34"/>
                      <a:pt x="11" y="34"/>
                      <a:pt x="11"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4"/>
                      <a:pt x="12" y="34"/>
                      <a:pt x="12" y="34"/>
                    </a:cubicBezTo>
                    <a:cubicBezTo>
                      <a:pt x="12" y="33"/>
                      <a:pt x="12" y="33"/>
                      <a:pt x="12" y="33"/>
                    </a:cubicBezTo>
                    <a:cubicBezTo>
                      <a:pt x="12" y="33"/>
                      <a:pt x="12"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3" y="33"/>
                    </a:cubicBezTo>
                    <a:cubicBezTo>
                      <a:pt x="13" y="33"/>
                      <a:pt x="13"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4" y="33"/>
                      <a:pt x="14" y="33"/>
                    </a:cubicBezTo>
                    <a:cubicBezTo>
                      <a:pt x="14" y="33"/>
                      <a:pt x="15" y="33"/>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2"/>
                      <a:pt x="15" y="32"/>
                      <a:pt x="15" y="32"/>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6" y="33"/>
                      <a:pt x="16" y="33"/>
                      <a:pt x="16" y="33"/>
                    </a:cubicBezTo>
                    <a:cubicBezTo>
                      <a:pt x="17" y="33"/>
                      <a:pt x="17" y="33"/>
                      <a:pt x="17" y="33"/>
                    </a:cubicBezTo>
                    <a:cubicBezTo>
                      <a:pt x="17" y="33"/>
                      <a:pt x="17" y="33"/>
                      <a:pt x="17" y="33"/>
                    </a:cubicBezTo>
                    <a:cubicBezTo>
                      <a:pt x="17" y="33"/>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7" y="32"/>
                    </a:cubicBezTo>
                    <a:cubicBezTo>
                      <a:pt x="17" y="32"/>
                      <a:pt x="17"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8" y="32"/>
                      <a:pt x="18" y="32"/>
                      <a:pt x="18" y="32"/>
                    </a:cubicBezTo>
                    <a:cubicBezTo>
                      <a:pt x="19" y="32"/>
                      <a:pt x="19" y="32"/>
                      <a:pt x="19" y="32"/>
                    </a:cubicBezTo>
                    <a:cubicBezTo>
                      <a:pt x="19" y="32"/>
                      <a:pt x="19" y="32"/>
                      <a:pt x="19" y="32"/>
                    </a:cubicBezTo>
                    <a:cubicBezTo>
                      <a:pt x="19" y="32"/>
                      <a:pt x="19" y="32"/>
                      <a:pt x="19" y="31"/>
                    </a:cubicBezTo>
                    <a:cubicBezTo>
                      <a:pt x="19" y="31"/>
                      <a:pt x="19" y="31"/>
                      <a:pt x="19" y="31"/>
                    </a:cubicBezTo>
                    <a:cubicBezTo>
                      <a:pt x="19" y="31"/>
                      <a:pt x="19" y="31"/>
                      <a:pt x="19" y="31"/>
                    </a:cubicBezTo>
                    <a:cubicBezTo>
                      <a:pt x="19" y="31"/>
                      <a:pt x="19" y="31"/>
                      <a:pt x="19" y="31"/>
                    </a:cubicBezTo>
                    <a:cubicBezTo>
                      <a:pt x="19" y="31"/>
                      <a:pt x="19" y="31"/>
                      <a:pt x="19" y="31"/>
                    </a:cubicBezTo>
                    <a:cubicBezTo>
                      <a:pt x="19" y="31"/>
                      <a:pt x="19" y="31"/>
                      <a:pt x="19" y="31"/>
                    </a:cubicBezTo>
                    <a:cubicBezTo>
                      <a:pt x="19" y="31"/>
                      <a:pt x="19" y="31"/>
                      <a:pt x="20" y="31"/>
                    </a:cubicBezTo>
                    <a:cubicBezTo>
                      <a:pt x="20" y="31"/>
                      <a:pt x="20" y="31"/>
                      <a:pt x="20" y="31"/>
                    </a:cubicBezTo>
                    <a:cubicBezTo>
                      <a:pt x="20" y="31"/>
                      <a:pt x="20" y="31"/>
                      <a:pt x="20" y="31"/>
                    </a:cubicBezTo>
                    <a:cubicBezTo>
                      <a:pt x="20" y="31"/>
                      <a:pt x="20" y="31"/>
                      <a:pt x="20" y="31"/>
                    </a:cubicBezTo>
                    <a:cubicBezTo>
                      <a:pt x="20" y="31"/>
                      <a:pt x="20" y="31"/>
                      <a:pt x="20" y="31"/>
                    </a:cubicBezTo>
                    <a:cubicBezTo>
                      <a:pt x="20" y="31"/>
                      <a:pt x="20" y="30"/>
                      <a:pt x="20" y="30"/>
                    </a:cubicBezTo>
                    <a:cubicBezTo>
                      <a:pt x="20" y="30"/>
                      <a:pt x="20" y="30"/>
                      <a:pt x="20" y="30"/>
                    </a:cubicBezTo>
                    <a:cubicBezTo>
                      <a:pt x="20" y="30"/>
                      <a:pt x="20" y="30"/>
                      <a:pt x="20" y="30"/>
                    </a:cubicBezTo>
                    <a:cubicBezTo>
                      <a:pt x="20" y="30"/>
                      <a:pt x="20" y="30"/>
                      <a:pt x="20"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2" y="30"/>
                      <a:pt x="22" y="30"/>
                      <a:pt x="22" y="30"/>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8"/>
                    </a:cubicBezTo>
                    <a:cubicBezTo>
                      <a:pt x="22" y="28"/>
                      <a:pt x="22" y="28"/>
                      <a:pt x="22" y="28"/>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29"/>
                      <a:pt x="22" y="29"/>
                      <a:pt x="22" y="29"/>
                    </a:cubicBezTo>
                    <a:cubicBezTo>
                      <a:pt x="22" y="30"/>
                      <a:pt x="22" y="30"/>
                      <a:pt x="22" y="30"/>
                    </a:cubicBezTo>
                    <a:cubicBezTo>
                      <a:pt x="22" y="30"/>
                      <a:pt x="22" y="30"/>
                      <a:pt x="22" y="30"/>
                    </a:cubicBezTo>
                    <a:cubicBezTo>
                      <a:pt x="23" y="29"/>
                      <a:pt x="23" y="29"/>
                      <a:pt x="23" y="29"/>
                    </a:cubicBezTo>
                    <a:cubicBezTo>
                      <a:pt x="23" y="29"/>
                      <a:pt x="23" y="29"/>
                      <a:pt x="23" y="29"/>
                    </a:cubicBezTo>
                    <a:cubicBezTo>
                      <a:pt x="23" y="29"/>
                      <a:pt x="23" y="29"/>
                      <a:pt x="23" y="29"/>
                    </a:cubicBezTo>
                    <a:cubicBezTo>
                      <a:pt x="23" y="29"/>
                      <a:pt x="23" y="29"/>
                      <a:pt x="23" y="29"/>
                    </a:cubicBezTo>
                    <a:cubicBezTo>
                      <a:pt x="23" y="29"/>
                      <a:pt x="23" y="29"/>
                      <a:pt x="23" y="29"/>
                    </a:cubicBezTo>
                    <a:cubicBezTo>
                      <a:pt x="23" y="29"/>
                      <a:pt x="23" y="29"/>
                      <a:pt x="23" y="29"/>
                    </a:cubicBezTo>
                    <a:cubicBezTo>
                      <a:pt x="23" y="30"/>
                      <a:pt x="23" y="30"/>
                      <a:pt x="23" y="30"/>
                    </a:cubicBezTo>
                    <a:cubicBezTo>
                      <a:pt x="23" y="30"/>
                      <a:pt x="23" y="30"/>
                      <a:pt x="23" y="30"/>
                    </a:cubicBezTo>
                    <a:cubicBezTo>
                      <a:pt x="23" y="30"/>
                      <a:pt x="23" y="30"/>
                      <a:pt x="23" y="30"/>
                    </a:cubicBezTo>
                    <a:cubicBezTo>
                      <a:pt x="23" y="30"/>
                      <a:pt x="23" y="29"/>
                      <a:pt x="23" y="29"/>
                    </a:cubicBezTo>
                    <a:cubicBezTo>
                      <a:pt x="23" y="29"/>
                      <a:pt x="23" y="29"/>
                      <a:pt x="23" y="29"/>
                    </a:cubicBezTo>
                    <a:cubicBezTo>
                      <a:pt x="23" y="29"/>
                      <a:pt x="23" y="29"/>
                      <a:pt x="23" y="29"/>
                    </a:cubicBezTo>
                    <a:cubicBezTo>
                      <a:pt x="23" y="29"/>
                      <a:pt x="23" y="29"/>
                      <a:pt x="23" y="29"/>
                    </a:cubicBezTo>
                    <a:cubicBezTo>
                      <a:pt x="23" y="29"/>
                      <a:pt x="23" y="29"/>
                      <a:pt x="23" y="29"/>
                    </a:cubicBezTo>
                    <a:cubicBezTo>
                      <a:pt x="23" y="29"/>
                      <a:pt x="23" y="29"/>
                      <a:pt x="23" y="29"/>
                    </a:cubicBezTo>
                    <a:cubicBezTo>
                      <a:pt x="23" y="30"/>
                      <a:pt x="23" y="30"/>
                      <a:pt x="23" y="30"/>
                    </a:cubicBezTo>
                    <a:cubicBezTo>
                      <a:pt x="23" y="30"/>
                      <a:pt x="23" y="30"/>
                      <a:pt x="23"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6" y="29"/>
                      <a:pt x="26" y="29"/>
                    </a:cubicBezTo>
                    <a:cubicBezTo>
                      <a:pt x="26" y="29"/>
                      <a:pt x="26" y="29"/>
                      <a:pt x="26" y="29"/>
                    </a:cubicBezTo>
                    <a:cubicBezTo>
                      <a:pt x="26" y="29"/>
                      <a:pt x="26" y="29"/>
                      <a:pt x="26" y="29"/>
                    </a:cubicBezTo>
                    <a:cubicBezTo>
                      <a:pt x="26" y="29"/>
                      <a:pt x="26" y="29"/>
                      <a:pt x="26" y="29"/>
                    </a:cubicBezTo>
                    <a:cubicBezTo>
                      <a:pt x="26" y="29"/>
                      <a:pt x="26" y="29"/>
                      <a:pt x="26" y="29"/>
                    </a:cubicBezTo>
                    <a:cubicBezTo>
                      <a:pt x="26" y="29"/>
                      <a:pt x="26" y="29"/>
                      <a:pt x="26" y="29"/>
                    </a:cubicBezTo>
                    <a:cubicBezTo>
                      <a:pt x="26" y="29"/>
                      <a:pt x="26" y="29"/>
                      <a:pt x="26" y="29"/>
                    </a:cubicBezTo>
                    <a:cubicBezTo>
                      <a:pt x="26" y="29"/>
                      <a:pt x="27" y="29"/>
                      <a:pt x="27" y="29"/>
                    </a:cubicBezTo>
                    <a:cubicBezTo>
                      <a:pt x="27" y="29"/>
                      <a:pt x="27" y="29"/>
                      <a:pt x="27" y="29"/>
                    </a:cubicBezTo>
                    <a:cubicBezTo>
                      <a:pt x="27" y="29"/>
                      <a:pt x="27" y="29"/>
                      <a:pt x="27" y="29"/>
                    </a:cubicBezTo>
                    <a:cubicBezTo>
                      <a:pt x="27" y="29"/>
                      <a:pt x="27" y="29"/>
                      <a:pt x="27" y="29"/>
                    </a:cubicBezTo>
                    <a:cubicBezTo>
                      <a:pt x="27" y="29"/>
                      <a:pt x="27" y="29"/>
                      <a:pt x="27" y="29"/>
                    </a:cubicBezTo>
                    <a:cubicBezTo>
                      <a:pt x="27" y="29"/>
                      <a:pt x="27" y="29"/>
                      <a:pt x="27" y="29"/>
                    </a:cubicBezTo>
                    <a:cubicBezTo>
                      <a:pt x="28" y="29"/>
                      <a:pt x="28" y="29"/>
                      <a:pt x="28" y="29"/>
                    </a:cubicBezTo>
                    <a:cubicBezTo>
                      <a:pt x="28" y="29"/>
                      <a:pt x="28" y="29"/>
                      <a:pt x="28" y="29"/>
                    </a:cubicBezTo>
                    <a:cubicBezTo>
                      <a:pt x="28" y="29"/>
                      <a:pt x="28" y="29"/>
                      <a:pt x="28" y="29"/>
                    </a:cubicBezTo>
                    <a:cubicBezTo>
                      <a:pt x="28" y="28"/>
                      <a:pt x="28" y="28"/>
                      <a:pt x="28" y="28"/>
                    </a:cubicBezTo>
                    <a:cubicBezTo>
                      <a:pt x="28" y="28"/>
                      <a:pt x="28"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29" y="28"/>
                      <a:pt x="29" y="28"/>
                    </a:cubicBezTo>
                    <a:cubicBezTo>
                      <a:pt x="29" y="28"/>
                      <a:pt x="30" y="28"/>
                      <a:pt x="30" y="28"/>
                    </a:cubicBezTo>
                    <a:cubicBezTo>
                      <a:pt x="30" y="28"/>
                      <a:pt x="30" y="28"/>
                      <a:pt x="30" y="28"/>
                    </a:cubicBezTo>
                    <a:cubicBezTo>
                      <a:pt x="30" y="28"/>
                      <a:pt x="30" y="28"/>
                      <a:pt x="30" y="28"/>
                    </a:cubicBezTo>
                    <a:cubicBezTo>
                      <a:pt x="30" y="28"/>
                      <a:pt x="30" y="28"/>
                      <a:pt x="30" y="28"/>
                    </a:cubicBezTo>
                    <a:cubicBezTo>
                      <a:pt x="30" y="28"/>
                      <a:pt x="30" y="27"/>
                      <a:pt x="30" y="27"/>
                    </a:cubicBezTo>
                    <a:cubicBezTo>
                      <a:pt x="30" y="27"/>
                      <a:pt x="30" y="27"/>
                      <a:pt x="30" y="27"/>
                    </a:cubicBezTo>
                    <a:cubicBezTo>
                      <a:pt x="30" y="27"/>
                      <a:pt x="30" y="27"/>
                      <a:pt x="30" y="27"/>
                    </a:cubicBezTo>
                    <a:cubicBezTo>
                      <a:pt x="30" y="27"/>
                      <a:pt x="30" y="27"/>
                      <a:pt x="30" y="27"/>
                    </a:cubicBezTo>
                    <a:cubicBezTo>
                      <a:pt x="31" y="27"/>
                      <a:pt x="31" y="27"/>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7"/>
                      <a:pt x="31" y="27"/>
                      <a:pt x="32" y="27"/>
                    </a:cubicBezTo>
                    <a:cubicBezTo>
                      <a:pt x="32" y="27"/>
                      <a:pt x="32" y="27"/>
                      <a:pt x="32" y="27"/>
                    </a:cubicBezTo>
                    <a:cubicBezTo>
                      <a:pt x="32" y="27"/>
                      <a:pt x="32" y="27"/>
                      <a:pt x="32" y="27"/>
                    </a:cubicBezTo>
                    <a:cubicBezTo>
                      <a:pt x="32" y="26"/>
                      <a:pt x="32" y="26"/>
                      <a:pt x="32" y="26"/>
                    </a:cubicBezTo>
                    <a:cubicBezTo>
                      <a:pt x="32" y="26"/>
                      <a:pt x="32" y="26"/>
                      <a:pt x="31" y="26"/>
                    </a:cubicBezTo>
                    <a:cubicBezTo>
                      <a:pt x="31" y="26"/>
                      <a:pt x="31" y="26"/>
                      <a:pt x="31" y="26"/>
                    </a:cubicBezTo>
                    <a:cubicBezTo>
                      <a:pt x="31" y="26"/>
                      <a:pt x="31" y="26"/>
                      <a:pt x="31" y="26"/>
                    </a:cubicBezTo>
                    <a:cubicBezTo>
                      <a:pt x="31" y="26"/>
                      <a:pt x="31" y="26"/>
                      <a:pt x="31" y="26"/>
                    </a:cubicBezTo>
                    <a:cubicBezTo>
                      <a:pt x="31" y="26"/>
                      <a:pt x="31" y="26"/>
                      <a:pt x="31" y="26"/>
                    </a:cubicBezTo>
                    <a:cubicBezTo>
                      <a:pt x="31" y="26"/>
                      <a:pt x="31" y="26"/>
                      <a:pt x="30" y="26"/>
                    </a:cubicBezTo>
                    <a:cubicBezTo>
                      <a:pt x="30" y="26"/>
                      <a:pt x="30" y="26"/>
                      <a:pt x="30" y="26"/>
                    </a:cubicBezTo>
                    <a:cubicBezTo>
                      <a:pt x="30" y="26"/>
                      <a:pt x="30" y="26"/>
                      <a:pt x="30" y="26"/>
                    </a:cubicBezTo>
                    <a:cubicBezTo>
                      <a:pt x="30" y="26"/>
                      <a:pt x="30" y="26"/>
                      <a:pt x="30" y="26"/>
                    </a:cubicBezTo>
                    <a:cubicBezTo>
                      <a:pt x="30" y="26"/>
                      <a:pt x="30" y="26"/>
                      <a:pt x="30" y="26"/>
                    </a:cubicBezTo>
                    <a:cubicBezTo>
                      <a:pt x="30" y="26"/>
                      <a:pt x="30" y="26"/>
                      <a:pt x="30" y="26"/>
                    </a:cubicBezTo>
                    <a:cubicBezTo>
                      <a:pt x="30" y="26"/>
                      <a:pt x="30" y="26"/>
                      <a:pt x="30" y="26"/>
                    </a:cubicBezTo>
                    <a:cubicBezTo>
                      <a:pt x="30"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7"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9" y="26"/>
                      <a:pt x="29"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6"/>
                      <a:pt x="28" y="26"/>
                    </a:cubicBezTo>
                    <a:cubicBezTo>
                      <a:pt x="28" y="26"/>
                      <a:pt x="28" y="25"/>
                      <a:pt x="28"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7" y="25"/>
                      <a:pt x="27" y="25"/>
                      <a:pt x="27" y="25"/>
                    </a:cubicBezTo>
                    <a:cubicBezTo>
                      <a:pt x="28" y="25"/>
                      <a:pt x="28" y="25"/>
                      <a:pt x="28" y="25"/>
                    </a:cubicBezTo>
                    <a:cubicBezTo>
                      <a:pt x="28" y="25"/>
                      <a:pt x="28" y="25"/>
                      <a:pt x="28" y="25"/>
                    </a:cubicBezTo>
                    <a:cubicBezTo>
                      <a:pt x="28" y="25"/>
                      <a:pt x="28" y="25"/>
                      <a:pt x="28" y="25"/>
                    </a:cubicBezTo>
                    <a:cubicBezTo>
                      <a:pt x="28" y="25"/>
                      <a:pt x="28" y="25"/>
                      <a:pt x="28" y="25"/>
                    </a:cubicBezTo>
                    <a:cubicBezTo>
                      <a:pt x="28" y="25"/>
                      <a:pt x="28" y="25"/>
                      <a:pt x="28" y="25"/>
                    </a:cubicBezTo>
                    <a:cubicBezTo>
                      <a:pt x="29" y="25"/>
                      <a:pt x="29" y="24"/>
                      <a:pt x="29" y="24"/>
                    </a:cubicBezTo>
                    <a:cubicBezTo>
                      <a:pt x="29" y="24"/>
                      <a:pt x="29" y="24"/>
                      <a:pt x="29" y="24"/>
                    </a:cubicBezTo>
                    <a:cubicBezTo>
                      <a:pt x="29" y="24"/>
                      <a:pt x="29" y="24"/>
                      <a:pt x="29" y="24"/>
                    </a:cubicBezTo>
                    <a:cubicBezTo>
                      <a:pt x="29" y="24"/>
                      <a:pt x="29" y="25"/>
                      <a:pt x="29" y="25"/>
                    </a:cubicBezTo>
                    <a:cubicBezTo>
                      <a:pt x="29" y="25"/>
                      <a:pt x="29" y="25"/>
                      <a:pt x="29" y="25"/>
                    </a:cubicBezTo>
                    <a:cubicBezTo>
                      <a:pt x="29" y="25"/>
                      <a:pt x="29" y="24"/>
                      <a:pt x="29" y="24"/>
                    </a:cubicBezTo>
                    <a:cubicBezTo>
                      <a:pt x="29" y="24"/>
                      <a:pt x="29" y="24"/>
                      <a:pt x="29" y="24"/>
                    </a:cubicBezTo>
                    <a:cubicBezTo>
                      <a:pt x="30" y="24"/>
                      <a:pt x="30" y="24"/>
                      <a:pt x="30" y="24"/>
                    </a:cubicBezTo>
                    <a:cubicBezTo>
                      <a:pt x="30" y="24"/>
                      <a:pt x="30" y="24"/>
                      <a:pt x="30" y="24"/>
                    </a:cubicBezTo>
                    <a:cubicBezTo>
                      <a:pt x="30" y="24"/>
                      <a:pt x="30" y="24"/>
                      <a:pt x="30" y="24"/>
                    </a:cubicBezTo>
                    <a:cubicBezTo>
                      <a:pt x="30" y="24"/>
                      <a:pt x="30" y="24"/>
                      <a:pt x="30" y="24"/>
                    </a:cubicBezTo>
                    <a:cubicBezTo>
                      <a:pt x="30" y="24"/>
                      <a:pt x="30" y="24"/>
                      <a:pt x="30" y="24"/>
                    </a:cubicBezTo>
                    <a:cubicBezTo>
                      <a:pt x="30" y="24"/>
                      <a:pt x="30" y="24"/>
                      <a:pt x="30" y="24"/>
                    </a:cubicBezTo>
                    <a:cubicBezTo>
                      <a:pt x="30" y="24"/>
                      <a:pt x="30" y="24"/>
                      <a:pt x="29" y="24"/>
                    </a:cubicBezTo>
                    <a:cubicBezTo>
                      <a:pt x="29" y="23"/>
                      <a:pt x="29" y="23"/>
                      <a:pt x="29" y="23"/>
                    </a:cubicBezTo>
                    <a:cubicBezTo>
                      <a:pt x="29" y="23"/>
                      <a:pt x="29" y="23"/>
                      <a:pt x="29" y="23"/>
                    </a:cubicBezTo>
                    <a:cubicBezTo>
                      <a:pt x="29" y="23"/>
                      <a:pt x="29" y="23"/>
                      <a:pt x="29" y="23"/>
                    </a:cubicBezTo>
                    <a:cubicBezTo>
                      <a:pt x="29" y="23"/>
                      <a:pt x="29" y="23"/>
                      <a:pt x="29" y="23"/>
                    </a:cubicBezTo>
                    <a:cubicBezTo>
                      <a:pt x="29" y="23"/>
                      <a:pt x="29" y="23"/>
                      <a:pt x="29" y="23"/>
                    </a:cubicBezTo>
                    <a:cubicBezTo>
                      <a:pt x="29" y="23"/>
                      <a:pt x="29" y="23"/>
                      <a:pt x="29" y="23"/>
                    </a:cubicBezTo>
                    <a:cubicBezTo>
                      <a:pt x="29" y="23"/>
                      <a:pt x="29" y="23"/>
                      <a:pt x="29" y="23"/>
                    </a:cubicBezTo>
                    <a:cubicBezTo>
                      <a:pt x="29" y="23"/>
                      <a:pt x="29" y="23"/>
                      <a:pt x="30" y="23"/>
                    </a:cubicBezTo>
                    <a:cubicBezTo>
                      <a:pt x="30" y="23"/>
                      <a:pt x="30" y="24"/>
                      <a:pt x="30" y="24"/>
                    </a:cubicBezTo>
                    <a:cubicBezTo>
                      <a:pt x="30" y="24"/>
                      <a:pt x="30" y="24"/>
                      <a:pt x="30" y="24"/>
                    </a:cubicBezTo>
                    <a:cubicBezTo>
                      <a:pt x="30" y="24"/>
                      <a:pt x="30" y="24"/>
                      <a:pt x="30" y="24"/>
                    </a:cubicBezTo>
                    <a:cubicBezTo>
                      <a:pt x="30" y="24"/>
                      <a:pt x="30" y="24"/>
                      <a:pt x="30" y="24"/>
                    </a:cubicBezTo>
                    <a:cubicBezTo>
                      <a:pt x="30" y="24"/>
                      <a:pt x="30" y="24"/>
                      <a:pt x="30" y="24"/>
                    </a:cubicBezTo>
                    <a:cubicBezTo>
                      <a:pt x="30" y="24"/>
                      <a:pt x="31" y="24"/>
                      <a:pt x="31" y="24"/>
                    </a:cubicBezTo>
                    <a:cubicBezTo>
                      <a:pt x="31" y="24"/>
                      <a:pt x="31" y="24"/>
                      <a:pt x="31" y="24"/>
                    </a:cubicBezTo>
                    <a:cubicBezTo>
                      <a:pt x="31" y="24"/>
                      <a:pt x="31" y="24"/>
                      <a:pt x="31" y="24"/>
                    </a:cubicBezTo>
                    <a:cubicBezTo>
                      <a:pt x="31" y="24"/>
                      <a:pt x="31" y="24"/>
                      <a:pt x="31" y="24"/>
                    </a:cubicBezTo>
                    <a:cubicBezTo>
                      <a:pt x="31" y="24"/>
                      <a:pt x="31" y="24"/>
                      <a:pt x="31" y="25"/>
                    </a:cubicBezTo>
                    <a:cubicBezTo>
                      <a:pt x="31" y="25"/>
                      <a:pt x="31" y="25"/>
                      <a:pt x="31" y="25"/>
                    </a:cubicBezTo>
                    <a:cubicBezTo>
                      <a:pt x="31" y="25"/>
                      <a:pt x="31" y="25"/>
                      <a:pt x="31" y="25"/>
                    </a:cubicBezTo>
                    <a:cubicBezTo>
                      <a:pt x="31" y="25"/>
                      <a:pt x="31" y="25"/>
                      <a:pt x="31" y="26"/>
                    </a:cubicBezTo>
                    <a:cubicBezTo>
                      <a:pt x="31" y="26"/>
                      <a:pt x="31" y="26"/>
                      <a:pt x="31" y="26"/>
                    </a:cubicBezTo>
                    <a:cubicBezTo>
                      <a:pt x="31" y="26"/>
                      <a:pt x="31" y="26"/>
                      <a:pt x="32" y="26"/>
                    </a:cubicBezTo>
                    <a:cubicBezTo>
                      <a:pt x="32" y="26"/>
                      <a:pt x="32" y="26"/>
                      <a:pt x="32" y="26"/>
                    </a:cubicBezTo>
                    <a:cubicBezTo>
                      <a:pt x="32" y="26"/>
                      <a:pt x="32" y="26"/>
                      <a:pt x="32" y="26"/>
                    </a:cubicBezTo>
                    <a:cubicBezTo>
                      <a:pt x="32" y="26"/>
                      <a:pt x="32" y="25"/>
                      <a:pt x="32" y="25"/>
                    </a:cubicBezTo>
                    <a:cubicBezTo>
                      <a:pt x="32" y="25"/>
                      <a:pt x="32" y="26"/>
                      <a:pt x="32" y="26"/>
                    </a:cubicBezTo>
                    <a:cubicBezTo>
                      <a:pt x="32" y="26"/>
                      <a:pt x="32" y="26"/>
                      <a:pt x="32" y="26"/>
                    </a:cubicBezTo>
                    <a:cubicBezTo>
                      <a:pt x="32" y="26"/>
                      <a:pt x="32" y="26"/>
                      <a:pt x="32" y="26"/>
                    </a:cubicBezTo>
                    <a:cubicBezTo>
                      <a:pt x="32" y="26"/>
                      <a:pt x="32" y="26"/>
                      <a:pt x="32" y="26"/>
                    </a:cubicBezTo>
                    <a:cubicBezTo>
                      <a:pt x="32" y="26"/>
                      <a:pt x="32" y="26"/>
                      <a:pt x="32" y="26"/>
                    </a:cubicBezTo>
                    <a:cubicBezTo>
                      <a:pt x="32" y="26"/>
                      <a:pt x="33" y="26"/>
                      <a:pt x="33" y="26"/>
                    </a:cubicBezTo>
                    <a:cubicBezTo>
                      <a:pt x="33" y="26"/>
                      <a:pt x="33" y="26"/>
                      <a:pt x="33" y="26"/>
                    </a:cubicBezTo>
                    <a:cubicBezTo>
                      <a:pt x="33" y="26"/>
                      <a:pt x="33" y="26"/>
                      <a:pt x="33" y="26"/>
                    </a:cubicBezTo>
                    <a:cubicBezTo>
                      <a:pt x="33" y="26"/>
                      <a:pt x="33" y="26"/>
                      <a:pt x="33" y="26"/>
                    </a:cubicBezTo>
                    <a:cubicBezTo>
                      <a:pt x="33" y="25"/>
                      <a:pt x="33" y="25"/>
                      <a:pt x="33" y="25"/>
                    </a:cubicBezTo>
                    <a:cubicBezTo>
                      <a:pt x="33" y="25"/>
                      <a:pt x="33" y="25"/>
                      <a:pt x="33" y="25"/>
                    </a:cubicBezTo>
                    <a:cubicBezTo>
                      <a:pt x="33" y="25"/>
                      <a:pt x="33" y="25"/>
                      <a:pt x="33" y="25"/>
                    </a:cubicBezTo>
                    <a:cubicBezTo>
                      <a:pt x="33" y="25"/>
                      <a:pt x="33" y="25"/>
                      <a:pt x="33" y="25"/>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1" y="22"/>
                      <a:pt x="31" y="22"/>
                      <a:pt x="31" y="22"/>
                    </a:cubicBezTo>
                    <a:cubicBezTo>
                      <a:pt x="31" y="22"/>
                      <a:pt x="31" y="23"/>
                      <a:pt x="31" y="23"/>
                    </a:cubicBezTo>
                    <a:cubicBezTo>
                      <a:pt x="31" y="23"/>
                      <a:pt x="31" y="23"/>
                      <a:pt x="31" y="23"/>
                    </a:cubicBezTo>
                    <a:cubicBezTo>
                      <a:pt x="31" y="23"/>
                      <a:pt x="31" y="23"/>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1"/>
                      <a:pt x="32" y="21"/>
                      <a:pt x="32" y="21"/>
                    </a:cubicBezTo>
                    <a:cubicBezTo>
                      <a:pt x="32" y="21"/>
                      <a:pt x="32" y="21"/>
                      <a:pt x="32" y="21"/>
                    </a:cubicBezTo>
                    <a:cubicBezTo>
                      <a:pt x="32" y="21"/>
                      <a:pt x="32" y="21"/>
                      <a:pt x="32" y="21"/>
                    </a:cubicBezTo>
                    <a:cubicBezTo>
                      <a:pt x="32" y="22"/>
                      <a:pt x="32" y="22"/>
                      <a:pt x="32"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2" y="21"/>
                      <a:pt x="32" y="21"/>
                      <a:pt x="32"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2" y="21"/>
                    </a:cubicBezTo>
                    <a:cubicBezTo>
                      <a:pt x="32" y="21"/>
                      <a:pt x="32" y="21"/>
                      <a:pt x="32" y="21"/>
                    </a:cubicBezTo>
                    <a:cubicBezTo>
                      <a:pt x="32" y="21"/>
                      <a:pt x="32" y="21"/>
                      <a:pt x="32" y="21"/>
                    </a:cubicBezTo>
                    <a:cubicBezTo>
                      <a:pt x="32" y="20"/>
                      <a:pt x="32" y="20"/>
                      <a:pt x="32" y="20"/>
                    </a:cubicBezTo>
                    <a:cubicBezTo>
                      <a:pt x="32" y="20"/>
                      <a:pt x="32" y="20"/>
                      <a:pt x="32" y="20"/>
                    </a:cubicBezTo>
                    <a:cubicBezTo>
                      <a:pt x="32" y="20"/>
                      <a:pt x="31" y="20"/>
                      <a:pt x="31" y="20"/>
                    </a:cubicBezTo>
                    <a:cubicBezTo>
                      <a:pt x="31" y="20"/>
                      <a:pt x="31" y="20"/>
                      <a:pt x="31"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19"/>
                    </a:cubicBezTo>
                    <a:cubicBezTo>
                      <a:pt x="33" y="19"/>
                      <a:pt x="33" y="19"/>
                      <a:pt x="33" y="19"/>
                    </a:cubicBezTo>
                    <a:cubicBezTo>
                      <a:pt x="33" y="19"/>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3" y="20"/>
                      <a:pt x="33" y="20"/>
                      <a:pt x="33"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0"/>
                      <a:pt x="35" y="21"/>
                      <a:pt x="35" y="21"/>
                    </a:cubicBezTo>
                    <a:cubicBezTo>
                      <a:pt x="35" y="21"/>
                      <a:pt x="35" y="20"/>
                      <a:pt x="35" y="20"/>
                    </a:cubicBezTo>
                    <a:cubicBezTo>
                      <a:pt x="35"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1"/>
                      <a:pt x="34" y="21"/>
                    </a:cubicBezTo>
                    <a:cubicBezTo>
                      <a:pt x="34" y="21"/>
                      <a:pt x="34" y="21"/>
                      <a:pt x="34" y="21"/>
                    </a:cubicBezTo>
                    <a:cubicBezTo>
                      <a:pt x="34" y="21"/>
                      <a:pt x="34"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6" y="21"/>
                      <a:pt x="36" y="21"/>
                    </a:cubicBezTo>
                    <a:cubicBezTo>
                      <a:pt x="36" y="21"/>
                      <a:pt x="36" y="21"/>
                      <a:pt x="36" y="21"/>
                    </a:cubicBezTo>
                    <a:cubicBezTo>
                      <a:pt x="36" y="21"/>
                      <a:pt x="36" y="21"/>
                      <a:pt x="36" y="21"/>
                    </a:cubicBezTo>
                    <a:cubicBezTo>
                      <a:pt x="36" y="21"/>
                      <a:pt x="36" y="21"/>
                      <a:pt x="36" y="21"/>
                    </a:cubicBezTo>
                    <a:cubicBezTo>
                      <a:pt x="36" y="21"/>
                      <a:pt x="36" y="21"/>
                      <a:pt x="36" y="21"/>
                    </a:cubicBezTo>
                    <a:cubicBezTo>
                      <a:pt x="36" y="21"/>
                      <a:pt x="36" y="21"/>
                      <a:pt x="36" y="21"/>
                    </a:cubicBezTo>
                    <a:cubicBezTo>
                      <a:pt x="36" y="21"/>
                      <a:pt x="36" y="21"/>
                      <a:pt x="36" y="21"/>
                    </a:cubicBezTo>
                    <a:cubicBezTo>
                      <a:pt x="36" y="21"/>
                      <a:pt x="36" y="20"/>
                      <a:pt x="36" y="20"/>
                    </a:cubicBezTo>
                    <a:cubicBezTo>
                      <a:pt x="36" y="20"/>
                      <a:pt x="36" y="20"/>
                      <a:pt x="36" y="20"/>
                    </a:cubicBezTo>
                    <a:cubicBezTo>
                      <a:pt x="37" y="20"/>
                      <a:pt x="37" y="20"/>
                      <a:pt x="37" y="20"/>
                    </a:cubicBezTo>
                    <a:cubicBezTo>
                      <a:pt x="37" y="20"/>
                      <a:pt x="37" y="20"/>
                      <a:pt x="37" y="20"/>
                    </a:cubicBezTo>
                    <a:cubicBezTo>
                      <a:pt x="37" y="20"/>
                      <a:pt x="37" y="20"/>
                      <a:pt x="36" y="20"/>
                    </a:cubicBezTo>
                    <a:cubicBezTo>
                      <a:pt x="36" y="20"/>
                      <a:pt x="36" y="20"/>
                      <a:pt x="36" y="20"/>
                    </a:cubicBezTo>
                    <a:cubicBezTo>
                      <a:pt x="36" y="20"/>
                      <a:pt x="36" y="20"/>
                      <a:pt x="36" y="20"/>
                    </a:cubicBezTo>
                    <a:cubicBezTo>
                      <a:pt x="36" y="20"/>
                      <a:pt x="36" y="20"/>
                      <a:pt x="36" y="20"/>
                    </a:cubicBezTo>
                    <a:cubicBezTo>
                      <a:pt x="36" y="20"/>
                      <a:pt x="36" y="20"/>
                      <a:pt x="36" y="20"/>
                    </a:cubicBezTo>
                    <a:cubicBezTo>
                      <a:pt x="36" y="20"/>
                      <a:pt x="36" y="20"/>
                      <a:pt x="36" y="20"/>
                    </a:cubicBezTo>
                    <a:cubicBezTo>
                      <a:pt x="36" y="20"/>
                      <a:pt x="36" y="20"/>
                      <a:pt x="36" y="20"/>
                    </a:cubicBezTo>
                    <a:cubicBezTo>
                      <a:pt x="36" y="20"/>
                      <a:pt x="36" y="20"/>
                      <a:pt x="36" y="20"/>
                    </a:cubicBezTo>
                    <a:cubicBezTo>
                      <a:pt x="35" y="20"/>
                      <a:pt x="35" y="20"/>
                      <a:pt x="35" y="20"/>
                    </a:cubicBezTo>
                    <a:cubicBezTo>
                      <a:pt x="35" y="20"/>
                      <a:pt x="35" y="20"/>
                      <a:pt x="36" y="20"/>
                    </a:cubicBezTo>
                    <a:cubicBezTo>
                      <a:pt x="36" y="19"/>
                      <a:pt x="36" y="19"/>
                      <a:pt x="36" y="19"/>
                    </a:cubicBezTo>
                    <a:cubicBezTo>
                      <a:pt x="36" y="19"/>
                      <a:pt x="36" y="19"/>
                      <a:pt x="36" y="19"/>
                    </a:cubicBezTo>
                    <a:cubicBezTo>
                      <a:pt x="36" y="19"/>
                      <a:pt x="36" y="19"/>
                      <a:pt x="36" y="19"/>
                    </a:cubicBezTo>
                    <a:cubicBezTo>
                      <a:pt x="36" y="19"/>
                      <a:pt x="36" y="19"/>
                      <a:pt x="36" y="19"/>
                    </a:cubicBezTo>
                    <a:cubicBezTo>
                      <a:pt x="36" y="19"/>
                      <a:pt x="36" y="19"/>
                      <a:pt x="36" y="19"/>
                    </a:cubicBezTo>
                    <a:cubicBezTo>
                      <a:pt x="36" y="19"/>
                      <a:pt x="36" y="19"/>
                      <a:pt x="36" y="19"/>
                    </a:cubicBezTo>
                    <a:cubicBezTo>
                      <a:pt x="36" y="19"/>
                      <a:pt x="36" y="19"/>
                      <a:pt x="36" y="19"/>
                    </a:cubicBezTo>
                    <a:cubicBezTo>
                      <a:pt x="36" y="19"/>
                      <a:pt x="36" y="19"/>
                      <a:pt x="36" y="19"/>
                    </a:cubicBezTo>
                    <a:cubicBezTo>
                      <a:pt x="36" y="19"/>
                      <a:pt x="36" y="19"/>
                      <a:pt x="36" y="19"/>
                    </a:cubicBezTo>
                    <a:cubicBezTo>
                      <a:pt x="37" y="19"/>
                      <a:pt x="37" y="19"/>
                      <a:pt x="37" y="19"/>
                    </a:cubicBezTo>
                    <a:cubicBezTo>
                      <a:pt x="37" y="19"/>
                      <a:pt x="37" y="19"/>
                      <a:pt x="37" y="19"/>
                    </a:cubicBezTo>
                    <a:cubicBezTo>
                      <a:pt x="37" y="19"/>
                      <a:pt x="37" y="19"/>
                      <a:pt x="37" y="19"/>
                    </a:cubicBezTo>
                    <a:cubicBezTo>
                      <a:pt x="37" y="19"/>
                      <a:pt x="37" y="19"/>
                      <a:pt x="37" y="19"/>
                    </a:cubicBezTo>
                    <a:cubicBezTo>
                      <a:pt x="37" y="19"/>
                      <a:pt x="37" y="19"/>
                      <a:pt x="37" y="19"/>
                    </a:cubicBezTo>
                    <a:cubicBezTo>
                      <a:pt x="37" y="19"/>
                      <a:pt x="37" y="19"/>
                      <a:pt x="37" y="19"/>
                    </a:cubicBezTo>
                    <a:cubicBezTo>
                      <a:pt x="37" y="19"/>
                      <a:pt x="37" y="19"/>
                      <a:pt x="38" y="19"/>
                    </a:cubicBezTo>
                    <a:cubicBezTo>
                      <a:pt x="38" y="19"/>
                      <a:pt x="38" y="19"/>
                      <a:pt x="38" y="19"/>
                    </a:cubicBezTo>
                    <a:cubicBezTo>
                      <a:pt x="38" y="19"/>
                      <a:pt x="38" y="19"/>
                      <a:pt x="38" y="19"/>
                    </a:cubicBezTo>
                    <a:cubicBezTo>
                      <a:pt x="38" y="19"/>
                      <a:pt x="38" y="19"/>
                      <a:pt x="38" y="19"/>
                    </a:cubicBezTo>
                    <a:cubicBezTo>
                      <a:pt x="38" y="19"/>
                      <a:pt x="38" y="19"/>
                      <a:pt x="38" y="19"/>
                    </a:cubicBezTo>
                    <a:cubicBezTo>
                      <a:pt x="38" y="19"/>
                      <a:pt x="38" y="19"/>
                      <a:pt x="38" y="19"/>
                    </a:cubicBezTo>
                    <a:cubicBezTo>
                      <a:pt x="38" y="19"/>
                      <a:pt x="38" y="19"/>
                      <a:pt x="38" y="19"/>
                    </a:cubicBezTo>
                    <a:cubicBezTo>
                      <a:pt x="38" y="19"/>
                      <a:pt x="38" y="19"/>
                      <a:pt x="38" y="19"/>
                    </a:cubicBezTo>
                    <a:cubicBezTo>
                      <a:pt x="38" y="19"/>
                      <a:pt x="38" y="19"/>
                      <a:pt x="38" y="19"/>
                    </a:cubicBezTo>
                    <a:cubicBezTo>
                      <a:pt x="38" y="18"/>
                      <a:pt x="38" y="18"/>
                      <a:pt x="38" y="18"/>
                    </a:cubicBezTo>
                    <a:cubicBezTo>
                      <a:pt x="38" y="18"/>
                      <a:pt x="38" y="18"/>
                      <a:pt x="38" y="19"/>
                    </a:cubicBezTo>
                    <a:cubicBezTo>
                      <a:pt x="38" y="19"/>
                      <a:pt x="38" y="19"/>
                      <a:pt x="38" y="19"/>
                    </a:cubicBezTo>
                    <a:cubicBezTo>
                      <a:pt x="38" y="19"/>
                      <a:pt x="38" y="19"/>
                      <a:pt x="38" y="19"/>
                    </a:cubicBezTo>
                    <a:cubicBezTo>
                      <a:pt x="38" y="19"/>
                      <a:pt x="38" y="19"/>
                      <a:pt x="38" y="19"/>
                    </a:cubicBezTo>
                    <a:cubicBezTo>
                      <a:pt x="38" y="19"/>
                      <a:pt x="38" y="19"/>
                      <a:pt x="37" y="19"/>
                    </a:cubicBezTo>
                    <a:cubicBezTo>
                      <a:pt x="37" y="19"/>
                      <a:pt x="37" y="18"/>
                      <a:pt x="37" y="18"/>
                    </a:cubicBezTo>
                    <a:cubicBezTo>
                      <a:pt x="37" y="18"/>
                      <a:pt x="37" y="18"/>
                      <a:pt x="37" y="18"/>
                    </a:cubicBezTo>
                    <a:cubicBezTo>
                      <a:pt x="37" y="18"/>
                      <a:pt x="37" y="18"/>
                      <a:pt x="37" y="18"/>
                    </a:cubicBezTo>
                    <a:cubicBezTo>
                      <a:pt x="38" y="18"/>
                      <a:pt x="38" y="18"/>
                      <a:pt x="38" y="18"/>
                    </a:cubicBezTo>
                    <a:cubicBezTo>
                      <a:pt x="38" y="18"/>
                      <a:pt x="38" y="18"/>
                      <a:pt x="38" y="18"/>
                    </a:cubicBezTo>
                    <a:cubicBezTo>
                      <a:pt x="38" y="18"/>
                      <a:pt x="38" y="18"/>
                      <a:pt x="38"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7" y="18"/>
                      <a:pt x="37" y="18"/>
                    </a:cubicBezTo>
                    <a:cubicBezTo>
                      <a:pt x="37" y="18"/>
                      <a:pt x="38" y="18"/>
                      <a:pt x="38" y="18"/>
                    </a:cubicBezTo>
                    <a:cubicBezTo>
                      <a:pt x="38" y="18"/>
                      <a:pt x="38" y="18"/>
                      <a:pt x="38" y="18"/>
                    </a:cubicBezTo>
                    <a:cubicBezTo>
                      <a:pt x="38" y="18"/>
                      <a:pt x="38" y="18"/>
                      <a:pt x="38" y="17"/>
                    </a:cubicBezTo>
                    <a:cubicBezTo>
                      <a:pt x="38" y="17"/>
                      <a:pt x="38" y="17"/>
                      <a:pt x="38" y="17"/>
                    </a:cubicBezTo>
                    <a:cubicBezTo>
                      <a:pt x="38" y="17"/>
                      <a:pt x="38" y="17"/>
                      <a:pt x="38" y="17"/>
                    </a:cubicBezTo>
                    <a:cubicBezTo>
                      <a:pt x="38" y="17"/>
                      <a:pt x="38" y="17"/>
                      <a:pt x="38" y="17"/>
                    </a:cubicBezTo>
                    <a:cubicBezTo>
                      <a:pt x="38" y="17"/>
                      <a:pt x="38" y="17"/>
                      <a:pt x="38" y="17"/>
                    </a:cubicBezTo>
                    <a:cubicBezTo>
                      <a:pt x="38" y="17"/>
                      <a:pt x="37" y="17"/>
                      <a:pt x="37" y="17"/>
                    </a:cubicBezTo>
                    <a:cubicBezTo>
                      <a:pt x="37" y="17"/>
                      <a:pt x="37" y="17"/>
                      <a:pt x="37" y="17"/>
                    </a:cubicBezTo>
                    <a:cubicBezTo>
                      <a:pt x="37" y="17"/>
                      <a:pt x="37" y="17"/>
                      <a:pt x="37" y="17"/>
                    </a:cubicBezTo>
                    <a:cubicBezTo>
                      <a:pt x="37" y="17"/>
                      <a:pt x="37" y="17"/>
                      <a:pt x="37" y="17"/>
                    </a:cubicBezTo>
                    <a:cubicBezTo>
                      <a:pt x="37" y="17"/>
                      <a:pt x="37" y="17"/>
                      <a:pt x="37" y="17"/>
                    </a:cubicBezTo>
                    <a:cubicBezTo>
                      <a:pt x="38" y="17"/>
                      <a:pt x="38" y="17"/>
                      <a:pt x="38" y="17"/>
                    </a:cubicBezTo>
                    <a:cubicBezTo>
                      <a:pt x="38" y="17"/>
                      <a:pt x="38" y="17"/>
                      <a:pt x="38" y="17"/>
                    </a:cubicBezTo>
                    <a:cubicBezTo>
                      <a:pt x="38" y="17"/>
                      <a:pt x="38" y="17"/>
                      <a:pt x="38" y="17"/>
                    </a:cubicBezTo>
                    <a:cubicBezTo>
                      <a:pt x="38" y="17"/>
                      <a:pt x="38" y="17"/>
                      <a:pt x="38" y="17"/>
                    </a:cubicBezTo>
                    <a:cubicBezTo>
                      <a:pt x="38" y="17"/>
                      <a:pt x="38" y="17"/>
                      <a:pt x="38" y="17"/>
                    </a:cubicBezTo>
                    <a:cubicBezTo>
                      <a:pt x="38" y="17"/>
                      <a:pt x="38" y="17"/>
                      <a:pt x="39" y="17"/>
                    </a:cubicBezTo>
                    <a:cubicBezTo>
                      <a:pt x="39" y="17"/>
                      <a:pt x="39" y="17"/>
                      <a:pt x="39" y="17"/>
                    </a:cubicBezTo>
                    <a:cubicBezTo>
                      <a:pt x="39" y="17"/>
                      <a:pt x="39" y="17"/>
                      <a:pt x="39" y="17"/>
                    </a:cubicBezTo>
                    <a:cubicBezTo>
                      <a:pt x="39" y="17"/>
                      <a:pt x="38" y="17"/>
                      <a:pt x="38" y="17"/>
                    </a:cubicBezTo>
                    <a:cubicBezTo>
                      <a:pt x="38" y="17"/>
                      <a:pt x="38" y="17"/>
                      <a:pt x="38" y="17"/>
                    </a:cubicBezTo>
                    <a:cubicBezTo>
                      <a:pt x="38" y="17"/>
                      <a:pt x="38" y="17"/>
                      <a:pt x="38" y="17"/>
                    </a:cubicBezTo>
                    <a:cubicBezTo>
                      <a:pt x="38" y="18"/>
                      <a:pt x="38" y="18"/>
                      <a:pt x="39" y="18"/>
                    </a:cubicBezTo>
                    <a:cubicBezTo>
                      <a:pt x="39" y="18"/>
                      <a:pt x="39" y="18"/>
                      <a:pt x="39" y="17"/>
                    </a:cubicBezTo>
                    <a:cubicBezTo>
                      <a:pt x="39" y="17"/>
                      <a:pt x="39" y="17"/>
                      <a:pt x="39" y="17"/>
                    </a:cubicBezTo>
                    <a:cubicBezTo>
                      <a:pt x="39" y="17"/>
                      <a:pt x="39" y="17"/>
                      <a:pt x="39" y="17"/>
                    </a:cubicBezTo>
                    <a:cubicBezTo>
                      <a:pt x="39" y="17"/>
                      <a:pt x="39" y="17"/>
                      <a:pt x="39" y="17"/>
                    </a:cubicBezTo>
                    <a:cubicBezTo>
                      <a:pt x="39" y="17"/>
                      <a:pt x="39" y="17"/>
                      <a:pt x="39" y="17"/>
                    </a:cubicBezTo>
                    <a:cubicBezTo>
                      <a:pt x="39" y="17"/>
                      <a:pt x="39" y="17"/>
                      <a:pt x="39" y="17"/>
                    </a:cubicBezTo>
                    <a:cubicBezTo>
                      <a:pt x="39" y="17"/>
                      <a:pt x="39" y="17"/>
                      <a:pt x="39" y="17"/>
                    </a:cubicBezTo>
                    <a:cubicBezTo>
                      <a:pt x="39" y="17"/>
                      <a:pt x="39" y="17"/>
                      <a:pt x="39" y="17"/>
                    </a:cubicBezTo>
                    <a:cubicBezTo>
                      <a:pt x="40" y="17"/>
                      <a:pt x="40" y="16"/>
                      <a:pt x="40" y="16"/>
                    </a:cubicBezTo>
                    <a:cubicBezTo>
                      <a:pt x="40" y="16"/>
                      <a:pt x="40" y="16"/>
                      <a:pt x="40" y="16"/>
                    </a:cubicBezTo>
                    <a:cubicBezTo>
                      <a:pt x="39" y="16"/>
                      <a:pt x="39" y="16"/>
                      <a:pt x="39" y="16"/>
                    </a:cubicBezTo>
                    <a:cubicBezTo>
                      <a:pt x="39" y="16"/>
                      <a:pt x="39" y="16"/>
                      <a:pt x="39" y="16"/>
                    </a:cubicBezTo>
                    <a:cubicBezTo>
                      <a:pt x="39" y="16"/>
                      <a:pt x="39" y="16"/>
                      <a:pt x="39" y="16"/>
                    </a:cubicBezTo>
                    <a:cubicBezTo>
                      <a:pt x="39" y="16"/>
                      <a:pt x="39" y="16"/>
                      <a:pt x="38" y="16"/>
                    </a:cubicBezTo>
                    <a:cubicBezTo>
                      <a:pt x="38" y="16"/>
                      <a:pt x="38" y="16"/>
                      <a:pt x="38" y="16"/>
                    </a:cubicBezTo>
                    <a:cubicBezTo>
                      <a:pt x="38" y="16"/>
                      <a:pt x="38" y="16"/>
                      <a:pt x="38" y="16"/>
                    </a:cubicBezTo>
                    <a:cubicBezTo>
                      <a:pt x="38" y="16"/>
                      <a:pt x="38" y="16"/>
                      <a:pt x="38" y="16"/>
                    </a:cubicBezTo>
                    <a:cubicBezTo>
                      <a:pt x="38" y="16"/>
                      <a:pt x="38" y="16"/>
                      <a:pt x="38" y="16"/>
                    </a:cubicBezTo>
                    <a:cubicBezTo>
                      <a:pt x="38" y="16"/>
                      <a:pt x="38" y="16"/>
                      <a:pt x="38" y="16"/>
                    </a:cubicBezTo>
                    <a:cubicBezTo>
                      <a:pt x="38" y="16"/>
                      <a:pt x="39" y="16"/>
                      <a:pt x="39" y="16"/>
                    </a:cubicBezTo>
                    <a:cubicBezTo>
                      <a:pt x="39" y="16"/>
                      <a:pt x="39" y="16"/>
                      <a:pt x="39" y="16"/>
                    </a:cubicBezTo>
                    <a:cubicBezTo>
                      <a:pt x="39" y="16"/>
                      <a:pt x="39" y="16"/>
                      <a:pt x="39" y="16"/>
                    </a:cubicBezTo>
                    <a:cubicBezTo>
                      <a:pt x="39" y="16"/>
                      <a:pt x="40" y="16"/>
                      <a:pt x="40" y="16"/>
                    </a:cubicBezTo>
                    <a:cubicBezTo>
                      <a:pt x="40" y="16"/>
                      <a:pt x="40" y="15"/>
                      <a:pt x="40"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8" y="15"/>
                      <a:pt x="38" y="15"/>
                    </a:cubicBezTo>
                    <a:cubicBezTo>
                      <a:pt x="38"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5"/>
                      <a:pt x="39" y="15"/>
                    </a:cubicBezTo>
                    <a:cubicBezTo>
                      <a:pt x="39" y="15"/>
                      <a:pt x="39" y="14"/>
                      <a:pt x="40" y="14"/>
                    </a:cubicBezTo>
                    <a:cubicBezTo>
                      <a:pt x="40" y="14"/>
                      <a:pt x="40" y="14"/>
                      <a:pt x="40" y="14"/>
                    </a:cubicBezTo>
                    <a:cubicBezTo>
                      <a:pt x="40" y="14"/>
                      <a:pt x="40" y="14"/>
                      <a:pt x="40" y="14"/>
                    </a:cubicBezTo>
                    <a:cubicBezTo>
                      <a:pt x="40" y="14"/>
                      <a:pt x="40" y="14"/>
                      <a:pt x="40" y="14"/>
                    </a:cubicBezTo>
                    <a:cubicBezTo>
                      <a:pt x="40" y="14"/>
                      <a:pt x="40" y="14"/>
                      <a:pt x="40" y="14"/>
                    </a:cubicBezTo>
                    <a:cubicBezTo>
                      <a:pt x="40" y="14"/>
                      <a:pt x="40" y="14"/>
                      <a:pt x="40" y="14"/>
                    </a:cubicBezTo>
                    <a:cubicBezTo>
                      <a:pt x="40" y="15"/>
                      <a:pt x="40" y="15"/>
                      <a:pt x="41" y="15"/>
                    </a:cubicBezTo>
                    <a:cubicBezTo>
                      <a:pt x="41" y="15"/>
                      <a:pt x="41" y="15"/>
                      <a:pt x="41" y="15"/>
                    </a:cubicBezTo>
                    <a:cubicBezTo>
                      <a:pt x="41" y="15"/>
                      <a:pt x="41" y="15"/>
                      <a:pt x="41" y="15"/>
                    </a:cubicBezTo>
                    <a:cubicBezTo>
                      <a:pt x="41" y="15"/>
                      <a:pt x="41" y="15"/>
                      <a:pt x="41" y="15"/>
                    </a:cubicBezTo>
                    <a:cubicBezTo>
                      <a:pt x="41" y="15"/>
                      <a:pt x="41" y="15"/>
                      <a:pt x="41" y="15"/>
                    </a:cubicBezTo>
                    <a:cubicBezTo>
                      <a:pt x="41" y="15"/>
                      <a:pt x="41" y="15"/>
                      <a:pt x="41" y="15"/>
                    </a:cubicBezTo>
                    <a:cubicBezTo>
                      <a:pt x="41" y="15"/>
                      <a:pt x="41" y="15"/>
                      <a:pt x="41" y="15"/>
                    </a:cubicBezTo>
                    <a:cubicBezTo>
                      <a:pt x="41" y="15"/>
                      <a:pt x="41" y="15"/>
                      <a:pt x="41" y="15"/>
                    </a:cubicBezTo>
                    <a:cubicBezTo>
                      <a:pt x="41" y="14"/>
                      <a:pt x="41" y="14"/>
                      <a:pt x="41" y="14"/>
                    </a:cubicBezTo>
                    <a:cubicBezTo>
                      <a:pt x="41" y="14"/>
                      <a:pt x="41" y="14"/>
                      <a:pt x="42" y="14"/>
                    </a:cubicBezTo>
                    <a:cubicBezTo>
                      <a:pt x="42" y="14"/>
                      <a:pt x="42" y="14"/>
                      <a:pt x="42" y="14"/>
                    </a:cubicBezTo>
                    <a:cubicBezTo>
                      <a:pt x="42" y="14"/>
                      <a:pt x="42" y="14"/>
                      <a:pt x="42" y="14"/>
                    </a:cubicBezTo>
                    <a:cubicBezTo>
                      <a:pt x="42" y="14"/>
                      <a:pt x="42" y="14"/>
                      <a:pt x="42" y="14"/>
                    </a:cubicBezTo>
                    <a:cubicBezTo>
                      <a:pt x="42" y="14"/>
                      <a:pt x="42"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1" y="14"/>
                      <a:pt x="41" y="14"/>
                      <a:pt x="41" y="14"/>
                    </a:cubicBezTo>
                    <a:cubicBezTo>
                      <a:pt x="40" y="14"/>
                      <a:pt x="40" y="14"/>
                      <a:pt x="40" y="14"/>
                    </a:cubicBezTo>
                    <a:cubicBezTo>
                      <a:pt x="40" y="14"/>
                      <a:pt x="40" y="14"/>
                      <a:pt x="40" y="14"/>
                    </a:cubicBezTo>
                    <a:cubicBezTo>
                      <a:pt x="40" y="14"/>
                      <a:pt x="40" y="13"/>
                      <a:pt x="40" y="13"/>
                    </a:cubicBezTo>
                    <a:cubicBezTo>
                      <a:pt x="40" y="13"/>
                      <a:pt x="40"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2" y="13"/>
                      <a:pt x="42" y="13"/>
                      <a:pt x="42" y="13"/>
                    </a:cubicBezTo>
                    <a:cubicBezTo>
                      <a:pt x="42"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1" y="13"/>
                      <a:pt x="41" y="13"/>
                      <a:pt x="41" y="13"/>
                    </a:cubicBezTo>
                    <a:cubicBezTo>
                      <a:pt x="40" y="13"/>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1" y="12"/>
                    </a:cubicBezTo>
                    <a:cubicBezTo>
                      <a:pt x="41" y="12"/>
                      <a:pt x="41"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2"/>
                      <a:pt x="42" y="12"/>
                    </a:cubicBezTo>
                    <a:cubicBezTo>
                      <a:pt x="42" y="12"/>
                      <a:pt x="42" y="12"/>
                      <a:pt x="42" y="12"/>
                    </a:cubicBezTo>
                    <a:cubicBezTo>
                      <a:pt x="42" y="12"/>
                      <a:pt x="42" y="12"/>
                      <a:pt x="42" y="11"/>
                    </a:cubicBezTo>
                    <a:cubicBezTo>
                      <a:pt x="42" y="11"/>
                      <a:pt x="42" y="11"/>
                      <a:pt x="42" y="11"/>
                    </a:cubicBezTo>
                    <a:cubicBezTo>
                      <a:pt x="42" y="11"/>
                      <a:pt x="42" y="11"/>
                      <a:pt x="42" y="11"/>
                    </a:cubicBezTo>
                    <a:cubicBezTo>
                      <a:pt x="43" y="11"/>
                      <a:pt x="43" y="11"/>
                      <a:pt x="43" y="11"/>
                    </a:cubicBezTo>
                    <a:cubicBezTo>
                      <a:pt x="43" y="11"/>
                      <a:pt x="43" y="10"/>
                      <a:pt x="43" y="10"/>
                    </a:cubicBezTo>
                    <a:cubicBezTo>
                      <a:pt x="43" y="10"/>
                      <a:pt x="44" y="10"/>
                      <a:pt x="44" y="10"/>
                    </a:cubicBezTo>
                    <a:cubicBezTo>
                      <a:pt x="44" y="10"/>
                      <a:pt x="44" y="10"/>
                      <a:pt x="44" y="9"/>
                    </a:cubicBezTo>
                    <a:cubicBezTo>
                      <a:pt x="45" y="9"/>
                      <a:pt x="45" y="9"/>
                      <a:pt x="45" y="9"/>
                    </a:cubicBezTo>
                    <a:cubicBezTo>
                      <a:pt x="45" y="9"/>
                      <a:pt x="45" y="9"/>
                      <a:pt x="45" y="9"/>
                    </a:cubicBezTo>
                    <a:cubicBezTo>
                      <a:pt x="45" y="9"/>
                      <a:pt x="45" y="9"/>
                      <a:pt x="45" y="9"/>
                    </a:cubicBezTo>
                    <a:cubicBezTo>
                      <a:pt x="45" y="9"/>
                      <a:pt x="45" y="9"/>
                      <a:pt x="45" y="9"/>
                    </a:cubicBezTo>
                    <a:cubicBezTo>
                      <a:pt x="45" y="9"/>
                      <a:pt x="46" y="9"/>
                      <a:pt x="46" y="9"/>
                    </a:cubicBezTo>
                    <a:cubicBezTo>
                      <a:pt x="46" y="9"/>
                      <a:pt x="46" y="9"/>
                      <a:pt x="46" y="9"/>
                    </a:cubicBezTo>
                    <a:cubicBezTo>
                      <a:pt x="45" y="9"/>
                      <a:pt x="45" y="9"/>
                      <a:pt x="45" y="8"/>
                    </a:cubicBezTo>
                    <a:cubicBezTo>
                      <a:pt x="45" y="8"/>
                      <a:pt x="45" y="8"/>
                      <a:pt x="45" y="8"/>
                    </a:cubicBezTo>
                    <a:cubicBezTo>
                      <a:pt x="45" y="8"/>
                      <a:pt x="45" y="8"/>
                      <a:pt x="45" y="8"/>
                    </a:cubicBezTo>
                    <a:cubicBezTo>
                      <a:pt x="45" y="8"/>
                      <a:pt x="45" y="8"/>
                      <a:pt x="45" y="8"/>
                    </a:cubicBezTo>
                    <a:cubicBezTo>
                      <a:pt x="45" y="8"/>
                      <a:pt x="45" y="8"/>
                      <a:pt x="44" y="8"/>
                    </a:cubicBezTo>
                    <a:cubicBezTo>
                      <a:pt x="44" y="8"/>
                      <a:pt x="44" y="9"/>
                      <a:pt x="44" y="9"/>
                    </a:cubicBezTo>
                    <a:cubicBezTo>
                      <a:pt x="44" y="9"/>
                      <a:pt x="44" y="9"/>
                      <a:pt x="43" y="9"/>
                    </a:cubicBezTo>
                    <a:cubicBezTo>
                      <a:pt x="43" y="9"/>
                      <a:pt x="43" y="9"/>
                      <a:pt x="43" y="9"/>
                    </a:cubicBezTo>
                    <a:cubicBezTo>
                      <a:pt x="43" y="9"/>
                      <a:pt x="43" y="9"/>
                      <a:pt x="43" y="9"/>
                    </a:cubicBezTo>
                    <a:cubicBezTo>
                      <a:pt x="43" y="9"/>
                      <a:pt x="43" y="9"/>
                      <a:pt x="43" y="8"/>
                    </a:cubicBezTo>
                    <a:cubicBezTo>
                      <a:pt x="43" y="8"/>
                      <a:pt x="43" y="8"/>
                      <a:pt x="43" y="8"/>
                    </a:cubicBezTo>
                    <a:cubicBezTo>
                      <a:pt x="44" y="8"/>
                      <a:pt x="44" y="8"/>
                      <a:pt x="44" y="8"/>
                    </a:cubicBezTo>
                    <a:cubicBezTo>
                      <a:pt x="44" y="8"/>
                      <a:pt x="44" y="8"/>
                      <a:pt x="44" y="8"/>
                    </a:cubicBezTo>
                    <a:cubicBezTo>
                      <a:pt x="44" y="8"/>
                      <a:pt x="44" y="8"/>
                      <a:pt x="45" y="8"/>
                    </a:cubicBezTo>
                    <a:cubicBezTo>
                      <a:pt x="45" y="8"/>
                      <a:pt x="45" y="8"/>
                      <a:pt x="45" y="8"/>
                    </a:cubicBezTo>
                    <a:cubicBezTo>
                      <a:pt x="45" y="8"/>
                      <a:pt x="45" y="8"/>
                      <a:pt x="45" y="8"/>
                    </a:cubicBezTo>
                    <a:cubicBezTo>
                      <a:pt x="45" y="8"/>
                      <a:pt x="45" y="8"/>
                      <a:pt x="45" y="8"/>
                    </a:cubicBezTo>
                    <a:cubicBezTo>
                      <a:pt x="45" y="8"/>
                      <a:pt x="45" y="8"/>
                      <a:pt x="45" y="8"/>
                    </a:cubicBezTo>
                    <a:cubicBezTo>
                      <a:pt x="46" y="8"/>
                      <a:pt x="46" y="8"/>
                      <a:pt x="46" y="8"/>
                    </a:cubicBezTo>
                    <a:cubicBezTo>
                      <a:pt x="46" y="8"/>
                      <a:pt x="46" y="8"/>
                      <a:pt x="46" y="8"/>
                    </a:cubicBezTo>
                    <a:cubicBezTo>
                      <a:pt x="46" y="8"/>
                      <a:pt x="46" y="8"/>
                      <a:pt x="46" y="8"/>
                    </a:cubicBezTo>
                    <a:cubicBezTo>
                      <a:pt x="46" y="8"/>
                      <a:pt x="47" y="8"/>
                      <a:pt x="47" y="8"/>
                    </a:cubicBezTo>
                    <a:cubicBezTo>
                      <a:pt x="47" y="8"/>
                      <a:pt x="47" y="8"/>
                      <a:pt x="47" y="8"/>
                    </a:cubicBezTo>
                    <a:cubicBezTo>
                      <a:pt x="47" y="8"/>
                      <a:pt x="47" y="8"/>
                      <a:pt x="47" y="8"/>
                    </a:cubicBezTo>
                    <a:cubicBezTo>
                      <a:pt x="47" y="8"/>
                      <a:pt x="46" y="8"/>
                      <a:pt x="46" y="8"/>
                    </a:cubicBezTo>
                    <a:cubicBezTo>
                      <a:pt x="46" y="8"/>
                      <a:pt x="46" y="8"/>
                      <a:pt x="46" y="8"/>
                    </a:cubicBezTo>
                    <a:cubicBezTo>
                      <a:pt x="46" y="8"/>
                      <a:pt x="46" y="8"/>
                      <a:pt x="46" y="8"/>
                    </a:cubicBezTo>
                    <a:cubicBezTo>
                      <a:pt x="46" y="8"/>
                      <a:pt x="46" y="8"/>
                      <a:pt x="46" y="8"/>
                    </a:cubicBezTo>
                    <a:cubicBezTo>
                      <a:pt x="46"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7"/>
                      <a:pt x="46" y="7"/>
                    </a:cubicBezTo>
                    <a:cubicBezTo>
                      <a:pt x="46" y="7"/>
                      <a:pt x="46" y="7"/>
                      <a:pt x="46" y="7"/>
                    </a:cubicBezTo>
                    <a:cubicBezTo>
                      <a:pt x="46" y="7"/>
                      <a:pt x="46" y="7"/>
                      <a:pt x="46" y="7"/>
                    </a:cubicBezTo>
                    <a:cubicBezTo>
                      <a:pt x="46" y="7"/>
                      <a:pt x="46" y="7"/>
                      <a:pt x="46" y="7"/>
                    </a:cubicBezTo>
                    <a:cubicBezTo>
                      <a:pt x="46" y="7"/>
                      <a:pt x="46" y="7"/>
                      <a:pt x="47" y="7"/>
                    </a:cubicBezTo>
                    <a:cubicBezTo>
                      <a:pt x="47" y="7"/>
                      <a:pt x="47" y="7"/>
                      <a:pt x="47" y="7"/>
                    </a:cubicBezTo>
                    <a:cubicBezTo>
                      <a:pt x="47" y="7"/>
                      <a:pt x="47" y="7"/>
                      <a:pt x="47" y="7"/>
                    </a:cubicBezTo>
                    <a:cubicBezTo>
                      <a:pt x="47" y="7"/>
                      <a:pt x="47" y="7"/>
                      <a:pt x="47"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8" y="7"/>
                      <a:pt x="48" y="7"/>
                      <a:pt x="48" y="7"/>
                    </a:cubicBezTo>
                    <a:cubicBezTo>
                      <a:pt x="49" y="7"/>
                      <a:pt x="49" y="7"/>
                      <a:pt x="49" y="7"/>
                    </a:cubicBezTo>
                    <a:cubicBezTo>
                      <a:pt x="49" y="7"/>
                      <a:pt x="49" y="7"/>
                      <a:pt x="49" y="7"/>
                    </a:cubicBezTo>
                    <a:cubicBezTo>
                      <a:pt x="49" y="7"/>
                      <a:pt x="49" y="7"/>
                      <a:pt x="49" y="7"/>
                    </a:cubicBezTo>
                    <a:cubicBezTo>
                      <a:pt x="49" y="7"/>
                      <a:pt x="49" y="7"/>
                      <a:pt x="49" y="7"/>
                    </a:cubicBezTo>
                    <a:cubicBezTo>
                      <a:pt x="49" y="7"/>
                      <a:pt x="49" y="7"/>
                      <a:pt x="49" y="7"/>
                    </a:cubicBezTo>
                    <a:cubicBezTo>
                      <a:pt x="49" y="7"/>
                      <a:pt x="49" y="7"/>
                      <a:pt x="49" y="7"/>
                    </a:cubicBezTo>
                    <a:cubicBezTo>
                      <a:pt x="50" y="7"/>
                      <a:pt x="50" y="7"/>
                      <a:pt x="50" y="7"/>
                    </a:cubicBezTo>
                    <a:cubicBezTo>
                      <a:pt x="50" y="7"/>
                      <a:pt x="50" y="6"/>
                      <a:pt x="50" y="6"/>
                    </a:cubicBezTo>
                    <a:cubicBezTo>
                      <a:pt x="50" y="6"/>
                      <a:pt x="50" y="6"/>
                      <a:pt x="50" y="6"/>
                    </a:cubicBezTo>
                    <a:cubicBezTo>
                      <a:pt x="50" y="6"/>
                      <a:pt x="50" y="6"/>
                      <a:pt x="49" y="6"/>
                    </a:cubicBezTo>
                    <a:cubicBezTo>
                      <a:pt x="49" y="6"/>
                      <a:pt x="49" y="6"/>
                      <a:pt x="49" y="6"/>
                    </a:cubicBezTo>
                    <a:cubicBezTo>
                      <a:pt x="49" y="6"/>
                      <a:pt x="49" y="6"/>
                      <a:pt x="49" y="5"/>
                    </a:cubicBezTo>
                    <a:cubicBezTo>
                      <a:pt x="49" y="5"/>
                      <a:pt x="49" y="5"/>
                      <a:pt x="49" y="5"/>
                    </a:cubicBezTo>
                    <a:cubicBezTo>
                      <a:pt x="49" y="5"/>
                      <a:pt x="49" y="5"/>
                      <a:pt x="48" y="5"/>
                    </a:cubicBezTo>
                    <a:cubicBezTo>
                      <a:pt x="48" y="5"/>
                      <a:pt x="48" y="5"/>
                      <a:pt x="48" y="5"/>
                    </a:cubicBezTo>
                    <a:cubicBezTo>
                      <a:pt x="48" y="5"/>
                      <a:pt x="48" y="5"/>
                      <a:pt x="48" y="5"/>
                    </a:cubicBezTo>
                    <a:cubicBezTo>
                      <a:pt x="48" y="5"/>
                      <a:pt x="48" y="5"/>
                      <a:pt x="48" y="5"/>
                    </a:cubicBezTo>
                    <a:cubicBezTo>
                      <a:pt x="48" y="5"/>
                      <a:pt x="48" y="5"/>
                      <a:pt x="47" y="5"/>
                    </a:cubicBezTo>
                    <a:cubicBezTo>
                      <a:pt x="47" y="5"/>
                      <a:pt x="47" y="5"/>
                      <a:pt x="47" y="5"/>
                    </a:cubicBezTo>
                    <a:cubicBezTo>
                      <a:pt x="47" y="5"/>
                      <a:pt x="47" y="5"/>
                      <a:pt x="47" y="5"/>
                    </a:cubicBezTo>
                    <a:cubicBezTo>
                      <a:pt x="47" y="5"/>
                      <a:pt x="47" y="5"/>
                      <a:pt x="47" y="5"/>
                    </a:cubicBezTo>
                    <a:cubicBezTo>
                      <a:pt x="47" y="5"/>
                      <a:pt x="47" y="5"/>
                      <a:pt x="47" y="5"/>
                    </a:cubicBezTo>
                    <a:cubicBezTo>
                      <a:pt x="47" y="5"/>
                      <a:pt x="46" y="5"/>
                      <a:pt x="46" y="5"/>
                    </a:cubicBezTo>
                    <a:cubicBezTo>
                      <a:pt x="46" y="5"/>
                      <a:pt x="46" y="6"/>
                      <a:pt x="46" y="6"/>
                    </a:cubicBezTo>
                    <a:cubicBezTo>
                      <a:pt x="46" y="6"/>
                      <a:pt x="46" y="6"/>
                      <a:pt x="46" y="6"/>
                    </a:cubicBezTo>
                    <a:cubicBezTo>
                      <a:pt x="46" y="6"/>
                      <a:pt x="46" y="6"/>
                      <a:pt x="46" y="6"/>
                    </a:cubicBezTo>
                    <a:cubicBezTo>
                      <a:pt x="46" y="6"/>
                      <a:pt x="46" y="6"/>
                      <a:pt x="46" y="6"/>
                    </a:cubicBezTo>
                    <a:cubicBezTo>
                      <a:pt x="46" y="6"/>
                      <a:pt x="46" y="6"/>
                      <a:pt x="46" y="6"/>
                    </a:cubicBezTo>
                    <a:cubicBezTo>
                      <a:pt x="46" y="6"/>
                      <a:pt x="46" y="6"/>
                      <a:pt x="46" y="6"/>
                    </a:cubicBezTo>
                    <a:cubicBezTo>
                      <a:pt x="46" y="6"/>
                      <a:pt x="46" y="6"/>
                      <a:pt x="46" y="6"/>
                    </a:cubicBezTo>
                    <a:cubicBezTo>
                      <a:pt x="46" y="6"/>
                      <a:pt x="46" y="6"/>
                      <a:pt x="46" y="6"/>
                    </a:cubicBezTo>
                    <a:cubicBezTo>
                      <a:pt x="46" y="6"/>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5" y="5"/>
                      <a:pt x="45" y="5"/>
                      <a:pt x="45" y="5"/>
                    </a:cubicBezTo>
                    <a:cubicBezTo>
                      <a:pt x="45" y="5"/>
                      <a:pt x="45" y="6"/>
                      <a:pt x="45" y="6"/>
                    </a:cubicBezTo>
                    <a:cubicBezTo>
                      <a:pt x="45" y="6"/>
                      <a:pt x="45" y="6"/>
                      <a:pt x="45" y="6"/>
                    </a:cubicBezTo>
                    <a:cubicBezTo>
                      <a:pt x="45" y="6"/>
                      <a:pt x="45" y="6"/>
                      <a:pt x="45" y="6"/>
                    </a:cubicBezTo>
                    <a:cubicBezTo>
                      <a:pt x="44" y="6"/>
                      <a:pt x="44" y="6"/>
                      <a:pt x="44" y="6"/>
                    </a:cubicBezTo>
                    <a:cubicBezTo>
                      <a:pt x="44" y="6"/>
                      <a:pt x="44" y="6"/>
                      <a:pt x="44" y="6"/>
                    </a:cubicBezTo>
                    <a:cubicBezTo>
                      <a:pt x="44" y="6"/>
                      <a:pt x="44" y="6"/>
                      <a:pt x="44" y="6"/>
                    </a:cubicBezTo>
                    <a:cubicBezTo>
                      <a:pt x="44" y="6"/>
                      <a:pt x="44" y="6"/>
                      <a:pt x="44" y="6"/>
                    </a:cubicBezTo>
                    <a:cubicBezTo>
                      <a:pt x="44" y="6"/>
                      <a:pt x="44" y="6"/>
                      <a:pt x="44" y="6"/>
                    </a:cubicBezTo>
                    <a:cubicBezTo>
                      <a:pt x="44"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6"/>
                      <a:pt x="42" y="6"/>
                      <a:pt x="42" y="6"/>
                    </a:cubicBezTo>
                    <a:cubicBezTo>
                      <a:pt x="42" y="6"/>
                      <a:pt x="42" y="6"/>
                      <a:pt x="42" y="6"/>
                    </a:cubicBezTo>
                    <a:cubicBezTo>
                      <a:pt x="42" y="6"/>
                      <a:pt x="42" y="6"/>
                      <a:pt x="42" y="6"/>
                    </a:cubicBezTo>
                    <a:cubicBezTo>
                      <a:pt x="42" y="6"/>
                      <a:pt x="42" y="6"/>
                      <a:pt x="42" y="6"/>
                    </a:cubicBezTo>
                    <a:cubicBezTo>
                      <a:pt x="42" y="6"/>
                      <a:pt x="42" y="7"/>
                      <a:pt x="42" y="7"/>
                    </a:cubicBezTo>
                    <a:cubicBezTo>
                      <a:pt x="41" y="7"/>
                      <a:pt x="41" y="7"/>
                      <a:pt x="41" y="7"/>
                    </a:cubicBezTo>
                    <a:cubicBezTo>
                      <a:pt x="41" y="7"/>
                      <a:pt x="41" y="7"/>
                      <a:pt x="41" y="7"/>
                    </a:cubicBezTo>
                    <a:cubicBezTo>
                      <a:pt x="41" y="7"/>
                      <a:pt x="41" y="7"/>
                      <a:pt x="41" y="7"/>
                    </a:cubicBezTo>
                    <a:cubicBezTo>
                      <a:pt x="41" y="7"/>
                      <a:pt x="41" y="7"/>
                      <a:pt x="41" y="7"/>
                    </a:cubicBezTo>
                    <a:cubicBezTo>
                      <a:pt x="40" y="7"/>
                      <a:pt x="40" y="7"/>
                      <a:pt x="40" y="7"/>
                    </a:cubicBezTo>
                    <a:cubicBezTo>
                      <a:pt x="40" y="7"/>
                      <a:pt x="40" y="7"/>
                      <a:pt x="40" y="7"/>
                    </a:cubicBezTo>
                    <a:cubicBezTo>
                      <a:pt x="40" y="7"/>
                      <a:pt x="40" y="8"/>
                      <a:pt x="40" y="8"/>
                    </a:cubicBezTo>
                    <a:cubicBezTo>
                      <a:pt x="40" y="8"/>
                      <a:pt x="40" y="8"/>
                      <a:pt x="40" y="8"/>
                    </a:cubicBezTo>
                    <a:cubicBezTo>
                      <a:pt x="40" y="8"/>
                      <a:pt x="40" y="8"/>
                      <a:pt x="40" y="8"/>
                    </a:cubicBezTo>
                    <a:cubicBezTo>
                      <a:pt x="40" y="8"/>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1" y="7"/>
                    </a:cubicBezTo>
                    <a:cubicBezTo>
                      <a:pt x="41" y="7"/>
                      <a:pt x="41" y="7"/>
                      <a:pt x="41" y="7"/>
                    </a:cubicBezTo>
                    <a:cubicBezTo>
                      <a:pt x="41" y="7"/>
                      <a:pt x="41" y="7"/>
                      <a:pt x="41" y="7"/>
                    </a:cubicBezTo>
                    <a:cubicBezTo>
                      <a:pt x="41" y="7"/>
                      <a:pt x="41" y="7"/>
                      <a:pt x="41" y="7"/>
                    </a:cubicBezTo>
                    <a:cubicBezTo>
                      <a:pt x="41" y="7"/>
                      <a:pt x="41" y="6"/>
                      <a:pt x="41" y="6"/>
                    </a:cubicBezTo>
                    <a:cubicBezTo>
                      <a:pt x="41" y="6"/>
                      <a:pt x="41" y="6"/>
                      <a:pt x="41" y="6"/>
                    </a:cubicBezTo>
                    <a:cubicBezTo>
                      <a:pt x="41" y="6"/>
                      <a:pt x="41" y="6"/>
                      <a:pt x="41" y="6"/>
                    </a:cubicBezTo>
                    <a:cubicBezTo>
                      <a:pt x="42" y="6"/>
                      <a:pt x="42" y="6"/>
                      <a:pt x="42" y="6"/>
                    </a:cubicBezTo>
                    <a:cubicBezTo>
                      <a:pt x="42" y="6"/>
                      <a:pt x="42" y="6"/>
                      <a:pt x="42" y="6"/>
                    </a:cubicBezTo>
                    <a:cubicBezTo>
                      <a:pt x="42" y="6"/>
                      <a:pt x="42" y="6"/>
                      <a:pt x="42" y="6"/>
                    </a:cubicBezTo>
                    <a:cubicBezTo>
                      <a:pt x="42" y="6"/>
                      <a:pt x="42" y="6"/>
                      <a:pt x="42" y="6"/>
                    </a:cubicBezTo>
                    <a:cubicBezTo>
                      <a:pt x="42" y="6"/>
                      <a:pt x="42" y="6"/>
                      <a:pt x="42" y="6"/>
                    </a:cubicBezTo>
                    <a:cubicBezTo>
                      <a:pt x="42"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6"/>
                      <a:pt x="44" y="6"/>
                      <a:pt x="44" y="5"/>
                    </a:cubicBezTo>
                    <a:cubicBezTo>
                      <a:pt x="44" y="5"/>
                      <a:pt x="44" y="5"/>
                      <a:pt x="44" y="5"/>
                    </a:cubicBezTo>
                    <a:cubicBezTo>
                      <a:pt x="44" y="5"/>
                      <a:pt x="44" y="5"/>
                      <a:pt x="44" y="5"/>
                    </a:cubicBezTo>
                    <a:cubicBezTo>
                      <a:pt x="44" y="5"/>
                      <a:pt x="44" y="5"/>
                      <a:pt x="44" y="5"/>
                    </a:cubicBezTo>
                    <a:cubicBezTo>
                      <a:pt x="44" y="5"/>
                      <a:pt x="44" y="5"/>
                      <a:pt x="44" y="5"/>
                    </a:cubicBezTo>
                    <a:cubicBezTo>
                      <a:pt x="44" y="5"/>
                      <a:pt x="44" y="5"/>
                      <a:pt x="44" y="5"/>
                    </a:cubicBezTo>
                    <a:cubicBezTo>
                      <a:pt x="44" y="5"/>
                      <a:pt x="44" y="5"/>
                      <a:pt x="44" y="5"/>
                    </a:cubicBezTo>
                    <a:cubicBezTo>
                      <a:pt x="44" y="5"/>
                      <a:pt x="44" y="5"/>
                      <a:pt x="45" y="5"/>
                    </a:cubicBezTo>
                    <a:cubicBezTo>
                      <a:pt x="45" y="5"/>
                      <a:pt x="45" y="5"/>
                      <a:pt x="45" y="5"/>
                    </a:cubicBezTo>
                    <a:cubicBezTo>
                      <a:pt x="45" y="5"/>
                      <a:pt x="45" y="5"/>
                      <a:pt x="45" y="5"/>
                    </a:cubicBezTo>
                    <a:cubicBezTo>
                      <a:pt x="45" y="4"/>
                      <a:pt x="45" y="4"/>
                      <a:pt x="45" y="4"/>
                    </a:cubicBezTo>
                    <a:cubicBezTo>
                      <a:pt x="45" y="4"/>
                      <a:pt x="45" y="4"/>
                      <a:pt x="45" y="4"/>
                    </a:cubicBezTo>
                    <a:cubicBezTo>
                      <a:pt x="45" y="4"/>
                      <a:pt x="45" y="4"/>
                      <a:pt x="44" y="4"/>
                    </a:cubicBezTo>
                    <a:cubicBezTo>
                      <a:pt x="44" y="4"/>
                      <a:pt x="44" y="4"/>
                      <a:pt x="44" y="4"/>
                    </a:cubicBezTo>
                    <a:cubicBezTo>
                      <a:pt x="44" y="4"/>
                      <a:pt x="44" y="4"/>
                      <a:pt x="44" y="4"/>
                    </a:cubicBezTo>
                    <a:cubicBezTo>
                      <a:pt x="44" y="4"/>
                      <a:pt x="44" y="4"/>
                      <a:pt x="44" y="4"/>
                    </a:cubicBezTo>
                    <a:cubicBezTo>
                      <a:pt x="44" y="4"/>
                      <a:pt x="44" y="4"/>
                      <a:pt x="44" y="4"/>
                    </a:cubicBezTo>
                    <a:cubicBezTo>
                      <a:pt x="43" y="4"/>
                      <a:pt x="43" y="5"/>
                      <a:pt x="43" y="5"/>
                    </a:cubicBezTo>
                    <a:cubicBezTo>
                      <a:pt x="43" y="5"/>
                      <a:pt x="43" y="5"/>
                      <a:pt x="43" y="5"/>
                    </a:cubicBezTo>
                    <a:cubicBezTo>
                      <a:pt x="43" y="5"/>
                      <a:pt x="43" y="5"/>
                      <a:pt x="43" y="5"/>
                    </a:cubicBezTo>
                    <a:cubicBezTo>
                      <a:pt x="43" y="5"/>
                      <a:pt x="43" y="5"/>
                      <a:pt x="43" y="5"/>
                    </a:cubicBezTo>
                    <a:cubicBezTo>
                      <a:pt x="43" y="5"/>
                      <a:pt x="43" y="5"/>
                      <a:pt x="42" y="5"/>
                    </a:cubicBezTo>
                    <a:cubicBezTo>
                      <a:pt x="42" y="5"/>
                      <a:pt x="42" y="5"/>
                      <a:pt x="42" y="5"/>
                    </a:cubicBezTo>
                    <a:cubicBezTo>
                      <a:pt x="42" y="5"/>
                      <a:pt x="42" y="5"/>
                      <a:pt x="42" y="5"/>
                    </a:cubicBezTo>
                    <a:cubicBezTo>
                      <a:pt x="42" y="5"/>
                      <a:pt x="42" y="5"/>
                      <a:pt x="42" y="5"/>
                    </a:cubicBezTo>
                    <a:cubicBezTo>
                      <a:pt x="42" y="5"/>
                      <a:pt x="42" y="5"/>
                      <a:pt x="42" y="5"/>
                    </a:cubicBezTo>
                    <a:cubicBezTo>
                      <a:pt x="42" y="5"/>
                      <a:pt x="42"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2" y="5"/>
                      <a:pt x="42" y="5"/>
                      <a:pt x="42" y="5"/>
                    </a:cubicBezTo>
                    <a:cubicBezTo>
                      <a:pt x="42" y="5"/>
                      <a:pt x="42" y="5"/>
                      <a:pt x="42" y="5"/>
                    </a:cubicBezTo>
                    <a:cubicBezTo>
                      <a:pt x="42" y="5"/>
                      <a:pt x="42" y="5"/>
                      <a:pt x="42" y="5"/>
                    </a:cubicBezTo>
                    <a:cubicBezTo>
                      <a:pt x="42" y="5"/>
                      <a:pt x="42" y="5"/>
                      <a:pt x="42" y="4"/>
                    </a:cubicBezTo>
                    <a:cubicBezTo>
                      <a:pt x="42" y="4"/>
                      <a:pt x="42" y="4"/>
                      <a:pt x="42" y="4"/>
                    </a:cubicBezTo>
                    <a:cubicBezTo>
                      <a:pt x="42" y="4"/>
                      <a:pt x="42" y="4"/>
                      <a:pt x="42" y="4"/>
                    </a:cubicBezTo>
                    <a:cubicBezTo>
                      <a:pt x="42" y="4"/>
                      <a:pt x="42" y="4"/>
                      <a:pt x="42" y="4"/>
                    </a:cubicBezTo>
                    <a:cubicBezTo>
                      <a:pt x="42" y="4"/>
                      <a:pt x="42" y="4"/>
                      <a:pt x="41" y="4"/>
                    </a:cubicBezTo>
                    <a:cubicBezTo>
                      <a:pt x="41" y="4"/>
                      <a:pt x="41" y="4"/>
                      <a:pt x="41" y="4"/>
                    </a:cubicBezTo>
                    <a:cubicBezTo>
                      <a:pt x="41" y="4"/>
                      <a:pt x="41" y="4"/>
                      <a:pt x="41" y="4"/>
                    </a:cubicBezTo>
                    <a:cubicBezTo>
                      <a:pt x="41"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8" y="4"/>
                      <a:pt x="38" y="4"/>
                      <a:pt x="38" y="4"/>
                    </a:cubicBezTo>
                    <a:cubicBezTo>
                      <a:pt x="37" y="4"/>
                      <a:pt x="37" y="4"/>
                      <a:pt x="37" y="4"/>
                    </a:cubicBezTo>
                    <a:cubicBezTo>
                      <a:pt x="37" y="4"/>
                      <a:pt x="37" y="4"/>
                      <a:pt x="37" y="4"/>
                    </a:cubicBezTo>
                    <a:cubicBezTo>
                      <a:pt x="37" y="4"/>
                      <a:pt x="37" y="4"/>
                      <a:pt x="37" y="4"/>
                    </a:cubicBezTo>
                    <a:cubicBezTo>
                      <a:pt x="37" y="4"/>
                      <a:pt x="37" y="4"/>
                      <a:pt x="37" y="4"/>
                    </a:cubicBezTo>
                    <a:cubicBezTo>
                      <a:pt x="37" y="4"/>
                      <a:pt x="37" y="4"/>
                      <a:pt x="37" y="4"/>
                    </a:cubicBezTo>
                    <a:cubicBezTo>
                      <a:pt x="37" y="4"/>
                      <a:pt x="37" y="4"/>
                      <a:pt x="37" y="4"/>
                    </a:cubicBezTo>
                    <a:cubicBezTo>
                      <a:pt x="37" y="4"/>
                      <a:pt x="38" y="4"/>
                      <a:pt x="38" y="4"/>
                    </a:cubicBezTo>
                    <a:cubicBezTo>
                      <a:pt x="38" y="4"/>
                      <a:pt x="38" y="4"/>
                      <a:pt x="38" y="4"/>
                    </a:cubicBezTo>
                    <a:cubicBezTo>
                      <a:pt x="38" y="4"/>
                      <a:pt x="38" y="4"/>
                      <a:pt x="38" y="4"/>
                    </a:cubicBezTo>
                    <a:cubicBezTo>
                      <a:pt x="38" y="4"/>
                      <a:pt x="38" y="4"/>
                      <a:pt x="39" y="4"/>
                    </a:cubicBezTo>
                    <a:cubicBezTo>
                      <a:pt x="39" y="4"/>
                      <a:pt x="39" y="4"/>
                      <a:pt x="39" y="4"/>
                    </a:cubicBezTo>
                    <a:cubicBezTo>
                      <a:pt x="39" y="4"/>
                      <a:pt x="39" y="4"/>
                      <a:pt x="39" y="4"/>
                    </a:cubicBezTo>
                    <a:cubicBezTo>
                      <a:pt x="39" y="4"/>
                      <a:pt x="39" y="4"/>
                      <a:pt x="39" y="4"/>
                    </a:cubicBezTo>
                    <a:cubicBezTo>
                      <a:pt x="39" y="4"/>
                      <a:pt x="39" y="4"/>
                      <a:pt x="39" y="3"/>
                    </a:cubicBezTo>
                    <a:cubicBezTo>
                      <a:pt x="39" y="3"/>
                      <a:pt x="39" y="3"/>
                      <a:pt x="39" y="3"/>
                    </a:cubicBezTo>
                    <a:cubicBezTo>
                      <a:pt x="39" y="3"/>
                      <a:pt x="39" y="3"/>
                      <a:pt x="39" y="3"/>
                    </a:cubicBezTo>
                    <a:cubicBezTo>
                      <a:pt x="39" y="3"/>
                      <a:pt x="39" y="3"/>
                      <a:pt x="39" y="3"/>
                    </a:cubicBezTo>
                    <a:cubicBezTo>
                      <a:pt x="39" y="4"/>
                      <a:pt x="39" y="4"/>
                      <a:pt x="39" y="4"/>
                    </a:cubicBezTo>
                    <a:cubicBezTo>
                      <a:pt x="39"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1" y="4"/>
                      <a:pt x="41" y="4"/>
                      <a:pt x="41" y="4"/>
                    </a:cubicBezTo>
                    <a:cubicBezTo>
                      <a:pt x="41" y="4"/>
                      <a:pt x="41" y="4"/>
                      <a:pt x="41" y="4"/>
                    </a:cubicBezTo>
                    <a:cubicBezTo>
                      <a:pt x="41" y="4"/>
                      <a:pt x="41" y="4"/>
                      <a:pt x="42" y="4"/>
                    </a:cubicBezTo>
                    <a:cubicBezTo>
                      <a:pt x="42" y="4"/>
                      <a:pt x="42" y="4"/>
                      <a:pt x="42" y="4"/>
                    </a:cubicBezTo>
                    <a:cubicBezTo>
                      <a:pt x="42" y="4"/>
                      <a:pt x="42" y="4"/>
                      <a:pt x="43" y="4"/>
                    </a:cubicBezTo>
                    <a:cubicBezTo>
                      <a:pt x="43" y="4"/>
                      <a:pt x="43" y="4"/>
                      <a:pt x="43" y="4"/>
                    </a:cubicBezTo>
                    <a:cubicBezTo>
                      <a:pt x="43" y="4"/>
                      <a:pt x="43" y="4"/>
                      <a:pt x="43" y="4"/>
                    </a:cubicBezTo>
                    <a:cubicBezTo>
                      <a:pt x="43" y="4"/>
                      <a:pt x="43" y="4"/>
                      <a:pt x="43" y="4"/>
                    </a:cubicBezTo>
                    <a:cubicBezTo>
                      <a:pt x="43" y="4"/>
                      <a:pt x="43" y="4"/>
                      <a:pt x="43" y="4"/>
                    </a:cubicBezTo>
                    <a:cubicBezTo>
                      <a:pt x="43" y="4"/>
                      <a:pt x="43" y="4"/>
                      <a:pt x="44" y="4"/>
                    </a:cubicBezTo>
                    <a:cubicBezTo>
                      <a:pt x="44" y="4"/>
                      <a:pt x="44" y="4"/>
                      <a:pt x="44" y="4"/>
                    </a:cubicBezTo>
                    <a:cubicBezTo>
                      <a:pt x="44" y="4"/>
                      <a:pt x="44" y="4"/>
                      <a:pt x="44" y="4"/>
                    </a:cubicBezTo>
                    <a:cubicBezTo>
                      <a:pt x="44" y="4"/>
                      <a:pt x="44" y="4"/>
                      <a:pt x="44" y="4"/>
                    </a:cubicBezTo>
                    <a:cubicBezTo>
                      <a:pt x="44" y="4"/>
                      <a:pt x="44" y="4"/>
                      <a:pt x="44" y="4"/>
                    </a:cubicBezTo>
                    <a:cubicBezTo>
                      <a:pt x="44" y="4"/>
                      <a:pt x="44" y="4"/>
                      <a:pt x="44" y="4"/>
                    </a:cubicBezTo>
                    <a:cubicBezTo>
                      <a:pt x="44" y="4"/>
                      <a:pt x="44" y="4"/>
                      <a:pt x="44" y="4"/>
                    </a:cubicBezTo>
                    <a:cubicBezTo>
                      <a:pt x="44" y="4"/>
                      <a:pt x="44" y="4"/>
                      <a:pt x="44" y="4"/>
                    </a:cubicBezTo>
                    <a:cubicBezTo>
                      <a:pt x="44" y="4"/>
                      <a:pt x="44"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ubicBezTo>
                      <a:pt x="46" y="4"/>
                      <a:pt x="46" y="4"/>
                      <a:pt x="46" y="4"/>
                    </a:cubicBezTo>
                    <a:cubicBezTo>
                      <a:pt x="46" y="4"/>
                      <a:pt x="46" y="4"/>
                      <a:pt x="46" y="3"/>
                    </a:cubicBezTo>
                    <a:cubicBezTo>
                      <a:pt x="46" y="3"/>
                      <a:pt x="46" y="3"/>
                      <a:pt x="46" y="3"/>
                    </a:cubicBezTo>
                    <a:cubicBezTo>
                      <a:pt x="46" y="3"/>
                      <a:pt x="46" y="3"/>
                      <a:pt x="46" y="3"/>
                    </a:cubicBezTo>
                    <a:cubicBezTo>
                      <a:pt x="46" y="3"/>
                      <a:pt x="46" y="3"/>
                      <a:pt x="46" y="3"/>
                    </a:cubicBezTo>
                    <a:cubicBezTo>
                      <a:pt x="46" y="3"/>
                      <a:pt x="46" y="3"/>
                      <a:pt x="46" y="3"/>
                    </a:cubicBezTo>
                    <a:cubicBezTo>
                      <a:pt x="46" y="3"/>
                      <a:pt x="46" y="3"/>
                      <a:pt x="46" y="3"/>
                    </a:cubicBezTo>
                    <a:cubicBezTo>
                      <a:pt x="46" y="3"/>
                      <a:pt x="46" y="3"/>
                      <a:pt x="46" y="3"/>
                    </a:cubicBezTo>
                    <a:cubicBezTo>
                      <a:pt x="46" y="3"/>
                      <a:pt x="46" y="3"/>
                      <a:pt x="46" y="3"/>
                    </a:cubicBezTo>
                    <a:cubicBezTo>
                      <a:pt x="45" y="3"/>
                      <a:pt x="45" y="3"/>
                      <a:pt x="45" y="3"/>
                    </a:cubicBezTo>
                    <a:cubicBezTo>
                      <a:pt x="45" y="3"/>
                      <a:pt x="45" y="3"/>
                      <a:pt x="45" y="3"/>
                    </a:cubicBezTo>
                    <a:cubicBezTo>
                      <a:pt x="45" y="3"/>
                      <a:pt x="45" y="3"/>
                      <a:pt x="45" y="3"/>
                    </a:cubicBezTo>
                    <a:cubicBezTo>
                      <a:pt x="45" y="3"/>
                      <a:pt x="45" y="3"/>
                      <a:pt x="45" y="3"/>
                    </a:cubicBezTo>
                    <a:cubicBezTo>
                      <a:pt x="45" y="3"/>
                      <a:pt x="45"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4" y="3"/>
                    </a:cubicBezTo>
                    <a:cubicBezTo>
                      <a:pt x="44" y="3"/>
                      <a:pt x="44" y="3"/>
                      <a:pt x="43" y="3"/>
                    </a:cubicBezTo>
                    <a:cubicBezTo>
                      <a:pt x="43" y="3"/>
                      <a:pt x="43" y="3"/>
                      <a:pt x="43" y="3"/>
                    </a:cubicBezTo>
                    <a:cubicBezTo>
                      <a:pt x="43" y="3"/>
                      <a:pt x="43" y="3"/>
                      <a:pt x="43" y="3"/>
                    </a:cubicBezTo>
                    <a:cubicBezTo>
                      <a:pt x="43" y="3"/>
                      <a:pt x="43" y="3"/>
                      <a:pt x="43" y="3"/>
                    </a:cubicBezTo>
                    <a:cubicBezTo>
                      <a:pt x="43" y="3"/>
                      <a:pt x="44" y="3"/>
                      <a:pt x="44" y="3"/>
                    </a:cubicBezTo>
                    <a:cubicBezTo>
                      <a:pt x="44" y="3"/>
                      <a:pt x="44" y="2"/>
                      <a:pt x="44" y="2"/>
                    </a:cubicBezTo>
                    <a:cubicBezTo>
                      <a:pt x="44" y="2"/>
                      <a:pt x="44" y="2"/>
                      <a:pt x="44" y="2"/>
                    </a:cubicBezTo>
                    <a:cubicBezTo>
                      <a:pt x="44" y="2"/>
                      <a:pt x="44" y="2"/>
                      <a:pt x="44" y="2"/>
                    </a:cubicBezTo>
                    <a:cubicBezTo>
                      <a:pt x="44" y="2"/>
                      <a:pt x="44" y="2"/>
                      <a:pt x="44" y="2"/>
                    </a:cubicBezTo>
                    <a:cubicBezTo>
                      <a:pt x="44" y="2"/>
                      <a:pt x="43" y="2"/>
                      <a:pt x="43" y="2"/>
                    </a:cubicBezTo>
                    <a:cubicBezTo>
                      <a:pt x="43" y="2"/>
                      <a:pt x="43" y="2"/>
                      <a:pt x="43" y="2"/>
                    </a:cubicBezTo>
                    <a:cubicBezTo>
                      <a:pt x="43" y="2"/>
                      <a:pt x="43" y="2"/>
                      <a:pt x="43" y="2"/>
                    </a:cubicBezTo>
                    <a:cubicBezTo>
                      <a:pt x="43" y="2"/>
                      <a:pt x="43" y="2"/>
                      <a:pt x="43" y="2"/>
                    </a:cubicBezTo>
                    <a:cubicBezTo>
                      <a:pt x="43" y="2"/>
                      <a:pt x="43" y="2"/>
                      <a:pt x="43" y="2"/>
                    </a:cubicBezTo>
                    <a:cubicBezTo>
                      <a:pt x="42" y="2"/>
                      <a:pt x="42" y="2"/>
                      <a:pt x="41" y="2"/>
                    </a:cubicBezTo>
                    <a:cubicBezTo>
                      <a:pt x="41" y="2"/>
                      <a:pt x="41" y="2"/>
                      <a:pt x="41" y="2"/>
                    </a:cubicBezTo>
                    <a:cubicBezTo>
                      <a:pt x="41" y="2"/>
                      <a:pt x="40" y="2"/>
                      <a:pt x="40" y="2"/>
                    </a:cubicBezTo>
                    <a:cubicBezTo>
                      <a:pt x="40" y="2"/>
                      <a:pt x="40" y="2"/>
                      <a:pt x="40" y="2"/>
                    </a:cubicBezTo>
                    <a:cubicBezTo>
                      <a:pt x="40" y="2"/>
                      <a:pt x="40" y="2"/>
                      <a:pt x="40" y="2"/>
                    </a:cubicBezTo>
                    <a:cubicBezTo>
                      <a:pt x="39" y="2"/>
                      <a:pt x="39" y="2"/>
                      <a:pt x="39" y="2"/>
                    </a:cubicBezTo>
                    <a:cubicBezTo>
                      <a:pt x="39" y="2"/>
                      <a:pt x="39" y="2"/>
                      <a:pt x="39" y="2"/>
                    </a:cubicBezTo>
                    <a:cubicBezTo>
                      <a:pt x="39" y="2"/>
                      <a:pt x="39" y="2"/>
                      <a:pt x="38" y="2"/>
                    </a:cubicBezTo>
                    <a:cubicBezTo>
                      <a:pt x="38" y="2"/>
                      <a:pt x="38" y="2"/>
                      <a:pt x="38" y="2"/>
                    </a:cubicBezTo>
                    <a:cubicBezTo>
                      <a:pt x="38" y="2"/>
                      <a:pt x="38" y="2"/>
                      <a:pt x="38" y="2"/>
                    </a:cubicBezTo>
                    <a:cubicBezTo>
                      <a:pt x="37" y="2"/>
                      <a:pt x="37" y="2"/>
                      <a:pt x="37" y="2"/>
                    </a:cubicBezTo>
                    <a:cubicBezTo>
                      <a:pt x="37" y="2"/>
                      <a:pt x="37" y="2"/>
                      <a:pt x="36" y="2"/>
                    </a:cubicBezTo>
                    <a:cubicBezTo>
                      <a:pt x="36" y="2"/>
                      <a:pt x="36" y="2"/>
                      <a:pt x="36" y="2"/>
                    </a:cubicBezTo>
                    <a:cubicBezTo>
                      <a:pt x="36" y="2"/>
                      <a:pt x="36" y="2"/>
                      <a:pt x="36" y="2"/>
                    </a:cubicBezTo>
                    <a:cubicBezTo>
                      <a:pt x="36" y="2"/>
                      <a:pt x="36" y="2"/>
                      <a:pt x="36" y="2"/>
                    </a:cubicBezTo>
                    <a:cubicBezTo>
                      <a:pt x="36" y="2"/>
                      <a:pt x="36" y="2"/>
                      <a:pt x="36" y="2"/>
                    </a:cubicBezTo>
                    <a:cubicBezTo>
                      <a:pt x="37" y="2"/>
                      <a:pt x="37" y="2"/>
                      <a:pt x="37" y="2"/>
                    </a:cubicBezTo>
                    <a:cubicBezTo>
                      <a:pt x="37" y="2"/>
                      <a:pt x="37" y="2"/>
                      <a:pt x="37" y="1"/>
                    </a:cubicBezTo>
                    <a:cubicBezTo>
                      <a:pt x="37" y="1"/>
                      <a:pt x="37" y="1"/>
                      <a:pt x="38" y="1"/>
                    </a:cubicBezTo>
                    <a:cubicBezTo>
                      <a:pt x="38" y="1"/>
                      <a:pt x="38" y="1"/>
                      <a:pt x="38" y="2"/>
                    </a:cubicBezTo>
                    <a:cubicBezTo>
                      <a:pt x="38" y="2"/>
                      <a:pt x="38" y="2"/>
                      <a:pt x="38" y="2"/>
                    </a:cubicBezTo>
                    <a:cubicBezTo>
                      <a:pt x="38" y="2"/>
                      <a:pt x="38" y="2"/>
                      <a:pt x="38" y="2"/>
                    </a:cubicBezTo>
                    <a:cubicBezTo>
                      <a:pt x="39" y="2"/>
                      <a:pt x="39" y="2"/>
                      <a:pt x="39" y="2"/>
                    </a:cubicBezTo>
                    <a:cubicBezTo>
                      <a:pt x="39" y="2"/>
                      <a:pt x="39" y="2"/>
                      <a:pt x="39" y="2"/>
                    </a:cubicBezTo>
                    <a:cubicBezTo>
                      <a:pt x="39" y="2"/>
                      <a:pt x="39" y="1"/>
                      <a:pt x="39" y="1"/>
                    </a:cubicBezTo>
                    <a:cubicBezTo>
                      <a:pt x="39" y="1"/>
                      <a:pt x="39" y="1"/>
                      <a:pt x="39" y="1"/>
                    </a:cubicBezTo>
                    <a:cubicBezTo>
                      <a:pt x="40" y="2"/>
                      <a:pt x="40" y="2"/>
                      <a:pt x="40" y="2"/>
                    </a:cubicBezTo>
                    <a:cubicBezTo>
                      <a:pt x="40" y="2"/>
                      <a:pt x="40" y="2"/>
                      <a:pt x="40" y="2"/>
                    </a:cubicBezTo>
                    <a:cubicBezTo>
                      <a:pt x="40" y="2"/>
                      <a:pt x="40" y="2"/>
                      <a:pt x="41" y="2"/>
                    </a:cubicBezTo>
                    <a:cubicBezTo>
                      <a:pt x="41" y="2"/>
                      <a:pt x="41" y="2"/>
                      <a:pt x="41" y="2"/>
                    </a:cubicBezTo>
                    <a:cubicBezTo>
                      <a:pt x="41" y="2"/>
                      <a:pt x="41" y="2"/>
                      <a:pt x="41" y="2"/>
                    </a:cubicBezTo>
                    <a:cubicBezTo>
                      <a:pt x="42" y="2"/>
                      <a:pt x="42" y="2"/>
                      <a:pt x="42" y="2"/>
                    </a:cubicBezTo>
                    <a:cubicBezTo>
                      <a:pt x="42" y="2"/>
                      <a:pt x="42" y="2"/>
                      <a:pt x="43" y="2"/>
                    </a:cubicBezTo>
                    <a:cubicBezTo>
                      <a:pt x="43" y="2"/>
                      <a:pt x="43" y="2"/>
                      <a:pt x="43" y="2"/>
                    </a:cubicBezTo>
                    <a:cubicBezTo>
                      <a:pt x="43" y="2"/>
                      <a:pt x="44" y="2"/>
                      <a:pt x="44" y="2"/>
                    </a:cubicBezTo>
                    <a:cubicBezTo>
                      <a:pt x="44" y="2"/>
                      <a:pt x="44" y="2"/>
                      <a:pt x="44" y="1"/>
                    </a:cubicBezTo>
                    <a:cubicBezTo>
                      <a:pt x="44" y="1"/>
                      <a:pt x="43" y="1"/>
                      <a:pt x="43" y="1"/>
                    </a:cubicBezTo>
                    <a:cubicBezTo>
                      <a:pt x="43" y="1"/>
                      <a:pt x="43" y="1"/>
                      <a:pt x="43" y="1"/>
                    </a:cubicBezTo>
                    <a:cubicBezTo>
                      <a:pt x="43" y="1"/>
                      <a:pt x="43" y="1"/>
                      <a:pt x="43" y="1"/>
                    </a:cubicBezTo>
                    <a:cubicBezTo>
                      <a:pt x="42" y="1"/>
                      <a:pt x="42" y="1"/>
                      <a:pt x="42" y="1"/>
                    </a:cubicBezTo>
                    <a:cubicBezTo>
                      <a:pt x="42" y="1"/>
                      <a:pt x="42" y="1"/>
                      <a:pt x="41" y="1"/>
                    </a:cubicBezTo>
                    <a:cubicBezTo>
                      <a:pt x="41" y="1"/>
                      <a:pt x="41" y="1"/>
                      <a:pt x="41" y="1"/>
                    </a:cubicBezTo>
                    <a:cubicBezTo>
                      <a:pt x="41" y="1"/>
                      <a:pt x="41" y="1"/>
                      <a:pt x="41" y="1"/>
                    </a:cubicBezTo>
                    <a:cubicBezTo>
                      <a:pt x="41" y="1"/>
                      <a:pt x="40" y="1"/>
                      <a:pt x="40" y="1"/>
                    </a:cubicBezTo>
                    <a:cubicBezTo>
                      <a:pt x="40" y="1"/>
                      <a:pt x="40" y="1"/>
                      <a:pt x="40" y="1"/>
                    </a:cubicBezTo>
                    <a:cubicBezTo>
                      <a:pt x="40" y="1"/>
                      <a:pt x="40" y="1"/>
                      <a:pt x="40" y="1"/>
                    </a:cubicBezTo>
                    <a:cubicBezTo>
                      <a:pt x="40" y="1"/>
                      <a:pt x="40" y="1"/>
                      <a:pt x="40" y="1"/>
                    </a:cubicBezTo>
                    <a:cubicBezTo>
                      <a:pt x="40" y="1"/>
                      <a:pt x="40" y="1"/>
                      <a:pt x="40" y="1"/>
                    </a:cubicBezTo>
                    <a:cubicBezTo>
                      <a:pt x="39" y="1"/>
                      <a:pt x="39" y="1"/>
                      <a:pt x="39" y="1"/>
                    </a:cubicBezTo>
                    <a:cubicBezTo>
                      <a:pt x="39" y="0"/>
                      <a:pt x="39" y="0"/>
                      <a:pt x="39" y="0"/>
                    </a:cubicBezTo>
                    <a:cubicBezTo>
                      <a:pt x="39" y="0"/>
                      <a:pt x="39" y="0"/>
                      <a:pt x="38" y="0"/>
                    </a:cubicBezTo>
                    <a:cubicBezTo>
                      <a:pt x="38" y="0"/>
                      <a:pt x="38" y="0"/>
                      <a:pt x="38" y="0"/>
                    </a:cubicBezTo>
                    <a:cubicBezTo>
                      <a:pt x="38" y="0"/>
                      <a:pt x="38" y="0"/>
                      <a:pt x="38" y="0"/>
                    </a:cubicBezTo>
                    <a:cubicBezTo>
                      <a:pt x="38" y="0"/>
                      <a:pt x="38" y="0"/>
                      <a:pt x="37" y="0"/>
                    </a:cubicBezTo>
                    <a:cubicBezTo>
                      <a:pt x="37" y="0"/>
                      <a:pt x="37" y="0"/>
                      <a:pt x="37" y="0"/>
                    </a:cubicBezTo>
                    <a:cubicBezTo>
                      <a:pt x="37" y="0"/>
                      <a:pt x="37" y="0"/>
                      <a:pt x="37" y="0"/>
                    </a:cubicBezTo>
                    <a:cubicBezTo>
                      <a:pt x="37" y="0"/>
                      <a:pt x="37" y="0"/>
                      <a:pt x="37" y="0"/>
                    </a:cubicBezTo>
                    <a:cubicBezTo>
                      <a:pt x="37" y="0"/>
                      <a:pt x="37" y="0"/>
                      <a:pt x="36" y="0"/>
                    </a:cubicBezTo>
                    <a:cubicBezTo>
                      <a:pt x="36" y="0"/>
                      <a:pt x="36" y="0"/>
                      <a:pt x="36" y="0"/>
                    </a:cubicBezTo>
                    <a:cubicBezTo>
                      <a:pt x="36" y="0"/>
                      <a:pt x="36" y="0"/>
                      <a:pt x="36" y="0"/>
                    </a:cubicBezTo>
                    <a:cubicBezTo>
                      <a:pt x="36" y="0"/>
                      <a:pt x="36" y="0"/>
                      <a:pt x="36" y="0"/>
                    </a:cubicBezTo>
                    <a:cubicBezTo>
                      <a:pt x="36" y="0"/>
                      <a:pt x="36" y="0"/>
                      <a:pt x="36" y="0"/>
                    </a:cubicBezTo>
                    <a:cubicBezTo>
                      <a:pt x="36" y="1"/>
                      <a:pt x="36" y="1"/>
                      <a:pt x="36" y="1"/>
                    </a:cubicBezTo>
                    <a:cubicBezTo>
                      <a:pt x="36" y="1"/>
                      <a:pt x="36" y="1"/>
                      <a:pt x="36" y="1"/>
                    </a:cubicBezTo>
                    <a:cubicBezTo>
                      <a:pt x="36" y="1"/>
                      <a:pt x="36" y="1"/>
                      <a:pt x="36" y="1"/>
                    </a:cubicBezTo>
                    <a:cubicBezTo>
                      <a:pt x="36" y="1"/>
                      <a:pt x="36" y="1"/>
                      <a:pt x="36" y="1"/>
                    </a:cubicBezTo>
                    <a:cubicBezTo>
                      <a:pt x="36" y="1"/>
                      <a:pt x="36" y="1"/>
                      <a:pt x="36" y="1"/>
                    </a:cubicBezTo>
                    <a:cubicBezTo>
                      <a:pt x="36" y="1"/>
                      <a:pt x="36" y="1"/>
                      <a:pt x="36" y="1"/>
                    </a:cubicBezTo>
                    <a:cubicBezTo>
                      <a:pt x="35" y="1"/>
                      <a:pt x="35" y="1"/>
                      <a:pt x="35" y="1"/>
                    </a:cubicBezTo>
                    <a:cubicBezTo>
                      <a:pt x="35" y="1"/>
                      <a:pt x="35" y="1"/>
                      <a:pt x="35" y="1"/>
                    </a:cubicBezTo>
                    <a:cubicBezTo>
                      <a:pt x="35" y="1"/>
                      <a:pt x="35" y="1"/>
                      <a:pt x="35" y="1"/>
                    </a:cubicBezTo>
                    <a:cubicBezTo>
                      <a:pt x="35" y="1"/>
                      <a:pt x="35" y="1"/>
                      <a:pt x="35" y="2"/>
                    </a:cubicBezTo>
                    <a:cubicBezTo>
                      <a:pt x="35" y="2"/>
                      <a:pt x="35" y="2"/>
                      <a:pt x="35" y="2"/>
                    </a:cubicBezTo>
                    <a:cubicBezTo>
                      <a:pt x="35" y="2"/>
                      <a:pt x="35" y="2"/>
                      <a:pt x="35" y="2"/>
                    </a:cubicBezTo>
                    <a:cubicBezTo>
                      <a:pt x="35" y="2"/>
                      <a:pt x="35" y="2"/>
                      <a:pt x="35" y="2"/>
                    </a:cubicBezTo>
                    <a:cubicBezTo>
                      <a:pt x="35" y="2"/>
                      <a:pt x="35" y="2"/>
                      <a:pt x="35" y="2"/>
                    </a:cubicBezTo>
                    <a:cubicBezTo>
                      <a:pt x="35" y="2"/>
                      <a:pt x="35" y="2"/>
                      <a:pt x="35" y="1"/>
                    </a:cubicBezTo>
                    <a:cubicBezTo>
                      <a:pt x="35" y="1"/>
                      <a:pt x="35" y="1"/>
                      <a:pt x="35" y="1"/>
                    </a:cubicBezTo>
                    <a:cubicBezTo>
                      <a:pt x="35" y="1"/>
                      <a:pt x="35" y="1"/>
                      <a:pt x="35" y="1"/>
                    </a:cubicBezTo>
                    <a:cubicBezTo>
                      <a:pt x="35" y="1"/>
                      <a:pt x="35" y="1"/>
                      <a:pt x="35" y="1"/>
                    </a:cubicBezTo>
                    <a:cubicBezTo>
                      <a:pt x="35" y="1"/>
                      <a:pt x="35" y="1"/>
                      <a:pt x="34" y="1"/>
                    </a:cubicBezTo>
                    <a:cubicBezTo>
                      <a:pt x="34" y="1"/>
                      <a:pt x="34" y="1"/>
                      <a:pt x="34" y="1"/>
                    </a:cubicBezTo>
                    <a:cubicBezTo>
                      <a:pt x="34" y="1"/>
                      <a:pt x="34" y="1"/>
                      <a:pt x="34" y="1"/>
                    </a:cubicBezTo>
                    <a:cubicBezTo>
                      <a:pt x="34" y="1"/>
                      <a:pt x="34" y="1"/>
                      <a:pt x="34" y="1"/>
                    </a:cubicBezTo>
                    <a:cubicBezTo>
                      <a:pt x="34" y="1"/>
                      <a:pt x="34" y="1"/>
                      <a:pt x="34" y="1"/>
                    </a:cubicBezTo>
                    <a:cubicBezTo>
                      <a:pt x="34" y="1"/>
                      <a:pt x="34" y="1"/>
                      <a:pt x="33" y="1"/>
                    </a:cubicBezTo>
                    <a:cubicBezTo>
                      <a:pt x="33" y="1"/>
                      <a:pt x="33" y="1"/>
                      <a:pt x="33" y="0"/>
                    </a:cubicBezTo>
                    <a:cubicBezTo>
                      <a:pt x="33" y="0"/>
                      <a:pt x="33" y="0"/>
                      <a:pt x="33" y="0"/>
                    </a:cubicBezTo>
                    <a:cubicBezTo>
                      <a:pt x="33" y="0"/>
                      <a:pt x="33" y="0"/>
                      <a:pt x="33" y="0"/>
                    </a:cubicBezTo>
                    <a:cubicBezTo>
                      <a:pt x="33" y="0"/>
                      <a:pt x="33" y="0"/>
                      <a:pt x="33" y="0"/>
                    </a:cubicBezTo>
                    <a:cubicBezTo>
                      <a:pt x="33" y="0"/>
                      <a:pt x="33" y="0"/>
                      <a:pt x="33" y="1"/>
                    </a:cubicBezTo>
                    <a:cubicBezTo>
                      <a:pt x="33" y="1"/>
                      <a:pt x="33" y="1"/>
                      <a:pt x="33" y="1"/>
                    </a:cubicBezTo>
                    <a:cubicBezTo>
                      <a:pt x="33" y="1"/>
                      <a:pt x="33" y="1"/>
                      <a:pt x="33" y="1"/>
                    </a:cubicBezTo>
                    <a:cubicBezTo>
                      <a:pt x="33" y="1"/>
                      <a:pt x="33" y="1"/>
                      <a:pt x="33" y="1"/>
                    </a:cubicBezTo>
                    <a:cubicBezTo>
                      <a:pt x="33" y="1"/>
                      <a:pt x="33" y="1"/>
                      <a:pt x="33" y="1"/>
                    </a:cubicBezTo>
                    <a:cubicBezTo>
                      <a:pt x="33" y="1"/>
                      <a:pt x="33" y="1"/>
                      <a:pt x="33" y="1"/>
                    </a:cubicBezTo>
                    <a:cubicBezTo>
                      <a:pt x="32" y="1"/>
                      <a:pt x="32" y="1"/>
                      <a:pt x="32" y="1"/>
                    </a:cubicBezTo>
                    <a:cubicBezTo>
                      <a:pt x="32" y="1"/>
                      <a:pt x="32" y="1"/>
                      <a:pt x="32" y="1"/>
                    </a:cubicBezTo>
                    <a:cubicBezTo>
                      <a:pt x="32" y="1"/>
                      <a:pt x="32" y="1"/>
                      <a:pt x="32" y="1"/>
                    </a:cubicBezTo>
                    <a:cubicBezTo>
                      <a:pt x="32" y="1"/>
                      <a:pt x="33" y="1"/>
                      <a:pt x="33" y="1"/>
                    </a:cubicBezTo>
                    <a:cubicBezTo>
                      <a:pt x="33" y="1"/>
                      <a:pt x="33" y="1"/>
                      <a:pt x="33" y="1"/>
                    </a:cubicBezTo>
                    <a:cubicBezTo>
                      <a:pt x="33" y="1"/>
                      <a:pt x="33" y="1"/>
                      <a:pt x="33" y="1"/>
                    </a:cubicBezTo>
                    <a:cubicBezTo>
                      <a:pt x="33" y="1"/>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1"/>
                      <a:pt x="33" y="1"/>
                    </a:cubicBezTo>
                    <a:cubicBezTo>
                      <a:pt x="32" y="1"/>
                      <a:pt x="32" y="1"/>
                      <a:pt x="32" y="1"/>
                    </a:cubicBezTo>
                    <a:cubicBezTo>
                      <a:pt x="32" y="1"/>
                      <a:pt x="32" y="1"/>
                      <a:pt x="32" y="1"/>
                    </a:cubicBezTo>
                    <a:cubicBezTo>
                      <a:pt x="32" y="1"/>
                      <a:pt x="32" y="1"/>
                      <a:pt x="32" y="1"/>
                    </a:cubicBezTo>
                    <a:cubicBezTo>
                      <a:pt x="32" y="1"/>
                      <a:pt x="32" y="1"/>
                      <a:pt x="32" y="1"/>
                    </a:cubicBezTo>
                    <a:cubicBezTo>
                      <a:pt x="32" y="1"/>
                      <a:pt x="31" y="1"/>
                      <a:pt x="31" y="1"/>
                    </a:cubicBezTo>
                    <a:cubicBezTo>
                      <a:pt x="31" y="2"/>
                      <a:pt x="31"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1" y="2"/>
                      <a:pt x="31" y="2"/>
                    </a:cubicBezTo>
                    <a:cubicBezTo>
                      <a:pt x="31" y="2"/>
                      <a:pt x="31" y="2"/>
                      <a:pt x="31" y="2"/>
                    </a:cubicBezTo>
                    <a:cubicBezTo>
                      <a:pt x="31" y="3"/>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2"/>
                      <a:pt x="30" y="2"/>
                      <a:pt x="30" y="2"/>
                    </a:cubicBezTo>
                    <a:cubicBezTo>
                      <a:pt x="30"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1"/>
                      <a:pt x="29" y="1"/>
                    </a:cubicBezTo>
                    <a:cubicBezTo>
                      <a:pt x="29" y="1"/>
                      <a:pt x="29" y="1"/>
                      <a:pt x="29" y="1"/>
                    </a:cubicBezTo>
                    <a:cubicBezTo>
                      <a:pt x="29" y="1"/>
                      <a:pt x="28" y="1"/>
                      <a:pt x="28" y="1"/>
                    </a:cubicBezTo>
                    <a:cubicBezTo>
                      <a:pt x="28" y="1"/>
                      <a:pt x="28" y="1"/>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8" y="3"/>
                    </a:cubicBezTo>
                    <a:cubicBezTo>
                      <a:pt x="28" y="3"/>
                      <a:pt x="28" y="3"/>
                      <a:pt x="27" y="3"/>
                    </a:cubicBezTo>
                    <a:cubicBezTo>
                      <a:pt x="27" y="3"/>
                      <a:pt x="27" y="3"/>
                      <a:pt x="27" y="3"/>
                    </a:cubicBezTo>
                    <a:cubicBezTo>
                      <a:pt x="27" y="3"/>
                      <a:pt x="27" y="2"/>
                      <a:pt x="27" y="2"/>
                    </a:cubicBezTo>
                    <a:cubicBezTo>
                      <a:pt x="27" y="2"/>
                      <a:pt x="27" y="2"/>
                      <a:pt x="27" y="2"/>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6" y="3"/>
                      <a:pt x="26" y="3"/>
                      <a:pt x="26" y="3"/>
                    </a:cubicBezTo>
                    <a:cubicBezTo>
                      <a:pt x="26" y="3"/>
                      <a:pt x="26" y="3"/>
                      <a:pt x="26" y="3"/>
                    </a:cubicBezTo>
                    <a:cubicBezTo>
                      <a:pt x="26" y="3"/>
                      <a:pt x="26" y="3"/>
                      <a:pt x="26" y="3"/>
                    </a:cubicBezTo>
                    <a:cubicBezTo>
                      <a:pt x="26" y="3"/>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5" y="2"/>
                      <a:pt x="25" y="2"/>
                      <a:pt x="25" y="2"/>
                    </a:cubicBezTo>
                    <a:cubicBezTo>
                      <a:pt x="25" y="2"/>
                      <a:pt x="25" y="2"/>
                      <a:pt x="25" y="2"/>
                    </a:cubicBezTo>
                    <a:cubicBezTo>
                      <a:pt x="25" y="2"/>
                      <a:pt x="25" y="2"/>
                      <a:pt x="25" y="2"/>
                    </a:cubicBezTo>
                    <a:cubicBezTo>
                      <a:pt x="25" y="2"/>
                      <a:pt x="25" y="2"/>
                      <a:pt x="25" y="2"/>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3"/>
                    </a:cubicBezTo>
                    <a:cubicBezTo>
                      <a:pt x="25" y="3"/>
                      <a:pt x="25" y="3"/>
                      <a:pt x="25" y="2"/>
                    </a:cubicBezTo>
                    <a:cubicBezTo>
                      <a:pt x="25" y="2"/>
                      <a:pt x="25" y="2"/>
                      <a:pt x="25" y="2"/>
                    </a:cubicBezTo>
                    <a:cubicBezTo>
                      <a:pt x="25" y="2"/>
                      <a:pt x="25" y="2"/>
                      <a:pt x="25" y="2"/>
                    </a:cubicBezTo>
                    <a:cubicBezTo>
                      <a:pt x="25" y="2"/>
                      <a:pt x="25" y="2"/>
                      <a:pt x="25" y="2"/>
                    </a:cubicBezTo>
                    <a:cubicBezTo>
                      <a:pt x="25" y="2"/>
                      <a:pt x="25" y="2"/>
                      <a:pt x="25" y="2"/>
                    </a:cubicBezTo>
                    <a:cubicBezTo>
                      <a:pt x="25" y="2"/>
                      <a:pt x="25" y="2"/>
                      <a:pt x="25" y="2"/>
                    </a:cubicBezTo>
                    <a:cubicBezTo>
                      <a:pt x="25" y="2"/>
                      <a:pt x="25" y="2"/>
                      <a:pt x="26" y="2"/>
                    </a:cubicBezTo>
                    <a:cubicBezTo>
                      <a:pt x="26" y="2"/>
                      <a:pt x="26" y="2"/>
                      <a:pt x="26" y="2"/>
                    </a:cubicBezTo>
                    <a:cubicBezTo>
                      <a:pt x="26" y="2"/>
                      <a:pt x="26" y="2"/>
                      <a:pt x="26" y="1"/>
                    </a:cubicBezTo>
                    <a:cubicBezTo>
                      <a:pt x="26" y="1"/>
                      <a:pt x="26" y="1"/>
                      <a:pt x="26" y="1"/>
                    </a:cubicBezTo>
                    <a:cubicBezTo>
                      <a:pt x="26" y="1"/>
                      <a:pt x="26" y="1"/>
                      <a:pt x="26"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3" y="1"/>
                      <a:pt x="23" y="1"/>
                      <a:pt x="23"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2"/>
                      <a:pt x="22" y="2"/>
                    </a:cubicBezTo>
                    <a:cubicBezTo>
                      <a:pt x="22" y="2"/>
                      <a:pt x="22" y="2"/>
                      <a:pt x="22" y="2"/>
                    </a:cubicBezTo>
                    <a:cubicBezTo>
                      <a:pt x="22" y="2"/>
                      <a:pt x="22" y="2"/>
                      <a:pt x="22" y="2"/>
                    </a:cubicBezTo>
                    <a:cubicBezTo>
                      <a:pt x="22" y="2"/>
                      <a:pt x="22" y="2"/>
                      <a:pt x="22" y="2"/>
                    </a:cubicBezTo>
                    <a:cubicBezTo>
                      <a:pt x="22" y="2"/>
                      <a:pt x="22" y="2"/>
                      <a:pt x="22" y="2"/>
                    </a:cubicBezTo>
                    <a:cubicBezTo>
                      <a:pt x="22" y="2"/>
                      <a:pt x="22" y="2"/>
                      <a:pt x="22" y="2"/>
                    </a:cubicBezTo>
                    <a:cubicBezTo>
                      <a:pt x="22" y="2"/>
                      <a:pt x="22" y="2"/>
                      <a:pt x="22" y="2"/>
                    </a:cubicBezTo>
                    <a:cubicBezTo>
                      <a:pt x="22" y="2"/>
                      <a:pt x="22" y="2"/>
                      <a:pt x="22" y="2"/>
                    </a:cubicBezTo>
                    <a:cubicBezTo>
                      <a:pt x="22" y="2"/>
                      <a:pt x="22" y="2"/>
                      <a:pt x="22" y="2"/>
                    </a:cubicBezTo>
                    <a:cubicBezTo>
                      <a:pt x="22" y="1"/>
                      <a:pt x="22" y="1"/>
                      <a:pt x="22" y="1"/>
                    </a:cubicBezTo>
                    <a:cubicBezTo>
                      <a:pt x="22" y="1"/>
                      <a:pt x="22" y="1"/>
                      <a:pt x="22"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1" y="1"/>
                    </a:cubicBezTo>
                    <a:cubicBezTo>
                      <a:pt x="21" y="1"/>
                      <a:pt x="21" y="2"/>
                      <a:pt x="21" y="2"/>
                    </a:cubicBezTo>
                    <a:cubicBezTo>
                      <a:pt x="21" y="2"/>
                      <a:pt x="21" y="2"/>
                      <a:pt x="21" y="2"/>
                    </a:cubicBezTo>
                    <a:cubicBezTo>
                      <a:pt x="21" y="2"/>
                      <a:pt x="21"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20" y="2"/>
                      <a:pt x="20" y="2"/>
                    </a:cubicBezTo>
                    <a:cubicBezTo>
                      <a:pt x="20" y="2"/>
                      <a:pt x="19" y="2"/>
                      <a:pt x="19" y="2"/>
                    </a:cubicBezTo>
                    <a:cubicBezTo>
                      <a:pt x="19" y="2"/>
                      <a:pt x="19" y="2"/>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2"/>
                      <a:pt x="19" y="2"/>
                    </a:cubicBezTo>
                    <a:cubicBezTo>
                      <a:pt x="19" y="2"/>
                      <a:pt x="19" y="2"/>
                      <a:pt x="19" y="2"/>
                    </a:cubicBezTo>
                    <a:cubicBezTo>
                      <a:pt x="19" y="2"/>
                      <a:pt x="19" y="2"/>
                      <a:pt x="19" y="2"/>
                    </a:cubicBezTo>
                    <a:cubicBezTo>
                      <a:pt x="19" y="2"/>
                      <a:pt x="19" y="2"/>
                      <a:pt x="19" y="2"/>
                    </a:cubicBezTo>
                    <a:cubicBezTo>
                      <a:pt x="19" y="2"/>
                      <a:pt x="19" y="2"/>
                      <a:pt x="19" y="2"/>
                    </a:cubicBezTo>
                    <a:cubicBezTo>
                      <a:pt x="19"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2"/>
                      <a:pt x="18" y="2"/>
                    </a:cubicBezTo>
                    <a:cubicBezTo>
                      <a:pt x="18" y="2"/>
                      <a:pt x="18" y="2"/>
                      <a:pt x="17" y="2"/>
                    </a:cubicBezTo>
                    <a:cubicBezTo>
                      <a:pt x="17" y="2"/>
                      <a:pt x="17" y="2"/>
                      <a:pt x="17" y="2"/>
                    </a:cubicBezTo>
                    <a:cubicBezTo>
                      <a:pt x="17" y="2"/>
                      <a:pt x="17" y="2"/>
                      <a:pt x="17" y="2"/>
                    </a:cubicBezTo>
                    <a:cubicBezTo>
                      <a:pt x="17" y="2"/>
                      <a:pt x="17" y="2"/>
                      <a:pt x="17" y="2"/>
                    </a:cubicBezTo>
                    <a:cubicBezTo>
                      <a:pt x="17" y="2"/>
                      <a:pt x="17" y="2"/>
                      <a:pt x="17" y="3"/>
                    </a:cubicBezTo>
                    <a:cubicBezTo>
                      <a:pt x="17" y="3"/>
                      <a:pt x="17" y="3"/>
                      <a:pt x="17" y="3"/>
                    </a:cubicBezTo>
                    <a:cubicBezTo>
                      <a:pt x="17" y="3"/>
                      <a:pt x="17" y="3"/>
                      <a:pt x="17" y="3"/>
                    </a:cubicBezTo>
                    <a:cubicBezTo>
                      <a:pt x="17" y="3"/>
                      <a:pt x="17" y="3"/>
                      <a:pt x="17" y="3"/>
                    </a:cubicBezTo>
                    <a:cubicBezTo>
                      <a:pt x="17" y="3"/>
                      <a:pt x="17" y="3"/>
                      <a:pt x="17" y="3"/>
                    </a:cubicBezTo>
                    <a:cubicBezTo>
                      <a:pt x="17" y="3"/>
                      <a:pt x="17" y="3"/>
                      <a:pt x="16" y="3"/>
                    </a:cubicBezTo>
                    <a:cubicBezTo>
                      <a:pt x="16" y="3"/>
                      <a:pt x="16" y="3"/>
                      <a:pt x="16"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3"/>
                      <a:pt x="14" y="3"/>
                      <a:pt x="14" y="4"/>
                    </a:cubicBezTo>
                    <a:cubicBezTo>
                      <a:pt x="14" y="4"/>
                      <a:pt x="14" y="4"/>
                      <a:pt x="14" y="4"/>
                    </a:cubicBezTo>
                    <a:cubicBezTo>
                      <a:pt x="14" y="4"/>
                      <a:pt x="14" y="4"/>
                      <a:pt x="14" y="4"/>
                    </a:cubicBezTo>
                    <a:cubicBezTo>
                      <a:pt x="14" y="4"/>
                      <a:pt x="14" y="4"/>
                      <a:pt x="14" y="4"/>
                    </a:cubicBezTo>
                    <a:cubicBezTo>
                      <a:pt x="14"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4" y="5"/>
                      <a:pt x="14" y="5"/>
                    </a:cubicBezTo>
                    <a:cubicBezTo>
                      <a:pt x="14" y="5"/>
                      <a:pt x="14" y="5"/>
                      <a:pt x="14" y="5"/>
                    </a:cubicBezTo>
                    <a:cubicBezTo>
                      <a:pt x="14" y="5"/>
                      <a:pt x="14" y="5"/>
                      <a:pt x="14" y="5"/>
                    </a:cubicBezTo>
                    <a:cubicBezTo>
                      <a:pt x="14" y="6"/>
                      <a:pt x="14" y="6"/>
                      <a:pt x="14" y="6"/>
                    </a:cubicBezTo>
                    <a:cubicBezTo>
                      <a:pt x="14" y="6"/>
                      <a:pt x="14" y="6"/>
                      <a:pt x="14"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1" y="6"/>
                      <a:pt x="11" y="6"/>
                    </a:cubicBezTo>
                    <a:cubicBezTo>
                      <a:pt x="11"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6"/>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8"/>
                      <a:pt x="7" y="8"/>
                      <a:pt x="7" y="8"/>
                    </a:cubicBezTo>
                    <a:cubicBezTo>
                      <a:pt x="7" y="8"/>
                      <a:pt x="7" y="8"/>
                      <a:pt x="7" y="8"/>
                    </a:cubicBezTo>
                    <a:cubicBezTo>
                      <a:pt x="7" y="8"/>
                      <a:pt x="7" y="8"/>
                      <a:pt x="7" y="8"/>
                    </a:cubicBezTo>
                    <a:cubicBezTo>
                      <a:pt x="7"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8" y="9"/>
                      <a:pt x="8" y="9"/>
                    </a:cubicBezTo>
                    <a:cubicBezTo>
                      <a:pt x="8" y="9"/>
                      <a:pt x="8" y="9"/>
                      <a:pt x="8" y="9"/>
                    </a:cubicBezTo>
                    <a:cubicBezTo>
                      <a:pt x="8" y="9"/>
                      <a:pt x="8" y="9"/>
                      <a:pt x="8" y="9"/>
                    </a:cubicBezTo>
                    <a:cubicBezTo>
                      <a:pt x="8" y="9"/>
                      <a:pt x="8" y="9"/>
                      <a:pt x="8" y="8"/>
                    </a:cubicBezTo>
                    <a:cubicBezTo>
                      <a:pt x="8" y="8"/>
                      <a:pt x="8" y="8"/>
                      <a:pt x="8" y="8"/>
                    </a:cubicBezTo>
                    <a:cubicBezTo>
                      <a:pt x="8" y="8"/>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7" y="9"/>
                    </a:cubicBezTo>
                    <a:cubicBezTo>
                      <a:pt x="7" y="9"/>
                      <a:pt x="7" y="9"/>
                      <a:pt x="7" y="9"/>
                    </a:cubicBezTo>
                    <a:cubicBezTo>
                      <a:pt x="7" y="9"/>
                      <a:pt x="7" y="10"/>
                      <a:pt x="7" y="10"/>
                    </a:cubicBezTo>
                    <a:cubicBezTo>
                      <a:pt x="7" y="10"/>
                      <a:pt x="7" y="10"/>
                      <a:pt x="7" y="10"/>
                    </a:cubicBezTo>
                    <a:cubicBezTo>
                      <a:pt x="6" y="10"/>
                      <a:pt x="6" y="10"/>
                      <a:pt x="6" y="10"/>
                    </a:cubicBezTo>
                    <a:cubicBezTo>
                      <a:pt x="6" y="10"/>
                      <a:pt x="7" y="10"/>
                      <a:pt x="7" y="10"/>
                    </a:cubicBezTo>
                    <a:cubicBezTo>
                      <a:pt x="7" y="10"/>
                      <a:pt x="7" y="10"/>
                      <a:pt x="7" y="10"/>
                    </a:cubicBezTo>
                    <a:cubicBezTo>
                      <a:pt x="7" y="10"/>
                      <a:pt x="7" y="10"/>
                      <a:pt x="7" y="10"/>
                    </a:cubicBezTo>
                    <a:cubicBezTo>
                      <a:pt x="7" y="10"/>
                      <a:pt x="7" y="10"/>
                      <a:pt x="7" y="10"/>
                    </a:cubicBezTo>
                    <a:cubicBezTo>
                      <a:pt x="7" y="10"/>
                      <a:pt x="7"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5" y="10"/>
                      <a:pt x="5" y="11"/>
                    </a:cubicBezTo>
                    <a:cubicBezTo>
                      <a:pt x="5" y="11"/>
                      <a:pt x="5" y="11"/>
                      <a:pt x="5" y="11"/>
                    </a:cubicBezTo>
                    <a:cubicBezTo>
                      <a:pt x="5" y="11"/>
                      <a:pt x="5" y="11"/>
                      <a:pt x="5"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7" y="11"/>
                    </a:cubicBezTo>
                    <a:cubicBezTo>
                      <a:pt x="7" y="11"/>
                      <a:pt x="7" y="11"/>
                      <a:pt x="7" y="11"/>
                    </a:cubicBezTo>
                    <a:cubicBezTo>
                      <a:pt x="7" y="11"/>
                      <a:pt x="7"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2"/>
                    </a:cubicBezTo>
                    <a:cubicBezTo>
                      <a:pt x="8" y="12"/>
                      <a:pt x="8" y="12"/>
                      <a:pt x="8" y="12"/>
                    </a:cubicBezTo>
                    <a:cubicBezTo>
                      <a:pt x="8" y="12"/>
                      <a:pt x="8" y="12"/>
                      <a:pt x="8" y="12"/>
                    </a:cubicBezTo>
                    <a:cubicBezTo>
                      <a:pt x="8" y="12"/>
                      <a:pt x="8" y="12"/>
                      <a:pt x="8" y="12"/>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2"/>
                      <a:pt x="9" y="12"/>
                    </a:cubicBezTo>
                    <a:cubicBezTo>
                      <a:pt x="9" y="12"/>
                      <a:pt x="9" y="12"/>
                      <a:pt x="9" y="12"/>
                    </a:cubicBezTo>
                    <a:cubicBezTo>
                      <a:pt x="9" y="12"/>
                      <a:pt x="9" y="12"/>
                      <a:pt x="9" y="12"/>
                    </a:cubicBezTo>
                    <a:cubicBezTo>
                      <a:pt x="9" y="12"/>
                      <a:pt x="9" y="12"/>
                      <a:pt x="9" y="12"/>
                    </a:cubicBezTo>
                    <a:cubicBezTo>
                      <a:pt x="9" y="12"/>
                      <a:pt x="9" y="12"/>
                      <a:pt x="9" y="12"/>
                    </a:cubicBezTo>
                    <a:cubicBezTo>
                      <a:pt x="9" y="11"/>
                      <a:pt x="9" y="11"/>
                      <a:pt x="9" y="11"/>
                    </a:cubicBezTo>
                    <a:cubicBezTo>
                      <a:pt x="9" y="11"/>
                      <a:pt x="10" y="11"/>
                      <a:pt x="10" y="11"/>
                    </a:cubicBezTo>
                    <a:cubicBezTo>
                      <a:pt x="10" y="11"/>
                      <a:pt x="10" y="11"/>
                      <a:pt x="10" y="11"/>
                    </a:cubicBezTo>
                    <a:cubicBezTo>
                      <a:pt x="10" y="11"/>
                      <a:pt x="10" y="11"/>
                      <a:pt x="10" y="11"/>
                    </a:cubicBezTo>
                    <a:cubicBezTo>
                      <a:pt x="10" y="11"/>
                      <a:pt x="10" y="11"/>
                      <a:pt x="10" y="11"/>
                    </a:cubicBezTo>
                    <a:cubicBezTo>
                      <a:pt x="10" y="12"/>
                      <a:pt x="10" y="12"/>
                      <a:pt x="10" y="12"/>
                    </a:cubicBezTo>
                    <a:cubicBezTo>
                      <a:pt x="10" y="11"/>
                      <a:pt x="10" y="11"/>
                      <a:pt x="10" y="11"/>
                    </a:cubicBezTo>
                    <a:cubicBezTo>
                      <a:pt x="10" y="11"/>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2"/>
                      <a:pt x="11" y="12"/>
                    </a:cubicBezTo>
                    <a:cubicBezTo>
                      <a:pt x="11" y="12"/>
                      <a:pt x="11" y="12"/>
                      <a:pt x="11" y="12"/>
                    </a:cubicBezTo>
                    <a:cubicBezTo>
                      <a:pt x="12" y="12"/>
                      <a:pt x="12" y="12"/>
                      <a:pt x="12" y="12"/>
                    </a:cubicBezTo>
                    <a:cubicBezTo>
                      <a:pt x="12" y="12"/>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4"/>
                    </a:cubicBezTo>
                    <a:cubicBezTo>
                      <a:pt x="12" y="14"/>
                      <a:pt x="12" y="14"/>
                      <a:pt x="12" y="14"/>
                    </a:cubicBezTo>
                    <a:cubicBezTo>
                      <a:pt x="12" y="14"/>
                      <a:pt x="12" y="14"/>
                      <a:pt x="12" y="14"/>
                    </a:cubicBezTo>
                    <a:cubicBezTo>
                      <a:pt x="12" y="14"/>
                      <a:pt x="12" y="14"/>
                      <a:pt x="12" y="14"/>
                    </a:cubicBezTo>
                    <a:cubicBezTo>
                      <a:pt x="12" y="14"/>
                      <a:pt x="11" y="14"/>
                      <a:pt x="11" y="14"/>
                    </a:cubicBezTo>
                    <a:cubicBezTo>
                      <a:pt x="11" y="14"/>
                      <a:pt x="11" y="14"/>
                      <a:pt x="11" y="14"/>
                    </a:cubicBezTo>
                    <a:cubicBezTo>
                      <a:pt x="11" y="14"/>
                      <a:pt x="11" y="14"/>
                      <a:pt x="11" y="14"/>
                    </a:cubicBezTo>
                    <a:cubicBezTo>
                      <a:pt x="12" y="14"/>
                      <a:pt x="12" y="14"/>
                      <a:pt x="12" y="14"/>
                    </a:cubicBezTo>
                    <a:cubicBezTo>
                      <a:pt x="12" y="14"/>
                      <a:pt x="12" y="14"/>
                      <a:pt x="12" y="14"/>
                    </a:cubicBezTo>
                    <a:cubicBezTo>
                      <a:pt x="12" y="14"/>
                      <a:pt x="12" y="14"/>
                      <a:pt x="12" y="14"/>
                    </a:cubicBezTo>
                    <a:cubicBezTo>
                      <a:pt x="12" y="14"/>
                      <a:pt x="12" y="14"/>
                      <a:pt x="12" y="14"/>
                    </a:cubicBezTo>
                    <a:cubicBezTo>
                      <a:pt x="12" y="14"/>
                      <a:pt x="12" y="14"/>
                      <a:pt x="12" y="14"/>
                    </a:cubicBezTo>
                    <a:cubicBezTo>
                      <a:pt x="12" y="14"/>
                      <a:pt x="12" y="14"/>
                      <a:pt x="12" y="14"/>
                    </a:cubicBezTo>
                    <a:cubicBezTo>
                      <a:pt x="12" y="15"/>
                      <a:pt x="12" y="15"/>
                      <a:pt x="12" y="15"/>
                    </a:cubicBezTo>
                    <a:cubicBezTo>
                      <a:pt x="12" y="15"/>
                      <a:pt x="12" y="15"/>
                      <a:pt x="12" y="15"/>
                    </a:cubicBezTo>
                    <a:cubicBezTo>
                      <a:pt x="12" y="15"/>
                      <a:pt x="12" y="15"/>
                      <a:pt x="12" y="15"/>
                    </a:cubicBezTo>
                    <a:cubicBezTo>
                      <a:pt x="12" y="16"/>
                      <a:pt x="12" y="16"/>
                      <a:pt x="12"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7"/>
                      <a:pt x="11" y="17"/>
                    </a:cubicBezTo>
                    <a:cubicBezTo>
                      <a:pt x="11" y="17"/>
                      <a:pt x="11" y="17"/>
                      <a:pt x="11" y="17"/>
                    </a:cubicBezTo>
                    <a:cubicBezTo>
                      <a:pt x="11" y="17"/>
                      <a:pt x="11" y="17"/>
                      <a:pt x="11" y="17"/>
                    </a:cubicBezTo>
                    <a:cubicBezTo>
                      <a:pt x="11" y="17"/>
                      <a:pt x="11" y="17"/>
                      <a:pt x="11" y="17"/>
                    </a:cubicBezTo>
                    <a:cubicBezTo>
                      <a:pt x="11" y="17"/>
                      <a:pt x="11" y="17"/>
                      <a:pt x="11" y="17"/>
                    </a:cubicBezTo>
                    <a:cubicBezTo>
                      <a:pt x="11" y="17"/>
                      <a:pt x="11" y="17"/>
                      <a:pt x="11" y="17"/>
                    </a:cubicBezTo>
                    <a:cubicBezTo>
                      <a:pt x="11" y="17"/>
                      <a:pt x="11" y="17"/>
                      <a:pt x="11" y="17"/>
                    </a:cubicBezTo>
                    <a:cubicBezTo>
                      <a:pt x="10" y="17"/>
                      <a:pt x="10" y="17"/>
                      <a:pt x="10" y="17"/>
                    </a:cubicBezTo>
                    <a:cubicBezTo>
                      <a:pt x="10" y="17"/>
                      <a:pt x="10" y="17"/>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9"/>
                    </a:cubicBezTo>
                    <a:cubicBezTo>
                      <a:pt x="10" y="19"/>
                      <a:pt x="10" y="19"/>
                      <a:pt x="10" y="19"/>
                    </a:cubicBezTo>
                    <a:cubicBezTo>
                      <a:pt x="10" y="19"/>
                      <a:pt x="10" y="19"/>
                      <a:pt x="10" y="19"/>
                    </a:cubicBezTo>
                    <a:cubicBezTo>
                      <a:pt x="10" y="19"/>
                      <a:pt x="10" y="19"/>
                      <a:pt x="10" y="19"/>
                    </a:cubicBezTo>
                    <a:cubicBezTo>
                      <a:pt x="10" y="19"/>
                      <a:pt x="10" y="19"/>
                      <a:pt x="10" y="19"/>
                    </a:cubicBezTo>
                    <a:cubicBezTo>
                      <a:pt x="10" y="19"/>
                      <a:pt x="10" y="19"/>
                      <a:pt x="10" y="19"/>
                    </a:cubicBezTo>
                    <a:cubicBezTo>
                      <a:pt x="10" y="19"/>
                      <a:pt x="10" y="19"/>
                      <a:pt x="10" y="19"/>
                    </a:cubicBezTo>
                    <a:cubicBezTo>
                      <a:pt x="10" y="19"/>
                      <a:pt x="10" y="19"/>
                      <a:pt x="10" y="19"/>
                    </a:cubicBezTo>
                    <a:cubicBezTo>
                      <a:pt x="10" y="19"/>
                      <a:pt x="10" y="19"/>
                      <a:pt x="9"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19"/>
                    </a:cubicBezTo>
                    <a:cubicBezTo>
                      <a:pt x="9" y="19"/>
                      <a:pt x="9" y="19"/>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9"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8" y="20"/>
                    </a:cubicBezTo>
                    <a:cubicBezTo>
                      <a:pt x="8" y="20"/>
                      <a:pt x="8" y="20"/>
                      <a:pt x="7" y="20"/>
                    </a:cubicBezTo>
                    <a:cubicBezTo>
                      <a:pt x="7" y="20"/>
                      <a:pt x="7" y="20"/>
                      <a:pt x="7" y="21"/>
                    </a:cubicBezTo>
                    <a:cubicBezTo>
                      <a:pt x="7" y="21"/>
                      <a:pt x="7" y="21"/>
                      <a:pt x="7" y="21"/>
                    </a:cubicBezTo>
                    <a:cubicBezTo>
                      <a:pt x="7" y="21"/>
                      <a:pt x="7" y="21"/>
                      <a:pt x="7"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9" y="21"/>
                      <a:pt x="9" y="20"/>
                    </a:cubicBezTo>
                    <a:cubicBezTo>
                      <a:pt x="9" y="20"/>
                      <a:pt x="9" y="20"/>
                      <a:pt x="9" y="20"/>
                    </a:cubicBezTo>
                    <a:cubicBezTo>
                      <a:pt x="9" y="20"/>
                      <a:pt x="9" y="20"/>
                      <a:pt x="10" y="20"/>
                    </a:cubicBezTo>
                    <a:cubicBezTo>
                      <a:pt x="10" y="20"/>
                      <a:pt x="10" y="20"/>
                      <a:pt x="10" y="20"/>
                    </a:cubicBezTo>
                    <a:cubicBezTo>
                      <a:pt x="10" y="20"/>
                      <a:pt x="10" y="20"/>
                      <a:pt x="10" y="20"/>
                    </a:cubicBezTo>
                    <a:cubicBezTo>
                      <a:pt x="10" y="20"/>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9" y="21"/>
                    </a:cubicBezTo>
                    <a:cubicBezTo>
                      <a:pt x="9"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2"/>
                    </a:cubicBezTo>
                    <a:cubicBezTo>
                      <a:pt x="9"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9" y="22"/>
                      <a:pt x="9" y="22"/>
                      <a:pt x="9" y="22"/>
                    </a:cubicBezTo>
                    <a:cubicBezTo>
                      <a:pt x="9"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9" y="23"/>
                      <a:pt x="9"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2"/>
                      <a:pt x="9" y="22"/>
                    </a:cubicBezTo>
                    <a:cubicBezTo>
                      <a:pt x="8" y="22"/>
                      <a:pt x="8" y="22"/>
                      <a:pt x="8" y="22"/>
                    </a:cubicBezTo>
                    <a:cubicBezTo>
                      <a:pt x="8" y="22"/>
                      <a:pt x="8" y="22"/>
                      <a:pt x="8" y="22"/>
                    </a:cubicBezTo>
                    <a:cubicBezTo>
                      <a:pt x="8" y="22"/>
                      <a:pt x="8" y="22"/>
                      <a:pt x="8" y="22"/>
                    </a:cubicBezTo>
                    <a:cubicBezTo>
                      <a:pt x="8" y="22"/>
                      <a:pt x="8" y="22"/>
                      <a:pt x="8" y="22"/>
                    </a:cubicBezTo>
                    <a:cubicBezTo>
                      <a:pt x="8" y="22"/>
                      <a:pt x="8" y="22"/>
                      <a:pt x="8" y="22"/>
                    </a:cubicBezTo>
                    <a:cubicBezTo>
                      <a:pt x="7" y="22"/>
                      <a:pt x="7" y="22"/>
                      <a:pt x="7" y="22"/>
                    </a:cubicBezTo>
                    <a:cubicBezTo>
                      <a:pt x="7" y="22"/>
                      <a:pt x="7" y="22"/>
                      <a:pt x="7" y="23"/>
                    </a:cubicBezTo>
                    <a:cubicBezTo>
                      <a:pt x="7" y="23"/>
                      <a:pt x="7" y="23"/>
                      <a:pt x="7" y="23"/>
                    </a:cubicBezTo>
                    <a:cubicBezTo>
                      <a:pt x="7" y="23"/>
                      <a:pt x="8" y="23"/>
                      <a:pt x="8" y="23"/>
                    </a:cubicBezTo>
                    <a:cubicBezTo>
                      <a:pt x="8" y="23"/>
                      <a:pt x="8" y="23"/>
                      <a:pt x="8" y="23"/>
                    </a:cubicBezTo>
                    <a:cubicBezTo>
                      <a:pt x="8" y="23"/>
                      <a:pt x="8" y="23"/>
                      <a:pt x="8" y="23"/>
                    </a:cubicBezTo>
                    <a:cubicBezTo>
                      <a:pt x="8" y="23"/>
                      <a:pt x="8" y="23"/>
                      <a:pt x="8" y="23"/>
                    </a:cubicBezTo>
                    <a:cubicBezTo>
                      <a:pt x="8" y="23"/>
                      <a:pt x="8" y="23"/>
                      <a:pt x="8" y="23"/>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5"/>
                      <a:pt x="9" y="25"/>
                    </a:cubicBezTo>
                    <a:cubicBezTo>
                      <a:pt x="9" y="25"/>
                      <a:pt x="9" y="25"/>
                      <a:pt x="9" y="25"/>
                    </a:cubicBezTo>
                    <a:cubicBezTo>
                      <a:pt x="9" y="25"/>
                      <a:pt x="9" y="25"/>
                      <a:pt x="9"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5"/>
                      <a:pt x="8" y="25"/>
                    </a:cubicBezTo>
                    <a:cubicBezTo>
                      <a:pt x="8" y="25"/>
                      <a:pt x="8"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7"/>
                      <a:pt x="7" y="27"/>
                      <a:pt x="7" y="27"/>
                    </a:cubicBezTo>
                    <a:cubicBezTo>
                      <a:pt x="7" y="26"/>
                      <a:pt x="7" y="26"/>
                      <a:pt x="7" y="26"/>
                    </a:cubicBezTo>
                    <a:cubicBezTo>
                      <a:pt x="7" y="26"/>
                      <a:pt x="7" y="26"/>
                      <a:pt x="7" y="26"/>
                    </a:cubicBezTo>
                    <a:cubicBezTo>
                      <a:pt x="6" y="26"/>
                      <a:pt x="6" y="26"/>
                      <a:pt x="6" y="26"/>
                    </a:cubicBezTo>
                    <a:cubicBezTo>
                      <a:pt x="6" y="26"/>
                      <a:pt x="6" y="26"/>
                      <a:pt x="6" y="26"/>
                    </a:cubicBezTo>
                    <a:cubicBezTo>
                      <a:pt x="6" y="26"/>
                      <a:pt x="6" y="26"/>
                      <a:pt x="6" y="26"/>
                    </a:cubicBezTo>
                    <a:cubicBezTo>
                      <a:pt x="6" y="26"/>
                      <a:pt x="6" y="26"/>
                      <a:pt x="6" y="26"/>
                    </a:cubicBezTo>
                    <a:cubicBezTo>
                      <a:pt x="6" y="26"/>
                      <a:pt x="6" y="26"/>
                      <a:pt x="6" y="26"/>
                    </a:cubicBezTo>
                    <a:cubicBezTo>
                      <a:pt x="6" y="26"/>
                      <a:pt x="6" y="26"/>
                      <a:pt x="6" y="26"/>
                    </a:cubicBezTo>
                    <a:cubicBezTo>
                      <a:pt x="6" y="26"/>
                      <a:pt x="6" y="26"/>
                      <a:pt x="6" y="26"/>
                    </a:cubicBezTo>
                    <a:cubicBezTo>
                      <a:pt x="6" y="27"/>
                      <a:pt x="6" y="27"/>
                      <a:pt x="6" y="27"/>
                    </a:cubicBezTo>
                    <a:cubicBezTo>
                      <a:pt x="6" y="27"/>
                      <a:pt x="6"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7" y="27"/>
                    </a:cubicBezTo>
                    <a:cubicBezTo>
                      <a:pt x="7" y="27"/>
                      <a:pt x="7" y="27"/>
                      <a:pt x="7" y="27"/>
                    </a:cubicBezTo>
                    <a:cubicBezTo>
                      <a:pt x="7" y="27"/>
                      <a:pt x="7" y="27"/>
                      <a:pt x="7" y="27"/>
                    </a:cubicBezTo>
                    <a:cubicBezTo>
                      <a:pt x="7" y="27"/>
                      <a:pt x="7" y="27"/>
                      <a:pt x="7" y="27"/>
                    </a:cubicBezTo>
                    <a:cubicBezTo>
                      <a:pt x="7" y="27"/>
                      <a:pt x="7" y="27"/>
                      <a:pt x="7" y="27"/>
                    </a:cubicBezTo>
                    <a:cubicBezTo>
                      <a:pt x="6" y="27"/>
                      <a:pt x="6" y="27"/>
                      <a:pt x="6" y="27"/>
                    </a:cubicBezTo>
                    <a:cubicBezTo>
                      <a:pt x="6" y="27"/>
                      <a:pt x="6" y="27"/>
                      <a:pt x="6" y="27"/>
                    </a:cubicBezTo>
                    <a:cubicBezTo>
                      <a:pt x="6"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8"/>
                    </a:cubicBezTo>
                    <a:cubicBezTo>
                      <a:pt x="6" y="28"/>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4" y="27"/>
                    </a:cubicBezTo>
                    <a:cubicBezTo>
                      <a:pt x="4" y="27"/>
                      <a:pt x="4" y="27"/>
                      <a:pt x="4" y="27"/>
                    </a:cubicBezTo>
                    <a:cubicBezTo>
                      <a:pt x="4" y="27"/>
                      <a:pt x="4" y="27"/>
                      <a:pt x="4" y="27"/>
                    </a:cubicBezTo>
                    <a:cubicBezTo>
                      <a:pt x="4" y="27"/>
                      <a:pt x="4" y="27"/>
                      <a:pt x="4" y="27"/>
                    </a:cubicBezTo>
                    <a:cubicBezTo>
                      <a:pt x="4" y="27"/>
                      <a:pt x="4" y="27"/>
                      <a:pt x="4" y="27"/>
                    </a:cubicBezTo>
                    <a:cubicBezTo>
                      <a:pt x="4" y="27"/>
                      <a:pt x="4" y="27"/>
                      <a:pt x="4" y="27"/>
                    </a:cubicBezTo>
                    <a:cubicBezTo>
                      <a:pt x="4" y="27"/>
                      <a:pt x="4" y="27"/>
                      <a:pt x="4" y="27"/>
                    </a:cubicBezTo>
                    <a:cubicBezTo>
                      <a:pt x="4" y="27"/>
                      <a:pt x="4" y="27"/>
                      <a:pt x="4" y="27"/>
                    </a:cubicBezTo>
                    <a:cubicBezTo>
                      <a:pt x="4" y="27"/>
                      <a:pt x="4" y="27"/>
                      <a:pt x="4" y="27"/>
                    </a:cubicBezTo>
                    <a:cubicBezTo>
                      <a:pt x="4" y="27"/>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3" y="28"/>
                      <a:pt x="3" y="28"/>
                      <a:pt x="3" y="28"/>
                    </a:cubicBezTo>
                    <a:cubicBezTo>
                      <a:pt x="3"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4" y="28"/>
                      <a:pt x="4" y="28"/>
                    </a:cubicBezTo>
                    <a:cubicBezTo>
                      <a:pt x="4" y="28"/>
                      <a:pt x="3" y="28"/>
                      <a:pt x="3" y="28"/>
                    </a:cubicBezTo>
                    <a:cubicBezTo>
                      <a:pt x="3" y="28"/>
                      <a:pt x="3" y="28"/>
                      <a:pt x="3" y="28"/>
                    </a:cubicBezTo>
                    <a:cubicBezTo>
                      <a:pt x="3" y="28"/>
                      <a:pt x="3" y="28"/>
                      <a:pt x="3" y="28"/>
                    </a:cubicBezTo>
                    <a:cubicBezTo>
                      <a:pt x="3" y="28"/>
                      <a:pt x="3" y="28"/>
                      <a:pt x="3" y="28"/>
                    </a:cubicBezTo>
                    <a:cubicBezTo>
                      <a:pt x="3" y="28"/>
                      <a:pt x="3" y="28"/>
                      <a:pt x="3" y="28"/>
                    </a:cubicBezTo>
                    <a:cubicBezTo>
                      <a:pt x="3" y="28"/>
                      <a:pt x="3" y="28"/>
                      <a:pt x="3" y="28"/>
                    </a:cubicBezTo>
                    <a:cubicBezTo>
                      <a:pt x="3" y="28"/>
                      <a:pt x="3" y="28"/>
                      <a:pt x="3" y="28"/>
                    </a:cubicBezTo>
                    <a:cubicBezTo>
                      <a:pt x="3" y="28"/>
                      <a:pt x="3" y="28"/>
                      <a:pt x="3" y="28"/>
                    </a:cubicBezTo>
                    <a:cubicBezTo>
                      <a:pt x="3" y="29"/>
                      <a:pt x="3" y="29"/>
                      <a:pt x="3" y="29"/>
                    </a:cubicBezTo>
                    <a:cubicBezTo>
                      <a:pt x="3" y="29"/>
                      <a:pt x="3" y="29"/>
                      <a:pt x="3" y="29"/>
                    </a:cubicBezTo>
                    <a:cubicBezTo>
                      <a:pt x="3" y="29"/>
                      <a:pt x="3" y="29"/>
                      <a:pt x="3" y="29"/>
                    </a:cubicBezTo>
                    <a:cubicBezTo>
                      <a:pt x="3"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4" y="29"/>
                    </a:cubicBezTo>
                    <a:cubicBezTo>
                      <a:pt x="4" y="29"/>
                      <a:pt x="4"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2" y="29"/>
                      <a:pt x="2" y="29"/>
                    </a:cubicBezTo>
                    <a:cubicBezTo>
                      <a:pt x="2" y="29"/>
                      <a:pt x="2" y="29"/>
                      <a:pt x="2" y="29"/>
                    </a:cubicBezTo>
                    <a:cubicBezTo>
                      <a:pt x="2" y="29"/>
                      <a:pt x="2"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4" y="29"/>
                    </a:cubicBezTo>
                    <a:cubicBezTo>
                      <a:pt x="4" y="29"/>
                      <a:pt x="4"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29"/>
                      <a:pt x="3" y="29"/>
                      <a:pt x="3" y="29"/>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2" y="30"/>
                      <a:pt x="2" y="30"/>
                      <a:pt x="2" y="30"/>
                    </a:cubicBezTo>
                    <a:cubicBezTo>
                      <a:pt x="2" y="30"/>
                      <a:pt x="2" y="30"/>
                      <a:pt x="2" y="30"/>
                    </a:cubicBezTo>
                    <a:cubicBezTo>
                      <a:pt x="2" y="30"/>
                      <a:pt x="2" y="30"/>
                      <a:pt x="2" y="30"/>
                    </a:cubicBezTo>
                    <a:cubicBezTo>
                      <a:pt x="2" y="30"/>
                      <a:pt x="2" y="30"/>
                      <a:pt x="2" y="30"/>
                    </a:cubicBezTo>
                    <a:cubicBezTo>
                      <a:pt x="2"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1" y="30"/>
                      <a:pt x="1" y="31"/>
                    </a:cubicBezTo>
                    <a:cubicBezTo>
                      <a:pt x="1" y="31"/>
                      <a:pt x="1" y="31"/>
                      <a:pt x="1" y="31"/>
                    </a:cubicBezTo>
                    <a:cubicBezTo>
                      <a:pt x="2" y="31"/>
                      <a:pt x="2" y="31"/>
                      <a:pt x="2" y="31"/>
                    </a:cubicBezTo>
                    <a:cubicBezTo>
                      <a:pt x="2" y="31"/>
                      <a:pt x="2" y="31"/>
                      <a:pt x="2" y="31"/>
                    </a:cubicBezTo>
                    <a:cubicBezTo>
                      <a:pt x="2" y="31"/>
                      <a:pt x="2" y="31"/>
                      <a:pt x="2" y="31"/>
                    </a:cubicBezTo>
                    <a:cubicBezTo>
                      <a:pt x="2" y="31"/>
                      <a:pt x="2" y="31"/>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5" y="30"/>
                    </a:cubicBezTo>
                    <a:cubicBezTo>
                      <a:pt x="5" y="30"/>
                      <a:pt x="5"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4" y="30"/>
                      <a:pt x="4" y="30"/>
                    </a:cubicBezTo>
                    <a:cubicBezTo>
                      <a:pt x="4"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2" y="30"/>
                      <a:pt x="2" y="30"/>
                      <a:pt x="2" y="30"/>
                    </a:cubicBezTo>
                    <a:cubicBezTo>
                      <a:pt x="2" y="30"/>
                      <a:pt x="2" y="30"/>
                      <a:pt x="2" y="30"/>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3" y="31"/>
                      <a:pt x="3" y="31"/>
                    </a:cubicBezTo>
                    <a:cubicBezTo>
                      <a:pt x="3" y="31"/>
                      <a:pt x="3" y="31"/>
                      <a:pt x="3" y="31"/>
                    </a:cubicBezTo>
                    <a:cubicBezTo>
                      <a:pt x="3" y="31"/>
                      <a:pt x="3" y="31"/>
                      <a:pt x="3" y="31"/>
                    </a:cubicBezTo>
                    <a:cubicBezTo>
                      <a:pt x="3" y="31"/>
                      <a:pt x="3" y="31"/>
                      <a:pt x="3" y="31"/>
                    </a:cubicBezTo>
                    <a:cubicBezTo>
                      <a:pt x="3" y="31"/>
                      <a:pt x="3" y="31"/>
                      <a:pt x="3" y="31"/>
                    </a:cubicBezTo>
                    <a:cubicBezTo>
                      <a:pt x="3" y="31"/>
                      <a:pt x="3" y="31"/>
                      <a:pt x="3" y="31"/>
                    </a:cubicBezTo>
                    <a:cubicBezTo>
                      <a:pt x="3" y="31"/>
                      <a:pt x="3" y="31"/>
                      <a:pt x="3" y="31"/>
                    </a:cubicBezTo>
                    <a:cubicBezTo>
                      <a:pt x="3" y="31"/>
                      <a:pt x="3" y="31"/>
                      <a:pt x="3" y="31"/>
                    </a:cubicBezTo>
                    <a:cubicBezTo>
                      <a:pt x="3"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1" y="31"/>
                    </a:cubicBezTo>
                    <a:cubicBezTo>
                      <a:pt x="1" y="31"/>
                      <a:pt x="1" y="31"/>
                      <a:pt x="1" y="31"/>
                    </a:cubicBezTo>
                    <a:cubicBezTo>
                      <a:pt x="1" y="32"/>
                      <a:pt x="1" y="32"/>
                      <a:pt x="1" y="32"/>
                    </a:cubicBezTo>
                    <a:cubicBezTo>
                      <a:pt x="1" y="32"/>
                      <a:pt x="2" y="32"/>
                      <a:pt x="2" y="32"/>
                    </a:cubicBezTo>
                    <a:cubicBezTo>
                      <a:pt x="2" y="32"/>
                      <a:pt x="2" y="32"/>
                      <a:pt x="2" y="32"/>
                    </a:cubicBezTo>
                    <a:cubicBezTo>
                      <a:pt x="2" y="32"/>
                      <a:pt x="2" y="32"/>
                      <a:pt x="2" y="32"/>
                    </a:cubicBezTo>
                    <a:cubicBezTo>
                      <a:pt x="2" y="32"/>
                      <a:pt x="2" y="32"/>
                      <a:pt x="2" y="32"/>
                    </a:cubicBezTo>
                    <a:cubicBezTo>
                      <a:pt x="2" y="32"/>
                      <a:pt x="2" y="32"/>
                      <a:pt x="2" y="32"/>
                    </a:cubicBezTo>
                    <a:cubicBezTo>
                      <a:pt x="2" y="32"/>
                      <a:pt x="2" y="32"/>
                      <a:pt x="2" y="32"/>
                    </a:cubicBezTo>
                    <a:cubicBezTo>
                      <a:pt x="3" y="32"/>
                      <a:pt x="3" y="32"/>
                      <a:pt x="3" y="32"/>
                    </a:cubicBezTo>
                    <a:cubicBezTo>
                      <a:pt x="3" y="32"/>
                      <a:pt x="3" y="32"/>
                      <a:pt x="3" y="32"/>
                    </a:cubicBezTo>
                    <a:cubicBezTo>
                      <a:pt x="3" y="32"/>
                      <a:pt x="3" y="32"/>
                      <a:pt x="3" y="32"/>
                    </a:cubicBezTo>
                    <a:cubicBezTo>
                      <a:pt x="3" y="32"/>
                      <a:pt x="3" y="32"/>
                      <a:pt x="3" y="32"/>
                    </a:cubicBezTo>
                    <a:cubicBezTo>
                      <a:pt x="3" y="32"/>
                      <a:pt x="3" y="32"/>
                      <a:pt x="3" y="32"/>
                    </a:cubicBezTo>
                    <a:cubicBezTo>
                      <a:pt x="3" y="32"/>
                      <a:pt x="3" y="32"/>
                      <a:pt x="3" y="32"/>
                    </a:cubicBezTo>
                    <a:cubicBezTo>
                      <a:pt x="3" y="32"/>
                      <a:pt x="3" y="32"/>
                      <a:pt x="3" y="32"/>
                    </a:cubicBezTo>
                    <a:cubicBezTo>
                      <a:pt x="3" y="32"/>
                      <a:pt x="3" y="32"/>
                      <a:pt x="3" y="32"/>
                    </a:cubicBezTo>
                    <a:cubicBezTo>
                      <a:pt x="3" y="32"/>
                      <a:pt x="3" y="32"/>
                      <a:pt x="2" y="32"/>
                    </a:cubicBezTo>
                    <a:cubicBezTo>
                      <a:pt x="2" y="32"/>
                      <a:pt x="2" y="32"/>
                      <a:pt x="2" y="32"/>
                    </a:cubicBezTo>
                    <a:cubicBezTo>
                      <a:pt x="2" y="32"/>
                      <a:pt x="2" y="32"/>
                      <a:pt x="2" y="32"/>
                    </a:cubicBezTo>
                    <a:cubicBezTo>
                      <a:pt x="2" y="32"/>
                      <a:pt x="2" y="32"/>
                      <a:pt x="2" y="32"/>
                    </a:cubicBezTo>
                    <a:cubicBezTo>
                      <a:pt x="2" y="32"/>
                      <a:pt x="2" y="32"/>
                      <a:pt x="2" y="32"/>
                    </a:cubicBezTo>
                    <a:cubicBezTo>
                      <a:pt x="2" y="32"/>
                      <a:pt x="2" y="32"/>
                      <a:pt x="2" y="32"/>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2" y="32"/>
                      <a:pt x="2" y="32"/>
                      <a:pt x="2" y="32"/>
                    </a:cubicBezTo>
                    <a:cubicBezTo>
                      <a:pt x="2" y="32"/>
                      <a:pt x="2" y="32"/>
                      <a:pt x="2" y="32"/>
                    </a:cubicBezTo>
                    <a:cubicBezTo>
                      <a:pt x="2" y="32"/>
                      <a:pt x="2" y="32"/>
                      <a:pt x="2" y="32"/>
                    </a:cubicBezTo>
                    <a:cubicBezTo>
                      <a:pt x="2" y="32"/>
                      <a:pt x="2" y="33"/>
                      <a:pt x="2" y="33"/>
                    </a:cubicBezTo>
                    <a:cubicBezTo>
                      <a:pt x="2"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1" y="33"/>
                      <a:pt x="1" y="33"/>
                      <a:pt x="1" y="33"/>
                    </a:cubicBezTo>
                    <a:cubicBezTo>
                      <a:pt x="1" y="33"/>
                      <a:pt x="1" y="33"/>
                      <a:pt x="1" y="33"/>
                    </a:cubicBezTo>
                    <a:cubicBezTo>
                      <a:pt x="1" y="33"/>
                      <a:pt x="1" y="33"/>
                      <a:pt x="1" y="33"/>
                    </a:cubicBezTo>
                    <a:cubicBezTo>
                      <a:pt x="1" y="33"/>
                      <a:pt x="1" y="33"/>
                      <a:pt x="1" y="33"/>
                    </a:cubicBezTo>
                    <a:cubicBezTo>
                      <a:pt x="1" y="33"/>
                      <a:pt x="1" y="33"/>
                      <a:pt x="1" y="33"/>
                    </a:cubicBezTo>
                    <a:cubicBezTo>
                      <a:pt x="1" y="34"/>
                      <a:pt x="1" y="34"/>
                      <a:pt x="0" y="34"/>
                    </a:cubicBezTo>
                    <a:cubicBezTo>
                      <a:pt x="0" y="34"/>
                      <a:pt x="0" y="34"/>
                      <a:pt x="0" y="34"/>
                    </a:cubicBezTo>
                    <a:cubicBezTo>
                      <a:pt x="0" y="34"/>
                      <a:pt x="0" y="34"/>
                      <a:pt x="0" y="34"/>
                    </a:cubicBezTo>
                    <a:cubicBezTo>
                      <a:pt x="0" y="34"/>
                      <a:pt x="0" y="34"/>
                      <a:pt x="0" y="34"/>
                    </a:cubicBezTo>
                    <a:cubicBezTo>
                      <a:pt x="0" y="34"/>
                      <a:pt x="0" y="34"/>
                      <a:pt x="0" y="34"/>
                    </a:cubicBezTo>
                    <a:cubicBezTo>
                      <a:pt x="0"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3" y="33"/>
                    </a:cubicBezTo>
                    <a:cubicBezTo>
                      <a:pt x="3" y="33"/>
                      <a:pt x="3" y="33"/>
                      <a:pt x="3" y="33"/>
                    </a:cubicBezTo>
                    <a:cubicBezTo>
                      <a:pt x="3" y="33"/>
                      <a:pt x="3" y="33"/>
                      <a:pt x="3" y="33"/>
                    </a:cubicBezTo>
                    <a:cubicBezTo>
                      <a:pt x="3" y="33"/>
                      <a:pt x="3" y="33"/>
                      <a:pt x="3" y="33"/>
                    </a:cubicBezTo>
                    <a:cubicBezTo>
                      <a:pt x="3" y="33"/>
                      <a:pt x="3" y="34"/>
                      <a:pt x="3" y="34"/>
                    </a:cubicBezTo>
                    <a:cubicBezTo>
                      <a:pt x="3" y="34"/>
                      <a:pt x="3" y="34"/>
                      <a:pt x="3" y="34"/>
                    </a:cubicBezTo>
                    <a:cubicBezTo>
                      <a:pt x="3" y="34"/>
                      <a:pt x="3" y="34"/>
                      <a:pt x="3" y="34"/>
                    </a:cubicBezTo>
                    <a:cubicBezTo>
                      <a:pt x="3" y="34"/>
                      <a:pt x="3" y="34"/>
                      <a:pt x="3"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1" y="34"/>
                    </a:cubicBezTo>
                    <a:cubicBezTo>
                      <a:pt x="1" y="34"/>
                      <a:pt x="1" y="34"/>
                      <a:pt x="1" y="34"/>
                    </a:cubicBezTo>
                    <a:cubicBezTo>
                      <a:pt x="1" y="34"/>
                      <a:pt x="1" y="34"/>
                      <a:pt x="1" y="34"/>
                    </a:cubicBezTo>
                    <a:cubicBezTo>
                      <a:pt x="1" y="34"/>
                      <a:pt x="1" y="34"/>
                      <a:pt x="1" y="34"/>
                    </a:cubicBezTo>
                    <a:cubicBezTo>
                      <a:pt x="1"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2" y="34"/>
                    </a:cubicBezTo>
                    <a:cubicBezTo>
                      <a:pt x="2" y="34"/>
                      <a:pt x="2"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4"/>
                    </a:cubicBezTo>
                    <a:cubicBezTo>
                      <a:pt x="1" y="34"/>
                      <a:pt x="1" y="34"/>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0" y="35"/>
                      <a:pt x="0" y="35"/>
                      <a:pt x="0" y="35"/>
                    </a:cubicBezTo>
                    <a:cubicBezTo>
                      <a:pt x="0" y="35"/>
                      <a:pt x="1" y="35"/>
                      <a:pt x="1" y="35"/>
                    </a:cubicBezTo>
                    <a:cubicBezTo>
                      <a:pt x="1" y="35"/>
                      <a:pt x="1" y="35"/>
                      <a:pt x="1" y="35"/>
                    </a:cubicBezTo>
                    <a:cubicBezTo>
                      <a:pt x="1" y="35"/>
                      <a:pt x="1" y="35"/>
                      <a:pt x="1" y="35"/>
                    </a:cubicBezTo>
                    <a:cubicBezTo>
                      <a:pt x="0"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6"/>
                      <a:pt x="1" y="36"/>
                    </a:cubicBezTo>
                    <a:cubicBezTo>
                      <a:pt x="0" y="36"/>
                      <a:pt x="0" y="36"/>
                      <a:pt x="0" y="36"/>
                    </a:cubicBezTo>
                    <a:cubicBezTo>
                      <a:pt x="0" y="36"/>
                      <a:pt x="0" y="36"/>
                      <a:pt x="0" y="36"/>
                    </a:cubicBezTo>
                    <a:cubicBezTo>
                      <a:pt x="0" y="36"/>
                      <a:pt x="0" y="35"/>
                      <a:pt x="0" y="35"/>
                    </a:cubicBezTo>
                    <a:cubicBezTo>
                      <a:pt x="0" y="35"/>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1" y="36"/>
                      <a:pt x="1" y="36"/>
                    </a:cubicBezTo>
                    <a:cubicBezTo>
                      <a:pt x="1" y="36"/>
                      <a:pt x="1" y="36"/>
                      <a:pt x="1" y="36"/>
                    </a:cubicBezTo>
                    <a:cubicBezTo>
                      <a:pt x="1" y="36"/>
                      <a:pt x="1" y="36"/>
                      <a:pt x="1" y="36"/>
                    </a:cubicBezTo>
                    <a:cubicBezTo>
                      <a:pt x="1" y="36"/>
                      <a:pt x="1" y="36"/>
                      <a:pt x="0" y="36"/>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7"/>
                      <a:pt x="0" y="37"/>
                      <a:pt x="0" y="37"/>
                    </a:cubicBezTo>
                    <a:cubicBezTo>
                      <a:pt x="0" y="37"/>
                      <a:pt x="0" y="37"/>
                      <a:pt x="0" y="37"/>
                    </a:cubicBezTo>
                    <a:cubicBezTo>
                      <a:pt x="0" y="37"/>
                      <a:pt x="0" y="37"/>
                      <a:pt x="0" y="37"/>
                    </a:cubicBezTo>
                    <a:cubicBezTo>
                      <a:pt x="0" y="37"/>
                      <a:pt x="0" y="37"/>
                      <a:pt x="1" y="37"/>
                    </a:cubicBezTo>
                    <a:cubicBezTo>
                      <a:pt x="1" y="37"/>
                      <a:pt x="1" y="37"/>
                      <a:pt x="1" y="37"/>
                    </a:cubicBezTo>
                    <a:cubicBezTo>
                      <a:pt x="1" y="37"/>
                      <a:pt x="1" y="37"/>
                      <a:pt x="1" y="37"/>
                    </a:cubicBezTo>
                    <a:cubicBezTo>
                      <a:pt x="1" y="37"/>
                      <a:pt x="1" y="37"/>
                      <a:pt x="1" y="37"/>
                    </a:cubicBezTo>
                    <a:cubicBezTo>
                      <a:pt x="1" y="37"/>
                      <a:pt x="1"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0" y="38"/>
                      <a:pt x="0" y="38"/>
                    </a:cubicBezTo>
                    <a:cubicBezTo>
                      <a:pt x="0" y="38"/>
                      <a:pt x="0" y="38"/>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0" y="39"/>
                    </a:cubicBezTo>
                    <a:cubicBezTo>
                      <a:pt x="0" y="39"/>
                      <a:pt x="0" y="39"/>
                      <a:pt x="0" y="39"/>
                    </a:cubicBezTo>
                    <a:cubicBezTo>
                      <a:pt x="0" y="39"/>
                      <a:pt x="0" y="39"/>
                      <a:pt x="0" y="39"/>
                    </a:cubicBezTo>
                    <a:cubicBezTo>
                      <a:pt x="0" y="39"/>
                      <a:pt x="0" y="39"/>
                      <a:pt x="0" y="39"/>
                    </a:cubicBezTo>
                    <a:cubicBezTo>
                      <a:pt x="0" y="39"/>
                      <a:pt x="0" y="39"/>
                      <a:pt x="0" y="39"/>
                    </a:cubicBezTo>
                    <a:cubicBezTo>
                      <a:pt x="0" y="40"/>
                      <a:pt x="0" y="40"/>
                      <a:pt x="0" y="40"/>
                    </a:cubicBezTo>
                    <a:cubicBezTo>
                      <a:pt x="0" y="40"/>
                      <a:pt x="0" y="40"/>
                      <a:pt x="0" y="40"/>
                    </a:cubicBezTo>
                    <a:cubicBezTo>
                      <a:pt x="0" y="40"/>
                      <a:pt x="0" y="40"/>
                      <a:pt x="0" y="40"/>
                    </a:cubicBezTo>
                    <a:cubicBezTo>
                      <a:pt x="0" y="40"/>
                      <a:pt x="0" y="40"/>
                      <a:pt x="0" y="40"/>
                    </a:cubicBezTo>
                    <a:cubicBezTo>
                      <a:pt x="0" y="40"/>
                      <a:pt x="0" y="40"/>
                      <a:pt x="1" y="40"/>
                    </a:cubicBezTo>
                    <a:cubicBezTo>
                      <a:pt x="1" y="40"/>
                      <a:pt x="1" y="40"/>
                      <a:pt x="0" y="40"/>
                    </a:cubicBezTo>
                    <a:cubicBezTo>
                      <a:pt x="0" y="40"/>
                      <a:pt x="0" y="40"/>
                      <a:pt x="0" y="40"/>
                    </a:cubicBezTo>
                    <a:cubicBezTo>
                      <a:pt x="0" y="40"/>
                      <a:pt x="0" y="40"/>
                      <a:pt x="0" y="40"/>
                    </a:cubicBezTo>
                    <a:cubicBezTo>
                      <a:pt x="0" y="40"/>
                      <a:pt x="0" y="40"/>
                      <a:pt x="0" y="40"/>
                    </a:cubicBezTo>
                    <a:cubicBezTo>
                      <a:pt x="0" y="40"/>
                      <a:pt x="0" y="40"/>
                      <a:pt x="0" y="40"/>
                    </a:cubicBezTo>
                    <a:cubicBezTo>
                      <a:pt x="0" y="40"/>
                      <a:pt x="0" y="40"/>
                      <a:pt x="0" y="40"/>
                    </a:cubicBezTo>
                    <a:cubicBezTo>
                      <a:pt x="0" y="40"/>
                      <a:pt x="0" y="40"/>
                      <a:pt x="0" y="40"/>
                    </a:cubicBezTo>
                    <a:cubicBezTo>
                      <a:pt x="0" y="40"/>
                      <a:pt x="0" y="40"/>
                      <a:pt x="0" y="40"/>
                    </a:cubicBezTo>
                    <a:cubicBezTo>
                      <a:pt x="0" y="40"/>
                      <a:pt x="1" y="40"/>
                      <a:pt x="1" y="40"/>
                    </a:cubicBezTo>
                    <a:cubicBezTo>
                      <a:pt x="1" y="40"/>
                      <a:pt x="1" y="40"/>
                      <a:pt x="1" y="40"/>
                    </a:cubicBezTo>
                    <a:cubicBezTo>
                      <a:pt x="1" y="40"/>
                      <a:pt x="1" y="40"/>
                      <a:pt x="1" y="40"/>
                    </a:cubicBezTo>
                    <a:cubicBezTo>
                      <a:pt x="1" y="40"/>
                      <a:pt x="1" y="40"/>
                      <a:pt x="1" y="40"/>
                    </a:cubicBezTo>
                    <a:cubicBezTo>
                      <a:pt x="1" y="40"/>
                      <a:pt x="1" y="40"/>
                      <a:pt x="1" y="40"/>
                    </a:cubicBezTo>
                    <a:cubicBezTo>
                      <a:pt x="1" y="40"/>
                      <a:pt x="1" y="40"/>
                      <a:pt x="1" y="40"/>
                    </a:cubicBezTo>
                    <a:cubicBezTo>
                      <a:pt x="1" y="40"/>
                      <a:pt x="1" y="40"/>
                      <a:pt x="1" y="40"/>
                    </a:cubicBezTo>
                    <a:cubicBezTo>
                      <a:pt x="1" y="40"/>
                      <a:pt x="1" y="40"/>
                      <a:pt x="1" y="40"/>
                    </a:cubicBezTo>
                    <a:cubicBezTo>
                      <a:pt x="1"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2" y="40"/>
                      <a:pt x="3" y="40"/>
                      <a:pt x="3" y="40"/>
                    </a:cubicBezTo>
                    <a:cubicBezTo>
                      <a:pt x="3" y="40"/>
                      <a:pt x="3" y="40"/>
                      <a:pt x="3" y="40"/>
                    </a:cubicBezTo>
                    <a:cubicBezTo>
                      <a:pt x="3" y="40"/>
                      <a:pt x="3" y="40"/>
                      <a:pt x="3" y="40"/>
                    </a:cubicBezTo>
                    <a:cubicBezTo>
                      <a:pt x="3" y="40"/>
                      <a:pt x="3" y="40"/>
                      <a:pt x="3" y="40"/>
                    </a:cubicBezTo>
                    <a:cubicBezTo>
                      <a:pt x="3" y="40"/>
                      <a:pt x="3" y="40"/>
                      <a:pt x="3" y="40"/>
                    </a:cubicBezTo>
                    <a:cubicBezTo>
                      <a:pt x="3" y="40"/>
                      <a:pt x="3" y="40"/>
                      <a:pt x="3" y="40"/>
                    </a:cubicBezTo>
                    <a:cubicBezTo>
                      <a:pt x="3" y="40"/>
                      <a:pt x="3" y="40"/>
                      <a:pt x="3" y="40"/>
                    </a:cubicBezTo>
                    <a:cubicBezTo>
                      <a:pt x="3" y="40"/>
                      <a:pt x="3" y="40"/>
                      <a:pt x="3" y="40"/>
                    </a:cubicBezTo>
                    <a:cubicBezTo>
                      <a:pt x="3" y="40"/>
                      <a:pt x="3" y="41"/>
                      <a:pt x="3" y="41"/>
                    </a:cubicBezTo>
                    <a:cubicBezTo>
                      <a:pt x="3"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2" y="41"/>
                      <a:pt x="2" y="41"/>
                      <a:pt x="2" y="41"/>
                    </a:cubicBezTo>
                    <a:cubicBezTo>
                      <a:pt x="3" y="41"/>
                      <a:pt x="3" y="41"/>
                      <a:pt x="3" y="41"/>
                    </a:cubicBezTo>
                    <a:cubicBezTo>
                      <a:pt x="3" y="41"/>
                      <a:pt x="3" y="41"/>
                      <a:pt x="3" y="41"/>
                    </a:cubicBezTo>
                    <a:cubicBezTo>
                      <a:pt x="3" y="41"/>
                      <a:pt x="3" y="41"/>
                      <a:pt x="3" y="41"/>
                    </a:cubicBezTo>
                    <a:cubicBezTo>
                      <a:pt x="3" y="41"/>
                      <a:pt x="3" y="41"/>
                      <a:pt x="3" y="41"/>
                    </a:cubicBezTo>
                    <a:cubicBezTo>
                      <a:pt x="3" y="41"/>
                      <a:pt x="3" y="41"/>
                      <a:pt x="3" y="41"/>
                    </a:cubicBezTo>
                    <a:cubicBezTo>
                      <a:pt x="3" y="41"/>
                      <a:pt x="3" y="41"/>
                      <a:pt x="2" y="41"/>
                    </a:cubicBezTo>
                    <a:cubicBezTo>
                      <a:pt x="2" y="41"/>
                      <a:pt x="2"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3" y="42"/>
                      <a:pt x="3" y="42"/>
                    </a:cubicBezTo>
                    <a:cubicBezTo>
                      <a:pt x="3" y="42"/>
                      <a:pt x="3"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2" y="42"/>
                      <a:pt x="2" y="42"/>
                    </a:cubicBezTo>
                    <a:cubicBezTo>
                      <a:pt x="2" y="42"/>
                      <a:pt x="2" y="43"/>
                      <a:pt x="2" y="43"/>
                    </a:cubicBezTo>
                    <a:cubicBezTo>
                      <a:pt x="2" y="43"/>
                      <a:pt x="2" y="42"/>
                      <a:pt x="2" y="42"/>
                    </a:cubicBezTo>
                    <a:cubicBezTo>
                      <a:pt x="2" y="42"/>
                      <a:pt x="2"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3" y="42"/>
                      <a:pt x="3" y="42"/>
                    </a:cubicBezTo>
                    <a:cubicBezTo>
                      <a:pt x="3" y="42"/>
                      <a:pt x="4" y="42"/>
                      <a:pt x="4" y="42"/>
                    </a:cubicBezTo>
                    <a:cubicBezTo>
                      <a:pt x="4" y="43"/>
                      <a:pt x="4" y="43"/>
                      <a:pt x="4" y="43"/>
                    </a:cubicBezTo>
                    <a:cubicBezTo>
                      <a:pt x="4" y="43"/>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2"/>
                    </a:cubicBezTo>
                    <a:cubicBezTo>
                      <a:pt x="4" y="42"/>
                      <a:pt x="4" y="42"/>
                      <a:pt x="4" y="41"/>
                    </a:cubicBezTo>
                    <a:cubicBezTo>
                      <a:pt x="4" y="41"/>
                      <a:pt x="4" y="41"/>
                      <a:pt x="4" y="41"/>
                    </a:cubicBezTo>
                    <a:cubicBezTo>
                      <a:pt x="4"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1"/>
                    </a:cubicBezTo>
                    <a:cubicBezTo>
                      <a:pt x="5" y="41"/>
                      <a:pt x="5" y="41"/>
                      <a:pt x="5" y="40"/>
                    </a:cubicBezTo>
                    <a:cubicBezTo>
                      <a:pt x="5" y="40"/>
                      <a:pt x="5" y="40"/>
                      <a:pt x="5" y="40"/>
                    </a:cubicBezTo>
                    <a:cubicBezTo>
                      <a:pt x="5" y="40"/>
                      <a:pt x="5" y="40"/>
                      <a:pt x="5" y="40"/>
                    </a:cubicBezTo>
                    <a:cubicBezTo>
                      <a:pt x="5" y="40"/>
                      <a:pt x="5" y="40"/>
                      <a:pt x="5" y="40"/>
                    </a:cubicBezTo>
                    <a:cubicBezTo>
                      <a:pt x="5" y="40"/>
                      <a:pt x="6" y="40"/>
                      <a:pt x="6" y="40"/>
                    </a:cubicBezTo>
                    <a:cubicBezTo>
                      <a:pt x="6" y="40"/>
                      <a:pt x="6" y="40"/>
                      <a:pt x="6" y="40"/>
                    </a:cubicBezTo>
                    <a:cubicBezTo>
                      <a:pt x="6" y="40"/>
                      <a:pt x="5" y="40"/>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40"/>
                      <a:pt x="6" y="40"/>
                    </a:cubicBezTo>
                    <a:cubicBezTo>
                      <a:pt x="6" y="40"/>
                      <a:pt x="6" y="39"/>
                      <a:pt x="6" y="39"/>
                    </a:cubicBezTo>
                    <a:cubicBezTo>
                      <a:pt x="6" y="39"/>
                      <a:pt x="6" y="39"/>
                      <a:pt x="6" y="39"/>
                    </a:cubicBezTo>
                    <a:cubicBezTo>
                      <a:pt x="6" y="39"/>
                      <a:pt x="6" y="39"/>
                      <a:pt x="6" y="39"/>
                    </a:cubicBezTo>
                    <a:cubicBezTo>
                      <a:pt x="6" y="39"/>
                      <a:pt x="6" y="39"/>
                      <a:pt x="6" y="39"/>
                    </a:cubicBezTo>
                    <a:cubicBezTo>
                      <a:pt x="7" y="39"/>
                      <a:pt x="7" y="39"/>
                      <a:pt x="7" y="39"/>
                    </a:cubicBezTo>
                    <a:cubicBezTo>
                      <a:pt x="7" y="39"/>
                      <a:pt x="7" y="39"/>
                      <a:pt x="7" y="39"/>
                    </a:cubicBezTo>
                    <a:cubicBezTo>
                      <a:pt x="7" y="39"/>
                      <a:pt x="7" y="39"/>
                      <a:pt x="7" y="39"/>
                    </a:cubicBezTo>
                    <a:cubicBezTo>
                      <a:pt x="7" y="39"/>
                      <a:pt x="7" y="39"/>
                      <a:pt x="7" y="39"/>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7" y="38"/>
                      <a:pt x="7" y="38"/>
                      <a:pt x="7"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8"/>
                      <a:pt x="8" y="38"/>
                      <a:pt x="8" y="38"/>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ubicBezTo>
                      <a:pt x="9" y="37"/>
                      <a:pt x="9" y="37"/>
                      <a:pt x="9" y="37"/>
                    </a:cubicBezTo>
                    <a:close/>
                    <a:moveTo>
                      <a:pt x="29" y="23"/>
                    </a:moveTo>
                    <a:cubicBezTo>
                      <a:pt x="29" y="23"/>
                      <a:pt x="29" y="23"/>
                      <a:pt x="29" y="23"/>
                    </a:cubicBezTo>
                    <a:cubicBezTo>
                      <a:pt x="29" y="23"/>
                      <a:pt x="29" y="23"/>
                      <a:pt x="29" y="23"/>
                    </a:cubicBezTo>
                    <a:cubicBezTo>
                      <a:pt x="29" y="23"/>
                      <a:pt x="29" y="23"/>
                      <a:pt x="29" y="23"/>
                    </a:cubicBezTo>
                    <a:cubicBezTo>
                      <a:pt x="29" y="23"/>
                      <a:pt x="29" y="23"/>
                      <a:pt x="29" y="23"/>
                    </a:cubicBezTo>
                    <a:close/>
                    <a:moveTo>
                      <a:pt x="9" y="20"/>
                    </a:move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ubicBezTo>
                      <a:pt x="9" y="20"/>
                      <a:pt x="9" y="20"/>
                      <a:pt x="9" y="20"/>
                    </a:cubicBezTo>
                    <a:close/>
                    <a:moveTo>
                      <a:pt x="1" y="36"/>
                    </a:moveTo>
                    <a:cubicBezTo>
                      <a:pt x="1" y="36"/>
                      <a:pt x="1" y="36"/>
                      <a:pt x="1" y="36"/>
                    </a:cubicBezTo>
                    <a:cubicBezTo>
                      <a:pt x="1" y="36"/>
                      <a:pt x="1" y="36"/>
                      <a:pt x="1" y="36"/>
                    </a:cubicBezTo>
                    <a:cubicBezTo>
                      <a:pt x="0" y="36"/>
                      <a:pt x="0" y="36"/>
                      <a:pt x="0" y="36"/>
                    </a:cubicBezTo>
                    <a:cubicBezTo>
                      <a:pt x="0" y="36"/>
                      <a:pt x="0" y="36"/>
                      <a:pt x="0" y="36"/>
                    </a:cubicBezTo>
                    <a:cubicBezTo>
                      <a:pt x="0" y="36"/>
                      <a:pt x="0" y="36"/>
                      <a:pt x="0" y="36"/>
                    </a:cubicBezTo>
                    <a:cubicBezTo>
                      <a:pt x="0" y="36"/>
                      <a:pt x="0" y="36"/>
                      <a:pt x="1" y="36"/>
                    </a:cubicBezTo>
                    <a:cubicBezTo>
                      <a:pt x="1" y="36"/>
                      <a:pt x="1" y="36"/>
                      <a:pt x="1" y="36"/>
                    </a:cubicBezTo>
                    <a:cubicBezTo>
                      <a:pt x="1" y="36"/>
                      <a:pt x="1" y="36"/>
                      <a:pt x="1" y="36"/>
                    </a:cubicBezTo>
                    <a:cubicBezTo>
                      <a:pt x="1" y="36"/>
                      <a:pt x="1" y="36"/>
                      <a:pt x="1" y="3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29" name="Google Shape;429;p6"/>
              <p:cNvSpPr/>
              <p:nvPr/>
            </p:nvSpPr>
            <p:spPr>
              <a:xfrm>
                <a:off x="4710114" y="2706292"/>
                <a:ext cx="27385" cy="59531"/>
              </a:xfrm>
              <a:custGeom>
                <a:rect b="b" l="l" r="r" t="t"/>
                <a:pathLst>
                  <a:path extrusionOk="0" h="21" w="10">
                    <a:moveTo>
                      <a:pt x="9" y="5"/>
                    </a:moveTo>
                    <a:cubicBezTo>
                      <a:pt x="9" y="4"/>
                      <a:pt x="9" y="4"/>
                      <a:pt x="9" y="4"/>
                    </a:cubicBezTo>
                    <a:cubicBezTo>
                      <a:pt x="9" y="4"/>
                      <a:pt x="9" y="4"/>
                      <a:pt x="9" y="3"/>
                    </a:cubicBezTo>
                    <a:cubicBezTo>
                      <a:pt x="9" y="3"/>
                      <a:pt x="9" y="3"/>
                      <a:pt x="9" y="3"/>
                    </a:cubicBezTo>
                    <a:cubicBezTo>
                      <a:pt x="9" y="3"/>
                      <a:pt x="9" y="3"/>
                      <a:pt x="9" y="2"/>
                    </a:cubicBezTo>
                    <a:cubicBezTo>
                      <a:pt x="9" y="2"/>
                      <a:pt x="9" y="2"/>
                      <a:pt x="9" y="2"/>
                    </a:cubicBezTo>
                    <a:cubicBezTo>
                      <a:pt x="9" y="2"/>
                      <a:pt x="9" y="2"/>
                      <a:pt x="9" y="2"/>
                    </a:cubicBezTo>
                    <a:cubicBezTo>
                      <a:pt x="9" y="2"/>
                      <a:pt x="9" y="2"/>
                      <a:pt x="9" y="1"/>
                    </a:cubicBezTo>
                    <a:cubicBezTo>
                      <a:pt x="9" y="1"/>
                      <a:pt x="9" y="1"/>
                      <a:pt x="9" y="1"/>
                    </a:cubicBezTo>
                    <a:cubicBezTo>
                      <a:pt x="9" y="1"/>
                      <a:pt x="9" y="1"/>
                      <a:pt x="8" y="1"/>
                    </a:cubicBezTo>
                    <a:cubicBezTo>
                      <a:pt x="8" y="1"/>
                      <a:pt x="8" y="1"/>
                      <a:pt x="8" y="1"/>
                    </a:cubicBezTo>
                    <a:cubicBezTo>
                      <a:pt x="8" y="1"/>
                      <a:pt x="8" y="1"/>
                      <a:pt x="8" y="1"/>
                    </a:cubicBezTo>
                    <a:cubicBezTo>
                      <a:pt x="8" y="1"/>
                      <a:pt x="8" y="1"/>
                      <a:pt x="8" y="1"/>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8" y="1"/>
                    </a:cubicBezTo>
                    <a:cubicBezTo>
                      <a:pt x="8" y="1"/>
                      <a:pt x="8" y="1"/>
                      <a:pt x="7" y="1"/>
                    </a:cubicBezTo>
                    <a:cubicBezTo>
                      <a:pt x="7" y="1"/>
                      <a:pt x="7" y="1"/>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3"/>
                      <a:pt x="7" y="3"/>
                      <a:pt x="7" y="3"/>
                    </a:cubicBezTo>
                    <a:cubicBezTo>
                      <a:pt x="7" y="3"/>
                      <a:pt x="7" y="2"/>
                      <a:pt x="7" y="2"/>
                    </a:cubicBezTo>
                    <a:cubicBezTo>
                      <a:pt x="7" y="2"/>
                      <a:pt x="7" y="2"/>
                      <a:pt x="7" y="2"/>
                    </a:cubicBezTo>
                    <a:cubicBezTo>
                      <a:pt x="7" y="2"/>
                      <a:pt x="7" y="2"/>
                      <a:pt x="7" y="2"/>
                    </a:cubicBezTo>
                    <a:cubicBezTo>
                      <a:pt x="6" y="2"/>
                      <a:pt x="6" y="2"/>
                      <a:pt x="6" y="2"/>
                    </a:cubicBezTo>
                    <a:cubicBezTo>
                      <a:pt x="6" y="2"/>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6" y="4"/>
                    </a:cubicBezTo>
                    <a:cubicBezTo>
                      <a:pt x="6" y="4"/>
                      <a:pt x="5" y="4"/>
                      <a:pt x="5" y="4"/>
                    </a:cubicBezTo>
                    <a:cubicBezTo>
                      <a:pt x="5" y="4"/>
                      <a:pt x="5" y="4"/>
                      <a:pt x="5" y="4"/>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6"/>
                      <a:pt x="5" y="6"/>
                    </a:cubicBezTo>
                    <a:cubicBezTo>
                      <a:pt x="5" y="6"/>
                      <a:pt x="5" y="6"/>
                      <a:pt x="5" y="6"/>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6"/>
                    </a:cubicBezTo>
                    <a:cubicBezTo>
                      <a:pt x="4" y="6"/>
                      <a:pt x="4" y="6"/>
                      <a:pt x="5" y="6"/>
                    </a:cubicBezTo>
                    <a:cubicBezTo>
                      <a:pt x="5" y="6"/>
                      <a:pt x="5" y="6"/>
                      <a:pt x="5" y="6"/>
                    </a:cubicBezTo>
                    <a:cubicBezTo>
                      <a:pt x="5" y="6"/>
                      <a:pt x="5" y="6"/>
                      <a:pt x="5" y="6"/>
                    </a:cubicBezTo>
                    <a:cubicBezTo>
                      <a:pt x="5" y="6"/>
                      <a:pt x="5" y="6"/>
                      <a:pt x="5"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2" y="6"/>
                      <a:pt x="2" y="6"/>
                    </a:cubicBezTo>
                    <a:cubicBezTo>
                      <a:pt x="2" y="6"/>
                      <a:pt x="2" y="6"/>
                      <a:pt x="2" y="6"/>
                    </a:cubicBezTo>
                    <a:cubicBezTo>
                      <a:pt x="2" y="6"/>
                      <a:pt x="2" y="6"/>
                      <a:pt x="2" y="6"/>
                    </a:cubicBezTo>
                    <a:cubicBezTo>
                      <a:pt x="2" y="6"/>
                      <a:pt x="2" y="6"/>
                      <a:pt x="2" y="6"/>
                    </a:cubicBezTo>
                    <a:cubicBezTo>
                      <a:pt x="2" y="6"/>
                      <a:pt x="2" y="6"/>
                      <a:pt x="2" y="7"/>
                    </a:cubicBezTo>
                    <a:cubicBezTo>
                      <a:pt x="2" y="7"/>
                      <a:pt x="2" y="7"/>
                      <a:pt x="2" y="7"/>
                    </a:cubicBezTo>
                    <a:cubicBezTo>
                      <a:pt x="2" y="7"/>
                      <a:pt x="2" y="7"/>
                      <a:pt x="2" y="8"/>
                    </a:cubicBezTo>
                    <a:cubicBezTo>
                      <a:pt x="2" y="8"/>
                      <a:pt x="2" y="8"/>
                      <a:pt x="1" y="8"/>
                    </a:cubicBezTo>
                    <a:cubicBezTo>
                      <a:pt x="1" y="8"/>
                      <a:pt x="1" y="8"/>
                      <a:pt x="1" y="8"/>
                    </a:cubicBezTo>
                    <a:cubicBezTo>
                      <a:pt x="1" y="8"/>
                      <a:pt x="1" y="8"/>
                      <a:pt x="1" y="8"/>
                    </a:cubicBezTo>
                    <a:cubicBezTo>
                      <a:pt x="1" y="8"/>
                      <a:pt x="1" y="9"/>
                      <a:pt x="1" y="9"/>
                    </a:cubicBezTo>
                    <a:cubicBezTo>
                      <a:pt x="1" y="9"/>
                      <a:pt x="1" y="9"/>
                      <a:pt x="1" y="9"/>
                    </a:cubicBezTo>
                    <a:cubicBezTo>
                      <a:pt x="1" y="9"/>
                      <a:pt x="1" y="9"/>
                      <a:pt x="1" y="9"/>
                    </a:cubicBezTo>
                    <a:cubicBezTo>
                      <a:pt x="1" y="9"/>
                      <a:pt x="1" y="9"/>
                      <a:pt x="1" y="9"/>
                    </a:cubicBezTo>
                    <a:cubicBezTo>
                      <a:pt x="1" y="9"/>
                      <a:pt x="1" y="9"/>
                      <a:pt x="1" y="9"/>
                    </a:cubicBezTo>
                    <a:cubicBezTo>
                      <a:pt x="1" y="10"/>
                      <a:pt x="1" y="10"/>
                      <a:pt x="1" y="10"/>
                    </a:cubicBezTo>
                    <a:cubicBezTo>
                      <a:pt x="1" y="10"/>
                      <a:pt x="1" y="10"/>
                      <a:pt x="1" y="10"/>
                    </a:cubicBezTo>
                    <a:cubicBezTo>
                      <a:pt x="1" y="10"/>
                      <a:pt x="2" y="10"/>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2"/>
                      <a:pt x="2" y="12"/>
                    </a:cubicBezTo>
                    <a:cubicBezTo>
                      <a:pt x="2" y="12"/>
                      <a:pt x="2" y="12"/>
                      <a:pt x="2" y="12"/>
                    </a:cubicBezTo>
                    <a:cubicBezTo>
                      <a:pt x="2" y="12"/>
                      <a:pt x="2" y="12"/>
                      <a:pt x="2" y="12"/>
                    </a:cubicBezTo>
                    <a:cubicBezTo>
                      <a:pt x="2" y="12"/>
                      <a:pt x="2" y="13"/>
                      <a:pt x="2" y="13"/>
                    </a:cubicBezTo>
                    <a:cubicBezTo>
                      <a:pt x="2" y="13"/>
                      <a:pt x="2" y="13"/>
                      <a:pt x="2" y="13"/>
                    </a:cubicBezTo>
                    <a:cubicBezTo>
                      <a:pt x="2" y="13"/>
                      <a:pt x="2" y="13"/>
                      <a:pt x="2" y="13"/>
                    </a:cubicBezTo>
                    <a:cubicBezTo>
                      <a:pt x="2" y="13"/>
                      <a:pt x="2" y="13"/>
                      <a:pt x="2" y="13"/>
                    </a:cubicBezTo>
                    <a:cubicBezTo>
                      <a:pt x="2" y="13"/>
                      <a:pt x="2" y="13"/>
                      <a:pt x="2" y="13"/>
                    </a:cubicBezTo>
                    <a:cubicBezTo>
                      <a:pt x="2" y="13"/>
                      <a:pt x="2" y="13"/>
                      <a:pt x="2" y="13"/>
                    </a:cubicBezTo>
                    <a:cubicBezTo>
                      <a:pt x="2" y="13"/>
                      <a:pt x="2" y="13"/>
                      <a:pt x="1" y="13"/>
                    </a:cubicBezTo>
                    <a:cubicBezTo>
                      <a:pt x="1" y="13"/>
                      <a:pt x="1" y="13"/>
                      <a:pt x="1" y="13"/>
                    </a:cubicBezTo>
                    <a:cubicBezTo>
                      <a:pt x="1" y="13"/>
                      <a:pt x="1" y="14"/>
                      <a:pt x="1" y="14"/>
                    </a:cubicBezTo>
                    <a:cubicBezTo>
                      <a:pt x="1" y="14"/>
                      <a:pt x="1" y="14"/>
                      <a:pt x="1" y="14"/>
                    </a:cubicBezTo>
                    <a:cubicBezTo>
                      <a:pt x="1" y="14"/>
                      <a:pt x="1" y="14"/>
                      <a:pt x="1" y="14"/>
                    </a:cubicBezTo>
                    <a:cubicBezTo>
                      <a:pt x="1" y="14"/>
                      <a:pt x="1" y="14"/>
                      <a:pt x="1" y="14"/>
                    </a:cubicBezTo>
                    <a:cubicBezTo>
                      <a:pt x="1" y="14"/>
                      <a:pt x="1" y="15"/>
                      <a:pt x="1" y="15"/>
                    </a:cubicBezTo>
                    <a:cubicBezTo>
                      <a:pt x="1" y="15"/>
                      <a:pt x="1" y="15"/>
                      <a:pt x="1" y="15"/>
                    </a:cubicBezTo>
                    <a:cubicBezTo>
                      <a:pt x="1" y="15"/>
                      <a:pt x="1" y="15"/>
                      <a:pt x="1" y="15"/>
                    </a:cubicBezTo>
                    <a:cubicBezTo>
                      <a:pt x="1" y="15"/>
                      <a:pt x="1" y="15"/>
                      <a:pt x="1" y="15"/>
                    </a:cubicBezTo>
                    <a:cubicBezTo>
                      <a:pt x="1" y="15"/>
                      <a:pt x="1" y="15"/>
                      <a:pt x="1" y="15"/>
                    </a:cubicBezTo>
                    <a:cubicBezTo>
                      <a:pt x="0" y="15"/>
                      <a:pt x="1" y="15"/>
                      <a:pt x="1" y="15"/>
                    </a:cubicBezTo>
                    <a:cubicBezTo>
                      <a:pt x="1" y="15"/>
                      <a:pt x="1"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6"/>
                      <a:pt x="0" y="16"/>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0" y="17"/>
                      <a:pt x="0" y="17"/>
                    </a:cubicBezTo>
                    <a:cubicBezTo>
                      <a:pt x="0" y="17"/>
                      <a:pt x="1" y="17"/>
                      <a:pt x="1" y="17"/>
                    </a:cubicBezTo>
                    <a:cubicBezTo>
                      <a:pt x="1" y="17"/>
                      <a:pt x="1" y="17"/>
                      <a:pt x="1" y="17"/>
                    </a:cubicBezTo>
                    <a:cubicBezTo>
                      <a:pt x="1" y="17"/>
                      <a:pt x="1" y="17"/>
                      <a:pt x="1" y="17"/>
                    </a:cubicBezTo>
                    <a:cubicBezTo>
                      <a:pt x="1" y="17"/>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20"/>
                      <a:pt x="1" y="20"/>
                    </a:cubicBezTo>
                    <a:cubicBezTo>
                      <a:pt x="1" y="20"/>
                      <a:pt x="1" y="20"/>
                      <a:pt x="1" y="20"/>
                    </a:cubicBezTo>
                    <a:cubicBezTo>
                      <a:pt x="1" y="20"/>
                      <a:pt x="1" y="20"/>
                      <a:pt x="1" y="20"/>
                    </a:cubicBezTo>
                    <a:cubicBezTo>
                      <a:pt x="1" y="20"/>
                      <a:pt x="2" y="20"/>
                      <a:pt x="2" y="20"/>
                    </a:cubicBezTo>
                    <a:cubicBezTo>
                      <a:pt x="2" y="20"/>
                      <a:pt x="2" y="20"/>
                      <a:pt x="2" y="20"/>
                    </a:cubicBezTo>
                    <a:cubicBezTo>
                      <a:pt x="2" y="20"/>
                      <a:pt x="2" y="20"/>
                      <a:pt x="2" y="20"/>
                    </a:cubicBezTo>
                    <a:cubicBezTo>
                      <a:pt x="2" y="20"/>
                      <a:pt x="2" y="20"/>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1"/>
                      <a:pt x="3" y="21"/>
                      <a:pt x="3" y="21"/>
                    </a:cubicBezTo>
                    <a:cubicBezTo>
                      <a:pt x="3" y="21"/>
                      <a:pt x="4" y="21"/>
                      <a:pt x="4" y="21"/>
                    </a:cubicBezTo>
                    <a:cubicBezTo>
                      <a:pt x="4" y="21"/>
                      <a:pt x="4" y="21"/>
                      <a:pt x="4" y="21"/>
                    </a:cubicBezTo>
                    <a:cubicBezTo>
                      <a:pt x="4" y="21"/>
                      <a:pt x="4" y="21"/>
                      <a:pt x="4" y="21"/>
                    </a:cubicBezTo>
                    <a:cubicBezTo>
                      <a:pt x="5" y="21"/>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19"/>
                      <a:pt x="5" y="19"/>
                      <a:pt x="5" y="18"/>
                    </a:cubicBezTo>
                    <a:cubicBezTo>
                      <a:pt x="6" y="18"/>
                      <a:pt x="6" y="18"/>
                      <a:pt x="6" y="18"/>
                    </a:cubicBezTo>
                    <a:cubicBezTo>
                      <a:pt x="6" y="18"/>
                      <a:pt x="6" y="18"/>
                      <a:pt x="6" y="17"/>
                    </a:cubicBezTo>
                    <a:cubicBezTo>
                      <a:pt x="6" y="17"/>
                      <a:pt x="6" y="17"/>
                      <a:pt x="6" y="17"/>
                    </a:cubicBezTo>
                    <a:cubicBezTo>
                      <a:pt x="6" y="17"/>
                      <a:pt x="6" y="17"/>
                      <a:pt x="6" y="17"/>
                    </a:cubicBezTo>
                    <a:cubicBezTo>
                      <a:pt x="6" y="17"/>
                      <a:pt x="6" y="16"/>
                      <a:pt x="6" y="16"/>
                    </a:cubicBezTo>
                    <a:cubicBezTo>
                      <a:pt x="6" y="16"/>
                      <a:pt x="6" y="16"/>
                      <a:pt x="6" y="16"/>
                    </a:cubicBezTo>
                    <a:cubicBezTo>
                      <a:pt x="6" y="16"/>
                      <a:pt x="6" y="16"/>
                      <a:pt x="6" y="15"/>
                    </a:cubicBezTo>
                    <a:cubicBezTo>
                      <a:pt x="6" y="15"/>
                      <a:pt x="6" y="15"/>
                      <a:pt x="6" y="15"/>
                    </a:cubicBezTo>
                    <a:cubicBezTo>
                      <a:pt x="7" y="15"/>
                      <a:pt x="7" y="15"/>
                      <a:pt x="7" y="15"/>
                    </a:cubicBezTo>
                    <a:cubicBezTo>
                      <a:pt x="7" y="15"/>
                      <a:pt x="7" y="15"/>
                      <a:pt x="7" y="15"/>
                    </a:cubicBezTo>
                    <a:cubicBezTo>
                      <a:pt x="7" y="14"/>
                      <a:pt x="7" y="14"/>
                      <a:pt x="7" y="14"/>
                    </a:cubicBezTo>
                    <a:cubicBezTo>
                      <a:pt x="7" y="14"/>
                      <a:pt x="7" y="14"/>
                      <a:pt x="7" y="14"/>
                    </a:cubicBezTo>
                    <a:cubicBezTo>
                      <a:pt x="7" y="14"/>
                      <a:pt x="7" y="14"/>
                      <a:pt x="7" y="14"/>
                    </a:cubicBezTo>
                    <a:cubicBezTo>
                      <a:pt x="7" y="14"/>
                      <a:pt x="7" y="14"/>
                      <a:pt x="7" y="14"/>
                    </a:cubicBezTo>
                    <a:cubicBezTo>
                      <a:pt x="7" y="14"/>
                      <a:pt x="7" y="13"/>
                      <a:pt x="7" y="13"/>
                    </a:cubicBezTo>
                    <a:cubicBezTo>
                      <a:pt x="7" y="13"/>
                      <a:pt x="7" y="13"/>
                      <a:pt x="7" y="13"/>
                    </a:cubicBezTo>
                    <a:cubicBezTo>
                      <a:pt x="7" y="13"/>
                      <a:pt x="7" y="13"/>
                      <a:pt x="7" y="13"/>
                    </a:cubicBezTo>
                    <a:cubicBezTo>
                      <a:pt x="7" y="13"/>
                      <a:pt x="7" y="13"/>
                      <a:pt x="7" y="13"/>
                    </a:cubicBezTo>
                    <a:cubicBezTo>
                      <a:pt x="7" y="12"/>
                      <a:pt x="7" y="12"/>
                      <a:pt x="7" y="12"/>
                    </a:cubicBezTo>
                    <a:cubicBezTo>
                      <a:pt x="7" y="12"/>
                      <a:pt x="7" y="12"/>
                      <a:pt x="7" y="12"/>
                    </a:cubicBezTo>
                    <a:cubicBezTo>
                      <a:pt x="7" y="12"/>
                      <a:pt x="7" y="12"/>
                      <a:pt x="7" y="12"/>
                    </a:cubicBezTo>
                    <a:cubicBezTo>
                      <a:pt x="7" y="12"/>
                      <a:pt x="8" y="12"/>
                      <a:pt x="8" y="11"/>
                    </a:cubicBezTo>
                    <a:cubicBezTo>
                      <a:pt x="8" y="11"/>
                      <a:pt x="8" y="11"/>
                      <a:pt x="8" y="10"/>
                    </a:cubicBezTo>
                    <a:cubicBezTo>
                      <a:pt x="8" y="10"/>
                      <a:pt x="8" y="10"/>
                      <a:pt x="8" y="10"/>
                    </a:cubicBezTo>
                    <a:cubicBezTo>
                      <a:pt x="8" y="10"/>
                      <a:pt x="8" y="10"/>
                      <a:pt x="8" y="10"/>
                    </a:cubicBezTo>
                    <a:cubicBezTo>
                      <a:pt x="8" y="9"/>
                      <a:pt x="8" y="9"/>
                      <a:pt x="8" y="9"/>
                    </a:cubicBezTo>
                    <a:cubicBezTo>
                      <a:pt x="8" y="9"/>
                      <a:pt x="8" y="9"/>
                      <a:pt x="8" y="9"/>
                    </a:cubicBezTo>
                    <a:cubicBezTo>
                      <a:pt x="8" y="9"/>
                      <a:pt x="8" y="9"/>
                      <a:pt x="8" y="9"/>
                    </a:cubicBezTo>
                    <a:cubicBezTo>
                      <a:pt x="8" y="9"/>
                      <a:pt x="8" y="9"/>
                      <a:pt x="8" y="9"/>
                    </a:cubicBezTo>
                    <a:cubicBezTo>
                      <a:pt x="8" y="8"/>
                      <a:pt x="8" y="8"/>
                      <a:pt x="8" y="8"/>
                    </a:cubicBezTo>
                    <a:cubicBezTo>
                      <a:pt x="8" y="8"/>
                      <a:pt x="8" y="8"/>
                      <a:pt x="8" y="8"/>
                    </a:cubicBezTo>
                    <a:cubicBezTo>
                      <a:pt x="8" y="8"/>
                      <a:pt x="8" y="8"/>
                      <a:pt x="8" y="8"/>
                    </a:cubicBezTo>
                    <a:cubicBezTo>
                      <a:pt x="8" y="8"/>
                      <a:pt x="8" y="8"/>
                      <a:pt x="8" y="7"/>
                    </a:cubicBezTo>
                    <a:cubicBezTo>
                      <a:pt x="8" y="7"/>
                      <a:pt x="8" y="7"/>
                      <a:pt x="8" y="7"/>
                    </a:cubicBezTo>
                    <a:cubicBezTo>
                      <a:pt x="8" y="7"/>
                      <a:pt x="8" y="7"/>
                      <a:pt x="8" y="7"/>
                    </a:cubicBezTo>
                    <a:cubicBezTo>
                      <a:pt x="9" y="7"/>
                      <a:pt x="9" y="7"/>
                      <a:pt x="9" y="7"/>
                    </a:cubicBezTo>
                    <a:cubicBezTo>
                      <a:pt x="9" y="7"/>
                      <a:pt x="9" y="7"/>
                      <a:pt x="9" y="7"/>
                    </a:cubicBezTo>
                    <a:cubicBezTo>
                      <a:pt x="9" y="7"/>
                      <a:pt x="9" y="7"/>
                      <a:pt x="9" y="6"/>
                    </a:cubicBezTo>
                    <a:cubicBezTo>
                      <a:pt x="9" y="6"/>
                      <a:pt x="9" y="6"/>
                      <a:pt x="9" y="6"/>
                    </a:cubicBezTo>
                    <a:cubicBezTo>
                      <a:pt x="9" y="6"/>
                      <a:pt x="9" y="6"/>
                      <a:pt x="8" y="6"/>
                    </a:cubicBezTo>
                    <a:cubicBezTo>
                      <a:pt x="8" y="6"/>
                      <a:pt x="8" y="6"/>
                      <a:pt x="8" y="6"/>
                    </a:cubicBezTo>
                    <a:cubicBezTo>
                      <a:pt x="8" y="6"/>
                      <a:pt x="8" y="5"/>
                      <a:pt x="8" y="5"/>
                    </a:cubicBezTo>
                    <a:cubicBezTo>
                      <a:pt x="8" y="5"/>
                      <a:pt x="8" y="5"/>
                      <a:pt x="9" y="5"/>
                    </a:cubicBezTo>
                    <a:cubicBezTo>
                      <a:pt x="9" y="5"/>
                      <a:pt x="9" y="5"/>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5"/>
                      <a:pt x="9" y="5"/>
                    </a:cubicBezTo>
                    <a:cubicBezTo>
                      <a:pt x="9" y="5"/>
                      <a:pt x="9" y="5"/>
                      <a:pt x="9" y="5"/>
                    </a:cubicBezTo>
                    <a:cubicBezTo>
                      <a:pt x="9" y="5"/>
                      <a:pt x="9" y="5"/>
                      <a:pt x="10" y="5"/>
                    </a:cubicBezTo>
                    <a:cubicBezTo>
                      <a:pt x="10" y="5"/>
                      <a:pt x="10" y="5"/>
                      <a:pt x="10" y="5"/>
                    </a:cubicBezTo>
                    <a:cubicBezTo>
                      <a:pt x="10" y="5"/>
                      <a:pt x="10" y="5"/>
                      <a:pt x="10" y="5"/>
                    </a:cubicBezTo>
                    <a:cubicBezTo>
                      <a:pt x="10" y="5"/>
                      <a:pt x="10" y="5"/>
                      <a:pt x="9"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0" name="Google Shape;430;p6"/>
              <p:cNvSpPr/>
              <p:nvPr/>
            </p:nvSpPr>
            <p:spPr>
              <a:xfrm>
                <a:off x="4751785" y="2745583"/>
                <a:ext cx="3572" cy="3572"/>
              </a:xfrm>
              <a:custGeom>
                <a:rect b="b" l="l" r="r" t="t"/>
                <a:pathLst>
                  <a:path extrusionOk="0" h="1" w="1">
                    <a:moveTo>
                      <a:pt x="1" y="0"/>
                    </a:moveTo>
                    <a:cubicBezTo>
                      <a:pt x="1" y="0"/>
                      <a:pt x="0" y="0"/>
                      <a:pt x="0" y="0"/>
                    </a:cubicBezTo>
                    <a:cubicBezTo>
                      <a:pt x="0" y="0"/>
                      <a:pt x="0" y="0"/>
                      <a:pt x="0" y="0"/>
                    </a:cubicBezTo>
                    <a:cubicBezTo>
                      <a:pt x="0" y="0"/>
                      <a:pt x="0" y="0"/>
                      <a:pt x="0" y="0"/>
                    </a:cubicBezTo>
                    <a:cubicBezTo>
                      <a:pt x="0" y="0"/>
                      <a:pt x="0" y="0"/>
                      <a:pt x="0" y="0"/>
                    </a:cubicBezTo>
                    <a:cubicBezTo>
                      <a:pt x="0" y="0"/>
                      <a:pt x="0" y="0"/>
                      <a:pt x="1" y="0"/>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1" name="Google Shape;431;p6"/>
              <p:cNvSpPr/>
              <p:nvPr/>
            </p:nvSpPr>
            <p:spPr>
              <a:xfrm>
                <a:off x="4760120" y="2739630"/>
                <a:ext cx="3572" cy="3572"/>
              </a:xfrm>
              <a:custGeom>
                <a:rect b="b" l="l" r="r" t="t"/>
                <a:pathLst>
                  <a:path extrusionOk="0" h="1" w="1">
                    <a:moveTo>
                      <a:pt x="0" y="0"/>
                    </a:move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2" name="Google Shape;432;p6"/>
              <p:cNvSpPr/>
              <p:nvPr/>
            </p:nvSpPr>
            <p:spPr>
              <a:xfrm>
                <a:off x="5083970" y="2858692"/>
                <a:ext cx="39291" cy="30956"/>
              </a:xfrm>
              <a:custGeom>
                <a:rect b="b" l="l" r="r" t="t"/>
                <a:pathLst>
                  <a:path extrusionOk="0" h="11" w="14">
                    <a:moveTo>
                      <a:pt x="13" y="2"/>
                    </a:moveTo>
                    <a:cubicBezTo>
                      <a:pt x="13" y="2"/>
                      <a:pt x="13" y="2"/>
                      <a:pt x="13" y="2"/>
                    </a:cubicBezTo>
                    <a:cubicBezTo>
                      <a:pt x="13" y="2"/>
                      <a:pt x="13" y="2"/>
                      <a:pt x="13" y="2"/>
                    </a:cubicBezTo>
                    <a:cubicBezTo>
                      <a:pt x="13" y="2"/>
                      <a:pt x="14" y="2"/>
                      <a:pt x="14" y="2"/>
                    </a:cubicBezTo>
                    <a:cubicBezTo>
                      <a:pt x="14" y="2"/>
                      <a:pt x="14" y="2"/>
                      <a:pt x="14" y="2"/>
                    </a:cubicBezTo>
                    <a:cubicBezTo>
                      <a:pt x="14" y="2"/>
                      <a:pt x="14" y="2"/>
                      <a:pt x="14" y="2"/>
                    </a:cubicBezTo>
                    <a:cubicBezTo>
                      <a:pt x="14" y="2"/>
                      <a:pt x="14"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1"/>
                    </a:cubicBezTo>
                    <a:cubicBezTo>
                      <a:pt x="13" y="1"/>
                      <a:pt x="13" y="1"/>
                      <a:pt x="13" y="1"/>
                    </a:cubicBezTo>
                    <a:cubicBezTo>
                      <a:pt x="13" y="1"/>
                      <a:pt x="13" y="1"/>
                      <a:pt x="13" y="1"/>
                    </a:cubicBezTo>
                    <a:cubicBezTo>
                      <a:pt x="13" y="1"/>
                      <a:pt x="13" y="2"/>
                      <a:pt x="13" y="2"/>
                    </a:cubicBezTo>
                    <a:cubicBezTo>
                      <a:pt x="13" y="2"/>
                      <a:pt x="13" y="2"/>
                      <a:pt x="13" y="2"/>
                    </a:cubicBezTo>
                    <a:cubicBezTo>
                      <a:pt x="13" y="2"/>
                      <a:pt x="13" y="2"/>
                      <a:pt x="13" y="2"/>
                    </a:cubicBezTo>
                    <a:cubicBezTo>
                      <a:pt x="13" y="2"/>
                      <a:pt x="13" y="2"/>
                      <a:pt x="13" y="2"/>
                    </a:cubicBezTo>
                    <a:cubicBezTo>
                      <a:pt x="13" y="2"/>
                      <a:pt x="13"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1"/>
                      <a:pt x="12" y="1"/>
                    </a:cubicBezTo>
                    <a:cubicBezTo>
                      <a:pt x="12" y="1"/>
                      <a:pt x="12" y="1"/>
                      <a:pt x="12" y="1"/>
                    </a:cubicBezTo>
                    <a:cubicBezTo>
                      <a:pt x="12" y="1"/>
                      <a:pt x="12" y="1"/>
                      <a:pt x="12" y="1"/>
                    </a:cubicBezTo>
                    <a:cubicBezTo>
                      <a:pt x="12" y="1"/>
                      <a:pt x="13" y="1"/>
                      <a:pt x="13" y="1"/>
                    </a:cubicBezTo>
                    <a:cubicBezTo>
                      <a:pt x="12" y="1"/>
                      <a:pt x="12" y="1"/>
                      <a:pt x="12" y="1"/>
                    </a:cubicBezTo>
                    <a:cubicBezTo>
                      <a:pt x="12" y="1"/>
                      <a:pt x="12" y="1"/>
                      <a:pt x="12" y="1"/>
                    </a:cubicBezTo>
                    <a:cubicBezTo>
                      <a:pt x="12" y="1"/>
                      <a:pt x="12" y="1"/>
                      <a:pt x="12" y="1"/>
                    </a:cubicBezTo>
                    <a:cubicBezTo>
                      <a:pt x="12" y="1"/>
                      <a:pt x="12" y="1"/>
                      <a:pt x="12" y="1"/>
                    </a:cubicBezTo>
                    <a:cubicBezTo>
                      <a:pt x="13" y="1"/>
                      <a:pt x="13" y="1"/>
                      <a:pt x="13" y="1"/>
                    </a:cubicBezTo>
                    <a:cubicBezTo>
                      <a:pt x="13" y="1"/>
                      <a:pt x="13" y="1"/>
                      <a:pt x="13" y="1"/>
                    </a:cubicBezTo>
                    <a:cubicBezTo>
                      <a:pt x="13" y="1"/>
                      <a:pt x="13" y="1"/>
                      <a:pt x="13" y="1"/>
                    </a:cubicBezTo>
                    <a:cubicBezTo>
                      <a:pt x="13" y="0"/>
                      <a:pt x="13" y="0"/>
                      <a:pt x="12" y="0"/>
                    </a:cubicBezTo>
                    <a:cubicBezTo>
                      <a:pt x="12" y="0"/>
                      <a:pt x="12" y="1"/>
                      <a:pt x="12" y="1"/>
                    </a:cubicBezTo>
                    <a:cubicBezTo>
                      <a:pt x="12" y="1"/>
                      <a:pt x="12" y="1"/>
                      <a:pt x="12" y="1"/>
                    </a:cubicBezTo>
                    <a:cubicBezTo>
                      <a:pt x="11" y="1"/>
                      <a:pt x="11" y="1"/>
                      <a:pt x="11" y="1"/>
                    </a:cubicBezTo>
                    <a:cubicBezTo>
                      <a:pt x="11" y="1"/>
                      <a:pt x="11" y="1"/>
                      <a:pt x="11" y="1"/>
                    </a:cubicBezTo>
                    <a:cubicBezTo>
                      <a:pt x="11" y="1"/>
                      <a:pt x="11" y="1"/>
                      <a:pt x="11" y="2"/>
                    </a:cubicBezTo>
                    <a:cubicBezTo>
                      <a:pt x="11" y="2"/>
                      <a:pt x="11" y="2"/>
                      <a:pt x="11" y="2"/>
                    </a:cubicBezTo>
                    <a:cubicBezTo>
                      <a:pt x="11" y="2"/>
                      <a:pt x="10" y="2"/>
                      <a:pt x="10" y="2"/>
                    </a:cubicBezTo>
                    <a:cubicBezTo>
                      <a:pt x="10" y="2"/>
                      <a:pt x="10" y="2"/>
                      <a:pt x="10" y="2"/>
                    </a:cubicBezTo>
                    <a:cubicBezTo>
                      <a:pt x="10" y="2"/>
                      <a:pt x="10" y="2"/>
                      <a:pt x="10" y="2"/>
                    </a:cubicBezTo>
                    <a:cubicBezTo>
                      <a:pt x="10" y="2"/>
                      <a:pt x="10" y="3"/>
                      <a:pt x="9" y="3"/>
                    </a:cubicBezTo>
                    <a:cubicBezTo>
                      <a:pt x="9" y="3"/>
                      <a:pt x="9" y="3"/>
                      <a:pt x="9" y="3"/>
                    </a:cubicBezTo>
                    <a:cubicBezTo>
                      <a:pt x="9" y="3"/>
                      <a:pt x="9" y="3"/>
                      <a:pt x="9" y="3"/>
                    </a:cubicBezTo>
                    <a:cubicBezTo>
                      <a:pt x="9" y="3"/>
                      <a:pt x="9" y="3"/>
                      <a:pt x="9" y="3"/>
                    </a:cubicBezTo>
                    <a:cubicBezTo>
                      <a:pt x="9" y="4"/>
                      <a:pt x="9" y="4"/>
                      <a:pt x="9" y="4"/>
                    </a:cubicBezTo>
                    <a:cubicBezTo>
                      <a:pt x="8" y="4"/>
                      <a:pt x="8" y="4"/>
                      <a:pt x="8" y="4"/>
                    </a:cubicBezTo>
                    <a:cubicBezTo>
                      <a:pt x="8" y="4"/>
                      <a:pt x="8" y="4"/>
                      <a:pt x="8" y="4"/>
                    </a:cubicBezTo>
                    <a:cubicBezTo>
                      <a:pt x="8" y="4"/>
                      <a:pt x="8" y="4"/>
                      <a:pt x="8" y="4"/>
                    </a:cubicBezTo>
                    <a:cubicBezTo>
                      <a:pt x="8" y="4"/>
                      <a:pt x="8" y="4"/>
                      <a:pt x="7" y="4"/>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6" y="5"/>
                    </a:cubicBezTo>
                    <a:cubicBezTo>
                      <a:pt x="6" y="5"/>
                      <a:pt x="6" y="5"/>
                      <a:pt x="6" y="5"/>
                    </a:cubicBezTo>
                    <a:cubicBezTo>
                      <a:pt x="6" y="5"/>
                      <a:pt x="6" y="5"/>
                      <a:pt x="5" y="6"/>
                    </a:cubicBezTo>
                    <a:cubicBezTo>
                      <a:pt x="5" y="6"/>
                      <a:pt x="5" y="6"/>
                      <a:pt x="5" y="6"/>
                    </a:cubicBezTo>
                    <a:cubicBezTo>
                      <a:pt x="5" y="6"/>
                      <a:pt x="5" y="6"/>
                      <a:pt x="5" y="6"/>
                    </a:cubicBezTo>
                    <a:cubicBezTo>
                      <a:pt x="5"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3" y="6"/>
                    </a:cubicBezTo>
                    <a:cubicBezTo>
                      <a:pt x="3" y="6"/>
                      <a:pt x="3" y="6"/>
                      <a:pt x="3" y="6"/>
                    </a:cubicBezTo>
                    <a:cubicBezTo>
                      <a:pt x="3" y="6"/>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1" y="7"/>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0" y="8"/>
                    </a:cubicBezTo>
                    <a:cubicBezTo>
                      <a:pt x="0" y="8"/>
                      <a:pt x="0" y="8"/>
                      <a:pt x="0" y="8"/>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9"/>
                    </a:cubicBezTo>
                    <a:cubicBezTo>
                      <a:pt x="0" y="9"/>
                      <a:pt x="0" y="9"/>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1" y="10"/>
                      <a:pt x="1" y="10"/>
                    </a:cubicBezTo>
                    <a:cubicBezTo>
                      <a:pt x="1" y="10"/>
                      <a:pt x="1" y="10"/>
                      <a:pt x="1" y="10"/>
                    </a:cubicBezTo>
                    <a:cubicBezTo>
                      <a:pt x="1" y="10"/>
                      <a:pt x="1" y="10"/>
                      <a:pt x="1" y="10"/>
                    </a:cubicBezTo>
                    <a:cubicBezTo>
                      <a:pt x="1" y="11"/>
                      <a:pt x="1" y="11"/>
                      <a:pt x="1" y="11"/>
                    </a:cubicBezTo>
                    <a:cubicBezTo>
                      <a:pt x="1" y="11"/>
                      <a:pt x="1" y="11"/>
                      <a:pt x="1" y="11"/>
                    </a:cubicBezTo>
                    <a:cubicBezTo>
                      <a:pt x="1" y="11"/>
                      <a:pt x="1" y="11"/>
                      <a:pt x="1" y="11"/>
                    </a:cubicBezTo>
                    <a:cubicBezTo>
                      <a:pt x="1" y="11"/>
                      <a:pt x="1" y="11"/>
                      <a:pt x="1" y="11"/>
                    </a:cubicBezTo>
                    <a:cubicBezTo>
                      <a:pt x="1" y="11"/>
                      <a:pt x="2" y="11"/>
                      <a:pt x="2" y="11"/>
                    </a:cubicBezTo>
                    <a:cubicBezTo>
                      <a:pt x="2" y="11"/>
                      <a:pt x="2" y="11"/>
                      <a:pt x="2" y="11"/>
                    </a:cubicBezTo>
                    <a:cubicBezTo>
                      <a:pt x="2" y="11"/>
                      <a:pt x="2" y="11"/>
                      <a:pt x="3" y="11"/>
                    </a:cubicBezTo>
                    <a:cubicBezTo>
                      <a:pt x="3" y="11"/>
                      <a:pt x="3" y="11"/>
                      <a:pt x="3" y="11"/>
                    </a:cubicBezTo>
                    <a:cubicBezTo>
                      <a:pt x="3" y="11"/>
                      <a:pt x="3" y="11"/>
                      <a:pt x="3" y="11"/>
                    </a:cubicBezTo>
                    <a:cubicBezTo>
                      <a:pt x="3" y="11"/>
                      <a:pt x="3" y="11"/>
                      <a:pt x="3" y="11"/>
                    </a:cubicBezTo>
                    <a:cubicBezTo>
                      <a:pt x="3" y="11"/>
                      <a:pt x="3" y="10"/>
                      <a:pt x="3"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4" y="10"/>
                    </a:cubicBezTo>
                    <a:cubicBezTo>
                      <a:pt x="4" y="10"/>
                      <a:pt x="4" y="10"/>
                      <a:pt x="5" y="9"/>
                    </a:cubicBezTo>
                    <a:cubicBezTo>
                      <a:pt x="5" y="9"/>
                      <a:pt x="5" y="9"/>
                      <a:pt x="5" y="9"/>
                    </a:cubicBezTo>
                    <a:cubicBezTo>
                      <a:pt x="5" y="9"/>
                      <a:pt x="5" y="9"/>
                      <a:pt x="5" y="9"/>
                    </a:cubicBezTo>
                    <a:cubicBezTo>
                      <a:pt x="5" y="9"/>
                      <a:pt x="5" y="9"/>
                      <a:pt x="5" y="9"/>
                    </a:cubicBezTo>
                    <a:cubicBezTo>
                      <a:pt x="5" y="9"/>
                      <a:pt x="5" y="9"/>
                      <a:pt x="5" y="9"/>
                    </a:cubicBezTo>
                    <a:cubicBezTo>
                      <a:pt x="5" y="8"/>
                      <a:pt x="6" y="8"/>
                      <a:pt x="6" y="8"/>
                    </a:cubicBezTo>
                    <a:cubicBezTo>
                      <a:pt x="6" y="8"/>
                      <a:pt x="6" y="8"/>
                      <a:pt x="6" y="8"/>
                    </a:cubicBezTo>
                    <a:cubicBezTo>
                      <a:pt x="6" y="8"/>
                      <a:pt x="6" y="8"/>
                      <a:pt x="6" y="8"/>
                    </a:cubicBezTo>
                    <a:cubicBezTo>
                      <a:pt x="6" y="8"/>
                      <a:pt x="7" y="7"/>
                      <a:pt x="7" y="7"/>
                    </a:cubicBezTo>
                    <a:cubicBezTo>
                      <a:pt x="7" y="7"/>
                      <a:pt x="7" y="7"/>
                      <a:pt x="7" y="7"/>
                    </a:cubicBezTo>
                    <a:cubicBezTo>
                      <a:pt x="7" y="7"/>
                      <a:pt x="7" y="7"/>
                      <a:pt x="7" y="7"/>
                    </a:cubicBezTo>
                    <a:cubicBezTo>
                      <a:pt x="7" y="7"/>
                      <a:pt x="7" y="7"/>
                      <a:pt x="7" y="7"/>
                    </a:cubicBezTo>
                    <a:cubicBezTo>
                      <a:pt x="8" y="7"/>
                      <a:pt x="8" y="7"/>
                      <a:pt x="8" y="7"/>
                    </a:cubicBezTo>
                    <a:cubicBezTo>
                      <a:pt x="8" y="7"/>
                      <a:pt x="8" y="7"/>
                      <a:pt x="8" y="7"/>
                    </a:cubicBezTo>
                    <a:cubicBezTo>
                      <a:pt x="8" y="7"/>
                      <a:pt x="8" y="7"/>
                      <a:pt x="8" y="6"/>
                    </a:cubicBezTo>
                    <a:cubicBezTo>
                      <a:pt x="8" y="6"/>
                      <a:pt x="8" y="6"/>
                      <a:pt x="8" y="6"/>
                    </a:cubicBezTo>
                    <a:cubicBezTo>
                      <a:pt x="8" y="6"/>
                      <a:pt x="8" y="6"/>
                      <a:pt x="8" y="6"/>
                    </a:cubicBezTo>
                    <a:cubicBezTo>
                      <a:pt x="8" y="6"/>
                      <a:pt x="8" y="6"/>
                      <a:pt x="9" y="6"/>
                    </a:cubicBezTo>
                    <a:cubicBezTo>
                      <a:pt x="9" y="6"/>
                      <a:pt x="9" y="6"/>
                      <a:pt x="9" y="6"/>
                    </a:cubicBezTo>
                    <a:cubicBezTo>
                      <a:pt x="9" y="6"/>
                      <a:pt x="9" y="6"/>
                      <a:pt x="9" y="6"/>
                    </a:cubicBezTo>
                    <a:cubicBezTo>
                      <a:pt x="9" y="6"/>
                      <a:pt x="9" y="6"/>
                      <a:pt x="9" y="6"/>
                    </a:cubicBezTo>
                    <a:cubicBezTo>
                      <a:pt x="9" y="6"/>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6"/>
                      <a:pt x="9" y="6"/>
                      <a:pt x="9" y="6"/>
                    </a:cubicBezTo>
                    <a:cubicBezTo>
                      <a:pt x="9" y="6"/>
                      <a:pt x="9" y="6"/>
                      <a:pt x="9" y="6"/>
                    </a:cubicBezTo>
                    <a:cubicBezTo>
                      <a:pt x="9" y="6"/>
                      <a:pt x="9" y="6"/>
                      <a:pt x="9" y="6"/>
                    </a:cubicBezTo>
                    <a:cubicBezTo>
                      <a:pt x="10" y="5"/>
                      <a:pt x="10" y="5"/>
                      <a:pt x="10" y="5"/>
                    </a:cubicBezTo>
                    <a:cubicBezTo>
                      <a:pt x="10" y="5"/>
                      <a:pt x="10" y="5"/>
                      <a:pt x="10" y="5"/>
                    </a:cubicBezTo>
                    <a:cubicBezTo>
                      <a:pt x="10" y="5"/>
                      <a:pt x="10" y="5"/>
                      <a:pt x="10" y="5"/>
                    </a:cubicBezTo>
                    <a:cubicBezTo>
                      <a:pt x="10" y="5"/>
                      <a:pt x="11" y="5"/>
                      <a:pt x="11" y="5"/>
                    </a:cubicBezTo>
                    <a:cubicBezTo>
                      <a:pt x="11" y="5"/>
                      <a:pt x="11" y="5"/>
                      <a:pt x="11" y="5"/>
                    </a:cubicBezTo>
                    <a:cubicBezTo>
                      <a:pt x="11" y="5"/>
                      <a:pt x="11" y="5"/>
                      <a:pt x="11" y="5"/>
                    </a:cubicBezTo>
                    <a:cubicBezTo>
                      <a:pt x="11" y="5"/>
                      <a:pt x="11" y="5"/>
                      <a:pt x="11" y="5"/>
                    </a:cubicBezTo>
                    <a:cubicBezTo>
                      <a:pt x="11" y="5"/>
                      <a:pt x="11" y="5"/>
                      <a:pt x="11" y="4"/>
                    </a:cubicBezTo>
                    <a:cubicBezTo>
                      <a:pt x="11" y="4"/>
                      <a:pt x="11" y="4"/>
                      <a:pt x="11" y="4"/>
                    </a:cubicBezTo>
                    <a:cubicBezTo>
                      <a:pt x="11" y="4"/>
                      <a:pt x="11" y="4"/>
                      <a:pt x="11" y="4"/>
                    </a:cubicBezTo>
                    <a:cubicBezTo>
                      <a:pt x="11" y="4"/>
                      <a:pt x="11" y="4"/>
                      <a:pt x="11" y="4"/>
                    </a:cubicBezTo>
                    <a:cubicBezTo>
                      <a:pt x="12" y="4"/>
                      <a:pt x="12" y="4"/>
                      <a:pt x="12" y="4"/>
                    </a:cubicBezTo>
                    <a:cubicBezTo>
                      <a:pt x="12" y="4"/>
                      <a:pt x="12" y="4"/>
                      <a:pt x="12" y="4"/>
                    </a:cubicBezTo>
                    <a:cubicBezTo>
                      <a:pt x="12" y="4"/>
                      <a:pt x="12" y="4"/>
                      <a:pt x="12" y="4"/>
                    </a:cubicBezTo>
                    <a:cubicBezTo>
                      <a:pt x="12" y="4"/>
                      <a:pt x="12" y="4"/>
                      <a:pt x="12" y="4"/>
                    </a:cubicBezTo>
                    <a:cubicBezTo>
                      <a:pt x="12" y="4"/>
                      <a:pt x="12" y="3"/>
                      <a:pt x="12" y="3"/>
                    </a:cubicBezTo>
                    <a:cubicBezTo>
                      <a:pt x="12" y="3"/>
                      <a:pt x="12" y="3"/>
                      <a:pt x="12" y="3"/>
                    </a:cubicBezTo>
                    <a:cubicBezTo>
                      <a:pt x="12" y="3"/>
                      <a:pt x="12" y="3"/>
                      <a:pt x="12" y="3"/>
                    </a:cubicBezTo>
                    <a:cubicBezTo>
                      <a:pt x="12" y="3"/>
                      <a:pt x="12" y="3"/>
                      <a:pt x="12"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lose/>
                    <a:moveTo>
                      <a:pt x="13" y="2"/>
                    </a:moveTo>
                    <a:cubicBezTo>
                      <a:pt x="13" y="2"/>
                      <a:pt x="13" y="2"/>
                      <a:pt x="13" y="2"/>
                    </a:cubicBezTo>
                    <a:cubicBezTo>
                      <a:pt x="13" y="2"/>
                      <a:pt x="13" y="2"/>
                      <a:pt x="13" y="2"/>
                    </a:cubicBezTo>
                    <a:cubicBezTo>
                      <a:pt x="13" y="2"/>
                      <a:pt x="13" y="2"/>
                      <a:pt x="13" y="2"/>
                    </a:cubicBezTo>
                    <a:cubicBezTo>
                      <a:pt x="13" y="2"/>
                      <a:pt x="13" y="2"/>
                      <a:pt x="13" y="2"/>
                    </a:cubicBezTo>
                    <a:cubicBezTo>
                      <a:pt x="13" y="2"/>
                      <a:pt x="13" y="2"/>
                      <a:pt x="13"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3" name="Google Shape;433;p6"/>
              <p:cNvSpPr/>
              <p:nvPr/>
            </p:nvSpPr>
            <p:spPr>
              <a:xfrm>
                <a:off x="5139929" y="2881314"/>
                <a:ext cx="3572" cy="2381"/>
              </a:xfrm>
              <a:custGeom>
                <a:rect b="b" l="l" r="r" t="t"/>
                <a:pathLst>
                  <a:path extrusionOk="0" h="1"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4" name="Google Shape;434;p6"/>
              <p:cNvSpPr/>
              <p:nvPr/>
            </p:nvSpPr>
            <p:spPr>
              <a:xfrm>
                <a:off x="5120878" y="2842023"/>
                <a:ext cx="25004" cy="25004"/>
              </a:xfrm>
              <a:custGeom>
                <a:rect b="b" l="l" r="r" t="t"/>
                <a:pathLst>
                  <a:path extrusionOk="0" h="9" w="9">
                    <a:moveTo>
                      <a:pt x="8" y="2"/>
                    </a:move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8" y="2"/>
                      <a:pt x="8" y="2"/>
                      <a:pt x="8" y="2"/>
                    </a:cubicBezTo>
                    <a:cubicBezTo>
                      <a:pt x="7" y="2"/>
                      <a:pt x="7" y="2"/>
                      <a:pt x="7" y="3"/>
                    </a:cubicBezTo>
                    <a:cubicBezTo>
                      <a:pt x="7" y="3"/>
                      <a:pt x="7" y="3"/>
                      <a:pt x="7" y="3"/>
                    </a:cubicBezTo>
                    <a:cubicBezTo>
                      <a:pt x="7" y="3"/>
                      <a:pt x="7" y="3"/>
                      <a:pt x="7" y="3"/>
                    </a:cubicBezTo>
                    <a:cubicBezTo>
                      <a:pt x="7" y="3"/>
                      <a:pt x="7" y="3"/>
                      <a:pt x="7" y="3"/>
                    </a:cubicBezTo>
                    <a:cubicBezTo>
                      <a:pt x="7" y="3"/>
                      <a:pt x="7" y="3"/>
                      <a:pt x="7" y="3"/>
                    </a:cubicBezTo>
                    <a:cubicBezTo>
                      <a:pt x="7" y="3"/>
                      <a:pt x="7" y="2"/>
                      <a:pt x="7" y="2"/>
                    </a:cubicBezTo>
                    <a:cubicBezTo>
                      <a:pt x="7" y="2"/>
                      <a:pt x="7" y="2"/>
                      <a:pt x="7" y="2"/>
                    </a:cubicBezTo>
                    <a:cubicBezTo>
                      <a:pt x="7" y="2"/>
                      <a:pt x="6" y="2"/>
                      <a:pt x="6" y="2"/>
                    </a:cubicBezTo>
                    <a:cubicBezTo>
                      <a:pt x="6" y="2"/>
                      <a:pt x="6" y="2"/>
                      <a:pt x="6" y="1"/>
                    </a:cubicBezTo>
                    <a:cubicBezTo>
                      <a:pt x="6" y="1"/>
                      <a:pt x="6" y="1"/>
                      <a:pt x="6" y="1"/>
                    </a:cubicBezTo>
                    <a:cubicBezTo>
                      <a:pt x="6" y="1"/>
                      <a:pt x="7" y="1"/>
                      <a:pt x="7" y="0"/>
                    </a:cubicBezTo>
                    <a:cubicBezTo>
                      <a:pt x="7" y="0"/>
                      <a:pt x="7" y="0"/>
                      <a:pt x="6" y="0"/>
                    </a:cubicBezTo>
                    <a:cubicBezTo>
                      <a:pt x="6" y="0"/>
                      <a:pt x="6" y="0"/>
                      <a:pt x="6" y="0"/>
                    </a:cubicBezTo>
                    <a:cubicBezTo>
                      <a:pt x="6" y="0"/>
                      <a:pt x="6" y="0"/>
                      <a:pt x="6" y="0"/>
                    </a:cubicBezTo>
                    <a:cubicBezTo>
                      <a:pt x="6" y="0"/>
                      <a:pt x="6" y="0"/>
                      <a:pt x="6" y="0"/>
                    </a:cubicBezTo>
                    <a:cubicBezTo>
                      <a:pt x="6" y="1"/>
                      <a:pt x="6" y="1"/>
                      <a:pt x="6" y="1"/>
                    </a:cubicBezTo>
                    <a:cubicBezTo>
                      <a:pt x="6" y="1"/>
                      <a:pt x="6" y="1"/>
                      <a:pt x="6" y="1"/>
                    </a:cubicBezTo>
                    <a:cubicBezTo>
                      <a:pt x="6" y="1"/>
                      <a:pt x="6" y="1"/>
                      <a:pt x="6" y="1"/>
                    </a:cubicBezTo>
                    <a:cubicBezTo>
                      <a:pt x="6" y="0"/>
                      <a:pt x="6" y="0"/>
                      <a:pt x="6" y="0"/>
                    </a:cubicBezTo>
                    <a:cubicBezTo>
                      <a:pt x="6" y="0"/>
                      <a:pt x="5" y="0"/>
                      <a:pt x="5" y="0"/>
                    </a:cubicBezTo>
                    <a:cubicBezTo>
                      <a:pt x="5" y="0"/>
                      <a:pt x="5" y="0"/>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2"/>
                      <a:pt x="5" y="2"/>
                    </a:cubicBez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4" y="2"/>
                      <a:pt x="4" y="2"/>
                      <a:pt x="4" y="3"/>
                    </a:cubicBezTo>
                    <a:cubicBezTo>
                      <a:pt x="4" y="3"/>
                      <a:pt x="4" y="3"/>
                      <a:pt x="4" y="3"/>
                    </a:cubicBezTo>
                    <a:cubicBezTo>
                      <a:pt x="4" y="3"/>
                      <a:pt x="4" y="3"/>
                      <a:pt x="3" y="3"/>
                    </a:cubicBezTo>
                    <a:cubicBezTo>
                      <a:pt x="3" y="3"/>
                      <a:pt x="3" y="3"/>
                      <a:pt x="3" y="3"/>
                    </a:cubicBezTo>
                    <a:cubicBezTo>
                      <a:pt x="3" y="3"/>
                      <a:pt x="3" y="3"/>
                      <a:pt x="3" y="4"/>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2" y="4"/>
                      <a:pt x="2" y="5"/>
                      <a:pt x="2" y="5"/>
                    </a:cubicBezTo>
                    <a:cubicBezTo>
                      <a:pt x="2" y="5"/>
                      <a:pt x="2" y="5"/>
                      <a:pt x="2" y="5"/>
                    </a:cubicBezTo>
                    <a:cubicBezTo>
                      <a:pt x="2" y="5"/>
                      <a:pt x="2" y="5"/>
                      <a:pt x="2" y="5"/>
                    </a:cubicBezTo>
                    <a:cubicBezTo>
                      <a:pt x="2" y="5"/>
                      <a:pt x="2" y="5"/>
                      <a:pt x="2" y="5"/>
                    </a:cubicBezTo>
                    <a:cubicBezTo>
                      <a:pt x="2" y="5"/>
                      <a:pt x="2" y="5"/>
                      <a:pt x="2" y="5"/>
                    </a:cubicBezTo>
                    <a:cubicBezTo>
                      <a:pt x="2" y="6"/>
                      <a:pt x="2" y="6"/>
                      <a:pt x="2" y="6"/>
                    </a:cubicBezTo>
                    <a:cubicBezTo>
                      <a:pt x="2" y="6"/>
                      <a:pt x="2" y="6"/>
                      <a:pt x="2" y="6"/>
                    </a:cubicBezTo>
                    <a:cubicBezTo>
                      <a:pt x="3" y="6"/>
                      <a:pt x="3" y="6"/>
                      <a:pt x="3" y="6"/>
                    </a:cubicBezTo>
                    <a:cubicBezTo>
                      <a:pt x="3" y="6"/>
                      <a:pt x="3" y="6"/>
                      <a:pt x="3" y="6"/>
                    </a:cubicBezTo>
                    <a:cubicBezTo>
                      <a:pt x="2" y="6"/>
                      <a:pt x="2" y="7"/>
                      <a:pt x="2" y="7"/>
                    </a:cubicBezTo>
                    <a:cubicBezTo>
                      <a:pt x="2" y="7"/>
                      <a:pt x="2" y="7"/>
                      <a:pt x="2" y="7"/>
                    </a:cubicBezTo>
                    <a:cubicBezTo>
                      <a:pt x="2" y="7"/>
                      <a:pt x="2" y="7"/>
                      <a:pt x="2" y="7"/>
                    </a:cubicBezTo>
                    <a:cubicBezTo>
                      <a:pt x="2" y="7"/>
                      <a:pt x="2" y="7"/>
                      <a:pt x="2" y="7"/>
                    </a:cubicBezTo>
                    <a:cubicBezTo>
                      <a:pt x="2" y="7"/>
                      <a:pt x="2" y="7"/>
                      <a:pt x="2" y="7"/>
                    </a:cubicBezTo>
                    <a:cubicBezTo>
                      <a:pt x="1" y="8"/>
                      <a:pt x="1" y="8"/>
                      <a:pt x="1" y="8"/>
                    </a:cubicBezTo>
                    <a:cubicBezTo>
                      <a:pt x="1" y="8"/>
                      <a:pt x="1" y="8"/>
                      <a:pt x="1" y="8"/>
                    </a:cubicBezTo>
                    <a:cubicBezTo>
                      <a:pt x="1" y="8"/>
                      <a:pt x="1" y="8"/>
                      <a:pt x="1" y="8"/>
                    </a:cubicBezTo>
                    <a:cubicBezTo>
                      <a:pt x="1" y="8"/>
                      <a:pt x="0" y="8"/>
                      <a:pt x="1" y="8"/>
                    </a:cubicBezTo>
                    <a:cubicBezTo>
                      <a:pt x="1" y="8"/>
                      <a:pt x="1" y="8"/>
                      <a:pt x="1" y="8"/>
                    </a:cubicBezTo>
                    <a:cubicBezTo>
                      <a:pt x="1" y="8"/>
                      <a:pt x="1" y="8"/>
                      <a:pt x="1" y="9"/>
                    </a:cubicBezTo>
                    <a:cubicBezTo>
                      <a:pt x="1" y="9"/>
                      <a:pt x="1" y="9"/>
                      <a:pt x="1" y="9"/>
                    </a:cubicBezTo>
                    <a:cubicBezTo>
                      <a:pt x="1" y="9"/>
                      <a:pt x="1" y="9"/>
                      <a:pt x="1" y="9"/>
                    </a:cubicBezTo>
                    <a:cubicBezTo>
                      <a:pt x="1" y="9"/>
                      <a:pt x="1" y="9"/>
                      <a:pt x="1" y="9"/>
                    </a:cubicBezTo>
                    <a:cubicBezTo>
                      <a:pt x="1" y="9"/>
                      <a:pt x="1" y="9"/>
                      <a:pt x="2" y="9"/>
                    </a:cubicBezTo>
                    <a:cubicBezTo>
                      <a:pt x="2" y="9"/>
                      <a:pt x="2" y="9"/>
                      <a:pt x="2" y="9"/>
                    </a:cubicBezTo>
                    <a:cubicBezTo>
                      <a:pt x="2" y="9"/>
                      <a:pt x="2" y="9"/>
                      <a:pt x="2" y="9"/>
                    </a:cubicBezTo>
                    <a:cubicBezTo>
                      <a:pt x="2" y="9"/>
                      <a:pt x="2" y="9"/>
                      <a:pt x="2" y="9"/>
                    </a:cubicBezTo>
                    <a:cubicBezTo>
                      <a:pt x="2" y="8"/>
                      <a:pt x="2" y="8"/>
                      <a:pt x="2" y="8"/>
                    </a:cubicBezTo>
                    <a:cubicBezTo>
                      <a:pt x="2" y="8"/>
                      <a:pt x="2" y="8"/>
                      <a:pt x="2" y="8"/>
                    </a:cubicBezTo>
                    <a:cubicBezTo>
                      <a:pt x="2" y="8"/>
                      <a:pt x="3" y="8"/>
                      <a:pt x="3" y="8"/>
                    </a:cubicBezTo>
                    <a:cubicBezTo>
                      <a:pt x="3" y="8"/>
                      <a:pt x="3" y="8"/>
                      <a:pt x="3" y="8"/>
                    </a:cubicBezTo>
                    <a:cubicBezTo>
                      <a:pt x="3" y="8"/>
                      <a:pt x="3" y="8"/>
                      <a:pt x="3" y="8"/>
                    </a:cubicBezTo>
                    <a:cubicBezTo>
                      <a:pt x="3" y="8"/>
                      <a:pt x="3" y="8"/>
                      <a:pt x="3" y="8"/>
                    </a:cubicBezTo>
                    <a:cubicBezTo>
                      <a:pt x="3" y="8"/>
                      <a:pt x="3" y="8"/>
                      <a:pt x="3" y="8"/>
                    </a:cubicBezTo>
                    <a:cubicBezTo>
                      <a:pt x="3" y="7"/>
                      <a:pt x="3" y="7"/>
                      <a:pt x="3" y="7"/>
                    </a:cubicBezTo>
                    <a:cubicBezTo>
                      <a:pt x="3" y="7"/>
                      <a:pt x="3" y="7"/>
                      <a:pt x="3" y="7"/>
                    </a:cubicBezTo>
                    <a:cubicBezTo>
                      <a:pt x="4" y="7"/>
                      <a:pt x="4" y="7"/>
                      <a:pt x="4" y="7"/>
                    </a:cubicBezTo>
                    <a:cubicBezTo>
                      <a:pt x="4" y="7"/>
                      <a:pt x="4" y="7"/>
                      <a:pt x="4" y="7"/>
                    </a:cubicBezTo>
                    <a:cubicBezTo>
                      <a:pt x="4" y="7"/>
                      <a:pt x="4" y="7"/>
                      <a:pt x="4" y="7"/>
                    </a:cubicBezTo>
                    <a:cubicBezTo>
                      <a:pt x="4" y="7"/>
                      <a:pt x="4" y="7"/>
                      <a:pt x="4" y="6"/>
                    </a:cubicBezTo>
                    <a:cubicBezTo>
                      <a:pt x="4" y="6"/>
                      <a:pt x="4" y="6"/>
                      <a:pt x="4" y="6"/>
                    </a:cubicBezTo>
                    <a:cubicBezTo>
                      <a:pt x="5" y="6"/>
                      <a:pt x="5" y="6"/>
                      <a:pt x="5" y="6"/>
                    </a:cubicBezTo>
                    <a:cubicBezTo>
                      <a:pt x="5" y="6"/>
                      <a:pt x="5" y="6"/>
                      <a:pt x="5" y="6"/>
                    </a:cubicBezTo>
                    <a:cubicBezTo>
                      <a:pt x="5" y="6"/>
                      <a:pt x="5" y="6"/>
                      <a:pt x="5" y="6"/>
                    </a:cubicBezTo>
                    <a:cubicBezTo>
                      <a:pt x="5" y="6"/>
                      <a:pt x="5" y="5"/>
                      <a:pt x="5" y="5"/>
                    </a:cubicBezTo>
                    <a:cubicBezTo>
                      <a:pt x="5" y="5"/>
                      <a:pt x="5" y="5"/>
                      <a:pt x="5" y="5"/>
                    </a:cubicBezTo>
                    <a:cubicBezTo>
                      <a:pt x="5" y="5"/>
                      <a:pt x="5"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8" y="4"/>
                      <a:pt x="8" y="4"/>
                    </a:cubicBezTo>
                    <a:cubicBezTo>
                      <a:pt x="8" y="4"/>
                      <a:pt x="8" y="3"/>
                      <a:pt x="8" y="3"/>
                    </a:cubicBezTo>
                    <a:cubicBezTo>
                      <a:pt x="8" y="3"/>
                      <a:pt x="8" y="3"/>
                      <a:pt x="8" y="3"/>
                    </a:cubicBezTo>
                    <a:cubicBezTo>
                      <a:pt x="8" y="3"/>
                      <a:pt x="8" y="3"/>
                      <a:pt x="8" y="3"/>
                    </a:cubicBezTo>
                    <a:cubicBezTo>
                      <a:pt x="8" y="3"/>
                      <a:pt x="8" y="3"/>
                      <a:pt x="9" y="2"/>
                    </a:cubicBezTo>
                    <a:cubicBezTo>
                      <a:pt x="9" y="2"/>
                      <a:pt x="9" y="2"/>
                      <a:pt x="9" y="2"/>
                    </a:cubicBezTo>
                    <a:cubicBezTo>
                      <a:pt x="9" y="2"/>
                      <a:pt x="9" y="2"/>
                      <a:pt x="9" y="2"/>
                    </a:cubicBezTo>
                    <a:cubicBezTo>
                      <a:pt x="9" y="2"/>
                      <a:pt x="9" y="2"/>
                      <a:pt x="9" y="2"/>
                    </a:cubicBezTo>
                    <a:cubicBezTo>
                      <a:pt x="9" y="2"/>
                      <a:pt x="9" y="2"/>
                      <a:pt x="8"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5" name="Google Shape;435;p6"/>
              <p:cNvSpPr/>
              <p:nvPr/>
            </p:nvSpPr>
            <p:spPr>
              <a:xfrm>
                <a:off x="5133976" y="2827735"/>
                <a:ext cx="3572" cy="14288"/>
              </a:xfrm>
              <a:custGeom>
                <a:rect b="b" l="l" r="r" t="t"/>
                <a:pathLst>
                  <a:path extrusionOk="0" h="5" w="1">
                    <a:moveTo>
                      <a:pt x="1" y="3"/>
                    </a:move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0" y="1"/>
                      <a:pt x="0" y="1"/>
                      <a:pt x="0" y="2"/>
                    </a:cubicBezTo>
                    <a:cubicBezTo>
                      <a:pt x="0" y="2"/>
                      <a:pt x="0" y="2"/>
                      <a:pt x="0" y="2"/>
                    </a:cubicBezTo>
                    <a:cubicBezTo>
                      <a:pt x="0" y="2"/>
                      <a:pt x="0" y="2"/>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3"/>
                      <a:pt x="0" y="3"/>
                    </a:cubicBezTo>
                    <a:cubicBezTo>
                      <a:pt x="0" y="3"/>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3"/>
                      <a:pt x="1" y="3"/>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6" name="Google Shape;436;p6"/>
              <p:cNvSpPr/>
              <p:nvPr/>
            </p:nvSpPr>
            <p:spPr>
              <a:xfrm>
                <a:off x="5013722" y="2824164"/>
                <a:ext cx="5954" cy="3572"/>
              </a:xfrm>
              <a:custGeom>
                <a:rect b="b" l="l" r="r" t="t"/>
                <a:pathLst>
                  <a:path extrusionOk="0" h="1" w="2">
                    <a:moveTo>
                      <a:pt x="2" y="0"/>
                    </a:move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1"/>
                    </a:cubicBezTo>
                    <a:cubicBezTo>
                      <a:pt x="0" y="1"/>
                      <a:pt x="0" y="1"/>
                      <a:pt x="0" y="1"/>
                    </a:cubicBezTo>
                    <a:cubicBezTo>
                      <a:pt x="0"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7" name="Google Shape;437;p6"/>
              <p:cNvSpPr/>
              <p:nvPr/>
            </p:nvSpPr>
            <p:spPr>
              <a:xfrm>
                <a:off x="5028010" y="2844405"/>
                <a:ext cx="2381" cy="2381"/>
              </a:xfrm>
              <a:custGeom>
                <a:rect b="b" l="l" r="r" t="t"/>
                <a:pathLst>
                  <a:path extrusionOk="0" h="1" w="1">
                    <a:moveTo>
                      <a:pt x="1" y="1"/>
                    </a:move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8" name="Google Shape;438;p6"/>
              <p:cNvSpPr/>
              <p:nvPr/>
            </p:nvSpPr>
            <p:spPr>
              <a:xfrm>
                <a:off x="5028010" y="2850357"/>
                <a:ext cx="14288" cy="16669"/>
              </a:xfrm>
              <a:custGeom>
                <a:rect b="b" l="l" r="r" t="t"/>
                <a:pathLst>
                  <a:path extrusionOk="0" h="6" w="5">
                    <a:moveTo>
                      <a:pt x="5" y="1"/>
                    </a:move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4"/>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1" y="5"/>
                    </a:cubicBezTo>
                    <a:cubicBezTo>
                      <a:pt x="1" y="5"/>
                      <a:pt x="1" y="5"/>
                      <a:pt x="1" y="5"/>
                    </a:cubicBezTo>
                    <a:cubicBezTo>
                      <a:pt x="1" y="5"/>
                      <a:pt x="1" y="5"/>
                      <a:pt x="1" y="5"/>
                    </a:cubicBezTo>
                    <a:cubicBezTo>
                      <a:pt x="1" y="6"/>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5"/>
                    </a:cubicBezTo>
                    <a:cubicBezTo>
                      <a:pt x="1" y="5"/>
                      <a:pt x="1" y="5"/>
                      <a:pt x="1" y="5"/>
                    </a:cubicBezTo>
                    <a:cubicBezTo>
                      <a:pt x="1" y="5"/>
                      <a:pt x="1" y="5"/>
                      <a:pt x="2" y="5"/>
                    </a:cubicBezTo>
                    <a:cubicBezTo>
                      <a:pt x="2" y="5"/>
                      <a:pt x="2" y="5"/>
                      <a:pt x="2" y="5"/>
                    </a:cubicBezTo>
                    <a:cubicBezTo>
                      <a:pt x="2" y="5"/>
                      <a:pt x="2" y="5"/>
                      <a:pt x="2" y="5"/>
                    </a:cubicBezTo>
                    <a:cubicBezTo>
                      <a:pt x="2" y="5"/>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5" y="2"/>
                      <a:pt x="5" y="2"/>
                      <a:pt x="5" y="2"/>
                    </a:cubicBezTo>
                    <a:cubicBezTo>
                      <a:pt x="5" y="2"/>
                      <a:pt x="5" y="2"/>
                      <a:pt x="5" y="2"/>
                    </a:cubicBezTo>
                    <a:cubicBezTo>
                      <a:pt x="5" y="2"/>
                      <a:pt x="5" y="1"/>
                      <a:pt x="5" y="1"/>
                    </a:cubicBezTo>
                    <a:cubicBezTo>
                      <a:pt x="5" y="1"/>
                      <a:pt x="5" y="1"/>
                      <a:pt x="5" y="1"/>
                    </a:cubicBezTo>
                    <a:cubicBezTo>
                      <a:pt x="5" y="1"/>
                      <a:pt x="5" y="1"/>
                      <a:pt x="5"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39" name="Google Shape;439;p6"/>
              <p:cNvSpPr/>
              <p:nvPr/>
            </p:nvSpPr>
            <p:spPr>
              <a:xfrm>
                <a:off x="4786313" y="2871788"/>
                <a:ext cx="4763" cy="5954"/>
              </a:xfrm>
              <a:custGeom>
                <a:rect b="b" l="l" r="r" t="t"/>
                <a:pathLst>
                  <a:path extrusionOk="0" h="2" w="2">
                    <a:moveTo>
                      <a:pt x="1" y="0"/>
                    </a:moveTo>
                    <a:cubicBezTo>
                      <a:pt x="1" y="0"/>
                      <a:pt x="1" y="1"/>
                      <a:pt x="1" y="1"/>
                    </a:cubicBezTo>
                    <a:cubicBezTo>
                      <a:pt x="1" y="1"/>
                      <a:pt x="1" y="1"/>
                      <a:pt x="1" y="1"/>
                    </a:cubicBezTo>
                    <a:cubicBezTo>
                      <a:pt x="1" y="1"/>
                      <a:pt x="1" y="1"/>
                      <a:pt x="1" y="1"/>
                    </a:cubicBezTo>
                    <a:cubicBezTo>
                      <a:pt x="1" y="1"/>
                      <a:pt x="1" y="1"/>
                      <a:pt x="1" y="1"/>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1"/>
                      <a:pt x="0" y="1"/>
                    </a:cubicBezTo>
                    <a:cubicBezTo>
                      <a:pt x="0" y="1"/>
                      <a:pt x="1" y="1"/>
                      <a:pt x="1" y="1"/>
                    </a:cubicBezTo>
                    <a:cubicBezTo>
                      <a:pt x="1" y="1"/>
                      <a:pt x="1" y="1"/>
                      <a:pt x="1" y="1"/>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0"/>
                      <a:pt x="2" y="0"/>
                    </a:cubicBezTo>
                    <a:cubicBezTo>
                      <a:pt x="2" y="0"/>
                      <a:pt x="2"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0" name="Google Shape;440;p6"/>
              <p:cNvSpPr/>
              <p:nvPr/>
            </p:nvSpPr>
            <p:spPr>
              <a:xfrm>
                <a:off x="4945857" y="2706292"/>
                <a:ext cx="140494" cy="138113"/>
              </a:xfrm>
              <a:custGeom>
                <a:rect b="b" l="l" r="r" t="t"/>
                <a:pathLst>
                  <a:path extrusionOk="0" h="49" w="50">
                    <a:moveTo>
                      <a:pt x="48" y="33"/>
                    </a:moveTo>
                    <a:cubicBezTo>
                      <a:pt x="48" y="33"/>
                      <a:pt x="48" y="33"/>
                      <a:pt x="48" y="33"/>
                    </a:cubicBezTo>
                    <a:cubicBezTo>
                      <a:pt x="48" y="32"/>
                      <a:pt x="48" y="32"/>
                      <a:pt x="48" y="32"/>
                    </a:cubicBezTo>
                    <a:cubicBezTo>
                      <a:pt x="48" y="32"/>
                      <a:pt x="48" y="32"/>
                      <a:pt x="48" y="32"/>
                    </a:cubicBezTo>
                    <a:cubicBezTo>
                      <a:pt x="48" y="32"/>
                      <a:pt x="48" y="32"/>
                      <a:pt x="49" y="32"/>
                    </a:cubicBezTo>
                    <a:cubicBezTo>
                      <a:pt x="49" y="32"/>
                      <a:pt x="49" y="32"/>
                      <a:pt x="49" y="32"/>
                    </a:cubicBezTo>
                    <a:cubicBezTo>
                      <a:pt x="49" y="31"/>
                      <a:pt x="49" y="31"/>
                      <a:pt x="49" y="31"/>
                    </a:cubicBezTo>
                    <a:cubicBezTo>
                      <a:pt x="49" y="31"/>
                      <a:pt x="49" y="31"/>
                      <a:pt x="49" y="31"/>
                    </a:cubicBezTo>
                    <a:cubicBezTo>
                      <a:pt x="49" y="31"/>
                      <a:pt x="49" y="31"/>
                      <a:pt x="49" y="31"/>
                    </a:cubicBezTo>
                    <a:cubicBezTo>
                      <a:pt x="49" y="31"/>
                      <a:pt x="49" y="31"/>
                      <a:pt x="49" y="31"/>
                    </a:cubicBezTo>
                    <a:cubicBezTo>
                      <a:pt x="49" y="31"/>
                      <a:pt x="49" y="31"/>
                      <a:pt x="49" y="30"/>
                    </a:cubicBezTo>
                    <a:cubicBezTo>
                      <a:pt x="49" y="30"/>
                      <a:pt x="49" y="30"/>
                      <a:pt x="49" y="30"/>
                    </a:cubicBezTo>
                    <a:cubicBezTo>
                      <a:pt x="49" y="30"/>
                      <a:pt x="49" y="30"/>
                      <a:pt x="49" y="30"/>
                    </a:cubicBezTo>
                    <a:cubicBezTo>
                      <a:pt x="49" y="30"/>
                      <a:pt x="49" y="30"/>
                      <a:pt x="49" y="30"/>
                    </a:cubicBezTo>
                    <a:cubicBezTo>
                      <a:pt x="49" y="30"/>
                      <a:pt x="49" y="29"/>
                      <a:pt x="49" y="29"/>
                    </a:cubicBezTo>
                    <a:cubicBezTo>
                      <a:pt x="49" y="29"/>
                      <a:pt x="49" y="29"/>
                      <a:pt x="49" y="29"/>
                    </a:cubicBezTo>
                    <a:cubicBezTo>
                      <a:pt x="49" y="29"/>
                      <a:pt x="49" y="29"/>
                      <a:pt x="49" y="29"/>
                    </a:cubicBezTo>
                    <a:cubicBezTo>
                      <a:pt x="49" y="29"/>
                      <a:pt x="49" y="29"/>
                      <a:pt x="49" y="28"/>
                    </a:cubicBezTo>
                    <a:cubicBezTo>
                      <a:pt x="49" y="28"/>
                      <a:pt x="49" y="28"/>
                      <a:pt x="49" y="28"/>
                    </a:cubicBezTo>
                    <a:cubicBezTo>
                      <a:pt x="49" y="28"/>
                      <a:pt x="49" y="28"/>
                      <a:pt x="49" y="28"/>
                    </a:cubicBezTo>
                    <a:cubicBezTo>
                      <a:pt x="49" y="28"/>
                      <a:pt x="50" y="28"/>
                      <a:pt x="50" y="27"/>
                    </a:cubicBezTo>
                    <a:cubicBezTo>
                      <a:pt x="50" y="27"/>
                      <a:pt x="50" y="27"/>
                      <a:pt x="50" y="27"/>
                    </a:cubicBezTo>
                    <a:cubicBezTo>
                      <a:pt x="50" y="27"/>
                      <a:pt x="50" y="27"/>
                      <a:pt x="50" y="27"/>
                    </a:cubicBezTo>
                    <a:cubicBezTo>
                      <a:pt x="50" y="27"/>
                      <a:pt x="50" y="27"/>
                      <a:pt x="50" y="27"/>
                    </a:cubicBezTo>
                    <a:cubicBezTo>
                      <a:pt x="50" y="27"/>
                      <a:pt x="50" y="27"/>
                      <a:pt x="50" y="26"/>
                    </a:cubicBezTo>
                    <a:cubicBezTo>
                      <a:pt x="50" y="26"/>
                      <a:pt x="50" y="26"/>
                      <a:pt x="50" y="26"/>
                    </a:cubicBezTo>
                    <a:cubicBezTo>
                      <a:pt x="50" y="26"/>
                      <a:pt x="50" y="26"/>
                      <a:pt x="50" y="26"/>
                    </a:cubicBezTo>
                    <a:cubicBezTo>
                      <a:pt x="50" y="26"/>
                      <a:pt x="50" y="26"/>
                      <a:pt x="50" y="26"/>
                    </a:cubicBezTo>
                    <a:cubicBezTo>
                      <a:pt x="50" y="26"/>
                      <a:pt x="50" y="26"/>
                      <a:pt x="50" y="26"/>
                    </a:cubicBezTo>
                    <a:cubicBezTo>
                      <a:pt x="50" y="26"/>
                      <a:pt x="50" y="26"/>
                      <a:pt x="50" y="26"/>
                    </a:cubicBezTo>
                    <a:cubicBezTo>
                      <a:pt x="50" y="26"/>
                      <a:pt x="50" y="26"/>
                      <a:pt x="50" y="26"/>
                    </a:cubicBezTo>
                    <a:cubicBezTo>
                      <a:pt x="50" y="26"/>
                      <a:pt x="50" y="26"/>
                      <a:pt x="50" y="26"/>
                    </a:cubicBezTo>
                    <a:cubicBezTo>
                      <a:pt x="50" y="25"/>
                      <a:pt x="50" y="25"/>
                      <a:pt x="50" y="25"/>
                    </a:cubicBezTo>
                    <a:cubicBezTo>
                      <a:pt x="50" y="25"/>
                      <a:pt x="50" y="25"/>
                      <a:pt x="50" y="25"/>
                    </a:cubicBezTo>
                    <a:cubicBezTo>
                      <a:pt x="50" y="25"/>
                      <a:pt x="50" y="25"/>
                      <a:pt x="50" y="25"/>
                    </a:cubicBezTo>
                    <a:cubicBezTo>
                      <a:pt x="50" y="25"/>
                      <a:pt x="50" y="25"/>
                      <a:pt x="50" y="24"/>
                    </a:cubicBezTo>
                    <a:cubicBezTo>
                      <a:pt x="50" y="24"/>
                      <a:pt x="50" y="24"/>
                      <a:pt x="50" y="24"/>
                    </a:cubicBezTo>
                    <a:cubicBezTo>
                      <a:pt x="50" y="24"/>
                      <a:pt x="49" y="24"/>
                      <a:pt x="49" y="24"/>
                    </a:cubicBezTo>
                    <a:cubicBezTo>
                      <a:pt x="49" y="24"/>
                      <a:pt x="49" y="24"/>
                      <a:pt x="49" y="24"/>
                    </a:cubicBezTo>
                    <a:cubicBezTo>
                      <a:pt x="49" y="24"/>
                      <a:pt x="49" y="23"/>
                      <a:pt x="49" y="23"/>
                    </a:cubicBezTo>
                    <a:cubicBezTo>
                      <a:pt x="49" y="23"/>
                      <a:pt x="49" y="23"/>
                      <a:pt x="49" y="23"/>
                    </a:cubicBezTo>
                    <a:cubicBezTo>
                      <a:pt x="49" y="23"/>
                      <a:pt x="49" y="23"/>
                      <a:pt x="49" y="23"/>
                    </a:cubicBezTo>
                    <a:cubicBezTo>
                      <a:pt x="49" y="23"/>
                      <a:pt x="49" y="23"/>
                      <a:pt x="49" y="23"/>
                    </a:cubicBezTo>
                    <a:cubicBezTo>
                      <a:pt x="49" y="23"/>
                      <a:pt x="49" y="23"/>
                      <a:pt x="49" y="23"/>
                    </a:cubicBezTo>
                    <a:cubicBezTo>
                      <a:pt x="49" y="22"/>
                      <a:pt x="49" y="22"/>
                      <a:pt x="49" y="22"/>
                    </a:cubicBezTo>
                    <a:cubicBezTo>
                      <a:pt x="48" y="22"/>
                      <a:pt x="48" y="22"/>
                      <a:pt x="48" y="22"/>
                    </a:cubicBezTo>
                    <a:cubicBezTo>
                      <a:pt x="48" y="22"/>
                      <a:pt x="48" y="22"/>
                      <a:pt x="48" y="22"/>
                    </a:cubicBezTo>
                    <a:cubicBezTo>
                      <a:pt x="48" y="22"/>
                      <a:pt x="48" y="22"/>
                      <a:pt x="48" y="22"/>
                    </a:cubicBezTo>
                    <a:cubicBezTo>
                      <a:pt x="48" y="22"/>
                      <a:pt x="48" y="22"/>
                      <a:pt x="48" y="22"/>
                    </a:cubicBezTo>
                    <a:cubicBezTo>
                      <a:pt x="48" y="22"/>
                      <a:pt x="49" y="22"/>
                      <a:pt x="49" y="21"/>
                    </a:cubicBezTo>
                    <a:cubicBezTo>
                      <a:pt x="49" y="21"/>
                      <a:pt x="49" y="21"/>
                      <a:pt x="49" y="21"/>
                    </a:cubicBezTo>
                    <a:cubicBezTo>
                      <a:pt x="49" y="21"/>
                      <a:pt x="49" y="21"/>
                      <a:pt x="49" y="21"/>
                    </a:cubicBezTo>
                    <a:cubicBezTo>
                      <a:pt x="49" y="21"/>
                      <a:pt x="49" y="21"/>
                      <a:pt x="49" y="21"/>
                    </a:cubicBezTo>
                    <a:cubicBezTo>
                      <a:pt x="49" y="21"/>
                      <a:pt x="49" y="21"/>
                      <a:pt x="49" y="21"/>
                    </a:cubicBezTo>
                    <a:cubicBezTo>
                      <a:pt x="49" y="21"/>
                      <a:pt x="49" y="21"/>
                      <a:pt x="49" y="20"/>
                    </a:cubicBezTo>
                    <a:cubicBezTo>
                      <a:pt x="49" y="20"/>
                      <a:pt x="49" y="20"/>
                      <a:pt x="49" y="20"/>
                    </a:cubicBezTo>
                    <a:cubicBezTo>
                      <a:pt x="49" y="20"/>
                      <a:pt x="49" y="20"/>
                      <a:pt x="49" y="20"/>
                    </a:cubicBezTo>
                    <a:cubicBezTo>
                      <a:pt x="49" y="20"/>
                      <a:pt x="49" y="20"/>
                      <a:pt x="49" y="20"/>
                    </a:cubicBezTo>
                    <a:cubicBezTo>
                      <a:pt x="49"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cubicBezTo>
                      <a:pt x="48" y="20"/>
                      <a:pt x="47" y="20"/>
                      <a:pt x="47" y="20"/>
                    </a:cubicBezTo>
                    <a:cubicBezTo>
                      <a:pt x="47" y="20"/>
                      <a:pt x="47" y="20"/>
                      <a:pt x="47" y="20"/>
                    </a:cubicBezTo>
                    <a:cubicBezTo>
                      <a:pt x="47" y="20"/>
                      <a:pt x="47" y="20"/>
                      <a:pt x="47" y="20"/>
                    </a:cubicBezTo>
                    <a:cubicBezTo>
                      <a:pt x="47" y="20"/>
                      <a:pt x="47" y="20"/>
                      <a:pt x="47" y="20"/>
                    </a:cubicBezTo>
                    <a:cubicBezTo>
                      <a:pt x="47" y="20"/>
                      <a:pt x="47" y="20"/>
                      <a:pt x="47" y="20"/>
                    </a:cubicBezTo>
                    <a:cubicBezTo>
                      <a:pt x="47" y="20"/>
                      <a:pt x="47" y="20"/>
                      <a:pt x="47" y="20"/>
                    </a:cubicBezTo>
                    <a:cubicBezTo>
                      <a:pt x="47" y="20"/>
                      <a:pt x="47" y="20"/>
                      <a:pt x="47" y="20"/>
                    </a:cubicBezTo>
                    <a:cubicBezTo>
                      <a:pt x="47" y="20"/>
                      <a:pt x="47" y="20"/>
                      <a:pt x="47" y="20"/>
                    </a:cubicBezTo>
                    <a:cubicBezTo>
                      <a:pt x="47" y="19"/>
                      <a:pt x="47" y="19"/>
                      <a:pt x="47" y="19"/>
                    </a:cubicBezTo>
                    <a:cubicBezTo>
                      <a:pt x="47" y="19"/>
                      <a:pt x="47" y="19"/>
                      <a:pt x="47" y="19"/>
                    </a:cubicBezTo>
                    <a:cubicBezTo>
                      <a:pt x="47" y="19"/>
                      <a:pt x="48" y="19"/>
                      <a:pt x="48" y="19"/>
                    </a:cubicBezTo>
                    <a:cubicBezTo>
                      <a:pt x="48" y="19"/>
                      <a:pt x="48" y="19"/>
                      <a:pt x="48" y="19"/>
                    </a:cubicBezTo>
                    <a:cubicBezTo>
                      <a:pt x="48" y="19"/>
                      <a:pt x="48" y="19"/>
                      <a:pt x="48" y="19"/>
                    </a:cubicBezTo>
                    <a:cubicBezTo>
                      <a:pt x="48" y="19"/>
                      <a:pt x="48" y="19"/>
                      <a:pt x="47" y="19"/>
                    </a:cubicBezTo>
                    <a:cubicBezTo>
                      <a:pt x="47" y="19"/>
                      <a:pt x="47" y="18"/>
                      <a:pt x="47" y="18"/>
                    </a:cubicBezTo>
                    <a:cubicBezTo>
                      <a:pt x="47" y="18"/>
                      <a:pt x="47" y="18"/>
                      <a:pt x="47" y="18"/>
                    </a:cubicBezTo>
                    <a:cubicBezTo>
                      <a:pt x="47" y="18"/>
                      <a:pt x="47" y="18"/>
                      <a:pt x="47" y="18"/>
                    </a:cubicBezTo>
                    <a:cubicBezTo>
                      <a:pt x="47" y="18"/>
                      <a:pt x="47" y="18"/>
                      <a:pt x="47" y="18"/>
                    </a:cubicBezTo>
                    <a:cubicBezTo>
                      <a:pt x="47" y="18"/>
                      <a:pt x="47" y="18"/>
                      <a:pt x="47" y="18"/>
                    </a:cubicBezTo>
                    <a:cubicBezTo>
                      <a:pt x="47" y="18"/>
                      <a:pt x="47" y="18"/>
                      <a:pt x="47" y="18"/>
                    </a:cubicBezTo>
                    <a:cubicBezTo>
                      <a:pt x="47" y="18"/>
                      <a:pt x="47" y="18"/>
                      <a:pt x="47" y="18"/>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7"/>
                      <a:pt x="47" y="17"/>
                    </a:cubicBezTo>
                    <a:cubicBezTo>
                      <a:pt x="47" y="17"/>
                      <a:pt x="47" y="16"/>
                      <a:pt x="47" y="16"/>
                    </a:cubicBezTo>
                    <a:cubicBezTo>
                      <a:pt x="47" y="16"/>
                      <a:pt x="47" y="16"/>
                      <a:pt x="47" y="16"/>
                    </a:cubicBezTo>
                    <a:cubicBezTo>
                      <a:pt x="47" y="16"/>
                      <a:pt x="47" y="16"/>
                      <a:pt x="47" y="16"/>
                    </a:cubicBezTo>
                    <a:cubicBezTo>
                      <a:pt x="47" y="16"/>
                      <a:pt x="47" y="16"/>
                      <a:pt x="47" y="16"/>
                    </a:cubicBezTo>
                    <a:cubicBezTo>
                      <a:pt x="47" y="16"/>
                      <a:pt x="47" y="16"/>
                      <a:pt x="47" y="16"/>
                    </a:cubicBezTo>
                    <a:cubicBezTo>
                      <a:pt x="47" y="16"/>
                      <a:pt x="47" y="16"/>
                      <a:pt x="47" y="16"/>
                    </a:cubicBezTo>
                    <a:cubicBezTo>
                      <a:pt x="47" y="16"/>
                      <a:pt x="47" y="16"/>
                      <a:pt x="47" y="16"/>
                    </a:cubicBezTo>
                    <a:cubicBezTo>
                      <a:pt x="47"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5"/>
                      <a:pt x="46" y="15"/>
                      <a:pt x="46" y="15"/>
                    </a:cubicBezTo>
                    <a:cubicBezTo>
                      <a:pt x="46" y="14"/>
                      <a:pt x="46" y="14"/>
                      <a:pt x="45" y="14"/>
                    </a:cubicBezTo>
                    <a:cubicBezTo>
                      <a:pt x="45" y="14"/>
                      <a:pt x="45" y="14"/>
                      <a:pt x="45" y="14"/>
                    </a:cubicBezTo>
                    <a:cubicBezTo>
                      <a:pt x="45" y="14"/>
                      <a:pt x="45" y="14"/>
                      <a:pt x="45" y="14"/>
                    </a:cubicBezTo>
                    <a:cubicBezTo>
                      <a:pt x="45" y="14"/>
                      <a:pt x="45" y="14"/>
                      <a:pt x="45" y="14"/>
                    </a:cubicBezTo>
                    <a:cubicBezTo>
                      <a:pt x="45" y="14"/>
                      <a:pt x="45" y="14"/>
                      <a:pt x="45" y="14"/>
                    </a:cubicBezTo>
                    <a:cubicBezTo>
                      <a:pt x="45" y="14"/>
                      <a:pt x="45" y="14"/>
                      <a:pt x="45" y="14"/>
                    </a:cubicBezTo>
                    <a:cubicBezTo>
                      <a:pt x="45" y="14"/>
                      <a:pt x="45" y="14"/>
                      <a:pt x="45" y="14"/>
                    </a:cubicBezTo>
                    <a:cubicBezTo>
                      <a:pt x="45" y="14"/>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2"/>
                    </a:cubicBezTo>
                    <a:cubicBezTo>
                      <a:pt x="45" y="12"/>
                      <a:pt x="45" y="12"/>
                      <a:pt x="45" y="12"/>
                    </a:cubicBezTo>
                    <a:cubicBezTo>
                      <a:pt x="45" y="12"/>
                      <a:pt x="45" y="12"/>
                      <a:pt x="45" y="12"/>
                    </a:cubicBezTo>
                    <a:cubicBezTo>
                      <a:pt x="45" y="12"/>
                      <a:pt x="45" y="12"/>
                      <a:pt x="45" y="12"/>
                    </a:cubicBezTo>
                    <a:cubicBezTo>
                      <a:pt x="45" y="12"/>
                      <a:pt x="45" y="12"/>
                      <a:pt x="45" y="12"/>
                    </a:cubicBezTo>
                    <a:cubicBezTo>
                      <a:pt x="45" y="12"/>
                      <a:pt x="45" y="12"/>
                      <a:pt x="45" y="12"/>
                    </a:cubicBezTo>
                    <a:cubicBezTo>
                      <a:pt x="45" y="12"/>
                      <a:pt x="45" y="12"/>
                      <a:pt x="45" y="12"/>
                    </a:cubicBezTo>
                    <a:cubicBezTo>
                      <a:pt x="45" y="12"/>
                      <a:pt x="45" y="12"/>
                      <a:pt x="45" y="12"/>
                    </a:cubicBezTo>
                    <a:cubicBezTo>
                      <a:pt x="45" y="12"/>
                      <a:pt x="45" y="12"/>
                      <a:pt x="45" y="12"/>
                    </a:cubicBezTo>
                    <a:cubicBezTo>
                      <a:pt x="45" y="11"/>
                      <a:pt x="45" y="11"/>
                      <a:pt x="45" y="11"/>
                    </a:cubicBezTo>
                    <a:cubicBezTo>
                      <a:pt x="45" y="11"/>
                      <a:pt x="45" y="11"/>
                      <a:pt x="45" y="11"/>
                    </a:cubicBezTo>
                    <a:cubicBezTo>
                      <a:pt x="45" y="11"/>
                      <a:pt x="45" y="11"/>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7"/>
                    </a:cubicBezTo>
                    <a:cubicBezTo>
                      <a:pt x="45" y="7"/>
                      <a:pt x="45" y="7"/>
                      <a:pt x="45" y="7"/>
                    </a:cubicBezTo>
                    <a:cubicBezTo>
                      <a:pt x="45" y="7"/>
                      <a:pt x="45" y="7"/>
                      <a:pt x="45" y="7"/>
                    </a:cubicBezTo>
                    <a:cubicBezTo>
                      <a:pt x="45" y="7"/>
                      <a:pt x="45" y="7"/>
                      <a:pt x="45" y="7"/>
                    </a:cubicBezTo>
                    <a:cubicBezTo>
                      <a:pt x="45" y="7"/>
                      <a:pt x="45" y="7"/>
                      <a:pt x="45" y="7"/>
                    </a:cubicBezTo>
                    <a:cubicBezTo>
                      <a:pt x="45" y="7"/>
                      <a:pt x="45" y="7"/>
                      <a:pt x="45" y="7"/>
                    </a:cubicBezTo>
                    <a:cubicBezTo>
                      <a:pt x="45" y="7"/>
                      <a:pt x="45" y="7"/>
                      <a:pt x="45" y="7"/>
                    </a:cubicBezTo>
                    <a:cubicBezTo>
                      <a:pt x="44" y="7"/>
                      <a:pt x="44" y="7"/>
                      <a:pt x="44" y="7"/>
                    </a:cubicBezTo>
                    <a:cubicBezTo>
                      <a:pt x="44" y="6"/>
                      <a:pt x="44" y="6"/>
                      <a:pt x="44" y="6"/>
                    </a:cubicBezTo>
                    <a:cubicBezTo>
                      <a:pt x="44" y="6"/>
                      <a:pt x="44" y="6"/>
                      <a:pt x="44" y="6"/>
                    </a:cubicBezTo>
                    <a:cubicBezTo>
                      <a:pt x="44" y="6"/>
                      <a:pt x="44" y="6"/>
                      <a:pt x="44" y="6"/>
                    </a:cubicBezTo>
                    <a:cubicBezTo>
                      <a:pt x="44" y="6"/>
                      <a:pt x="44" y="6"/>
                      <a:pt x="44" y="6"/>
                    </a:cubicBezTo>
                    <a:cubicBezTo>
                      <a:pt x="44" y="6"/>
                      <a:pt x="44" y="6"/>
                      <a:pt x="44" y="6"/>
                    </a:cubicBezTo>
                    <a:cubicBezTo>
                      <a:pt x="44" y="6"/>
                      <a:pt x="44" y="6"/>
                      <a:pt x="44" y="5"/>
                    </a:cubicBezTo>
                    <a:cubicBezTo>
                      <a:pt x="44" y="5"/>
                      <a:pt x="44" y="5"/>
                      <a:pt x="44" y="5"/>
                    </a:cubicBezTo>
                    <a:cubicBezTo>
                      <a:pt x="44" y="5"/>
                      <a:pt x="44" y="6"/>
                      <a:pt x="44" y="6"/>
                    </a:cubicBezTo>
                    <a:cubicBezTo>
                      <a:pt x="44" y="6"/>
                      <a:pt x="44" y="6"/>
                      <a:pt x="44" y="6"/>
                    </a:cubicBezTo>
                    <a:cubicBezTo>
                      <a:pt x="43"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6"/>
                      <a:pt x="43" y="6"/>
                      <a:pt x="43" y="6"/>
                    </a:cubicBezTo>
                    <a:cubicBezTo>
                      <a:pt x="43" y="5"/>
                      <a:pt x="43" y="5"/>
                      <a:pt x="43" y="5"/>
                    </a:cubicBezTo>
                    <a:cubicBezTo>
                      <a:pt x="43" y="5"/>
                      <a:pt x="43" y="5"/>
                      <a:pt x="43" y="5"/>
                    </a:cubicBezTo>
                    <a:cubicBezTo>
                      <a:pt x="43" y="5"/>
                      <a:pt x="43" y="5"/>
                      <a:pt x="43" y="5"/>
                    </a:cubicBezTo>
                    <a:cubicBezTo>
                      <a:pt x="43" y="5"/>
                      <a:pt x="43" y="5"/>
                      <a:pt x="43" y="5"/>
                    </a:cubicBezTo>
                    <a:cubicBezTo>
                      <a:pt x="43" y="4"/>
                      <a:pt x="43" y="4"/>
                      <a:pt x="43" y="4"/>
                    </a:cubicBezTo>
                    <a:cubicBezTo>
                      <a:pt x="43" y="4"/>
                      <a:pt x="43" y="4"/>
                      <a:pt x="43" y="4"/>
                    </a:cubicBezTo>
                    <a:cubicBezTo>
                      <a:pt x="43" y="4"/>
                      <a:pt x="43" y="4"/>
                      <a:pt x="43" y="4"/>
                    </a:cubicBezTo>
                    <a:cubicBezTo>
                      <a:pt x="43" y="4"/>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3"/>
                    </a:cubicBezTo>
                    <a:cubicBezTo>
                      <a:pt x="43" y="3"/>
                      <a:pt x="43" y="3"/>
                      <a:pt x="43" y="2"/>
                    </a:cubicBezTo>
                    <a:cubicBezTo>
                      <a:pt x="43" y="2"/>
                      <a:pt x="43" y="2"/>
                      <a:pt x="43" y="2"/>
                    </a:cubicBezTo>
                    <a:cubicBezTo>
                      <a:pt x="43" y="2"/>
                      <a:pt x="43" y="2"/>
                      <a:pt x="43" y="2"/>
                    </a:cubicBezTo>
                    <a:cubicBezTo>
                      <a:pt x="43" y="2"/>
                      <a:pt x="43" y="2"/>
                      <a:pt x="43" y="2"/>
                    </a:cubicBezTo>
                    <a:cubicBezTo>
                      <a:pt x="43" y="2"/>
                      <a:pt x="43" y="2"/>
                      <a:pt x="43" y="2"/>
                    </a:cubicBezTo>
                    <a:cubicBezTo>
                      <a:pt x="43" y="2"/>
                      <a:pt x="43" y="2"/>
                      <a:pt x="43" y="2"/>
                    </a:cubicBezTo>
                    <a:cubicBezTo>
                      <a:pt x="43" y="2"/>
                      <a:pt x="43" y="2"/>
                      <a:pt x="42" y="2"/>
                    </a:cubicBezTo>
                    <a:cubicBezTo>
                      <a:pt x="42" y="2"/>
                      <a:pt x="42" y="2"/>
                      <a:pt x="42" y="2"/>
                    </a:cubicBezTo>
                    <a:cubicBezTo>
                      <a:pt x="42" y="2"/>
                      <a:pt x="42" y="2"/>
                      <a:pt x="42" y="2"/>
                    </a:cubicBezTo>
                    <a:cubicBezTo>
                      <a:pt x="42" y="1"/>
                      <a:pt x="42" y="1"/>
                      <a:pt x="42" y="1"/>
                    </a:cubicBezTo>
                    <a:cubicBezTo>
                      <a:pt x="42" y="1"/>
                      <a:pt x="42" y="1"/>
                      <a:pt x="42" y="1"/>
                    </a:cubicBezTo>
                    <a:cubicBezTo>
                      <a:pt x="42" y="1"/>
                      <a:pt x="42" y="1"/>
                      <a:pt x="42" y="1"/>
                    </a:cubicBezTo>
                    <a:cubicBezTo>
                      <a:pt x="42" y="1"/>
                      <a:pt x="42" y="1"/>
                      <a:pt x="42" y="1"/>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1"/>
                      <a:pt x="41" y="1"/>
                    </a:cubicBezTo>
                    <a:cubicBezTo>
                      <a:pt x="41" y="1"/>
                      <a:pt x="41" y="1"/>
                      <a:pt x="41" y="1"/>
                    </a:cubicBezTo>
                    <a:cubicBezTo>
                      <a:pt x="41" y="1"/>
                      <a:pt x="41" y="1"/>
                      <a:pt x="41" y="1"/>
                    </a:cubicBezTo>
                    <a:cubicBezTo>
                      <a:pt x="41" y="1"/>
                      <a:pt x="41" y="1"/>
                      <a:pt x="41" y="1"/>
                    </a:cubicBezTo>
                    <a:cubicBezTo>
                      <a:pt x="41" y="2"/>
                      <a:pt x="41" y="2"/>
                      <a:pt x="41" y="2"/>
                    </a:cubicBezTo>
                    <a:cubicBezTo>
                      <a:pt x="41" y="2"/>
                      <a:pt x="41" y="2"/>
                      <a:pt x="41" y="2"/>
                    </a:cubicBezTo>
                    <a:cubicBezTo>
                      <a:pt x="41" y="2"/>
                      <a:pt x="41" y="2"/>
                      <a:pt x="41" y="2"/>
                    </a:cubicBezTo>
                    <a:cubicBezTo>
                      <a:pt x="41" y="2"/>
                      <a:pt x="41" y="2"/>
                      <a:pt x="41" y="2"/>
                    </a:cubicBezTo>
                    <a:cubicBezTo>
                      <a:pt x="41" y="2"/>
                      <a:pt x="41" y="2"/>
                      <a:pt x="41" y="2"/>
                    </a:cubicBezTo>
                    <a:cubicBezTo>
                      <a:pt x="41" y="2"/>
                      <a:pt x="41" y="2"/>
                      <a:pt x="41" y="2"/>
                    </a:cubicBezTo>
                    <a:cubicBezTo>
                      <a:pt x="41" y="2"/>
                      <a:pt x="41" y="2"/>
                      <a:pt x="41" y="2"/>
                    </a:cubicBezTo>
                    <a:cubicBezTo>
                      <a:pt x="41" y="2"/>
                      <a:pt x="41" y="2"/>
                      <a:pt x="41" y="2"/>
                    </a:cubicBezTo>
                    <a:cubicBezTo>
                      <a:pt x="41" y="2"/>
                      <a:pt x="41" y="3"/>
                      <a:pt x="41" y="3"/>
                    </a:cubicBezTo>
                    <a:cubicBezTo>
                      <a:pt x="41" y="3"/>
                      <a:pt x="41" y="3"/>
                      <a:pt x="41" y="3"/>
                    </a:cubicBezTo>
                    <a:cubicBezTo>
                      <a:pt x="41" y="3"/>
                      <a:pt x="41" y="3"/>
                      <a:pt x="41" y="3"/>
                    </a:cubicBezTo>
                    <a:cubicBezTo>
                      <a:pt x="41" y="3"/>
                      <a:pt x="41" y="3"/>
                      <a:pt x="41" y="3"/>
                    </a:cubicBezTo>
                    <a:cubicBezTo>
                      <a:pt x="41" y="3"/>
                      <a:pt x="41" y="3"/>
                      <a:pt x="41" y="3"/>
                    </a:cubicBezTo>
                    <a:cubicBezTo>
                      <a:pt x="41" y="3"/>
                      <a:pt x="41" y="3"/>
                      <a:pt x="41" y="3"/>
                    </a:cubicBezTo>
                    <a:cubicBezTo>
                      <a:pt x="41" y="3"/>
                      <a:pt x="41" y="3"/>
                      <a:pt x="41" y="3"/>
                    </a:cubicBezTo>
                    <a:cubicBezTo>
                      <a:pt x="41" y="3"/>
                      <a:pt x="41" y="3"/>
                      <a:pt x="41" y="3"/>
                    </a:cubicBezTo>
                    <a:cubicBezTo>
                      <a:pt x="40" y="3"/>
                      <a:pt x="40" y="3"/>
                      <a:pt x="40" y="3"/>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4"/>
                      <a:pt x="40" y="4"/>
                      <a:pt x="40" y="4"/>
                    </a:cubicBezTo>
                    <a:cubicBezTo>
                      <a:pt x="40" y="5"/>
                      <a:pt x="40" y="5"/>
                      <a:pt x="40" y="5"/>
                    </a:cubicBezTo>
                    <a:cubicBezTo>
                      <a:pt x="40" y="5"/>
                      <a:pt x="40" y="5"/>
                      <a:pt x="40" y="5"/>
                    </a:cubicBezTo>
                    <a:cubicBezTo>
                      <a:pt x="40" y="5"/>
                      <a:pt x="40" y="5"/>
                      <a:pt x="40" y="5"/>
                    </a:cubicBezTo>
                    <a:cubicBezTo>
                      <a:pt x="40" y="6"/>
                      <a:pt x="40" y="6"/>
                      <a:pt x="40" y="6"/>
                    </a:cubicBezTo>
                    <a:cubicBezTo>
                      <a:pt x="40" y="6"/>
                      <a:pt x="40" y="6"/>
                      <a:pt x="40" y="6"/>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7"/>
                    </a:cubicBezTo>
                    <a:cubicBezTo>
                      <a:pt x="40" y="7"/>
                      <a:pt x="40" y="7"/>
                      <a:pt x="40" y="8"/>
                    </a:cubicBezTo>
                    <a:cubicBezTo>
                      <a:pt x="40" y="8"/>
                      <a:pt x="40" y="8"/>
                      <a:pt x="40" y="8"/>
                    </a:cubicBezTo>
                    <a:cubicBezTo>
                      <a:pt x="40" y="8"/>
                      <a:pt x="40" y="8"/>
                      <a:pt x="40" y="8"/>
                    </a:cubicBezTo>
                    <a:cubicBezTo>
                      <a:pt x="40" y="8"/>
                      <a:pt x="40" y="8"/>
                      <a:pt x="40" y="8"/>
                    </a:cubicBezTo>
                    <a:cubicBezTo>
                      <a:pt x="40" y="8"/>
                      <a:pt x="40" y="9"/>
                      <a:pt x="39" y="9"/>
                    </a:cubicBezTo>
                    <a:cubicBezTo>
                      <a:pt x="39" y="9"/>
                      <a:pt x="39" y="9"/>
                      <a:pt x="39" y="9"/>
                    </a:cubicBezTo>
                    <a:cubicBezTo>
                      <a:pt x="39" y="9"/>
                      <a:pt x="39" y="9"/>
                      <a:pt x="39" y="9"/>
                    </a:cubicBezTo>
                    <a:cubicBezTo>
                      <a:pt x="39" y="9"/>
                      <a:pt x="39" y="9"/>
                      <a:pt x="39" y="9"/>
                    </a:cubicBezTo>
                    <a:cubicBezTo>
                      <a:pt x="39" y="9"/>
                      <a:pt x="39" y="10"/>
                      <a:pt x="39" y="10"/>
                    </a:cubicBezTo>
                    <a:cubicBezTo>
                      <a:pt x="39" y="10"/>
                      <a:pt x="39" y="10"/>
                      <a:pt x="39" y="10"/>
                    </a:cubicBezTo>
                    <a:cubicBezTo>
                      <a:pt x="39" y="10"/>
                      <a:pt x="39" y="10"/>
                      <a:pt x="39" y="10"/>
                    </a:cubicBezTo>
                    <a:cubicBezTo>
                      <a:pt x="39" y="10"/>
                      <a:pt x="39" y="10"/>
                      <a:pt x="39" y="10"/>
                    </a:cubicBezTo>
                    <a:cubicBezTo>
                      <a:pt x="39" y="10"/>
                      <a:pt x="39" y="10"/>
                      <a:pt x="39" y="10"/>
                    </a:cubicBezTo>
                    <a:cubicBezTo>
                      <a:pt x="39" y="10"/>
                      <a:pt x="39" y="10"/>
                      <a:pt x="39" y="10"/>
                    </a:cubicBezTo>
                    <a:cubicBezTo>
                      <a:pt x="39" y="10"/>
                      <a:pt x="39" y="10"/>
                      <a:pt x="39" y="10"/>
                    </a:cubicBezTo>
                    <a:cubicBezTo>
                      <a:pt x="39" y="10"/>
                      <a:pt x="39" y="10"/>
                      <a:pt x="39" y="10"/>
                    </a:cubicBezTo>
                    <a:cubicBezTo>
                      <a:pt x="39" y="10"/>
                      <a:pt x="38" y="11"/>
                      <a:pt x="38" y="11"/>
                    </a:cubicBezTo>
                    <a:cubicBezTo>
                      <a:pt x="38" y="11"/>
                      <a:pt x="38" y="11"/>
                      <a:pt x="38" y="11"/>
                    </a:cubicBezTo>
                    <a:cubicBezTo>
                      <a:pt x="38" y="11"/>
                      <a:pt x="38" y="11"/>
                      <a:pt x="38" y="11"/>
                    </a:cubicBezTo>
                    <a:cubicBezTo>
                      <a:pt x="38" y="11"/>
                      <a:pt x="38" y="11"/>
                      <a:pt x="38" y="11"/>
                    </a:cubicBezTo>
                    <a:cubicBezTo>
                      <a:pt x="38" y="11"/>
                      <a:pt x="38" y="11"/>
                      <a:pt x="38" y="11"/>
                    </a:cubicBezTo>
                    <a:cubicBezTo>
                      <a:pt x="38" y="11"/>
                      <a:pt x="38" y="11"/>
                      <a:pt x="38"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6" y="11"/>
                      <a:pt x="36" y="11"/>
                    </a:cubicBezTo>
                    <a:cubicBezTo>
                      <a:pt x="36" y="10"/>
                      <a:pt x="36" y="10"/>
                      <a:pt x="36" y="10"/>
                    </a:cubicBezTo>
                    <a:cubicBezTo>
                      <a:pt x="36" y="10"/>
                      <a:pt x="36" y="10"/>
                      <a:pt x="36" y="10"/>
                    </a:cubicBezTo>
                    <a:cubicBezTo>
                      <a:pt x="36" y="10"/>
                      <a:pt x="36" y="10"/>
                      <a:pt x="36" y="10"/>
                    </a:cubicBezTo>
                    <a:cubicBezTo>
                      <a:pt x="36" y="10"/>
                      <a:pt x="36" y="10"/>
                      <a:pt x="36" y="10"/>
                    </a:cubicBezTo>
                    <a:cubicBezTo>
                      <a:pt x="36" y="10"/>
                      <a:pt x="35" y="10"/>
                      <a:pt x="35" y="10"/>
                    </a:cubicBezTo>
                    <a:cubicBezTo>
                      <a:pt x="35" y="10"/>
                      <a:pt x="35" y="9"/>
                      <a:pt x="35" y="9"/>
                    </a:cubicBezTo>
                    <a:cubicBezTo>
                      <a:pt x="35" y="9"/>
                      <a:pt x="35" y="9"/>
                      <a:pt x="35" y="9"/>
                    </a:cubicBezTo>
                    <a:cubicBezTo>
                      <a:pt x="35" y="9"/>
                      <a:pt x="35" y="9"/>
                      <a:pt x="35" y="9"/>
                    </a:cubicBezTo>
                    <a:cubicBezTo>
                      <a:pt x="35" y="9"/>
                      <a:pt x="35" y="9"/>
                      <a:pt x="35" y="9"/>
                    </a:cubicBezTo>
                    <a:cubicBezTo>
                      <a:pt x="34" y="9"/>
                      <a:pt x="34" y="9"/>
                      <a:pt x="34" y="9"/>
                    </a:cubicBezTo>
                    <a:cubicBezTo>
                      <a:pt x="34" y="9"/>
                      <a:pt x="34" y="9"/>
                      <a:pt x="34" y="9"/>
                    </a:cubicBezTo>
                    <a:cubicBezTo>
                      <a:pt x="34" y="8"/>
                      <a:pt x="34" y="8"/>
                      <a:pt x="34" y="8"/>
                    </a:cubicBezTo>
                    <a:cubicBezTo>
                      <a:pt x="34" y="8"/>
                      <a:pt x="34" y="8"/>
                      <a:pt x="34" y="8"/>
                    </a:cubicBezTo>
                    <a:cubicBezTo>
                      <a:pt x="34" y="8"/>
                      <a:pt x="34" y="8"/>
                      <a:pt x="34" y="8"/>
                    </a:cubicBezTo>
                    <a:cubicBezTo>
                      <a:pt x="34" y="8"/>
                      <a:pt x="34" y="8"/>
                      <a:pt x="34" y="8"/>
                    </a:cubicBezTo>
                    <a:cubicBezTo>
                      <a:pt x="34" y="8"/>
                      <a:pt x="34" y="8"/>
                      <a:pt x="34" y="8"/>
                    </a:cubicBezTo>
                    <a:cubicBezTo>
                      <a:pt x="33" y="8"/>
                      <a:pt x="33" y="8"/>
                      <a:pt x="33" y="8"/>
                    </a:cubicBezTo>
                    <a:cubicBezTo>
                      <a:pt x="33" y="8"/>
                      <a:pt x="33" y="8"/>
                      <a:pt x="33" y="8"/>
                    </a:cubicBezTo>
                    <a:cubicBezTo>
                      <a:pt x="33" y="8"/>
                      <a:pt x="33" y="8"/>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2" y="7"/>
                    </a:cubicBezTo>
                    <a:cubicBezTo>
                      <a:pt x="32" y="6"/>
                      <a:pt x="32" y="6"/>
                      <a:pt x="32" y="6"/>
                    </a:cubicBezTo>
                    <a:cubicBezTo>
                      <a:pt x="32" y="6"/>
                      <a:pt x="32" y="6"/>
                      <a:pt x="33" y="6"/>
                    </a:cubicBezTo>
                    <a:cubicBezTo>
                      <a:pt x="33" y="6"/>
                      <a:pt x="33" y="6"/>
                      <a:pt x="33" y="6"/>
                    </a:cubicBezTo>
                    <a:cubicBezTo>
                      <a:pt x="33" y="6"/>
                      <a:pt x="33" y="6"/>
                      <a:pt x="33" y="6"/>
                    </a:cubicBezTo>
                    <a:cubicBezTo>
                      <a:pt x="33" y="6"/>
                      <a:pt x="33" y="6"/>
                      <a:pt x="33" y="6"/>
                    </a:cubicBezTo>
                    <a:cubicBezTo>
                      <a:pt x="33" y="6"/>
                      <a:pt x="33" y="6"/>
                      <a:pt x="33" y="6"/>
                    </a:cubicBezTo>
                    <a:cubicBezTo>
                      <a:pt x="33" y="5"/>
                      <a:pt x="33" y="5"/>
                      <a:pt x="33" y="5"/>
                    </a:cubicBezTo>
                    <a:cubicBezTo>
                      <a:pt x="33" y="5"/>
                      <a:pt x="33" y="5"/>
                      <a:pt x="33" y="5"/>
                    </a:cubicBezTo>
                    <a:cubicBezTo>
                      <a:pt x="33" y="5"/>
                      <a:pt x="33" y="5"/>
                      <a:pt x="33" y="5"/>
                    </a:cubicBezTo>
                    <a:cubicBezTo>
                      <a:pt x="33" y="5"/>
                      <a:pt x="33" y="5"/>
                      <a:pt x="33" y="5"/>
                    </a:cubicBezTo>
                    <a:cubicBezTo>
                      <a:pt x="33" y="5"/>
                      <a:pt x="33" y="5"/>
                      <a:pt x="33" y="5"/>
                    </a:cubicBezTo>
                    <a:cubicBezTo>
                      <a:pt x="33" y="4"/>
                      <a:pt x="33" y="4"/>
                      <a:pt x="33" y="4"/>
                    </a:cubicBezTo>
                    <a:cubicBezTo>
                      <a:pt x="33" y="4"/>
                      <a:pt x="33" y="4"/>
                      <a:pt x="33" y="4"/>
                    </a:cubicBezTo>
                    <a:cubicBezTo>
                      <a:pt x="33" y="4"/>
                      <a:pt x="33" y="4"/>
                      <a:pt x="33" y="5"/>
                    </a:cubicBezTo>
                    <a:cubicBezTo>
                      <a:pt x="33" y="5"/>
                      <a:pt x="33" y="5"/>
                      <a:pt x="33" y="5"/>
                    </a:cubicBezTo>
                    <a:cubicBezTo>
                      <a:pt x="33" y="5"/>
                      <a:pt x="33" y="5"/>
                      <a:pt x="33" y="5"/>
                    </a:cubicBezTo>
                    <a:cubicBezTo>
                      <a:pt x="33" y="4"/>
                      <a:pt x="33" y="4"/>
                      <a:pt x="33" y="4"/>
                    </a:cubicBezTo>
                    <a:cubicBezTo>
                      <a:pt x="33" y="4"/>
                      <a:pt x="33" y="4"/>
                      <a:pt x="33" y="4"/>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3"/>
                    </a:cubicBezTo>
                    <a:cubicBezTo>
                      <a:pt x="34" y="3"/>
                      <a:pt x="34" y="3"/>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3"/>
                      <a:pt x="34" y="3"/>
                    </a:cubicBezTo>
                    <a:cubicBezTo>
                      <a:pt x="34" y="3"/>
                      <a:pt x="34" y="3"/>
                      <a:pt x="34" y="3"/>
                    </a:cubicBezTo>
                    <a:cubicBezTo>
                      <a:pt x="34" y="3"/>
                      <a:pt x="34" y="3"/>
                      <a:pt x="34" y="3"/>
                    </a:cubicBezTo>
                    <a:cubicBezTo>
                      <a:pt x="34" y="3"/>
                      <a:pt x="34" y="3"/>
                      <a:pt x="34" y="3"/>
                    </a:cubicBezTo>
                    <a:cubicBezTo>
                      <a:pt x="34" y="3"/>
                      <a:pt x="34" y="3"/>
                      <a:pt x="34" y="3"/>
                    </a:cubicBezTo>
                    <a:cubicBezTo>
                      <a:pt x="34" y="3"/>
                      <a:pt x="34" y="3"/>
                      <a:pt x="34" y="3"/>
                    </a:cubicBezTo>
                    <a:cubicBezTo>
                      <a:pt x="34" y="3"/>
                      <a:pt x="34" y="3"/>
                      <a:pt x="34" y="3"/>
                    </a:cubicBezTo>
                    <a:cubicBezTo>
                      <a:pt x="34" y="3"/>
                      <a:pt x="34" y="3"/>
                      <a:pt x="35" y="3"/>
                    </a:cubicBezTo>
                    <a:cubicBezTo>
                      <a:pt x="35" y="2"/>
                      <a:pt x="35" y="2"/>
                      <a:pt x="35" y="2"/>
                    </a:cubicBezTo>
                    <a:cubicBezTo>
                      <a:pt x="35" y="2"/>
                      <a:pt x="35" y="2"/>
                      <a:pt x="35" y="2"/>
                    </a:cubicBezTo>
                    <a:cubicBezTo>
                      <a:pt x="35" y="2"/>
                      <a:pt x="35" y="2"/>
                      <a:pt x="35" y="2"/>
                    </a:cubicBezTo>
                    <a:cubicBezTo>
                      <a:pt x="35" y="2"/>
                      <a:pt x="35" y="2"/>
                      <a:pt x="35" y="2"/>
                    </a:cubicBezTo>
                    <a:cubicBezTo>
                      <a:pt x="35" y="2"/>
                      <a:pt x="35" y="2"/>
                      <a:pt x="35" y="2"/>
                    </a:cubicBezTo>
                    <a:cubicBezTo>
                      <a:pt x="35" y="2"/>
                      <a:pt x="35" y="2"/>
                      <a:pt x="35" y="2"/>
                    </a:cubicBezTo>
                    <a:cubicBezTo>
                      <a:pt x="34" y="2"/>
                      <a:pt x="34" y="2"/>
                      <a:pt x="35" y="2"/>
                    </a:cubicBezTo>
                    <a:cubicBezTo>
                      <a:pt x="35" y="2"/>
                      <a:pt x="35" y="2"/>
                      <a:pt x="35" y="2"/>
                    </a:cubicBezTo>
                    <a:cubicBezTo>
                      <a:pt x="35" y="2"/>
                      <a:pt x="35"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4" y="2"/>
                      <a:pt x="34" y="2"/>
                    </a:cubicBezTo>
                    <a:cubicBezTo>
                      <a:pt x="34" y="2"/>
                      <a:pt x="34" y="2"/>
                      <a:pt x="34" y="2"/>
                    </a:cubicBezTo>
                    <a:cubicBezTo>
                      <a:pt x="34" y="2"/>
                      <a:pt x="34" y="2"/>
                      <a:pt x="34" y="2"/>
                    </a:cubicBezTo>
                    <a:cubicBezTo>
                      <a:pt x="34" y="2"/>
                      <a:pt x="34" y="2"/>
                      <a:pt x="34" y="2"/>
                    </a:cubicBezTo>
                    <a:cubicBezTo>
                      <a:pt x="34" y="2"/>
                      <a:pt x="34" y="2"/>
                      <a:pt x="33" y="2"/>
                    </a:cubicBezTo>
                    <a:cubicBezTo>
                      <a:pt x="33" y="2"/>
                      <a:pt x="33" y="2"/>
                      <a:pt x="33" y="2"/>
                    </a:cubicBezTo>
                    <a:cubicBezTo>
                      <a:pt x="33" y="2"/>
                      <a:pt x="33" y="2"/>
                      <a:pt x="33" y="2"/>
                    </a:cubicBezTo>
                    <a:cubicBezTo>
                      <a:pt x="33" y="2"/>
                      <a:pt x="33" y="2"/>
                      <a:pt x="33" y="2"/>
                    </a:cubicBezTo>
                    <a:cubicBezTo>
                      <a:pt x="33" y="2"/>
                      <a:pt x="33" y="2"/>
                      <a:pt x="33" y="2"/>
                    </a:cubicBezTo>
                    <a:cubicBezTo>
                      <a:pt x="33"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2" y="2"/>
                      <a:pt x="32" y="2"/>
                    </a:cubicBezTo>
                    <a:cubicBezTo>
                      <a:pt x="32"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1"/>
                      <a:pt x="30" y="1"/>
                    </a:cubicBezTo>
                    <a:cubicBezTo>
                      <a:pt x="30" y="1"/>
                      <a:pt x="30" y="0"/>
                      <a:pt x="30" y="0"/>
                    </a:cubicBezTo>
                    <a:cubicBezTo>
                      <a:pt x="29" y="0"/>
                      <a:pt x="29" y="0"/>
                      <a:pt x="29" y="0"/>
                    </a:cubicBezTo>
                    <a:cubicBezTo>
                      <a:pt x="29" y="0"/>
                      <a:pt x="29" y="0"/>
                      <a:pt x="29" y="0"/>
                    </a:cubicBezTo>
                    <a:cubicBezTo>
                      <a:pt x="29" y="0"/>
                      <a:pt x="29" y="1"/>
                      <a:pt x="29" y="1"/>
                    </a:cubicBezTo>
                    <a:cubicBezTo>
                      <a:pt x="29" y="1"/>
                      <a:pt x="29" y="1"/>
                      <a:pt x="29" y="1"/>
                    </a:cubicBezTo>
                    <a:cubicBezTo>
                      <a:pt x="29" y="1"/>
                      <a:pt x="29" y="0"/>
                      <a:pt x="29" y="0"/>
                    </a:cubicBezTo>
                    <a:cubicBezTo>
                      <a:pt x="29" y="0"/>
                      <a:pt x="29" y="0"/>
                      <a:pt x="29" y="0"/>
                    </a:cubicBezTo>
                    <a:cubicBezTo>
                      <a:pt x="29" y="0"/>
                      <a:pt x="29" y="0"/>
                      <a:pt x="29" y="0"/>
                    </a:cubicBezTo>
                    <a:cubicBezTo>
                      <a:pt x="29" y="0"/>
                      <a:pt x="29" y="0"/>
                      <a:pt x="29" y="0"/>
                    </a:cubicBezTo>
                    <a:cubicBezTo>
                      <a:pt x="28" y="0"/>
                      <a:pt x="28" y="0"/>
                      <a:pt x="28" y="0"/>
                    </a:cubicBezTo>
                    <a:cubicBezTo>
                      <a:pt x="28" y="0"/>
                      <a:pt x="29" y="0"/>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30" y="1"/>
                      <a:pt x="30" y="1"/>
                      <a:pt x="30" y="1"/>
                    </a:cubicBezTo>
                    <a:cubicBezTo>
                      <a:pt x="30" y="1"/>
                      <a:pt x="30" y="1"/>
                      <a:pt x="30" y="1"/>
                    </a:cubicBezTo>
                    <a:cubicBezTo>
                      <a:pt x="30" y="1"/>
                      <a:pt x="30" y="1"/>
                      <a:pt x="30" y="1"/>
                    </a:cubicBezTo>
                    <a:cubicBezTo>
                      <a:pt x="30" y="1"/>
                      <a:pt x="30" y="1"/>
                      <a:pt x="30" y="1"/>
                    </a:cubicBezTo>
                    <a:cubicBezTo>
                      <a:pt x="30" y="1"/>
                      <a:pt x="29" y="1"/>
                      <a:pt x="29" y="1"/>
                    </a:cubicBezTo>
                    <a:cubicBezTo>
                      <a:pt x="29" y="1"/>
                      <a:pt x="29" y="1"/>
                      <a:pt x="29" y="1"/>
                    </a:cubicBezTo>
                    <a:cubicBezTo>
                      <a:pt x="29" y="1"/>
                      <a:pt x="29" y="1"/>
                      <a:pt x="29" y="2"/>
                    </a:cubicBezTo>
                    <a:cubicBezTo>
                      <a:pt x="29" y="2"/>
                      <a:pt x="29" y="2"/>
                      <a:pt x="29" y="2"/>
                    </a:cubicBezTo>
                    <a:cubicBezTo>
                      <a:pt x="30" y="2"/>
                      <a:pt x="30"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3"/>
                      <a:pt x="27" y="3"/>
                      <a:pt x="27" y="3"/>
                    </a:cubicBezTo>
                    <a:cubicBezTo>
                      <a:pt x="27" y="3"/>
                      <a:pt x="27" y="3"/>
                      <a:pt x="27" y="3"/>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6" y="3"/>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6" y="3"/>
                      <a:pt x="26" y="4"/>
                    </a:cubicBezTo>
                    <a:cubicBezTo>
                      <a:pt x="26" y="4"/>
                      <a:pt x="27" y="4"/>
                      <a:pt x="27" y="4"/>
                    </a:cubicBezTo>
                    <a:cubicBezTo>
                      <a:pt x="27" y="4"/>
                      <a:pt x="27" y="4"/>
                      <a:pt x="27" y="4"/>
                    </a:cubicBezTo>
                    <a:cubicBezTo>
                      <a:pt x="27"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5" y="4"/>
                    </a:cubicBezTo>
                    <a:cubicBezTo>
                      <a:pt x="25" y="4"/>
                      <a:pt x="25" y="4"/>
                      <a:pt x="25" y="4"/>
                    </a:cubicBezTo>
                    <a:cubicBezTo>
                      <a:pt x="25" y="4"/>
                      <a:pt x="25" y="4"/>
                      <a:pt x="25" y="4"/>
                    </a:cubicBezTo>
                    <a:cubicBezTo>
                      <a:pt x="25" y="4"/>
                      <a:pt x="25" y="5"/>
                      <a:pt x="25" y="5"/>
                    </a:cubicBezTo>
                    <a:cubicBezTo>
                      <a:pt x="25" y="5"/>
                      <a:pt x="25" y="5"/>
                      <a:pt x="25" y="5"/>
                    </a:cubicBezTo>
                    <a:cubicBezTo>
                      <a:pt x="25" y="5"/>
                      <a:pt x="25" y="5"/>
                      <a:pt x="25" y="5"/>
                    </a:cubicBezTo>
                    <a:cubicBezTo>
                      <a:pt x="25" y="5"/>
                      <a:pt x="25" y="5"/>
                      <a:pt x="25" y="5"/>
                    </a:cubicBezTo>
                    <a:cubicBezTo>
                      <a:pt x="25" y="5"/>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6"/>
                    </a:cubicBezTo>
                    <a:cubicBezTo>
                      <a:pt x="25" y="6"/>
                      <a:pt x="25" y="6"/>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6"/>
                      <a:pt x="25" y="6"/>
                    </a:cubicBezTo>
                    <a:cubicBezTo>
                      <a:pt x="25" y="6"/>
                      <a:pt x="25" y="6"/>
                      <a:pt x="25" y="6"/>
                    </a:cubicBezTo>
                    <a:cubicBezTo>
                      <a:pt x="25" y="6"/>
                      <a:pt x="25" y="6"/>
                      <a:pt x="25" y="6"/>
                    </a:cubicBezTo>
                    <a:cubicBezTo>
                      <a:pt x="24" y="6"/>
                      <a:pt x="24" y="6"/>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6"/>
                      <a:pt x="24" y="6"/>
                    </a:cubicBezTo>
                    <a:cubicBezTo>
                      <a:pt x="24" y="6"/>
                      <a:pt x="24" y="7"/>
                      <a:pt x="24"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7"/>
                      <a:pt x="23" y="7"/>
                    </a:cubicBezTo>
                    <a:cubicBezTo>
                      <a:pt x="23" y="7"/>
                      <a:pt x="23" y="6"/>
                      <a:pt x="23" y="6"/>
                    </a:cubicBezTo>
                    <a:cubicBezTo>
                      <a:pt x="23" y="6"/>
                      <a:pt x="23" y="6"/>
                      <a:pt x="23" y="6"/>
                    </a:cubicBezTo>
                    <a:cubicBezTo>
                      <a:pt x="23" y="6"/>
                      <a:pt x="23" y="6"/>
                      <a:pt x="23" y="6"/>
                    </a:cubicBezTo>
                    <a:cubicBezTo>
                      <a:pt x="23" y="6"/>
                      <a:pt x="23" y="6"/>
                      <a:pt x="23" y="6"/>
                    </a:cubicBezTo>
                    <a:cubicBezTo>
                      <a:pt x="23" y="6"/>
                      <a:pt x="23" y="6"/>
                      <a:pt x="23" y="6"/>
                    </a:cubicBezTo>
                    <a:cubicBezTo>
                      <a:pt x="23" y="6"/>
                      <a:pt x="23" y="6"/>
                      <a:pt x="23" y="6"/>
                    </a:cubicBezTo>
                    <a:cubicBezTo>
                      <a:pt x="23" y="5"/>
                      <a:pt x="23" y="5"/>
                      <a:pt x="23" y="5"/>
                    </a:cubicBezTo>
                    <a:cubicBezTo>
                      <a:pt x="23" y="5"/>
                      <a:pt x="23" y="5"/>
                      <a:pt x="23" y="5"/>
                    </a:cubicBezTo>
                    <a:cubicBezTo>
                      <a:pt x="23" y="5"/>
                      <a:pt x="23" y="5"/>
                      <a:pt x="23" y="5"/>
                    </a:cubicBezTo>
                    <a:cubicBezTo>
                      <a:pt x="23" y="5"/>
                      <a:pt x="23" y="5"/>
                      <a:pt x="23" y="5"/>
                    </a:cubicBezTo>
                    <a:cubicBezTo>
                      <a:pt x="23" y="5"/>
                      <a:pt x="23" y="5"/>
                      <a:pt x="23" y="5"/>
                    </a:cubicBezTo>
                    <a:cubicBezTo>
                      <a:pt x="23" y="5"/>
                      <a:pt x="23" y="5"/>
                      <a:pt x="22" y="5"/>
                    </a:cubicBezTo>
                    <a:cubicBezTo>
                      <a:pt x="22" y="5"/>
                      <a:pt x="22" y="5"/>
                      <a:pt x="22" y="5"/>
                    </a:cubicBezTo>
                    <a:cubicBezTo>
                      <a:pt x="22" y="5"/>
                      <a:pt x="22" y="5"/>
                      <a:pt x="22" y="5"/>
                    </a:cubicBezTo>
                    <a:cubicBezTo>
                      <a:pt x="22" y="5"/>
                      <a:pt x="22" y="5"/>
                      <a:pt x="22" y="5"/>
                    </a:cubicBezTo>
                    <a:cubicBezTo>
                      <a:pt x="22" y="5"/>
                      <a:pt x="22" y="5"/>
                      <a:pt x="22" y="5"/>
                    </a:cubicBezTo>
                    <a:cubicBezTo>
                      <a:pt x="22" y="5"/>
                      <a:pt x="22" y="5"/>
                      <a:pt x="22" y="4"/>
                    </a:cubicBezTo>
                    <a:cubicBezTo>
                      <a:pt x="22" y="4"/>
                      <a:pt x="22" y="4"/>
                      <a:pt x="22" y="4"/>
                    </a:cubicBezTo>
                    <a:cubicBezTo>
                      <a:pt x="22" y="4"/>
                      <a:pt x="22" y="4"/>
                      <a:pt x="22" y="4"/>
                    </a:cubicBezTo>
                    <a:cubicBezTo>
                      <a:pt x="22" y="4"/>
                      <a:pt x="22" y="4"/>
                      <a:pt x="22" y="4"/>
                    </a:cubicBezTo>
                    <a:cubicBezTo>
                      <a:pt x="22" y="4"/>
                      <a:pt x="22" y="5"/>
                      <a:pt x="22" y="5"/>
                    </a:cubicBezTo>
                    <a:cubicBezTo>
                      <a:pt x="22" y="5"/>
                      <a:pt x="22" y="5"/>
                      <a:pt x="22" y="5"/>
                    </a:cubicBezTo>
                    <a:cubicBezTo>
                      <a:pt x="22" y="5"/>
                      <a:pt x="22" y="5"/>
                      <a:pt x="22" y="5"/>
                    </a:cubicBezTo>
                    <a:cubicBezTo>
                      <a:pt x="22" y="5"/>
                      <a:pt x="21" y="5"/>
                      <a:pt x="21" y="5"/>
                    </a:cubicBezTo>
                    <a:cubicBezTo>
                      <a:pt x="21" y="5"/>
                      <a:pt x="21" y="5"/>
                      <a:pt x="21" y="5"/>
                    </a:cubicBezTo>
                    <a:cubicBezTo>
                      <a:pt x="21" y="5"/>
                      <a:pt x="21" y="5"/>
                      <a:pt x="21" y="5"/>
                    </a:cubicBezTo>
                    <a:cubicBezTo>
                      <a:pt x="21" y="5"/>
                      <a:pt x="21" y="5"/>
                      <a:pt x="21" y="5"/>
                    </a:cubicBezTo>
                    <a:cubicBezTo>
                      <a:pt x="21" y="5"/>
                      <a:pt x="22" y="5"/>
                      <a:pt x="21" y="5"/>
                    </a:cubicBezTo>
                    <a:cubicBezTo>
                      <a:pt x="21" y="5"/>
                      <a:pt x="21" y="5"/>
                      <a:pt x="21" y="5"/>
                    </a:cubicBezTo>
                    <a:cubicBezTo>
                      <a:pt x="21" y="5"/>
                      <a:pt x="21" y="5"/>
                      <a:pt x="21" y="5"/>
                    </a:cubicBezTo>
                    <a:cubicBezTo>
                      <a:pt x="21" y="5"/>
                      <a:pt x="21" y="5"/>
                      <a:pt x="21" y="5"/>
                    </a:cubicBezTo>
                    <a:cubicBezTo>
                      <a:pt x="21" y="5"/>
                      <a:pt x="21" y="5"/>
                      <a:pt x="21" y="5"/>
                    </a:cubicBezTo>
                    <a:cubicBezTo>
                      <a:pt x="21" y="5"/>
                      <a:pt x="21" y="5"/>
                      <a:pt x="21" y="5"/>
                    </a:cubicBezTo>
                    <a:cubicBezTo>
                      <a:pt x="21" y="5"/>
                      <a:pt x="21" y="4"/>
                      <a:pt x="21" y="4"/>
                    </a:cubicBezTo>
                    <a:cubicBezTo>
                      <a:pt x="21" y="4"/>
                      <a:pt x="21" y="4"/>
                      <a:pt x="21" y="4"/>
                    </a:cubicBezTo>
                    <a:cubicBezTo>
                      <a:pt x="21" y="4"/>
                      <a:pt x="21" y="4"/>
                      <a:pt x="21" y="4"/>
                    </a:cubicBezTo>
                    <a:cubicBezTo>
                      <a:pt x="21" y="4"/>
                      <a:pt x="21" y="4"/>
                      <a:pt x="21" y="4"/>
                    </a:cubicBezTo>
                    <a:cubicBezTo>
                      <a:pt x="21" y="5"/>
                      <a:pt x="21" y="5"/>
                      <a:pt x="21" y="5"/>
                    </a:cubicBezTo>
                    <a:cubicBezTo>
                      <a:pt x="21" y="5"/>
                      <a:pt x="21" y="5"/>
                      <a:pt x="21" y="5"/>
                    </a:cubicBezTo>
                    <a:cubicBezTo>
                      <a:pt x="21" y="5"/>
                      <a:pt x="21" y="5"/>
                      <a:pt x="21" y="5"/>
                    </a:cubicBezTo>
                    <a:cubicBezTo>
                      <a:pt x="21" y="5"/>
                      <a:pt x="21" y="5"/>
                      <a:pt x="21" y="5"/>
                    </a:cubicBezTo>
                    <a:cubicBezTo>
                      <a:pt x="21" y="5"/>
                      <a:pt x="21" y="6"/>
                      <a:pt x="21" y="6"/>
                    </a:cubicBezTo>
                    <a:cubicBezTo>
                      <a:pt x="21" y="6"/>
                      <a:pt x="21" y="6"/>
                      <a:pt x="21" y="6"/>
                    </a:cubicBezTo>
                    <a:cubicBezTo>
                      <a:pt x="21" y="6"/>
                      <a:pt x="21" y="6"/>
                      <a:pt x="21" y="6"/>
                    </a:cubicBezTo>
                    <a:cubicBezTo>
                      <a:pt x="21" y="5"/>
                      <a:pt x="20" y="5"/>
                      <a:pt x="20" y="5"/>
                    </a:cubicBezTo>
                    <a:cubicBezTo>
                      <a:pt x="20" y="5"/>
                      <a:pt x="20" y="5"/>
                      <a:pt x="20" y="5"/>
                    </a:cubicBezTo>
                    <a:cubicBezTo>
                      <a:pt x="20" y="5"/>
                      <a:pt x="20" y="6"/>
                      <a:pt x="20" y="6"/>
                    </a:cubicBezTo>
                    <a:cubicBezTo>
                      <a:pt x="20" y="6"/>
                      <a:pt x="20" y="6"/>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6"/>
                      <a:pt x="20" y="6"/>
                    </a:cubicBezTo>
                    <a:cubicBezTo>
                      <a:pt x="20" y="6"/>
                      <a:pt x="20" y="6"/>
                      <a:pt x="20" y="6"/>
                    </a:cubicBezTo>
                    <a:cubicBezTo>
                      <a:pt x="20" y="6"/>
                      <a:pt x="20"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7"/>
                    </a:cubicBezTo>
                    <a:cubicBezTo>
                      <a:pt x="20" y="7"/>
                      <a:pt x="20" y="7"/>
                      <a:pt x="20" y="7"/>
                    </a:cubicBezTo>
                    <a:cubicBezTo>
                      <a:pt x="20" y="7"/>
                      <a:pt x="20" y="7"/>
                      <a:pt x="20" y="7"/>
                    </a:cubicBezTo>
                    <a:cubicBezTo>
                      <a:pt x="20" y="7"/>
                      <a:pt x="20" y="7"/>
                      <a:pt x="20" y="7"/>
                    </a:cubicBezTo>
                    <a:cubicBezTo>
                      <a:pt x="19" y="7"/>
                      <a:pt x="19" y="7"/>
                      <a:pt x="19" y="7"/>
                    </a:cubicBezTo>
                    <a:cubicBezTo>
                      <a:pt x="19" y="7"/>
                      <a:pt x="19" y="7"/>
                      <a:pt x="19" y="7"/>
                    </a:cubicBezTo>
                    <a:cubicBezTo>
                      <a:pt x="19" y="7"/>
                      <a:pt x="19" y="6"/>
                      <a:pt x="19" y="6"/>
                    </a:cubicBezTo>
                    <a:cubicBezTo>
                      <a:pt x="19" y="6"/>
                      <a:pt x="19" y="6"/>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8" y="7"/>
                    </a:cubicBezTo>
                    <a:cubicBezTo>
                      <a:pt x="18" y="7"/>
                      <a:pt x="18" y="7"/>
                      <a:pt x="18" y="7"/>
                    </a:cubicBezTo>
                    <a:cubicBezTo>
                      <a:pt x="18" y="7"/>
                      <a:pt x="18" y="7"/>
                      <a:pt x="18" y="7"/>
                    </a:cubicBezTo>
                    <a:cubicBezTo>
                      <a:pt x="18" y="7"/>
                      <a:pt x="18" y="7"/>
                      <a:pt x="18" y="7"/>
                    </a:cubicBezTo>
                    <a:cubicBezTo>
                      <a:pt x="18" y="7"/>
                      <a:pt x="18" y="7"/>
                      <a:pt x="18" y="7"/>
                    </a:cubicBezTo>
                    <a:cubicBezTo>
                      <a:pt x="18" y="8"/>
                      <a:pt x="18" y="8"/>
                      <a:pt x="18" y="8"/>
                    </a:cubicBezTo>
                    <a:cubicBezTo>
                      <a:pt x="18" y="8"/>
                      <a:pt x="18" y="8"/>
                      <a:pt x="18" y="8"/>
                    </a:cubicBezTo>
                    <a:cubicBezTo>
                      <a:pt x="18" y="8"/>
                      <a:pt x="18" y="8"/>
                      <a:pt x="19" y="8"/>
                    </a:cubicBezTo>
                    <a:cubicBezTo>
                      <a:pt x="19" y="8"/>
                      <a:pt x="19" y="8"/>
                      <a:pt x="19" y="8"/>
                    </a:cubicBezTo>
                    <a:cubicBezTo>
                      <a:pt x="19" y="8"/>
                      <a:pt x="19" y="8"/>
                      <a:pt x="19" y="8"/>
                    </a:cubicBezTo>
                    <a:cubicBezTo>
                      <a:pt x="19" y="8"/>
                      <a:pt x="19" y="8"/>
                      <a:pt x="19" y="8"/>
                    </a:cubicBezTo>
                    <a:cubicBezTo>
                      <a:pt x="19" y="8"/>
                      <a:pt x="19" y="8"/>
                      <a:pt x="19" y="8"/>
                    </a:cubicBezTo>
                    <a:cubicBezTo>
                      <a:pt x="19" y="8"/>
                      <a:pt x="19" y="8"/>
                      <a:pt x="18" y="8"/>
                    </a:cubicBezTo>
                    <a:cubicBezTo>
                      <a:pt x="18" y="8"/>
                      <a:pt x="18" y="8"/>
                      <a:pt x="18" y="8"/>
                    </a:cubicBezTo>
                    <a:cubicBezTo>
                      <a:pt x="18" y="8"/>
                      <a:pt x="18" y="8"/>
                      <a:pt x="18" y="8"/>
                    </a:cubicBezTo>
                    <a:cubicBezTo>
                      <a:pt x="18" y="8"/>
                      <a:pt x="18" y="8"/>
                      <a:pt x="18" y="8"/>
                    </a:cubicBezTo>
                    <a:cubicBezTo>
                      <a:pt x="18" y="8"/>
                      <a:pt x="18" y="8"/>
                      <a:pt x="18" y="8"/>
                    </a:cubicBezTo>
                    <a:cubicBezTo>
                      <a:pt x="18" y="8"/>
                      <a:pt x="18" y="8"/>
                      <a:pt x="18" y="8"/>
                    </a:cubicBezTo>
                    <a:cubicBezTo>
                      <a:pt x="18" y="8"/>
                      <a:pt x="18" y="8"/>
                      <a:pt x="19" y="8"/>
                    </a:cubicBezTo>
                    <a:cubicBezTo>
                      <a:pt x="19" y="8"/>
                      <a:pt x="19" y="8"/>
                      <a:pt x="19" y="9"/>
                    </a:cubicBezTo>
                    <a:cubicBezTo>
                      <a:pt x="19" y="9"/>
                      <a:pt x="19" y="9"/>
                      <a:pt x="19" y="9"/>
                    </a:cubicBezTo>
                    <a:cubicBezTo>
                      <a:pt x="19" y="9"/>
                      <a:pt x="19" y="9"/>
                      <a:pt x="19" y="9"/>
                    </a:cubicBezTo>
                    <a:cubicBezTo>
                      <a:pt x="19"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9"/>
                      <a:pt x="18" y="9"/>
                      <a:pt x="18" y="9"/>
                    </a:cubicBezTo>
                    <a:cubicBezTo>
                      <a:pt x="18" y="8"/>
                      <a:pt x="18" y="8"/>
                      <a:pt x="18" y="8"/>
                    </a:cubicBezTo>
                    <a:cubicBezTo>
                      <a:pt x="18"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9"/>
                      <a:pt x="17" y="9"/>
                    </a:cubicBezTo>
                    <a:cubicBezTo>
                      <a:pt x="17" y="9"/>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6" y="9"/>
                    </a:cubicBezTo>
                    <a:cubicBezTo>
                      <a:pt x="16" y="9"/>
                      <a:pt x="16" y="9"/>
                      <a:pt x="16" y="9"/>
                    </a:cubicBezTo>
                    <a:cubicBezTo>
                      <a:pt x="16" y="9"/>
                      <a:pt x="16" y="9"/>
                      <a:pt x="16" y="9"/>
                    </a:cubicBezTo>
                    <a:cubicBezTo>
                      <a:pt x="16" y="9"/>
                      <a:pt x="16" y="9"/>
                      <a:pt x="17" y="9"/>
                    </a:cubicBezTo>
                    <a:cubicBezTo>
                      <a:pt x="17" y="9"/>
                      <a:pt x="16" y="9"/>
                      <a:pt x="16" y="9"/>
                    </a:cubicBezTo>
                    <a:cubicBezTo>
                      <a:pt x="16" y="9"/>
                      <a:pt x="16" y="9"/>
                      <a:pt x="16" y="9"/>
                    </a:cubicBezTo>
                    <a:cubicBezTo>
                      <a:pt x="16" y="9"/>
                      <a:pt x="16" y="9"/>
                      <a:pt x="16" y="9"/>
                    </a:cubicBezTo>
                    <a:cubicBezTo>
                      <a:pt x="17" y="9"/>
                      <a:pt x="17" y="9"/>
                      <a:pt x="17" y="9"/>
                    </a:cubicBezTo>
                    <a:cubicBezTo>
                      <a:pt x="17" y="9"/>
                      <a:pt x="17" y="9"/>
                      <a:pt x="17" y="8"/>
                    </a:cubicBezTo>
                    <a:cubicBezTo>
                      <a:pt x="17" y="8"/>
                      <a:pt x="17" y="8"/>
                      <a:pt x="17" y="8"/>
                    </a:cubicBezTo>
                    <a:cubicBezTo>
                      <a:pt x="17" y="8"/>
                      <a:pt x="17" y="8"/>
                      <a:pt x="16" y="8"/>
                    </a:cubicBezTo>
                    <a:cubicBezTo>
                      <a:pt x="16" y="8"/>
                      <a:pt x="16" y="8"/>
                      <a:pt x="16" y="8"/>
                    </a:cubicBezTo>
                    <a:cubicBezTo>
                      <a:pt x="16" y="8"/>
                      <a:pt x="16" y="8"/>
                      <a:pt x="16" y="8"/>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5" y="9"/>
                    </a:cubicBezTo>
                    <a:cubicBezTo>
                      <a:pt x="15" y="9"/>
                      <a:pt x="15" y="9"/>
                      <a:pt x="15" y="10"/>
                    </a:cubicBezTo>
                    <a:cubicBezTo>
                      <a:pt x="15" y="10"/>
                      <a:pt x="15" y="10"/>
                      <a:pt x="15" y="10"/>
                    </a:cubicBezTo>
                    <a:cubicBezTo>
                      <a:pt x="15" y="10"/>
                      <a:pt x="15" y="10"/>
                      <a:pt x="15" y="10"/>
                    </a:cubicBezTo>
                    <a:cubicBezTo>
                      <a:pt x="15" y="10"/>
                      <a:pt x="15" y="10"/>
                      <a:pt x="15" y="10"/>
                    </a:cubicBezTo>
                    <a:cubicBezTo>
                      <a:pt x="15" y="10"/>
                      <a:pt x="15" y="10"/>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1"/>
                      <a:pt x="15" y="11"/>
                      <a:pt x="15" y="11"/>
                    </a:cubicBezTo>
                    <a:cubicBezTo>
                      <a:pt x="15" y="12"/>
                      <a:pt x="15" y="12"/>
                      <a:pt x="15" y="12"/>
                    </a:cubicBezTo>
                    <a:cubicBezTo>
                      <a:pt x="15" y="12"/>
                      <a:pt x="15" y="12"/>
                      <a:pt x="14" y="12"/>
                    </a:cubicBezTo>
                    <a:cubicBezTo>
                      <a:pt x="14" y="12"/>
                      <a:pt x="14" y="12"/>
                      <a:pt x="14" y="12"/>
                    </a:cubicBezTo>
                    <a:cubicBezTo>
                      <a:pt x="14" y="12"/>
                      <a:pt x="14" y="12"/>
                      <a:pt x="14" y="12"/>
                    </a:cubicBezTo>
                    <a:cubicBezTo>
                      <a:pt x="14" y="12"/>
                      <a:pt x="14" y="12"/>
                      <a:pt x="14" y="12"/>
                    </a:cubicBezTo>
                    <a:cubicBezTo>
                      <a:pt x="14" y="12"/>
                      <a:pt x="14" y="12"/>
                      <a:pt x="14" y="12"/>
                    </a:cubicBezTo>
                    <a:cubicBezTo>
                      <a:pt x="14" y="12"/>
                      <a:pt x="14" y="12"/>
                      <a:pt x="14" y="13"/>
                    </a:cubicBezTo>
                    <a:cubicBezTo>
                      <a:pt x="14" y="13"/>
                      <a:pt x="14" y="13"/>
                      <a:pt x="14" y="13"/>
                    </a:cubicBezTo>
                    <a:cubicBezTo>
                      <a:pt x="14" y="13"/>
                      <a:pt x="14" y="13"/>
                      <a:pt x="14" y="13"/>
                    </a:cubicBezTo>
                    <a:cubicBezTo>
                      <a:pt x="14" y="13"/>
                      <a:pt x="14" y="13"/>
                      <a:pt x="13" y="13"/>
                    </a:cubicBezTo>
                    <a:cubicBezTo>
                      <a:pt x="13" y="13"/>
                      <a:pt x="13" y="13"/>
                      <a:pt x="13"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2" y="14"/>
                      <a:pt x="12" y="14"/>
                    </a:cubicBezTo>
                    <a:cubicBezTo>
                      <a:pt x="12" y="14"/>
                      <a:pt x="12" y="14"/>
                      <a:pt x="12" y="14"/>
                    </a:cubicBezTo>
                    <a:cubicBezTo>
                      <a:pt x="12" y="14"/>
                      <a:pt x="12" y="14"/>
                      <a:pt x="12" y="14"/>
                    </a:cubicBezTo>
                    <a:cubicBezTo>
                      <a:pt x="12" y="14"/>
                      <a:pt x="12" y="14"/>
                      <a:pt x="12" y="14"/>
                    </a:cubicBezTo>
                    <a:cubicBezTo>
                      <a:pt x="12" y="14"/>
                      <a:pt x="12" y="14"/>
                      <a:pt x="12" y="14"/>
                    </a:cubicBezTo>
                    <a:cubicBezTo>
                      <a:pt x="12"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0" y="14"/>
                      <a:pt x="10" y="14"/>
                    </a:cubicBezTo>
                    <a:cubicBezTo>
                      <a:pt x="10" y="14"/>
                      <a:pt x="10" y="14"/>
                      <a:pt x="10" y="14"/>
                    </a:cubicBezTo>
                    <a:cubicBezTo>
                      <a:pt x="10" y="14"/>
                      <a:pt x="10" y="14"/>
                      <a:pt x="10" y="15"/>
                    </a:cubicBezTo>
                    <a:cubicBezTo>
                      <a:pt x="10" y="15"/>
                      <a:pt x="10" y="15"/>
                      <a:pt x="10" y="15"/>
                    </a:cubicBezTo>
                    <a:cubicBezTo>
                      <a:pt x="10" y="15"/>
                      <a:pt x="10" y="15"/>
                      <a:pt x="10" y="15"/>
                    </a:cubicBezTo>
                    <a:cubicBezTo>
                      <a:pt x="10" y="15"/>
                      <a:pt x="10" y="15"/>
                      <a:pt x="10" y="15"/>
                    </a:cubicBezTo>
                    <a:cubicBezTo>
                      <a:pt x="10" y="15"/>
                      <a:pt x="10"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8" y="15"/>
                      <a:pt x="8" y="15"/>
                      <a:pt x="8" y="15"/>
                    </a:cubicBezTo>
                    <a:cubicBezTo>
                      <a:pt x="7" y="15"/>
                      <a:pt x="7" y="15"/>
                      <a:pt x="7" y="15"/>
                    </a:cubicBezTo>
                    <a:cubicBezTo>
                      <a:pt x="7" y="15"/>
                      <a:pt x="7" y="15"/>
                      <a:pt x="7" y="15"/>
                    </a:cubicBezTo>
                    <a:cubicBezTo>
                      <a:pt x="7" y="15"/>
                      <a:pt x="7" y="15"/>
                      <a:pt x="7" y="16"/>
                    </a:cubicBezTo>
                    <a:cubicBezTo>
                      <a:pt x="7" y="16"/>
                      <a:pt x="7" y="16"/>
                      <a:pt x="7" y="16"/>
                    </a:cubicBezTo>
                    <a:cubicBezTo>
                      <a:pt x="7"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5" y="16"/>
                      <a:pt x="5" y="16"/>
                      <a:pt x="5" y="16"/>
                    </a:cubicBezTo>
                    <a:cubicBezTo>
                      <a:pt x="5" y="16"/>
                      <a:pt x="5" y="16"/>
                      <a:pt x="5" y="16"/>
                    </a:cubicBezTo>
                    <a:cubicBezTo>
                      <a:pt x="5" y="17"/>
                      <a:pt x="5" y="17"/>
                      <a:pt x="5" y="17"/>
                    </a:cubicBezTo>
                    <a:cubicBezTo>
                      <a:pt x="5" y="17"/>
                      <a:pt x="5" y="17"/>
                      <a:pt x="5" y="17"/>
                    </a:cubicBezTo>
                    <a:cubicBezTo>
                      <a:pt x="5" y="17"/>
                      <a:pt x="5" y="17"/>
                      <a:pt x="5" y="17"/>
                    </a:cubicBezTo>
                    <a:cubicBezTo>
                      <a:pt x="4" y="17"/>
                      <a:pt x="4" y="17"/>
                      <a:pt x="4" y="17"/>
                    </a:cubicBezTo>
                    <a:cubicBezTo>
                      <a:pt x="4" y="17"/>
                      <a:pt x="4" y="17"/>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3" y="17"/>
                      <a:pt x="3" y="17"/>
                    </a:cubicBezTo>
                    <a:cubicBezTo>
                      <a:pt x="3" y="17"/>
                      <a:pt x="3" y="17"/>
                      <a:pt x="3" y="18"/>
                    </a:cubicBezTo>
                    <a:cubicBezTo>
                      <a:pt x="3" y="18"/>
                      <a:pt x="3" y="18"/>
                      <a:pt x="3" y="18"/>
                    </a:cubicBezTo>
                    <a:cubicBezTo>
                      <a:pt x="3" y="18"/>
                      <a:pt x="3" y="19"/>
                      <a:pt x="3" y="19"/>
                    </a:cubicBezTo>
                    <a:cubicBezTo>
                      <a:pt x="3" y="19"/>
                      <a:pt x="3" y="19"/>
                      <a:pt x="3" y="19"/>
                    </a:cubicBezTo>
                    <a:cubicBezTo>
                      <a:pt x="3" y="19"/>
                      <a:pt x="3" y="19"/>
                      <a:pt x="3" y="19"/>
                    </a:cubicBezTo>
                    <a:cubicBezTo>
                      <a:pt x="3" y="19"/>
                      <a:pt x="3" y="19"/>
                      <a:pt x="3" y="19"/>
                    </a:cubicBezTo>
                    <a:cubicBezTo>
                      <a:pt x="3" y="19"/>
                      <a:pt x="3" y="19"/>
                      <a:pt x="3" y="20"/>
                    </a:cubicBezTo>
                    <a:cubicBezTo>
                      <a:pt x="3" y="20"/>
                      <a:pt x="3" y="20"/>
                      <a:pt x="3" y="20"/>
                    </a:cubicBezTo>
                    <a:cubicBezTo>
                      <a:pt x="3" y="20"/>
                      <a:pt x="3" y="20"/>
                      <a:pt x="3" y="20"/>
                    </a:cubicBezTo>
                    <a:cubicBezTo>
                      <a:pt x="2" y="20"/>
                      <a:pt x="2" y="20"/>
                      <a:pt x="2" y="20"/>
                    </a:cubicBezTo>
                    <a:cubicBezTo>
                      <a:pt x="2" y="20"/>
                      <a:pt x="2" y="20"/>
                      <a:pt x="2" y="20"/>
                    </a:cubicBezTo>
                    <a:cubicBezTo>
                      <a:pt x="2" y="21"/>
                      <a:pt x="2" y="21"/>
                      <a:pt x="2" y="21"/>
                    </a:cubicBezTo>
                    <a:cubicBezTo>
                      <a:pt x="2" y="21"/>
                      <a:pt x="2" y="21"/>
                      <a:pt x="2" y="21"/>
                    </a:cubicBezTo>
                    <a:cubicBezTo>
                      <a:pt x="2" y="21"/>
                      <a:pt x="2" y="22"/>
                      <a:pt x="2" y="22"/>
                    </a:cubicBezTo>
                    <a:cubicBezTo>
                      <a:pt x="2" y="22"/>
                      <a:pt x="2" y="22"/>
                      <a:pt x="2" y="22"/>
                    </a:cubicBezTo>
                    <a:cubicBezTo>
                      <a:pt x="2" y="22"/>
                      <a:pt x="2" y="22"/>
                      <a:pt x="2" y="22"/>
                    </a:cubicBezTo>
                    <a:cubicBezTo>
                      <a:pt x="2" y="22"/>
                      <a:pt x="2" y="22"/>
                      <a:pt x="2" y="22"/>
                    </a:cubicBezTo>
                    <a:cubicBezTo>
                      <a:pt x="2" y="22"/>
                      <a:pt x="2" y="22"/>
                      <a:pt x="2" y="22"/>
                    </a:cubicBezTo>
                    <a:cubicBezTo>
                      <a:pt x="2" y="22"/>
                      <a:pt x="2" y="22"/>
                      <a:pt x="2" y="22"/>
                    </a:cubicBezTo>
                    <a:cubicBezTo>
                      <a:pt x="2" y="22"/>
                      <a:pt x="2" y="22"/>
                      <a:pt x="2" y="22"/>
                    </a:cubicBezTo>
                    <a:cubicBezTo>
                      <a:pt x="2" y="22"/>
                      <a:pt x="2" y="23"/>
                      <a:pt x="2" y="23"/>
                    </a:cubicBezTo>
                    <a:cubicBezTo>
                      <a:pt x="2" y="23"/>
                      <a:pt x="2" y="23"/>
                      <a:pt x="2" y="23"/>
                    </a:cubicBezTo>
                    <a:cubicBezTo>
                      <a:pt x="2" y="23"/>
                      <a:pt x="2" y="23"/>
                      <a:pt x="3" y="24"/>
                    </a:cubicBezTo>
                    <a:cubicBezTo>
                      <a:pt x="3" y="24"/>
                      <a:pt x="3" y="24"/>
                      <a:pt x="3" y="24"/>
                    </a:cubicBezTo>
                    <a:cubicBezTo>
                      <a:pt x="3"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3"/>
                      <a:pt x="2" y="23"/>
                    </a:cubicBezTo>
                    <a:cubicBezTo>
                      <a:pt x="2" y="23"/>
                      <a:pt x="2" y="23"/>
                      <a:pt x="2" y="23"/>
                    </a:cubicBezTo>
                    <a:cubicBezTo>
                      <a:pt x="2" y="23"/>
                      <a:pt x="2" y="23"/>
                      <a:pt x="2" y="23"/>
                    </a:cubicBezTo>
                    <a:cubicBezTo>
                      <a:pt x="2" y="23"/>
                      <a:pt x="2" y="23"/>
                      <a:pt x="2" y="23"/>
                    </a:cubicBezTo>
                    <a:cubicBezTo>
                      <a:pt x="2" y="23"/>
                      <a:pt x="2" y="23"/>
                      <a:pt x="2" y="23"/>
                    </a:cubicBezTo>
                    <a:cubicBezTo>
                      <a:pt x="2" y="23"/>
                      <a:pt x="2" y="23"/>
                      <a:pt x="2" y="23"/>
                    </a:cubicBezTo>
                    <a:cubicBezTo>
                      <a:pt x="2" y="23"/>
                      <a:pt x="2" y="23"/>
                      <a:pt x="2" y="23"/>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4"/>
                    </a:cubicBezTo>
                    <a:cubicBezTo>
                      <a:pt x="2" y="24"/>
                      <a:pt x="2" y="24"/>
                      <a:pt x="2" y="25"/>
                    </a:cubicBezTo>
                    <a:cubicBezTo>
                      <a:pt x="2" y="25"/>
                      <a:pt x="2" y="25"/>
                      <a:pt x="2" y="25"/>
                    </a:cubicBezTo>
                    <a:cubicBezTo>
                      <a:pt x="2" y="25"/>
                      <a:pt x="2" y="25"/>
                      <a:pt x="2" y="25"/>
                    </a:cubicBezTo>
                    <a:cubicBezTo>
                      <a:pt x="2" y="24"/>
                      <a:pt x="2" y="24"/>
                      <a:pt x="2" y="24"/>
                    </a:cubicBezTo>
                    <a:cubicBezTo>
                      <a:pt x="2" y="24"/>
                      <a:pt x="2" y="24"/>
                      <a:pt x="2" y="24"/>
                    </a:cubicBezTo>
                    <a:cubicBezTo>
                      <a:pt x="2" y="24"/>
                      <a:pt x="2" y="24"/>
                      <a:pt x="2" y="24"/>
                    </a:cubicBezTo>
                    <a:cubicBezTo>
                      <a:pt x="2" y="24"/>
                      <a:pt x="2" y="24"/>
                      <a:pt x="2" y="24"/>
                    </a:cubicBezTo>
                    <a:cubicBezTo>
                      <a:pt x="1" y="24"/>
                      <a:pt x="1" y="24"/>
                      <a:pt x="1" y="24"/>
                    </a:cubicBezTo>
                    <a:cubicBezTo>
                      <a:pt x="1" y="24"/>
                      <a:pt x="1" y="24"/>
                      <a:pt x="1" y="24"/>
                    </a:cubicBezTo>
                    <a:cubicBezTo>
                      <a:pt x="1" y="24"/>
                      <a:pt x="1" y="24"/>
                      <a:pt x="1" y="24"/>
                    </a:cubicBezTo>
                    <a:cubicBezTo>
                      <a:pt x="1" y="25"/>
                      <a:pt x="1" y="25"/>
                      <a:pt x="1" y="25"/>
                    </a:cubicBezTo>
                    <a:cubicBezTo>
                      <a:pt x="1" y="25"/>
                      <a:pt x="1" y="25"/>
                      <a:pt x="2" y="25"/>
                    </a:cubicBezTo>
                    <a:cubicBezTo>
                      <a:pt x="2" y="25"/>
                      <a:pt x="2" y="25"/>
                      <a:pt x="2" y="25"/>
                    </a:cubicBezTo>
                    <a:cubicBezTo>
                      <a:pt x="2" y="26"/>
                      <a:pt x="2" y="26"/>
                      <a:pt x="2" y="26"/>
                    </a:cubicBezTo>
                    <a:cubicBezTo>
                      <a:pt x="2" y="26"/>
                      <a:pt x="2" y="27"/>
                      <a:pt x="2" y="27"/>
                    </a:cubicBezTo>
                    <a:cubicBezTo>
                      <a:pt x="2" y="27"/>
                      <a:pt x="2" y="27"/>
                      <a:pt x="2" y="27"/>
                    </a:cubicBezTo>
                    <a:cubicBezTo>
                      <a:pt x="2" y="27"/>
                      <a:pt x="2" y="27"/>
                      <a:pt x="2" y="27"/>
                    </a:cubicBezTo>
                    <a:cubicBezTo>
                      <a:pt x="2" y="27"/>
                      <a:pt x="2" y="28"/>
                      <a:pt x="2" y="28"/>
                    </a:cubicBezTo>
                    <a:cubicBezTo>
                      <a:pt x="2" y="28"/>
                      <a:pt x="2" y="28"/>
                      <a:pt x="2" y="28"/>
                    </a:cubicBezTo>
                    <a:cubicBezTo>
                      <a:pt x="2" y="28"/>
                      <a:pt x="2" y="28"/>
                      <a:pt x="2" y="28"/>
                    </a:cubicBezTo>
                    <a:cubicBezTo>
                      <a:pt x="2" y="28"/>
                      <a:pt x="2" y="28"/>
                      <a:pt x="2" y="28"/>
                    </a:cubicBezTo>
                    <a:cubicBezTo>
                      <a:pt x="2" y="29"/>
                      <a:pt x="2" y="29"/>
                      <a:pt x="2" y="29"/>
                    </a:cubicBezTo>
                    <a:cubicBezTo>
                      <a:pt x="2" y="29"/>
                      <a:pt x="2" y="30"/>
                      <a:pt x="2" y="30"/>
                    </a:cubicBezTo>
                    <a:cubicBezTo>
                      <a:pt x="2" y="30"/>
                      <a:pt x="2" y="30"/>
                      <a:pt x="2" y="30"/>
                    </a:cubicBezTo>
                    <a:cubicBezTo>
                      <a:pt x="2" y="30"/>
                      <a:pt x="2" y="31"/>
                      <a:pt x="2" y="31"/>
                    </a:cubicBezTo>
                    <a:cubicBezTo>
                      <a:pt x="2" y="31"/>
                      <a:pt x="2" y="31"/>
                      <a:pt x="2" y="31"/>
                    </a:cubicBezTo>
                    <a:cubicBezTo>
                      <a:pt x="2" y="31"/>
                      <a:pt x="2" y="31"/>
                      <a:pt x="2" y="31"/>
                    </a:cubicBezTo>
                    <a:cubicBezTo>
                      <a:pt x="2" y="31"/>
                      <a:pt x="2" y="32"/>
                      <a:pt x="2" y="32"/>
                    </a:cubicBezTo>
                    <a:cubicBezTo>
                      <a:pt x="2" y="32"/>
                      <a:pt x="2" y="32"/>
                      <a:pt x="2" y="32"/>
                    </a:cubicBezTo>
                    <a:cubicBezTo>
                      <a:pt x="2" y="32"/>
                      <a:pt x="2" y="32"/>
                      <a:pt x="2" y="32"/>
                    </a:cubicBezTo>
                    <a:cubicBezTo>
                      <a:pt x="2" y="32"/>
                      <a:pt x="2" y="33"/>
                      <a:pt x="2" y="33"/>
                    </a:cubicBezTo>
                    <a:cubicBezTo>
                      <a:pt x="2" y="33"/>
                      <a:pt x="2" y="33"/>
                      <a:pt x="2" y="33"/>
                    </a:cubicBezTo>
                    <a:cubicBezTo>
                      <a:pt x="2" y="33"/>
                      <a:pt x="2" y="33"/>
                      <a:pt x="2" y="33"/>
                    </a:cubicBezTo>
                    <a:cubicBezTo>
                      <a:pt x="2" y="33"/>
                      <a:pt x="2" y="33"/>
                      <a:pt x="2" y="33"/>
                    </a:cubicBezTo>
                    <a:cubicBezTo>
                      <a:pt x="2" y="33"/>
                      <a:pt x="2" y="33"/>
                      <a:pt x="2" y="34"/>
                    </a:cubicBezTo>
                    <a:cubicBezTo>
                      <a:pt x="2" y="34"/>
                      <a:pt x="2" y="34"/>
                      <a:pt x="2" y="34"/>
                    </a:cubicBezTo>
                    <a:cubicBezTo>
                      <a:pt x="2" y="34"/>
                      <a:pt x="2" y="34"/>
                      <a:pt x="2" y="34"/>
                    </a:cubicBezTo>
                    <a:cubicBezTo>
                      <a:pt x="2" y="34"/>
                      <a:pt x="2" y="34"/>
                      <a:pt x="2" y="35"/>
                    </a:cubicBezTo>
                    <a:cubicBezTo>
                      <a:pt x="2" y="35"/>
                      <a:pt x="2" y="35"/>
                      <a:pt x="2" y="35"/>
                    </a:cubicBezTo>
                    <a:cubicBezTo>
                      <a:pt x="2" y="35"/>
                      <a:pt x="2" y="35"/>
                      <a:pt x="2" y="35"/>
                    </a:cubicBezTo>
                    <a:cubicBezTo>
                      <a:pt x="2" y="35"/>
                      <a:pt x="2" y="35"/>
                      <a:pt x="2" y="35"/>
                    </a:cubicBezTo>
                    <a:cubicBezTo>
                      <a:pt x="2" y="35"/>
                      <a:pt x="2" y="35"/>
                      <a:pt x="2" y="35"/>
                    </a:cubicBezTo>
                    <a:cubicBezTo>
                      <a:pt x="2" y="35"/>
                      <a:pt x="2" y="35"/>
                      <a:pt x="2" y="35"/>
                    </a:cubicBezTo>
                    <a:cubicBezTo>
                      <a:pt x="2"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1" y="36"/>
                    </a:cubicBezTo>
                    <a:cubicBezTo>
                      <a:pt x="1" y="36"/>
                      <a:pt x="1" y="36"/>
                      <a:pt x="0" y="36"/>
                    </a:cubicBezTo>
                    <a:cubicBezTo>
                      <a:pt x="0" y="36"/>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7"/>
                      <a:pt x="0" y="37"/>
                    </a:cubicBezTo>
                    <a:cubicBezTo>
                      <a:pt x="0" y="37"/>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0" y="38"/>
                      <a:pt x="0" y="38"/>
                    </a:cubicBezTo>
                    <a:cubicBezTo>
                      <a:pt x="0"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2" y="39"/>
                    </a:cubicBezTo>
                    <a:cubicBezTo>
                      <a:pt x="2" y="39"/>
                      <a:pt x="2" y="39"/>
                      <a:pt x="3" y="39"/>
                    </a:cubicBezTo>
                    <a:cubicBezTo>
                      <a:pt x="3" y="39"/>
                      <a:pt x="3" y="39"/>
                      <a:pt x="3" y="39"/>
                    </a:cubicBezTo>
                    <a:cubicBezTo>
                      <a:pt x="3" y="39"/>
                      <a:pt x="3" y="39"/>
                      <a:pt x="3" y="39"/>
                    </a:cubicBezTo>
                    <a:cubicBezTo>
                      <a:pt x="3" y="39"/>
                      <a:pt x="3" y="39"/>
                      <a:pt x="3" y="39"/>
                    </a:cubicBezTo>
                    <a:cubicBezTo>
                      <a:pt x="3" y="39"/>
                      <a:pt x="3" y="39"/>
                      <a:pt x="3" y="39"/>
                    </a:cubicBezTo>
                    <a:cubicBezTo>
                      <a:pt x="3" y="39"/>
                      <a:pt x="3" y="39"/>
                      <a:pt x="3" y="39"/>
                    </a:cubicBezTo>
                    <a:cubicBezTo>
                      <a:pt x="3" y="39"/>
                      <a:pt x="3" y="39"/>
                      <a:pt x="3" y="39"/>
                    </a:cubicBezTo>
                    <a:cubicBezTo>
                      <a:pt x="3" y="39"/>
                      <a:pt x="3" y="39"/>
                      <a:pt x="3" y="39"/>
                    </a:cubicBezTo>
                    <a:cubicBezTo>
                      <a:pt x="3" y="39"/>
                      <a:pt x="3" y="39"/>
                      <a:pt x="3" y="39"/>
                    </a:cubicBezTo>
                    <a:cubicBezTo>
                      <a:pt x="3" y="39"/>
                      <a:pt x="4" y="39"/>
                      <a:pt x="4" y="39"/>
                    </a:cubicBezTo>
                    <a:cubicBezTo>
                      <a:pt x="4" y="39"/>
                      <a:pt x="4" y="39"/>
                      <a:pt x="4" y="39"/>
                    </a:cubicBezTo>
                    <a:cubicBezTo>
                      <a:pt x="4" y="39"/>
                      <a:pt x="4" y="39"/>
                      <a:pt x="4" y="39"/>
                    </a:cubicBezTo>
                    <a:cubicBezTo>
                      <a:pt x="4" y="39"/>
                      <a:pt x="4" y="39"/>
                      <a:pt x="4" y="39"/>
                    </a:cubicBezTo>
                    <a:cubicBezTo>
                      <a:pt x="4" y="39"/>
                      <a:pt x="4" y="39"/>
                      <a:pt x="4" y="39"/>
                    </a:cubicBezTo>
                    <a:cubicBezTo>
                      <a:pt x="4" y="39"/>
                      <a:pt x="4" y="39"/>
                      <a:pt x="4" y="39"/>
                    </a:cubicBezTo>
                    <a:cubicBezTo>
                      <a:pt x="4" y="39"/>
                      <a:pt x="4" y="38"/>
                      <a:pt x="4" y="38"/>
                    </a:cubicBezTo>
                    <a:cubicBezTo>
                      <a:pt x="4" y="38"/>
                      <a:pt x="4" y="38"/>
                      <a:pt x="4"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6" y="38"/>
                      <a:pt x="6" y="38"/>
                      <a:pt x="6" y="38"/>
                    </a:cubicBezTo>
                    <a:cubicBezTo>
                      <a:pt x="6" y="38"/>
                      <a:pt x="5" y="38"/>
                      <a:pt x="5" y="38"/>
                    </a:cubicBezTo>
                    <a:cubicBezTo>
                      <a:pt x="6" y="38"/>
                      <a:pt x="6" y="38"/>
                      <a:pt x="6" y="38"/>
                    </a:cubicBezTo>
                    <a:cubicBezTo>
                      <a:pt x="6" y="38"/>
                      <a:pt x="6" y="38"/>
                      <a:pt x="6" y="38"/>
                    </a:cubicBezTo>
                    <a:cubicBezTo>
                      <a:pt x="6" y="38"/>
                      <a:pt x="6" y="38"/>
                      <a:pt x="6" y="38"/>
                    </a:cubicBezTo>
                    <a:cubicBezTo>
                      <a:pt x="6" y="37"/>
                      <a:pt x="6" y="37"/>
                      <a:pt x="6" y="37"/>
                    </a:cubicBezTo>
                    <a:cubicBezTo>
                      <a:pt x="6" y="37"/>
                      <a:pt x="6" y="37"/>
                      <a:pt x="6" y="37"/>
                    </a:cubicBezTo>
                    <a:cubicBezTo>
                      <a:pt x="6" y="37"/>
                      <a:pt x="6" y="37"/>
                      <a:pt x="6" y="37"/>
                    </a:cubicBezTo>
                    <a:cubicBezTo>
                      <a:pt x="6" y="37"/>
                      <a:pt x="6" y="37"/>
                      <a:pt x="6" y="37"/>
                    </a:cubicBezTo>
                    <a:cubicBezTo>
                      <a:pt x="6" y="37"/>
                      <a:pt x="6" y="37"/>
                      <a:pt x="6" y="37"/>
                    </a:cubicBezTo>
                    <a:cubicBezTo>
                      <a:pt x="7" y="37"/>
                      <a:pt x="7" y="37"/>
                      <a:pt x="7" y="37"/>
                    </a:cubicBezTo>
                    <a:cubicBezTo>
                      <a:pt x="7" y="37"/>
                      <a:pt x="7" y="37"/>
                      <a:pt x="7" y="37"/>
                    </a:cubicBezTo>
                    <a:cubicBezTo>
                      <a:pt x="7" y="37"/>
                      <a:pt x="7" y="37"/>
                      <a:pt x="7" y="37"/>
                    </a:cubicBezTo>
                    <a:cubicBezTo>
                      <a:pt x="7" y="37"/>
                      <a:pt x="7" y="37"/>
                      <a:pt x="7" y="37"/>
                    </a:cubicBezTo>
                    <a:cubicBezTo>
                      <a:pt x="7" y="37"/>
                      <a:pt x="7" y="37"/>
                      <a:pt x="7" y="37"/>
                    </a:cubicBezTo>
                    <a:cubicBezTo>
                      <a:pt x="7"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9" y="37"/>
                      <a:pt x="9" y="38"/>
                    </a:cubicBezTo>
                    <a:cubicBezTo>
                      <a:pt x="9" y="38"/>
                      <a:pt x="9" y="38"/>
                      <a:pt x="9" y="38"/>
                    </a:cubicBezTo>
                    <a:cubicBezTo>
                      <a:pt x="9" y="38"/>
                      <a:pt x="9" y="38"/>
                      <a:pt x="9" y="38"/>
                    </a:cubicBezTo>
                    <a:cubicBezTo>
                      <a:pt x="9" y="38"/>
                      <a:pt x="9" y="38"/>
                      <a:pt x="9" y="38"/>
                    </a:cubicBezTo>
                    <a:cubicBezTo>
                      <a:pt x="9" y="38"/>
                      <a:pt x="9" y="38"/>
                      <a:pt x="9"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1" y="38"/>
                    </a:cubicBezTo>
                    <a:cubicBezTo>
                      <a:pt x="11" y="38"/>
                      <a:pt x="11" y="37"/>
                      <a:pt x="11" y="37"/>
                    </a:cubicBezTo>
                    <a:cubicBezTo>
                      <a:pt x="11" y="37"/>
                      <a:pt x="11" y="37"/>
                      <a:pt x="11" y="37"/>
                    </a:cubicBezTo>
                    <a:cubicBezTo>
                      <a:pt x="11" y="37"/>
                      <a:pt x="11" y="37"/>
                      <a:pt x="11" y="37"/>
                    </a:cubicBezTo>
                    <a:cubicBezTo>
                      <a:pt x="11" y="37"/>
                      <a:pt x="11" y="37"/>
                      <a:pt x="11" y="37"/>
                    </a:cubicBezTo>
                    <a:cubicBezTo>
                      <a:pt x="11" y="37"/>
                      <a:pt x="11" y="37"/>
                      <a:pt x="11" y="37"/>
                    </a:cubicBezTo>
                    <a:cubicBezTo>
                      <a:pt x="11" y="37"/>
                      <a:pt x="11" y="37"/>
                      <a:pt x="11" y="36"/>
                    </a:cubicBezTo>
                    <a:cubicBezTo>
                      <a:pt x="11" y="36"/>
                      <a:pt x="12" y="36"/>
                      <a:pt x="12" y="36"/>
                    </a:cubicBezTo>
                    <a:cubicBezTo>
                      <a:pt x="12" y="36"/>
                      <a:pt x="12" y="36"/>
                      <a:pt x="12" y="36"/>
                    </a:cubicBezTo>
                    <a:cubicBezTo>
                      <a:pt x="12" y="36"/>
                      <a:pt x="12" y="36"/>
                      <a:pt x="12" y="36"/>
                    </a:cubicBezTo>
                    <a:cubicBezTo>
                      <a:pt x="12" y="36"/>
                      <a:pt x="12" y="36"/>
                      <a:pt x="12" y="36"/>
                    </a:cubicBezTo>
                    <a:cubicBezTo>
                      <a:pt x="12" y="36"/>
                      <a:pt x="12" y="36"/>
                      <a:pt x="12" y="36"/>
                    </a:cubicBezTo>
                    <a:cubicBezTo>
                      <a:pt x="13" y="36"/>
                      <a:pt x="13" y="36"/>
                      <a:pt x="13" y="35"/>
                    </a:cubicBezTo>
                    <a:cubicBezTo>
                      <a:pt x="13" y="35"/>
                      <a:pt x="14" y="35"/>
                      <a:pt x="14" y="35"/>
                    </a:cubicBezTo>
                    <a:cubicBezTo>
                      <a:pt x="14" y="35"/>
                      <a:pt x="14" y="35"/>
                      <a:pt x="14" y="35"/>
                    </a:cubicBezTo>
                    <a:cubicBezTo>
                      <a:pt x="14" y="35"/>
                      <a:pt x="14" y="35"/>
                      <a:pt x="14" y="35"/>
                    </a:cubicBezTo>
                    <a:cubicBezTo>
                      <a:pt x="15" y="35"/>
                      <a:pt x="15" y="35"/>
                      <a:pt x="15" y="35"/>
                    </a:cubicBezTo>
                    <a:cubicBezTo>
                      <a:pt x="15" y="35"/>
                      <a:pt x="15" y="35"/>
                      <a:pt x="15" y="35"/>
                    </a:cubicBezTo>
                    <a:cubicBezTo>
                      <a:pt x="15" y="35"/>
                      <a:pt x="15" y="35"/>
                      <a:pt x="15" y="35"/>
                    </a:cubicBezTo>
                    <a:cubicBezTo>
                      <a:pt x="15" y="35"/>
                      <a:pt x="15" y="35"/>
                      <a:pt x="15" y="35"/>
                    </a:cubicBezTo>
                    <a:cubicBezTo>
                      <a:pt x="15" y="35"/>
                      <a:pt x="15" y="35"/>
                      <a:pt x="15" y="35"/>
                    </a:cubicBezTo>
                    <a:cubicBezTo>
                      <a:pt x="15" y="35"/>
                      <a:pt x="15"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6" y="35"/>
                      <a:pt x="16" y="35"/>
                      <a:pt x="16" y="35"/>
                    </a:cubicBezTo>
                    <a:cubicBezTo>
                      <a:pt x="17" y="35"/>
                      <a:pt x="17" y="35"/>
                      <a:pt x="17" y="35"/>
                    </a:cubicBezTo>
                    <a:cubicBezTo>
                      <a:pt x="17" y="35"/>
                      <a:pt x="17" y="35"/>
                      <a:pt x="17" y="35"/>
                    </a:cubicBezTo>
                    <a:cubicBezTo>
                      <a:pt x="17" y="35"/>
                      <a:pt x="17" y="35"/>
                      <a:pt x="17" y="35"/>
                    </a:cubicBezTo>
                    <a:cubicBezTo>
                      <a:pt x="17" y="35"/>
                      <a:pt x="17" y="35"/>
                      <a:pt x="17" y="35"/>
                    </a:cubicBezTo>
                    <a:cubicBezTo>
                      <a:pt x="18" y="34"/>
                      <a:pt x="18" y="34"/>
                      <a:pt x="18" y="34"/>
                    </a:cubicBezTo>
                    <a:cubicBezTo>
                      <a:pt x="18" y="34"/>
                      <a:pt x="18" y="34"/>
                      <a:pt x="18" y="34"/>
                    </a:cubicBezTo>
                    <a:cubicBezTo>
                      <a:pt x="18" y="34"/>
                      <a:pt x="18" y="34"/>
                      <a:pt x="18" y="34"/>
                    </a:cubicBezTo>
                    <a:cubicBezTo>
                      <a:pt x="18" y="34"/>
                      <a:pt x="18" y="34"/>
                      <a:pt x="18" y="34"/>
                    </a:cubicBezTo>
                    <a:cubicBezTo>
                      <a:pt x="18" y="34"/>
                      <a:pt x="19" y="34"/>
                      <a:pt x="19" y="34"/>
                    </a:cubicBezTo>
                    <a:cubicBezTo>
                      <a:pt x="19" y="34"/>
                      <a:pt x="19" y="34"/>
                      <a:pt x="19" y="34"/>
                    </a:cubicBezTo>
                    <a:cubicBezTo>
                      <a:pt x="19" y="34"/>
                      <a:pt x="19" y="34"/>
                      <a:pt x="19" y="34"/>
                    </a:cubicBezTo>
                    <a:cubicBezTo>
                      <a:pt x="19" y="34"/>
                      <a:pt x="19" y="34"/>
                      <a:pt x="19"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1" y="34"/>
                      <a:pt x="21" y="34"/>
                      <a:pt x="21" y="34"/>
                    </a:cubicBezTo>
                    <a:cubicBezTo>
                      <a:pt x="21" y="34"/>
                      <a:pt x="21" y="34"/>
                      <a:pt x="21" y="34"/>
                    </a:cubicBezTo>
                    <a:cubicBezTo>
                      <a:pt x="21" y="34"/>
                      <a:pt x="21" y="34"/>
                      <a:pt x="21" y="35"/>
                    </a:cubicBezTo>
                    <a:cubicBezTo>
                      <a:pt x="21" y="35"/>
                      <a:pt x="21" y="35"/>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2" y="35"/>
                      <a:pt x="22" y="35"/>
                      <a:pt x="22" y="35"/>
                    </a:cubicBezTo>
                    <a:cubicBezTo>
                      <a:pt x="22" y="35"/>
                      <a:pt x="22" y="35"/>
                      <a:pt x="22" y="35"/>
                    </a:cubicBezTo>
                    <a:cubicBezTo>
                      <a:pt x="22" y="35"/>
                      <a:pt x="22" y="35"/>
                      <a:pt x="22" y="35"/>
                    </a:cubicBezTo>
                    <a:cubicBezTo>
                      <a:pt x="22" y="35"/>
                      <a:pt x="22" y="35"/>
                      <a:pt x="22" y="35"/>
                    </a:cubicBezTo>
                    <a:cubicBezTo>
                      <a:pt x="22" y="35"/>
                      <a:pt x="22" y="35"/>
                      <a:pt x="22" y="35"/>
                    </a:cubicBezTo>
                    <a:cubicBezTo>
                      <a:pt x="23" y="35"/>
                      <a:pt x="23" y="36"/>
                      <a:pt x="23" y="36"/>
                    </a:cubicBezTo>
                    <a:cubicBezTo>
                      <a:pt x="23" y="36"/>
                      <a:pt x="23" y="36"/>
                      <a:pt x="23" y="35"/>
                    </a:cubicBezTo>
                    <a:cubicBezTo>
                      <a:pt x="23" y="35"/>
                      <a:pt x="23" y="35"/>
                      <a:pt x="23" y="35"/>
                    </a:cubicBezTo>
                    <a:cubicBezTo>
                      <a:pt x="23" y="35"/>
                      <a:pt x="23" y="35"/>
                      <a:pt x="23" y="35"/>
                    </a:cubicBezTo>
                    <a:cubicBezTo>
                      <a:pt x="23" y="35"/>
                      <a:pt x="23" y="35"/>
                      <a:pt x="23" y="35"/>
                    </a:cubicBezTo>
                    <a:cubicBezTo>
                      <a:pt x="23" y="35"/>
                      <a:pt x="23" y="36"/>
                      <a:pt x="23" y="36"/>
                    </a:cubicBezTo>
                    <a:cubicBezTo>
                      <a:pt x="23" y="36"/>
                      <a:pt x="23" y="36"/>
                      <a:pt x="23" y="36"/>
                    </a:cubicBezTo>
                    <a:cubicBezTo>
                      <a:pt x="23" y="36"/>
                      <a:pt x="23" y="36"/>
                      <a:pt x="23" y="36"/>
                    </a:cubicBezTo>
                    <a:cubicBezTo>
                      <a:pt x="23" y="36"/>
                      <a:pt x="23" y="36"/>
                      <a:pt x="23" y="36"/>
                    </a:cubicBezTo>
                    <a:cubicBezTo>
                      <a:pt x="23" y="36"/>
                      <a:pt x="23" y="36"/>
                      <a:pt x="23" y="36"/>
                    </a:cubicBezTo>
                    <a:cubicBezTo>
                      <a:pt x="23" y="36"/>
                      <a:pt x="23" y="36"/>
                      <a:pt x="23" y="36"/>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4" y="37"/>
                      <a:pt x="24" y="37"/>
                    </a:cubicBezTo>
                    <a:cubicBezTo>
                      <a:pt x="24" y="37"/>
                      <a:pt x="24" y="37"/>
                      <a:pt x="24" y="37"/>
                    </a:cubicBezTo>
                    <a:cubicBezTo>
                      <a:pt x="24" y="37"/>
                      <a:pt x="24" y="37"/>
                      <a:pt x="24" y="38"/>
                    </a:cubicBezTo>
                    <a:cubicBezTo>
                      <a:pt x="24" y="38"/>
                      <a:pt x="24" y="38"/>
                      <a:pt x="24" y="38"/>
                    </a:cubicBezTo>
                    <a:cubicBezTo>
                      <a:pt x="24" y="38"/>
                      <a:pt x="24" y="38"/>
                      <a:pt x="24" y="38"/>
                    </a:cubicBezTo>
                    <a:cubicBezTo>
                      <a:pt x="24" y="38"/>
                      <a:pt x="24" y="38"/>
                      <a:pt x="24" y="38"/>
                    </a:cubicBezTo>
                    <a:cubicBezTo>
                      <a:pt x="24" y="38"/>
                      <a:pt x="24" y="38"/>
                      <a:pt x="24" y="38"/>
                    </a:cubicBezTo>
                    <a:cubicBezTo>
                      <a:pt x="24" y="38"/>
                      <a:pt x="24" y="38"/>
                      <a:pt x="24" y="38"/>
                    </a:cubicBezTo>
                    <a:cubicBezTo>
                      <a:pt x="24" y="39"/>
                      <a:pt x="24" y="39"/>
                      <a:pt x="24" y="39"/>
                    </a:cubicBezTo>
                    <a:cubicBezTo>
                      <a:pt x="24" y="39"/>
                      <a:pt x="24" y="39"/>
                      <a:pt x="24" y="39"/>
                    </a:cubicBezTo>
                    <a:cubicBezTo>
                      <a:pt x="24" y="39"/>
                      <a:pt x="24" y="39"/>
                      <a:pt x="24" y="39"/>
                    </a:cubicBezTo>
                    <a:cubicBezTo>
                      <a:pt x="24" y="39"/>
                      <a:pt x="24" y="39"/>
                      <a:pt x="24" y="39"/>
                    </a:cubicBezTo>
                    <a:cubicBezTo>
                      <a:pt x="24" y="39"/>
                      <a:pt x="24" y="39"/>
                      <a:pt x="24" y="40"/>
                    </a:cubicBezTo>
                    <a:cubicBezTo>
                      <a:pt x="24" y="40"/>
                      <a:pt x="24" y="40"/>
                      <a:pt x="24" y="40"/>
                    </a:cubicBezTo>
                    <a:cubicBezTo>
                      <a:pt x="24" y="40"/>
                      <a:pt x="24" y="40"/>
                      <a:pt x="24" y="40"/>
                    </a:cubicBezTo>
                    <a:cubicBezTo>
                      <a:pt x="24" y="40"/>
                      <a:pt x="24" y="40"/>
                      <a:pt x="24" y="39"/>
                    </a:cubicBezTo>
                    <a:cubicBezTo>
                      <a:pt x="24" y="39"/>
                      <a:pt x="24" y="39"/>
                      <a:pt x="24" y="39"/>
                    </a:cubicBezTo>
                    <a:cubicBezTo>
                      <a:pt x="24" y="39"/>
                      <a:pt x="24" y="39"/>
                      <a:pt x="24" y="39"/>
                    </a:cubicBezTo>
                    <a:cubicBezTo>
                      <a:pt x="24" y="39"/>
                      <a:pt x="24" y="39"/>
                      <a:pt x="24" y="39"/>
                    </a:cubicBezTo>
                    <a:cubicBezTo>
                      <a:pt x="23" y="39"/>
                      <a:pt x="23" y="40"/>
                      <a:pt x="23" y="40"/>
                    </a:cubicBezTo>
                    <a:cubicBezTo>
                      <a:pt x="23"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4" y="40"/>
                    </a:cubicBezTo>
                    <a:cubicBezTo>
                      <a:pt x="24" y="40"/>
                      <a:pt x="24" y="40"/>
                      <a:pt x="25" y="40"/>
                    </a:cubicBezTo>
                    <a:cubicBezTo>
                      <a:pt x="25" y="40"/>
                      <a:pt x="25" y="40"/>
                      <a:pt x="25" y="40"/>
                    </a:cubicBezTo>
                    <a:cubicBezTo>
                      <a:pt x="25" y="40"/>
                      <a:pt x="25" y="40"/>
                      <a:pt x="25" y="40"/>
                    </a:cubicBezTo>
                    <a:cubicBezTo>
                      <a:pt x="25" y="40"/>
                      <a:pt x="25" y="40"/>
                      <a:pt x="25" y="39"/>
                    </a:cubicBezTo>
                    <a:cubicBezTo>
                      <a:pt x="25" y="39"/>
                      <a:pt x="25" y="39"/>
                      <a:pt x="25" y="39"/>
                    </a:cubicBezTo>
                    <a:cubicBezTo>
                      <a:pt x="25" y="39"/>
                      <a:pt x="25" y="39"/>
                      <a:pt x="25" y="39"/>
                    </a:cubicBezTo>
                    <a:cubicBezTo>
                      <a:pt x="25" y="39"/>
                      <a:pt x="25" y="39"/>
                      <a:pt x="25" y="39"/>
                    </a:cubicBezTo>
                    <a:cubicBezTo>
                      <a:pt x="25" y="39"/>
                      <a:pt x="26" y="39"/>
                      <a:pt x="26" y="39"/>
                    </a:cubicBezTo>
                    <a:cubicBezTo>
                      <a:pt x="26" y="39"/>
                      <a:pt x="26" y="39"/>
                      <a:pt x="26" y="39"/>
                    </a:cubicBezTo>
                    <a:cubicBezTo>
                      <a:pt x="26" y="39"/>
                      <a:pt x="26" y="39"/>
                      <a:pt x="26" y="38"/>
                    </a:cubicBezTo>
                    <a:cubicBezTo>
                      <a:pt x="26" y="38"/>
                      <a:pt x="26" y="38"/>
                      <a:pt x="26" y="38"/>
                    </a:cubicBezTo>
                    <a:cubicBezTo>
                      <a:pt x="26" y="38"/>
                      <a:pt x="26" y="38"/>
                      <a:pt x="26" y="38"/>
                    </a:cubicBezTo>
                    <a:cubicBezTo>
                      <a:pt x="26" y="38"/>
                      <a:pt x="26" y="38"/>
                      <a:pt x="26" y="38"/>
                    </a:cubicBezTo>
                    <a:cubicBezTo>
                      <a:pt x="26" y="38"/>
                      <a:pt x="26" y="38"/>
                      <a:pt x="26" y="38"/>
                    </a:cubicBezTo>
                    <a:cubicBezTo>
                      <a:pt x="26" y="38"/>
                      <a:pt x="26" y="38"/>
                      <a:pt x="26" y="38"/>
                    </a:cubicBezTo>
                    <a:cubicBezTo>
                      <a:pt x="26" y="38"/>
                      <a:pt x="27" y="38"/>
                      <a:pt x="27" y="38"/>
                    </a:cubicBezTo>
                    <a:cubicBezTo>
                      <a:pt x="27" y="38"/>
                      <a:pt x="27" y="38"/>
                      <a:pt x="27" y="38"/>
                    </a:cubicBezTo>
                    <a:cubicBezTo>
                      <a:pt x="27" y="38"/>
                      <a:pt x="27" y="38"/>
                      <a:pt x="27" y="38"/>
                    </a:cubicBezTo>
                    <a:cubicBezTo>
                      <a:pt x="27" y="38"/>
                      <a:pt x="27" y="38"/>
                      <a:pt x="27" y="38"/>
                    </a:cubicBezTo>
                    <a:cubicBezTo>
                      <a:pt x="27" y="38"/>
                      <a:pt x="27" y="38"/>
                      <a:pt x="27" y="38"/>
                    </a:cubicBezTo>
                    <a:cubicBezTo>
                      <a:pt x="27" y="38"/>
                      <a:pt x="27" y="38"/>
                      <a:pt x="27" y="38"/>
                    </a:cubicBezTo>
                    <a:cubicBezTo>
                      <a:pt x="27" y="38"/>
                      <a:pt x="27" y="37"/>
                      <a:pt x="27" y="37"/>
                    </a:cubicBezTo>
                    <a:cubicBezTo>
                      <a:pt x="27" y="37"/>
                      <a:pt x="28" y="37"/>
                      <a:pt x="28" y="37"/>
                    </a:cubicBezTo>
                    <a:cubicBezTo>
                      <a:pt x="28" y="37"/>
                      <a:pt x="28" y="37"/>
                      <a:pt x="28" y="37"/>
                    </a:cubicBezTo>
                    <a:cubicBezTo>
                      <a:pt x="28" y="37"/>
                      <a:pt x="28" y="37"/>
                      <a:pt x="28" y="37"/>
                    </a:cubicBezTo>
                    <a:cubicBezTo>
                      <a:pt x="28" y="37"/>
                      <a:pt x="28" y="37"/>
                      <a:pt x="28" y="37"/>
                    </a:cubicBezTo>
                    <a:cubicBezTo>
                      <a:pt x="28" y="37"/>
                      <a:pt x="28" y="37"/>
                      <a:pt x="28" y="37"/>
                    </a:cubicBezTo>
                    <a:cubicBezTo>
                      <a:pt x="28" y="37"/>
                      <a:pt x="28" y="37"/>
                      <a:pt x="28" y="37"/>
                    </a:cubicBezTo>
                    <a:cubicBezTo>
                      <a:pt x="28" y="37"/>
                      <a:pt x="28" y="37"/>
                      <a:pt x="28" y="37"/>
                    </a:cubicBezTo>
                    <a:cubicBezTo>
                      <a:pt x="28" y="37"/>
                      <a:pt x="28" y="37"/>
                      <a:pt x="28" y="37"/>
                    </a:cubicBezTo>
                    <a:cubicBezTo>
                      <a:pt x="28" y="37"/>
                      <a:pt x="28" y="37"/>
                      <a:pt x="28" y="37"/>
                    </a:cubicBezTo>
                    <a:cubicBezTo>
                      <a:pt x="27" y="38"/>
                      <a:pt x="27" y="38"/>
                      <a:pt x="27" y="38"/>
                    </a:cubicBezTo>
                    <a:cubicBezTo>
                      <a:pt x="27" y="38"/>
                      <a:pt x="27" y="38"/>
                      <a:pt x="27" y="38"/>
                    </a:cubicBezTo>
                    <a:cubicBezTo>
                      <a:pt x="27" y="38"/>
                      <a:pt x="27" y="38"/>
                      <a:pt x="27" y="38"/>
                    </a:cubicBezTo>
                    <a:cubicBezTo>
                      <a:pt x="27" y="38"/>
                      <a:pt x="27" y="39"/>
                      <a:pt x="27" y="39"/>
                    </a:cubicBezTo>
                    <a:cubicBezTo>
                      <a:pt x="27" y="39"/>
                      <a:pt x="27" y="39"/>
                      <a:pt x="27" y="39"/>
                    </a:cubicBezTo>
                    <a:cubicBezTo>
                      <a:pt x="27" y="39"/>
                      <a:pt x="27" y="39"/>
                      <a:pt x="27" y="39"/>
                    </a:cubicBezTo>
                    <a:cubicBezTo>
                      <a:pt x="26" y="39"/>
                      <a:pt x="26" y="39"/>
                      <a:pt x="26" y="39"/>
                    </a:cubicBezTo>
                    <a:cubicBezTo>
                      <a:pt x="26" y="39"/>
                      <a:pt x="26" y="39"/>
                      <a:pt x="26" y="39"/>
                    </a:cubicBezTo>
                    <a:cubicBezTo>
                      <a:pt x="26" y="39"/>
                      <a:pt x="26" y="39"/>
                      <a:pt x="26" y="39"/>
                    </a:cubicBezTo>
                    <a:cubicBezTo>
                      <a:pt x="26" y="39"/>
                      <a:pt x="26" y="39"/>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5" y="40"/>
                      <a:pt x="25" y="40"/>
                      <a:pt x="25" y="40"/>
                    </a:cubicBezTo>
                    <a:cubicBezTo>
                      <a:pt x="25" y="41"/>
                      <a:pt x="25" y="41"/>
                      <a:pt x="25" y="41"/>
                    </a:cubicBezTo>
                    <a:cubicBezTo>
                      <a:pt x="25" y="41"/>
                      <a:pt x="25" y="41"/>
                      <a:pt x="25" y="41"/>
                    </a:cubicBezTo>
                    <a:cubicBezTo>
                      <a:pt x="25" y="41"/>
                      <a:pt x="25" y="41"/>
                      <a:pt x="25" y="41"/>
                    </a:cubicBezTo>
                    <a:cubicBezTo>
                      <a:pt x="25" y="41"/>
                      <a:pt x="25" y="41"/>
                      <a:pt x="25" y="41"/>
                    </a:cubicBezTo>
                    <a:cubicBezTo>
                      <a:pt x="25" y="41"/>
                      <a:pt x="25" y="41"/>
                      <a:pt x="25" y="41"/>
                    </a:cubicBezTo>
                    <a:cubicBezTo>
                      <a:pt x="25" y="41"/>
                      <a:pt x="25" y="41"/>
                      <a:pt x="25" y="41"/>
                    </a:cubicBezTo>
                    <a:cubicBezTo>
                      <a:pt x="25" y="41"/>
                      <a:pt x="25" y="41"/>
                      <a:pt x="25" y="41"/>
                    </a:cubicBezTo>
                    <a:cubicBezTo>
                      <a:pt x="25" y="41"/>
                      <a:pt x="25" y="41"/>
                      <a:pt x="25" y="41"/>
                    </a:cubicBezTo>
                    <a:cubicBezTo>
                      <a:pt x="25" y="41"/>
                      <a:pt x="25" y="41"/>
                      <a:pt x="26" y="41"/>
                    </a:cubicBezTo>
                    <a:cubicBezTo>
                      <a:pt x="26" y="41"/>
                      <a:pt x="26" y="41"/>
                      <a:pt x="26" y="41"/>
                    </a:cubicBezTo>
                    <a:cubicBezTo>
                      <a:pt x="26" y="41"/>
                      <a:pt x="26" y="41"/>
                      <a:pt x="26" y="41"/>
                    </a:cubicBezTo>
                    <a:cubicBezTo>
                      <a:pt x="26" y="41"/>
                      <a:pt x="26" y="41"/>
                      <a:pt x="26" y="41"/>
                    </a:cubicBezTo>
                    <a:cubicBezTo>
                      <a:pt x="26" y="41"/>
                      <a:pt x="26" y="41"/>
                      <a:pt x="26" y="41"/>
                    </a:cubicBezTo>
                    <a:cubicBezTo>
                      <a:pt x="26" y="41"/>
                      <a:pt x="26" y="41"/>
                      <a:pt x="26" y="40"/>
                    </a:cubicBezTo>
                    <a:cubicBezTo>
                      <a:pt x="27" y="40"/>
                      <a:pt x="27" y="40"/>
                      <a:pt x="27" y="40"/>
                    </a:cubicBezTo>
                    <a:cubicBezTo>
                      <a:pt x="27" y="40"/>
                      <a:pt x="27" y="39"/>
                      <a:pt x="27" y="39"/>
                    </a:cubicBezTo>
                    <a:cubicBezTo>
                      <a:pt x="27" y="39"/>
                      <a:pt x="27" y="39"/>
                      <a:pt x="27" y="39"/>
                    </a:cubicBezTo>
                    <a:cubicBezTo>
                      <a:pt x="27" y="40"/>
                      <a:pt x="27" y="40"/>
                      <a:pt x="27" y="40"/>
                    </a:cubicBezTo>
                    <a:cubicBezTo>
                      <a:pt x="27" y="40"/>
                      <a:pt x="27" y="40"/>
                      <a:pt x="27" y="40"/>
                    </a:cubicBezTo>
                    <a:cubicBezTo>
                      <a:pt x="27" y="40"/>
                      <a:pt x="27" y="40"/>
                      <a:pt x="27" y="40"/>
                    </a:cubicBezTo>
                    <a:cubicBezTo>
                      <a:pt x="27" y="40"/>
                      <a:pt x="27" y="40"/>
                      <a:pt x="27" y="40"/>
                    </a:cubicBezTo>
                    <a:cubicBezTo>
                      <a:pt x="27" y="41"/>
                      <a:pt x="27" y="41"/>
                      <a:pt x="27" y="41"/>
                    </a:cubicBezTo>
                    <a:cubicBezTo>
                      <a:pt x="27" y="41"/>
                      <a:pt x="27" y="41"/>
                      <a:pt x="27" y="41"/>
                    </a:cubicBezTo>
                    <a:cubicBezTo>
                      <a:pt x="26" y="41"/>
                      <a:pt x="26" y="41"/>
                      <a:pt x="26" y="42"/>
                    </a:cubicBezTo>
                    <a:cubicBezTo>
                      <a:pt x="26" y="42"/>
                      <a:pt x="26" y="42"/>
                      <a:pt x="26" y="42"/>
                    </a:cubicBezTo>
                    <a:cubicBezTo>
                      <a:pt x="26" y="42"/>
                      <a:pt x="26" y="42"/>
                      <a:pt x="26" y="42"/>
                    </a:cubicBezTo>
                    <a:cubicBezTo>
                      <a:pt x="26" y="42"/>
                      <a:pt x="27" y="42"/>
                      <a:pt x="27" y="42"/>
                    </a:cubicBezTo>
                    <a:cubicBezTo>
                      <a:pt x="27" y="42"/>
                      <a:pt x="27" y="42"/>
                      <a:pt x="27" y="42"/>
                    </a:cubicBezTo>
                    <a:cubicBezTo>
                      <a:pt x="27" y="42"/>
                      <a:pt x="27" y="42"/>
                      <a:pt x="27" y="42"/>
                    </a:cubicBezTo>
                    <a:cubicBezTo>
                      <a:pt x="27" y="42"/>
                      <a:pt x="27" y="42"/>
                      <a:pt x="27" y="42"/>
                    </a:cubicBezTo>
                    <a:cubicBezTo>
                      <a:pt x="27" y="42"/>
                      <a:pt x="27" y="42"/>
                      <a:pt x="27" y="42"/>
                    </a:cubicBezTo>
                    <a:cubicBezTo>
                      <a:pt x="27" y="42"/>
                      <a:pt x="27" y="42"/>
                      <a:pt x="27" y="42"/>
                    </a:cubicBezTo>
                    <a:cubicBezTo>
                      <a:pt x="27" y="42"/>
                      <a:pt x="27" y="42"/>
                      <a:pt x="27" y="42"/>
                    </a:cubicBezTo>
                    <a:cubicBezTo>
                      <a:pt x="28" y="43"/>
                      <a:pt x="28" y="43"/>
                      <a:pt x="28" y="43"/>
                    </a:cubicBezTo>
                    <a:cubicBezTo>
                      <a:pt x="28" y="43"/>
                      <a:pt x="28" y="44"/>
                      <a:pt x="27" y="44"/>
                    </a:cubicBezTo>
                    <a:cubicBezTo>
                      <a:pt x="27" y="44"/>
                      <a:pt x="27" y="44"/>
                      <a:pt x="27" y="44"/>
                    </a:cubicBezTo>
                    <a:cubicBezTo>
                      <a:pt x="27" y="44"/>
                      <a:pt x="27" y="44"/>
                      <a:pt x="27" y="44"/>
                    </a:cubicBezTo>
                    <a:cubicBezTo>
                      <a:pt x="27" y="44"/>
                      <a:pt x="27" y="44"/>
                      <a:pt x="27" y="44"/>
                    </a:cubicBezTo>
                    <a:cubicBezTo>
                      <a:pt x="27" y="45"/>
                      <a:pt x="27" y="45"/>
                      <a:pt x="27" y="45"/>
                    </a:cubicBezTo>
                    <a:cubicBezTo>
                      <a:pt x="27" y="45"/>
                      <a:pt x="27" y="45"/>
                      <a:pt x="27" y="45"/>
                    </a:cubicBezTo>
                    <a:cubicBezTo>
                      <a:pt x="27" y="45"/>
                      <a:pt x="27" y="45"/>
                      <a:pt x="27" y="45"/>
                    </a:cubicBezTo>
                    <a:cubicBezTo>
                      <a:pt x="27" y="46"/>
                      <a:pt x="27" y="46"/>
                      <a:pt x="28" y="46"/>
                    </a:cubicBezTo>
                    <a:cubicBezTo>
                      <a:pt x="28" y="47"/>
                      <a:pt x="28" y="47"/>
                      <a:pt x="28" y="47"/>
                    </a:cubicBezTo>
                    <a:cubicBezTo>
                      <a:pt x="28" y="47"/>
                      <a:pt x="28" y="47"/>
                      <a:pt x="28" y="47"/>
                    </a:cubicBezTo>
                    <a:cubicBezTo>
                      <a:pt x="28" y="47"/>
                      <a:pt x="28" y="47"/>
                      <a:pt x="28" y="47"/>
                    </a:cubicBezTo>
                    <a:cubicBezTo>
                      <a:pt x="28" y="47"/>
                      <a:pt x="28" y="47"/>
                      <a:pt x="28" y="47"/>
                    </a:cubicBezTo>
                    <a:cubicBezTo>
                      <a:pt x="29" y="47"/>
                      <a:pt x="29" y="47"/>
                      <a:pt x="29" y="47"/>
                    </a:cubicBezTo>
                    <a:cubicBezTo>
                      <a:pt x="29" y="47"/>
                      <a:pt x="29" y="47"/>
                      <a:pt x="29" y="47"/>
                    </a:cubicBezTo>
                    <a:cubicBezTo>
                      <a:pt x="29" y="47"/>
                      <a:pt x="29" y="47"/>
                      <a:pt x="29" y="47"/>
                    </a:cubicBezTo>
                    <a:cubicBezTo>
                      <a:pt x="29" y="47"/>
                      <a:pt x="29" y="47"/>
                      <a:pt x="29" y="47"/>
                    </a:cubicBezTo>
                    <a:cubicBezTo>
                      <a:pt x="29" y="47"/>
                      <a:pt x="29" y="47"/>
                      <a:pt x="29" y="47"/>
                    </a:cubicBezTo>
                    <a:cubicBezTo>
                      <a:pt x="29" y="47"/>
                      <a:pt x="29" y="47"/>
                      <a:pt x="29" y="47"/>
                    </a:cubicBezTo>
                    <a:cubicBezTo>
                      <a:pt x="29" y="47"/>
                      <a:pt x="29" y="47"/>
                      <a:pt x="30" y="47"/>
                    </a:cubicBezTo>
                    <a:cubicBezTo>
                      <a:pt x="30" y="47"/>
                      <a:pt x="30" y="47"/>
                      <a:pt x="30" y="47"/>
                    </a:cubicBezTo>
                    <a:cubicBezTo>
                      <a:pt x="30" y="47"/>
                      <a:pt x="30" y="47"/>
                      <a:pt x="30" y="48"/>
                    </a:cubicBezTo>
                    <a:cubicBezTo>
                      <a:pt x="30" y="48"/>
                      <a:pt x="30" y="48"/>
                      <a:pt x="30" y="48"/>
                    </a:cubicBezTo>
                    <a:cubicBezTo>
                      <a:pt x="30" y="48"/>
                      <a:pt x="30" y="48"/>
                      <a:pt x="30" y="48"/>
                    </a:cubicBezTo>
                    <a:cubicBezTo>
                      <a:pt x="30" y="48"/>
                      <a:pt x="30" y="48"/>
                      <a:pt x="30" y="48"/>
                    </a:cubicBezTo>
                    <a:cubicBezTo>
                      <a:pt x="30" y="48"/>
                      <a:pt x="30" y="48"/>
                      <a:pt x="30" y="48"/>
                    </a:cubicBezTo>
                    <a:cubicBezTo>
                      <a:pt x="30" y="48"/>
                      <a:pt x="30" y="48"/>
                      <a:pt x="31" y="48"/>
                    </a:cubicBezTo>
                    <a:cubicBezTo>
                      <a:pt x="31" y="48"/>
                      <a:pt x="31" y="48"/>
                      <a:pt x="31" y="47"/>
                    </a:cubicBezTo>
                    <a:cubicBezTo>
                      <a:pt x="31" y="47"/>
                      <a:pt x="31" y="47"/>
                      <a:pt x="31" y="47"/>
                    </a:cubicBezTo>
                    <a:cubicBezTo>
                      <a:pt x="31" y="47"/>
                      <a:pt x="31" y="47"/>
                      <a:pt x="31" y="47"/>
                    </a:cubicBezTo>
                    <a:cubicBezTo>
                      <a:pt x="31" y="47"/>
                      <a:pt x="32" y="47"/>
                      <a:pt x="32" y="47"/>
                    </a:cubicBezTo>
                    <a:cubicBezTo>
                      <a:pt x="32" y="47"/>
                      <a:pt x="32" y="47"/>
                      <a:pt x="32" y="47"/>
                    </a:cubicBezTo>
                    <a:cubicBezTo>
                      <a:pt x="32" y="47"/>
                      <a:pt x="32" y="47"/>
                      <a:pt x="32" y="47"/>
                    </a:cubicBezTo>
                    <a:cubicBezTo>
                      <a:pt x="32" y="47"/>
                      <a:pt x="32" y="46"/>
                      <a:pt x="32" y="46"/>
                    </a:cubicBezTo>
                    <a:cubicBezTo>
                      <a:pt x="32" y="46"/>
                      <a:pt x="32" y="46"/>
                      <a:pt x="32" y="46"/>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3" y="47"/>
                      <a:pt x="33" y="47"/>
                    </a:cubicBezTo>
                    <a:cubicBezTo>
                      <a:pt x="33" y="47"/>
                      <a:pt x="33" y="47"/>
                      <a:pt x="33" y="47"/>
                    </a:cubicBezTo>
                    <a:cubicBezTo>
                      <a:pt x="33" y="47"/>
                      <a:pt x="33" y="47"/>
                      <a:pt x="33" y="47"/>
                    </a:cubicBezTo>
                    <a:cubicBezTo>
                      <a:pt x="33" y="47"/>
                      <a:pt x="33" y="47"/>
                      <a:pt x="33" y="47"/>
                    </a:cubicBezTo>
                    <a:cubicBezTo>
                      <a:pt x="33" y="47"/>
                      <a:pt x="33" y="47"/>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8"/>
                    </a:cubicBezTo>
                    <a:cubicBezTo>
                      <a:pt x="33" y="48"/>
                      <a:pt x="33" y="48"/>
                      <a:pt x="33" y="49"/>
                    </a:cubicBezTo>
                    <a:cubicBezTo>
                      <a:pt x="33" y="49"/>
                      <a:pt x="33" y="49"/>
                      <a:pt x="33" y="49"/>
                    </a:cubicBezTo>
                    <a:cubicBezTo>
                      <a:pt x="33" y="49"/>
                      <a:pt x="33" y="49"/>
                      <a:pt x="33" y="49"/>
                    </a:cubicBezTo>
                    <a:cubicBezTo>
                      <a:pt x="33" y="49"/>
                      <a:pt x="33" y="49"/>
                      <a:pt x="33" y="49"/>
                    </a:cubicBezTo>
                    <a:cubicBezTo>
                      <a:pt x="33" y="49"/>
                      <a:pt x="33" y="48"/>
                      <a:pt x="33" y="48"/>
                    </a:cubicBezTo>
                    <a:cubicBezTo>
                      <a:pt x="33" y="48"/>
                      <a:pt x="33" y="48"/>
                      <a:pt x="33" y="48"/>
                    </a:cubicBezTo>
                    <a:cubicBezTo>
                      <a:pt x="33" y="48"/>
                      <a:pt x="33" y="48"/>
                      <a:pt x="33" y="48"/>
                    </a:cubicBezTo>
                    <a:cubicBezTo>
                      <a:pt x="33" y="48"/>
                      <a:pt x="33"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8"/>
                      <a:pt x="34" y="48"/>
                      <a:pt x="35" y="48"/>
                    </a:cubicBezTo>
                    <a:cubicBezTo>
                      <a:pt x="35" y="48"/>
                      <a:pt x="35" y="48"/>
                      <a:pt x="35" y="48"/>
                    </a:cubicBezTo>
                    <a:cubicBezTo>
                      <a:pt x="35" y="47"/>
                      <a:pt x="35" y="47"/>
                      <a:pt x="35" y="47"/>
                    </a:cubicBezTo>
                    <a:cubicBezTo>
                      <a:pt x="35" y="47"/>
                      <a:pt x="35" y="47"/>
                      <a:pt x="35"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7" y="47"/>
                    </a:cubicBezTo>
                    <a:cubicBezTo>
                      <a:pt x="37" y="47"/>
                      <a:pt x="37"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7"/>
                      <a:pt x="38" y="47"/>
                    </a:cubicBezTo>
                    <a:cubicBezTo>
                      <a:pt x="38" y="47"/>
                      <a:pt x="38" y="46"/>
                      <a:pt x="38"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6"/>
                    </a:cubicBezTo>
                    <a:cubicBezTo>
                      <a:pt x="38" y="46"/>
                      <a:pt x="38" y="46"/>
                      <a:pt x="38" y="46"/>
                    </a:cubicBezTo>
                    <a:cubicBezTo>
                      <a:pt x="39" y="46"/>
                      <a:pt x="39" y="46"/>
                      <a:pt x="39" y="46"/>
                    </a:cubicBezTo>
                    <a:cubicBezTo>
                      <a:pt x="39" y="46"/>
                      <a:pt x="39" y="46"/>
                      <a:pt x="39" y="46"/>
                    </a:cubicBezTo>
                    <a:cubicBezTo>
                      <a:pt x="39" y="46"/>
                      <a:pt x="39" y="46"/>
                      <a:pt x="39" y="45"/>
                    </a:cubicBezTo>
                    <a:cubicBezTo>
                      <a:pt x="39" y="45"/>
                      <a:pt x="39" y="45"/>
                      <a:pt x="39" y="45"/>
                    </a:cubicBezTo>
                    <a:cubicBezTo>
                      <a:pt x="39" y="45"/>
                      <a:pt x="39" y="45"/>
                      <a:pt x="39" y="45"/>
                    </a:cubicBezTo>
                    <a:cubicBezTo>
                      <a:pt x="39" y="45"/>
                      <a:pt x="39" y="45"/>
                      <a:pt x="39" y="45"/>
                    </a:cubicBezTo>
                    <a:cubicBezTo>
                      <a:pt x="39" y="45"/>
                      <a:pt x="39" y="45"/>
                      <a:pt x="39" y="45"/>
                    </a:cubicBezTo>
                    <a:cubicBezTo>
                      <a:pt x="39" y="44"/>
                      <a:pt x="39"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4"/>
                      <a:pt x="40" y="44"/>
                      <a:pt x="40" y="44"/>
                    </a:cubicBezTo>
                    <a:cubicBezTo>
                      <a:pt x="40" y="43"/>
                      <a:pt x="40" y="43"/>
                      <a:pt x="40" y="43"/>
                    </a:cubicBezTo>
                    <a:cubicBezTo>
                      <a:pt x="40" y="43"/>
                      <a:pt x="40" y="43"/>
                      <a:pt x="40" y="43"/>
                    </a:cubicBezTo>
                    <a:cubicBezTo>
                      <a:pt x="40" y="43"/>
                      <a:pt x="40" y="43"/>
                      <a:pt x="40" y="43"/>
                    </a:cubicBezTo>
                    <a:cubicBezTo>
                      <a:pt x="40" y="43"/>
                      <a:pt x="40" y="43"/>
                      <a:pt x="40" y="43"/>
                    </a:cubicBezTo>
                    <a:cubicBezTo>
                      <a:pt x="40" y="43"/>
                      <a:pt x="41" y="43"/>
                      <a:pt x="41" y="43"/>
                    </a:cubicBezTo>
                    <a:cubicBezTo>
                      <a:pt x="41" y="43"/>
                      <a:pt x="41" y="43"/>
                      <a:pt x="41" y="43"/>
                    </a:cubicBezTo>
                    <a:cubicBezTo>
                      <a:pt x="41" y="43"/>
                      <a:pt x="41" y="43"/>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1" y="42"/>
                      <a:pt x="41" y="42"/>
                      <a:pt x="41" y="42"/>
                    </a:cubicBezTo>
                    <a:cubicBezTo>
                      <a:pt x="42" y="42"/>
                      <a:pt x="42" y="42"/>
                      <a:pt x="42" y="42"/>
                    </a:cubicBezTo>
                    <a:cubicBezTo>
                      <a:pt x="42" y="42"/>
                      <a:pt x="42" y="42"/>
                      <a:pt x="42" y="41"/>
                    </a:cubicBezTo>
                    <a:cubicBezTo>
                      <a:pt x="42" y="41"/>
                      <a:pt x="42" y="41"/>
                      <a:pt x="42" y="41"/>
                    </a:cubicBezTo>
                    <a:cubicBezTo>
                      <a:pt x="42" y="41"/>
                      <a:pt x="42" y="41"/>
                      <a:pt x="42" y="41"/>
                    </a:cubicBezTo>
                    <a:cubicBezTo>
                      <a:pt x="42" y="41"/>
                      <a:pt x="42" y="41"/>
                      <a:pt x="42" y="41"/>
                    </a:cubicBezTo>
                    <a:cubicBezTo>
                      <a:pt x="42" y="41"/>
                      <a:pt x="42" y="41"/>
                      <a:pt x="42" y="41"/>
                    </a:cubicBezTo>
                    <a:cubicBezTo>
                      <a:pt x="42" y="40"/>
                      <a:pt x="43" y="40"/>
                      <a:pt x="43" y="40"/>
                    </a:cubicBezTo>
                    <a:cubicBezTo>
                      <a:pt x="43" y="40"/>
                      <a:pt x="43" y="40"/>
                      <a:pt x="43" y="40"/>
                    </a:cubicBezTo>
                    <a:cubicBezTo>
                      <a:pt x="43" y="40"/>
                      <a:pt x="43" y="40"/>
                      <a:pt x="43" y="40"/>
                    </a:cubicBezTo>
                    <a:cubicBezTo>
                      <a:pt x="43" y="40"/>
                      <a:pt x="43" y="40"/>
                      <a:pt x="43" y="40"/>
                    </a:cubicBezTo>
                    <a:cubicBezTo>
                      <a:pt x="43" y="40"/>
                      <a:pt x="43" y="40"/>
                      <a:pt x="43" y="40"/>
                    </a:cubicBezTo>
                    <a:cubicBezTo>
                      <a:pt x="43" y="40"/>
                      <a:pt x="43" y="39"/>
                      <a:pt x="43" y="39"/>
                    </a:cubicBezTo>
                    <a:cubicBezTo>
                      <a:pt x="43" y="39"/>
                      <a:pt x="43" y="39"/>
                      <a:pt x="43" y="39"/>
                    </a:cubicBezTo>
                    <a:cubicBezTo>
                      <a:pt x="43" y="39"/>
                      <a:pt x="43" y="39"/>
                      <a:pt x="43" y="39"/>
                    </a:cubicBezTo>
                    <a:cubicBezTo>
                      <a:pt x="43" y="39"/>
                      <a:pt x="43" y="39"/>
                      <a:pt x="43" y="39"/>
                    </a:cubicBezTo>
                    <a:cubicBezTo>
                      <a:pt x="43" y="39"/>
                      <a:pt x="44" y="39"/>
                      <a:pt x="44" y="39"/>
                    </a:cubicBezTo>
                    <a:cubicBezTo>
                      <a:pt x="44" y="39"/>
                      <a:pt x="44" y="39"/>
                      <a:pt x="44" y="39"/>
                    </a:cubicBezTo>
                    <a:cubicBezTo>
                      <a:pt x="44" y="39"/>
                      <a:pt x="44" y="39"/>
                      <a:pt x="44" y="39"/>
                    </a:cubicBezTo>
                    <a:cubicBezTo>
                      <a:pt x="44" y="39"/>
                      <a:pt x="44" y="39"/>
                      <a:pt x="44" y="39"/>
                    </a:cubicBezTo>
                    <a:cubicBezTo>
                      <a:pt x="44" y="39"/>
                      <a:pt x="44" y="39"/>
                      <a:pt x="44" y="39"/>
                    </a:cubicBezTo>
                    <a:cubicBezTo>
                      <a:pt x="44" y="38"/>
                      <a:pt x="44" y="38"/>
                      <a:pt x="44" y="38"/>
                    </a:cubicBezTo>
                    <a:cubicBezTo>
                      <a:pt x="44" y="38"/>
                      <a:pt x="44" y="38"/>
                      <a:pt x="44" y="38"/>
                    </a:cubicBezTo>
                    <a:cubicBezTo>
                      <a:pt x="44" y="38"/>
                      <a:pt x="44" y="38"/>
                      <a:pt x="44" y="38"/>
                    </a:cubicBezTo>
                    <a:cubicBezTo>
                      <a:pt x="44" y="38"/>
                      <a:pt x="44" y="38"/>
                      <a:pt x="44" y="38"/>
                    </a:cubicBezTo>
                    <a:cubicBezTo>
                      <a:pt x="44" y="38"/>
                      <a:pt x="44" y="38"/>
                      <a:pt x="44" y="38"/>
                    </a:cubicBezTo>
                    <a:cubicBezTo>
                      <a:pt x="44" y="38"/>
                      <a:pt x="44" y="38"/>
                      <a:pt x="44" y="38"/>
                    </a:cubicBezTo>
                    <a:cubicBezTo>
                      <a:pt x="44" y="38"/>
                      <a:pt x="44" y="38"/>
                      <a:pt x="45" y="38"/>
                    </a:cubicBezTo>
                    <a:cubicBezTo>
                      <a:pt x="45" y="38"/>
                      <a:pt x="45" y="38"/>
                      <a:pt x="45" y="38"/>
                    </a:cubicBezTo>
                    <a:cubicBezTo>
                      <a:pt x="45" y="38"/>
                      <a:pt x="45" y="38"/>
                      <a:pt x="45" y="38"/>
                    </a:cubicBezTo>
                    <a:cubicBezTo>
                      <a:pt x="45" y="38"/>
                      <a:pt x="45" y="38"/>
                      <a:pt x="45" y="37"/>
                    </a:cubicBezTo>
                    <a:cubicBezTo>
                      <a:pt x="45" y="37"/>
                      <a:pt x="45" y="37"/>
                      <a:pt x="45" y="37"/>
                    </a:cubicBezTo>
                    <a:cubicBezTo>
                      <a:pt x="45" y="37"/>
                      <a:pt x="45" y="37"/>
                      <a:pt x="46" y="37"/>
                    </a:cubicBezTo>
                    <a:cubicBezTo>
                      <a:pt x="46" y="37"/>
                      <a:pt x="46" y="37"/>
                      <a:pt x="46" y="37"/>
                    </a:cubicBezTo>
                    <a:cubicBezTo>
                      <a:pt x="46" y="37"/>
                      <a:pt x="46" y="37"/>
                      <a:pt x="46" y="37"/>
                    </a:cubicBezTo>
                    <a:cubicBezTo>
                      <a:pt x="46" y="37"/>
                      <a:pt x="46" y="37"/>
                      <a:pt x="46" y="37"/>
                    </a:cubicBezTo>
                    <a:cubicBezTo>
                      <a:pt x="46" y="37"/>
                      <a:pt x="46" y="37"/>
                      <a:pt x="46" y="37"/>
                    </a:cubicBezTo>
                    <a:cubicBezTo>
                      <a:pt x="46" y="37"/>
                      <a:pt x="46" y="36"/>
                      <a:pt x="46" y="36"/>
                    </a:cubicBezTo>
                    <a:cubicBezTo>
                      <a:pt x="46" y="36"/>
                      <a:pt x="46" y="36"/>
                      <a:pt x="46" y="36"/>
                    </a:cubicBezTo>
                    <a:cubicBezTo>
                      <a:pt x="46" y="36"/>
                      <a:pt x="46" y="36"/>
                      <a:pt x="46" y="36"/>
                    </a:cubicBezTo>
                    <a:cubicBezTo>
                      <a:pt x="46" y="36"/>
                      <a:pt x="46" y="36"/>
                      <a:pt x="46" y="36"/>
                    </a:cubicBezTo>
                    <a:cubicBezTo>
                      <a:pt x="46" y="36"/>
                      <a:pt x="46" y="36"/>
                      <a:pt x="46" y="36"/>
                    </a:cubicBezTo>
                    <a:cubicBezTo>
                      <a:pt x="46" y="36"/>
                      <a:pt x="46" y="36"/>
                      <a:pt x="46" y="36"/>
                    </a:cubicBezTo>
                    <a:cubicBezTo>
                      <a:pt x="46" y="36"/>
                      <a:pt x="46" y="36"/>
                      <a:pt x="46" y="36"/>
                    </a:cubicBezTo>
                    <a:cubicBezTo>
                      <a:pt x="46" y="36"/>
                      <a:pt x="47" y="36"/>
                      <a:pt x="47" y="36"/>
                    </a:cubicBezTo>
                    <a:cubicBezTo>
                      <a:pt x="47" y="36"/>
                      <a:pt x="47" y="36"/>
                      <a:pt x="47" y="36"/>
                    </a:cubicBezTo>
                    <a:cubicBezTo>
                      <a:pt x="47" y="36"/>
                      <a:pt x="47" y="36"/>
                      <a:pt x="47" y="35"/>
                    </a:cubicBezTo>
                    <a:cubicBezTo>
                      <a:pt x="47" y="35"/>
                      <a:pt x="47" y="35"/>
                      <a:pt x="47" y="35"/>
                    </a:cubicBezTo>
                    <a:cubicBezTo>
                      <a:pt x="47" y="35"/>
                      <a:pt x="47" y="35"/>
                      <a:pt x="47" y="35"/>
                    </a:cubicBezTo>
                    <a:cubicBezTo>
                      <a:pt x="47" y="35"/>
                      <a:pt x="47" y="35"/>
                      <a:pt x="47" y="34"/>
                    </a:cubicBezTo>
                    <a:cubicBezTo>
                      <a:pt x="47" y="34"/>
                      <a:pt x="47" y="34"/>
                      <a:pt x="47" y="34"/>
                    </a:cubicBezTo>
                    <a:cubicBezTo>
                      <a:pt x="47" y="34"/>
                      <a:pt x="47" y="34"/>
                      <a:pt x="47" y="34"/>
                    </a:cubicBezTo>
                    <a:cubicBezTo>
                      <a:pt x="47" y="34"/>
                      <a:pt x="47" y="34"/>
                      <a:pt x="47" y="34"/>
                    </a:cubicBezTo>
                    <a:cubicBezTo>
                      <a:pt x="47" y="34"/>
                      <a:pt x="48" y="34"/>
                      <a:pt x="48" y="34"/>
                    </a:cubicBezTo>
                    <a:cubicBezTo>
                      <a:pt x="48" y="33"/>
                      <a:pt x="48" y="33"/>
                      <a:pt x="48" y="33"/>
                    </a:cubicBezTo>
                    <a:cubicBezTo>
                      <a:pt x="48" y="33"/>
                      <a:pt x="48" y="33"/>
                      <a:pt x="48" y="33"/>
                    </a:cubicBezTo>
                    <a:cubicBezTo>
                      <a:pt x="48" y="33"/>
                      <a:pt x="48" y="33"/>
                      <a:pt x="48" y="33"/>
                    </a:cubicBezTo>
                    <a:cubicBezTo>
                      <a:pt x="48" y="33"/>
                      <a:pt x="48" y="33"/>
                      <a:pt x="48" y="33"/>
                    </a:cubicBezTo>
                    <a:cubicBezTo>
                      <a:pt x="48" y="33"/>
                      <a:pt x="48" y="33"/>
                      <a:pt x="48" y="3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1" name="Google Shape;441;p6"/>
              <p:cNvSpPr/>
              <p:nvPr/>
            </p:nvSpPr>
            <p:spPr>
              <a:xfrm>
                <a:off x="4794648" y="2892030"/>
                <a:ext cx="2381" cy="2381"/>
              </a:xfrm>
              <a:custGeom>
                <a:rect b="b" l="l" r="r" t="t"/>
                <a:pathLst>
                  <a:path extrusionOk="0" h="1" w="1">
                    <a:moveTo>
                      <a:pt x="0" y="0"/>
                    </a:move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1" y="1"/>
                      <a:pt x="1" y="1"/>
                      <a:pt x="1" y="1"/>
                    </a:cubicBezTo>
                    <a:cubicBezTo>
                      <a:pt x="1" y="1"/>
                      <a:pt x="1" y="0"/>
                      <a:pt x="1" y="0"/>
                    </a:cubicBezTo>
                    <a:cubicBezTo>
                      <a:pt x="1" y="0"/>
                      <a:pt x="1"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2" name="Google Shape;442;p6"/>
              <p:cNvSpPr/>
              <p:nvPr/>
            </p:nvSpPr>
            <p:spPr>
              <a:xfrm>
                <a:off x="4136232" y="2259807"/>
                <a:ext cx="295275" cy="657225"/>
              </a:xfrm>
              <a:custGeom>
                <a:rect b="b" l="l" r="r" t="t"/>
                <a:pathLst>
                  <a:path extrusionOk="0" h="234" w="105">
                    <a:moveTo>
                      <a:pt x="105" y="152"/>
                    </a:moveTo>
                    <a:cubicBezTo>
                      <a:pt x="105" y="152"/>
                      <a:pt x="105" y="152"/>
                      <a:pt x="105" y="152"/>
                    </a:cubicBezTo>
                    <a:cubicBezTo>
                      <a:pt x="105" y="152"/>
                      <a:pt x="105" y="152"/>
                      <a:pt x="105" y="152"/>
                    </a:cubicBezTo>
                    <a:cubicBezTo>
                      <a:pt x="105" y="152"/>
                      <a:pt x="105" y="152"/>
                      <a:pt x="105" y="152"/>
                    </a:cubicBezTo>
                    <a:cubicBezTo>
                      <a:pt x="105" y="151"/>
                      <a:pt x="105" y="151"/>
                      <a:pt x="105" y="151"/>
                    </a:cubicBezTo>
                    <a:cubicBezTo>
                      <a:pt x="105" y="151"/>
                      <a:pt x="105" y="151"/>
                      <a:pt x="105" y="151"/>
                    </a:cubicBezTo>
                    <a:cubicBezTo>
                      <a:pt x="105" y="151"/>
                      <a:pt x="105" y="151"/>
                      <a:pt x="105" y="151"/>
                    </a:cubicBezTo>
                    <a:cubicBezTo>
                      <a:pt x="105" y="151"/>
                      <a:pt x="105" y="151"/>
                      <a:pt x="105" y="151"/>
                    </a:cubicBezTo>
                    <a:cubicBezTo>
                      <a:pt x="105" y="151"/>
                      <a:pt x="105" y="150"/>
                      <a:pt x="105" y="150"/>
                    </a:cubicBezTo>
                    <a:cubicBezTo>
                      <a:pt x="105" y="150"/>
                      <a:pt x="105" y="150"/>
                      <a:pt x="105" y="150"/>
                    </a:cubicBezTo>
                    <a:cubicBezTo>
                      <a:pt x="105" y="150"/>
                      <a:pt x="105" y="150"/>
                      <a:pt x="105" y="150"/>
                    </a:cubicBezTo>
                    <a:cubicBezTo>
                      <a:pt x="105" y="150"/>
                      <a:pt x="105" y="150"/>
                      <a:pt x="104" y="150"/>
                    </a:cubicBezTo>
                    <a:cubicBezTo>
                      <a:pt x="104" y="150"/>
                      <a:pt x="104" y="149"/>
                      <a:pt x="104" y="149"/>
                    </a:cubicBezTo>
                    <a:cubicBezTo>
                      <a:pt x="104" y="149"/>
                      <a:pt x="104" y="149"/>
                      <a:pt x="104" y="149"/>
                    </a:cubicBezTo>
                    <a:cubicBezTo>
                      <a:pt x="104" y="149"/>
                      <a:pt x="104" y="149"/>
                      <a:pt x="104" y="149"/>
                    </a:cubicBezTo>
                    <a:cubicBezTo>
                      <a:pt x="104" y="149"/>
                      <a:pt x="104" y="149"/>
                      <a:pt x="104" y="149"/>
                    </a:cubicBezTo>
                    <a:cubicBezTo>
                      <a:pt x="104" y="149"/>
                      <a:pt x="104" y="149"/>
                      <a:pt x="104" y="149"/>
                    </a:cubicBezTo>
                    <a:cubicBezTo>
                      <a:pt x="104" y="149"/>
                      <a:pt x="104" y="149"/>
                      <a:pt x="104" y="149"/>
                    </a:cubicBezTo>
                    <a:cubicBezTo>
                      <a:pt x="104" y="149"/>
                      <a:pt x="104" y="149"/>
                      <a:pt x="104" y="149"/>
                    </a:cubicBezTo>
                    <a:cubicBezTo>
                      <a:pt x="104" y="149"/>
                      <a:pt x="104" y="149"/>
                      <a:pt x="104" y="149"/>
                    </a:cubicBezTo>
                    <a:cubicBezTo>
                      <a:pt x="103" y="149"/>
                      <a:pt x="103" y="149"/>
                      <a:pt x="103" y="149"/>
                    </a:cubicBezTo>
                    <a:cubicBezTo>
                      <a:pt x="103" y="149"/>
                      <a:pt x="103" y="149"/>
                      <a:pt x="103" y="149"/>
                    </a:cubicBezTo>
                    <a:cubicBezTo>
                      <a:pt x="103" y="149"/>
                      <a:pt x="103" y="149"/>
                      <a:pt x="103" y="149"/>
                    </a:cubicBezTo>
                    <a:cubicBezTo>
                      <a:pt x="103" y="149"/>
                      <a:pt x="103" y="149"/>
                      <a:pt x="103" y="149"/>
                    </a:cubicBezTo>
                    <a:cubicBezTo>
                      <a:pt x="103" y="149"/>
                      <a:pt x="103" y="149"/>
                      <a:pt x="103" y="149"/>
                    </a:cubicBezTo>
                    <a:cubicBezTo>
                      <a:pt x="103" y="149"/>
                      <a:pt x="103" y="149"/>
                      <a:pt x="103" y="149"/>
                    </a:cubicBezTo>
                    <a:cubicBezTo>
                      <a:pt x="103" y="149"/>
                      <a:pt x="103" y="149"/>
                      <a:pt x="103" y="149"/>
                    </a:cubicBezTo>
                    <a:cubicBezTo>
                      <a:pt x="103" y="149"/>
                      <a:pt x="102" y="149"/>
                      <a:pt x="102" y="149"/>
                    </a:cubicBezTo>
                    <a:cubicBezTo>
                      <a:pt x="102" y="149"/>
                      <a:pt x="102" y="149"/>
                      <a:pt x="102" y="149"/>
                    </a:cubicBezTo>
                    <a:cubicBezTo>
                      <a:pt x="102" y="149"/>
                      <a:pt x="102" y="149"/>
                      <a:pt x="102" y="148"/>
                    </a:cubicBezTo>
                    <a:cubicBezTo>
                      <a:pt x="102" y="148"/>
                      <a:pt x="102" y="148"/>
                      <a:pt x="102" y="148"/>
                    </a:cubicBezTo>
                    <a:cubicBezTo>
                      <a:pt x="102" y="148"/>
                      <a:pt x="101" y="148"/>
                      <a:pt x="101" y="148"/>
                    </a:cubicBezTo>
                    <a:cubicBezTo>
                      <a:pt x="101" y="148"/>
                      <a:pt x="101" y="148"/>
                      <a:pt x="101" y="148"/>
                    </a:cubicBezTo>
                    <a:cubicBezTo>
                      <a:pt x="101" y="148"/>
                      <a:pt x="101" y="148"/>
                      <a:pt x="101" y="148"/>
                    </a:cubicBezTo>
                    <a:cubicBezTo>
                      <a:pt x="101" y="148"/>
                      <a:pt x="101" y="148"/>
                      <a:pt x="101" y="148"/>
                    </a:cubicBezTo>
                    <a:cubicBezTo>
                      <a:pt x="101" y="147"/>
                      <a:pt x="101" y="147"/>
                      <a:pt x="101" y="147"/>
                    </a:cubicBezTo>
                    <a:cubicBezTo>
                      <a:pt x="101" y="147"/>
                      <a:pt x="101" y="147"/>
                      <a:pt x="101" y="147"/>
                    </a:cubicBezTo>
                    <a:cubicBezTo>
                      <a:pt x="101" y="147"/>
                      <a:pt x="101" y="147"/>
                      <a:pt x="101" y="147"/>
                    </a:cubicBezTo>
                    <a:cubicBezTo>
                      <a:pt x="100" y="147"/>
                      <a:pt x="100" y="147"/>
                      <a:pt x="100" y="147"/>
                    </a:cubicBezTo>
                    <a:cubicBezTo>
                      <a:pt x="100" y="147"/>
                      <a:pt x="100" y="147"/>
                      <a:pt x="100" y="147"/>
                    </a:cubicBezTo>
                    <a:cubicBezTo>
                      <a:pt x="100" y="147"/>
                      <a:pt x="100" y="147"/>
                      <a:pt x="100" y="147"/>
                    </a:cubicBezTo>
                    <a:cubicBezTo>
                      <a:pt x="100" y="147"/>
                      <a:pt x="100" y="147"/>
                      <a:pt x="100" y="147"/>
                    </a:cubicBezTo>
                    <a:cubicBezTo>
                      <a:pt x="100" y="147"/>
                      <a:pt x="100" y="147"/>
                      <a:pt x="100" y="147"/>
                    </a:cubicBezTo>
                    <a:cubicBezTo>
                      <a:pt x="100" y="147"/>
                      <a:pt x="100" y="146"/>
                      <a:pt x="99" y="146"/>
                    </a:cubicBezTo>
                    <a:cubicBezTo>
                      <a:pt x="99" y="146"/>
                      <a:pt x="99" y="146"/>
                      <a:pt x="99" y="146"/>
                    </a:cubicBezTo>
                    <a:cubicBezTo>
                      <a:pt x="99" y="146"/>
                      <a:pt x="99" y="146"/>
                      <a:pt x="99" y="146"/>
                    </a:cubicBezTo>
                    <a:cubicBezTo>
                      <a:pt x="99" y="146"/>
                      <a:pt x="99" y="146"/>
                      <a:pt x="99" y="146"/>
                    </a:cubicBezTo>
                    <a:cubicBezTo>
                      <a:pt x="99" y="146"/>
                      <a:pt x="99" y="146"/>
                      <a:pt x="99" y="146"/>
                    </a:cubicBezTo>
                    <a:cubicBezTo>
                      <a:pt x="99" y="146"/>
                      <a:pt x="99" y="146"/>
                      <a:pt x="99" y="146"/>
                    </a:cubicBezTo>
                    <a:cubicBezTo>
                      <a:pt x="99" y="146"/>
                      <a:pt x="98" y="146"/>
                      <a:pt x="98" y="146"/>
                    </a:cubicBezTo>
                    <a:cubicBezTo>
                      <a:pt x="98" y="146"/>
                      <a:pt x="98" y="146"/>
                      <a:pt x="98" y="146"/>
                    </a:cubicBezTo>
                    <a:cubicBezTo>
                      <a:pt x="98" y="145"/>
                      <a:pt x="98" y="145"/>
                      <a:pt x="98" y="145"/>
                    </a:cubicBezTo>
                    <a:cubicBezTo>
                      <a:pt x="98" y="145"/>
                      <a:pt x="98" y="145"/>
                      <a:pt x="98" y="146"/>
                    </a:cubicBezTo>
                    <a:cubicBezTo>
                      <a:pt x="98" y="146"/>
                      <a:pt x="98" y="146"/>
                      <a:pt x="98" y="146"/>
                    </a:cubicBezTo>
                    <a:cubicBezTo>
                      <a:pt x="98" y="146"/>
                      <a:pt x="98" y="146"/>
                      <a:pt x="98" y="146"/>
                    </a:cubicBezTo>
                    <a:cubicBezTo>
                      <a:pt x="98" y="146"/>
                      <a:pt x="98" y="146"/>
                      <a:pt x="98" y="146"/>
                    </a:cubicBezTo>
                    <a:cubicBezTo>
                      <a:pt x="98" y="146"/>
                      <a:pt x="98" y="146"/>
                      <a:pt x="98" y="146"/>
                    </a:cubicBezTo>
                    <a:cubicBezTo>
                      <a:pt x="98" y="145"/>
                      <a:pt x="98" y="145"/>
                      <a:pt x="98" y="145"/>
                    </a:cubicBezTo>
                    <a:cubicBezTo>
                      <a:pt x="98" y="145"/>
                      <a:pt x="98" y="145"/>
                      <a:pt x="98" y="145"/>
                    </a:cubicBezTo>
                    <a:cubicBezTo>
                      <a:pt x="98" y="145"/>
                      <a:pt x="98" y="145"/>
                      <a:pt x="98" y="146"/>
                    </a:cubicBezTo>
                    <a:cubicBezTo>
                      <a:pt x="98" y="146"/>
                      <a:pt x="98"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6" y="146"/>
                      <a:pt x="96" y="146"/>
                    </a:cubicBezTo>
                    <a:cubicBezTo>
                      <a:pt x="96" y="146"/>
                      <a:pt x="96" y="146"/>
                      <a:pt x="96" y="145"/>
                    </a:cubicBezTo>
                    <a:cubicBezTo>
                      <a:pt x="96" y="145"/>
                      <a:pt x="96" y="145"/>
                      <a:pt x="96" y="145"/>
                    </a:cubicBezTo>
                    <a:cubicBezTo>
                      <a:pt x="96" y="145"/>
                      <a:pt x="96" y="145"/>
                      <a:pt x="96" y="145"/>
                    </a:cubicBezTo>
                    <a:cubicBezTo>
                      <a:pt x="96" y="145"/>
                      <a:pt x="96" y="145"/>
                      <a:pt x="96" y="146"/>
                    </a:cubicBezTo>
                    <a:cubicBezTo>
                      <a:pt x="96" y="146"/>
                      <a:pt x="96" y="146"/>
                      <a:pt x="96" y="146"/>
                    </a:cubicBezTo>
                    <a:cubicBezTo>
                      <a:pt x="96" y="146"/>
                      <a:pt x="96" y="146"/>
                      <a:pt x="96" y="146"/>
                    </a:cubicBezTo>
                    <a:cubicBezTo>
                      <a:pt x="96" y="146"/>
                      <a:pt x="96" y="146"/>
                      <a:pt x="96" y="146"/>
                    </a:cubicBezTo>
                    <a:cubicBezTo>
                      <a:pt x="96" y="146"/>
                      <a:pt x="96" y="146"/>
                      <a:pt x="96" y="146"/>
                    </a:cubicBezTo>
                    <a:cubicBezTo>
                      <a:pt x="96" y="146"/>
                      <a:pt x="96" y="146"/>
                      <a:pt x="96" y="146"/>
                    </a:cubicBezTo>
                    <a:cubicBezTo>
                      <a:pt x="96" y="146"/>
                      <a:pt x="95" y="146"/>
                      <a:pt x="95" y="146"/>
                    </a:cubicBezTo>
                    <a:cubicBezTo>
                      <a:pt x="95" y="146"/>
                      <a:pt x="95" y="146"/>
                      <a:pt x="95" y="146"/>
                    </a:cubicBezTo>
                    <a:cubicBezTo>
                      <a:pt x="95" y="146"/>
                      <a:pt x="95" y="146"/>
                      <a:pt x="95" y="146"/>
                    </a:cubicBezTo>
                    <a:cubicBezTo>
                      <a:pt x="95" y="146"/>
                      <a:pt x="95" y="146"/>
                      <a:pt x="95" y="145"/>
                    </a:cubicBezTo>
                    <a:cubicBezTo>
                      <a:pt x="95" y="145"/>
                      <a:pt x="95" y="145"/>
                      <a:pt x="95" y="145"/>
                    </a:cubicBezTo>
                    <a:cubicBezTo>
                      <a:pt x="95" y="145"/>
                      <a:pt x="95" y="145"/>
                      <a:pt x="95" y="145"/>
                    </a:cubicBezTo>
                    <a:cubicBezTo>
                      <a:pt x="95" y="145"/>
                      <a:pt x="95" y="145"/>
                      <a:pt x="95" y="145"/>
                    </a:cubicBezTo>
                    <a:cubicBezTo>
                      <a:pt x="95" y="145"/>
                      <a:pt x="95" y="145"/>
                      <a:pt x="95" y="145"/>
                    </a:cubicBezTo>
                    <a:cubicBezTo>
                      <a:pt x="95" y="145"/>
                      <a:pt x="95" y="145"/>
                      <a:pt x="95" y="145"/>
                    </a:cubicBezTo>
                    <a:cubicBezTo>
                      <a:pt x="95"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4" y="145"/>
                      <a:pt x="94" y="145"/>
                      <a:pt x="94"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2" y="145"/>
                      <a:pt x="92" y="145"/>
                      <a:pt x="92" y="145"/>
                    </a:cubicBezTo>
                    <a:cubicBezTo>
                      <a:pt x="92" y="146"/>
                      <a:pt x="92" y="146"/>
                      <a:pt x="92" y="146"/>
                    </a:cubicBezTo>
                    <a:cubicBezTo>
                      <a:pt x="92" y="146"/>
                      <a:pt x="92" y="146"/>
                      <a:pt x="92" y="146"/>
                    </a:cubicBezTo>
                    <a:cubicBezTo>
                      <a:pt x="92" y="146"/>
                      <a:pt x="92" y="146"/>
                      <a:pt x="92" y="146"/>
                    </a:cubicBezTo>
                    <a:cubicBezTo>
                      <a:pt x="92" y="146"/>
                      <a:pt x="92" y="146"/>
                      <a:pt x="92" y="146"/>
                    </a:cubicBezTo>
                    <a:cubicBezTo>
                      <a:pt x="92" y="146"/>
                      <a:pt x="92" y="146"/>
                      <a:pt x="92" y="146"/>
                    </a:cubicBezTo>
                    <a:cubicBezTo>
                      <a:pt x="92" y="146"/>
                      <a:pt x="92" y="146"/>
                      <a:pt x="92" y="146"/>
                    </a:cubicBezTo>
                    <a:cubicBezTo>
                      <a:pt x="92" y="146"/>
                      <a:pt x="92" y="146"/>
                      <a:pt x="92" y="146"/>
                    </a:cubicBezTo>
                    <a:cubicBezTo>
                      <a:pt x="92" y="146"/>
                      <a:pt x="92" y="145"/>
                      <a:pt x="92" y="145"/>
                    </a:cubicBezTo>
                    <a:cubicBezTo>
                      <a:pt x="92" y="145"/>
                      <a:pt x="92" y="145"/>
                      <a:pt x="93" y="145"/>
                    </a:cubicBezTo>
                    <a:cubicBezTo>
                      <a:pt x="93" y="145"/>
                      <a:pt x="93" y="145"/>
                      <a:pt x="93" y="145"/>
                    </a:cubicBezTo>
                    <a:cubicBezTo>
                      <a:pt x="93" y="145"/>
                      <a:pt x="93" y="145"/>
                      <a:pt x="93" y="145"/>
                    </a:cubicBezTo>
                    <a:cubicBezTo>
                      <a:pt x="93" y="145"/>
                      <a:pt x="93" y="145"/>
                      <a:pt x="93" y="145"/>
                    </a:cubicBezTo>
                    <a:cubicBezTo>
                      <a:pt x="93" y="145"/>
                      <a:pt x="93" y="145"/>
                      <a:pt x="93" y="145"/>
                    </a:cubicBezTo>
                    <a:cubicBezTo>
                      <a:pt x="92" y="145"/>
                      <a:pt x="92" y="145"/>
                      <a:pt x="92" y="145"/>
                    </a:cubicBezTo>
                    <a:cubicBezTo>
                      <a:pt x="92" y="145"/>
                      <a:pt x="92" y="145"/>
                      <a:pt x="92" y="145"/>
                    </a:cubicBezTo>
                    <a:cubicBezTo>
                      <a:pt x="92" y="145"/>
                      <a:pt x="92" y="145"/>
                      <a:pt x="92" y="145"/>
                    </a:cubicBezTo>
                    <a:cubicBezTo>
                      <a:pt x="92" y="145"/>
                      <a:pt x="92" y="145"/>
                      <a:pt x="92" y="145"/>
                    </a:cubicBezTo>
                    <a:cubicBezTo>
                      <a:pt x="92" y="145"/>
                      <a:pt x="92" y="144"/>
                      <a:pt x="93" y="144"/>
                    </a:cubicBezTo>
                    <a:cubicBezTo>
                      <a:pt x="93" y="144"/>
                      <a:pt x="93" y="144"/>
                      <a:pt x="93" y="144"/>
                    </a:cubicBezTo>
                    <a:cubicBezTo>
                      <a:pt x="93" y="144"/>
                      <a:pt x="92" y="144"/>
                      <a:pt x="92" y="144"/>
                    </a:cubicBezTo>
                    <a:cubicBezTo>
                      <a:pt x="92" y="144"/>
                      <a:pt x="92" y="144"/>
                      <a:pt x="92" y="144"/>
                    </a:cubicBezTo>
                    <a:cubicBezTo>
                      <a:pt x="92" y="144"/>
                      <a:pt x="92" y="144"/>
                      <a:pt x="92" y="144"/>
                    </a:cubicBezTo>
                    <a:cubicBezTo>
                      <a:pt x="92" y="144"/>
                      <a:pt x="92" y="144"/>
                      <a:pt x="92" y="143"/>
                    </a:cubicBezTo>
                    <a:cubicBezTo>
                      <a:pt x="92" y="143"/>
                      <a:pt x="92" y="143"/>
                      <a:pt x="92" y="143"/>
                    </a:cubicBezTo>
                    <a:cubicBezTo>
                      <a:pt x="92" y="143"/>
                      <a:pt x="92" y="143"/>
                      <a:pt x="92" y="143"/>
                    </a:cubicBezTo>
                    <a:cubicBezTo>
                      <a:pt x="92" y="143"/>
                      <a:pt x="92" y="143"/>
                      <a:pt x="92" y="143"/>
                    </a:cubicBezTo>
                    <a:cubicBezTo>
                      <a:pt x="92" y="143"/>
                      <a:pt x="92" y="143"/>
                      <a:pt x="92" y="143"/>
                    </a:cubicBezTo>
                    <a:cubicBezTo>
                      <a:pt x="92" y="143"/>
                      <a:pt x="92" y="143"/>
                      <a:pt x="92" y="143"/>
                    </a:cubicBezTo>
                    <a:cubicBezTo>
                      <a:pt x="92" y="143"/>
                      <a:pt x="92" y="143"/>
                      <a:pt x="92" y="143"/>
                    </a:cubicBezTo>
                    <a:cubicBezTo>
                      <a:pt x="92" y="143"/>
                      <a:pt x="92" y="143"/>
                      <a:pt x="92" y="143"/>
                    </a:cubicBezTo>
                    <a:cubicBezTo>
                      <a:pt x="92" y="143"/>
                      <a:pt x="92" y="143"/>
                      <a:pt x="92" y="143"/>
                    </a:cubicBezTo>
                    <a:cubicBezTo>
                      <a:pt x="92" y="144"/>
                      <a:pt x="92" y="144"/>
                      <a:pt x="92" y="144"/>
                    </a:cubicBezTo>
                    <a:cubicBezTo>
                      <a:pt x="92" y="144"/>
                      <a:pt x="92" y="144"/>
                      <a:pt x="92" y="144"/>
                    </a:cubicBezTo>
                    <a:cubicBezTo>
                      <a:pt x="92" y="144"/>
                      <a:pt x="91" y="144"/>
                      <a:pt x="91" y="144"/>
                    </a:cubicBezTo>
                    <a:cubicBezTo>
                      <a:pt x="91" y="144"/>
                      <a:pt x="91" y="144"/>
                      <a:pt x="91" y="144"/>
                    </a:cubicBezTo>
                    <a:cubicBezTo>
                      <a:pt x="91" y="144"/>
                      <a:pt x="91" y="144"/>
                      <a:pt x="91" y="144"/>
                    </a:cubicBezTo>
                    <a:cubicBezTo>
                      <a:pt x="91" y="143"/>
                      <a:pt x="92"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3"/>
                      <a:pt x="90" y="143"/>
                      <a:pt x="90" y="143"/>
                    </a:cubicBezTo>
                    <a:cubicBezTo>
                      <a:pt x="90" y="143"/>
                      <a:pt x="90" y="143"/>
                      <a:pt x="90" y="143"/>
                    </a:cubicBezTo>
                    <a:cubicBezTo>
                      <a:pt x="90" y="143"/>
                      <a:pt x="90" y="143"/>
                      <a:pt x="90" y="143"/>
                    </a:cubicBezTo>
                    <a:cubicBezTo>
                      <a:pt x="90" y="143"/>
                      <a:pt x="90" y="143"/>
                      <a:pt x="90" y="142"/>
                    </a:cubicBezTo>
                    <a:cubicBezTo>
                      <a:pt x="90" y="142"/>
                      <a:pt x="90" y="142"/>
                      <a:pt x="90" y="142"/>
                    </a:cubicBezTo>
                    <a:cubicBezTo>
                      <a:pt x="90" y="142"/>
                      <a:pt x="90" y="142"/>
                      <a:pt x="90" y="142"/>
                    </a:cubicBezTo>
                    <a:cubicBezTo>
                      <a:pt x="89" y="142"/>
                      <a:pt x="89" y="142"/>
                      <a:pt x="89" y="142"/>
                    </a:cubicBezTo>
                    <a:cubicBezTo>
                      <a:pt x="89" y="142"/>
                      <a:pt x="89" y="142"/>
                      <a:pt x="89" y="142"/>
                    </a:cubicBezTo>
                    <a:cubicBezTo>
                      <a:pt x="89" y="142"/>
                      <a:pt x="89" y="142"/>
                      <a:pt x="89" y="142"/>
                    </a:cubicBezTo>
                    <a:cubicBezTo>
                      <a:pt x="89" y="142"/>
                      <a:pt x="89" y="142"/>
                      <a:pt x="89" y="142"/>
                    </a:cubicBezTo>
                    <a:cubicBezTo>
                      <a:pt x="89" y="142"/>
                      <a:pt x="89" y="142"/>
                      <a:pt x="89" y="142"/>
                    </a:cubicBezTo>
                    <a:cubicBezTo>
                      <a:pt x="89" y="142"/>
                      <a:pt x="89" y="142"/>
                      <a:pt x="89" y="142"/>
                    </a:cubicBezTo>
                    <a:cubicBezTo>
                      <a:pt x="89" y="142"/>
                      <a:pt x="89" y="142"/>
                      <a:pt x="89" y="142"/>
                    </a:cubicBezTo>
                    <a:cubicBezTo>
                      <a:pt x="89" y="142"/>
                      <a:pt x="89" y="142"/>
                      <a:pt x="89" y="142"/>
                    </a:cubicBezTo>
                    <a:cubicBezTo>
                      <a:pt x="89" y="142"/>
                      <a:pt x="89" y="142"/>
                      <a:pt x="88" y="142"/>
                    </a:cubicBezTo>
                    <a:cubicBezTo>
                      <a:pt x="88" y="142"/>
                      <a:pt x="88" y="142"/>
                      <a:pt x="88" y="142"/>
                    </a:cubicBezTo>
                    <a:cubicBezTo>
                      <a:pt x="88" y="142"/>
                      <a:pt x="88" y="142"/>
                      <a:pt x="88" y="142"/>
                    </a:cubicBezTo>
                    <a:cubicBezTo>
                      <a:pt x="88" y="142"/>
                      <a:pt x="88" y="142"/>
                      <a:pt x="88" y="142"/>
                    </a:cubicBezTo>
                    <a:cubicBezTo>
                      <a:pt x="88" y="142"/>
                      <a:pt x="88" y="142"/>
                      <a:pt x="88" y="142"/>
                    </a:cubicBezTo>
                    <a:cubicBezTo>
                      <a:pt x="88" y="142"/>
                      <a:pt x="88" y="142"/>
                      <a:pt x="88" y="142"/>
                    </a:cubicBezTo>
                    <a:cubicBezTo>
                      <a:pt x="88" y="142"/>
                      <a:pt x="88" y="142"/>
                      <a:pt x="88" y="142"/>
                    </a:cubicBezTo>
                    <a:cubicBezTo>
                      <a:pt x="88" y="143"/>
                      <a:pt x="88" y="143"/>
                      <a:pt x="88" y="143"/>
                    </a:cubicBezTo>
                    <a:cubicBezTo>
                      <a:pt x="88" y="143"/>
                      <a:pt x="88" y="143"/>
                      <a:pt x="87" y="143"/>
                    </a:cubicBezTo>
                    <a:cubicBezTo>
                      <a:pt x="87" y="143"/>
                      <a:pt x="87" y="143"/>
                      <a:pt x="87" y="143"/>
                    </a:cubicBezTo>
                    <a:cubicBezTo>
                      <a:pt x="87" y="143"/>
                      <a:pt x="87" y="143"/>
                      <a:pt x="87" y="144"/>
                    </a:cubicBezTo>
                    <a:cubicBezTo>
                      <a:pt x="87" y="144"/>
                      <a:pt x="87" y="144"/>
                      <a:pt x="87" y="144"/>
                    </a:cubicBezTo>
                    <a:cubicBezTo>
                      <a:pt x="87" y="144"/>
                      <a:pt x="87" y="144"/>
                      <a:pt x="87" y="144"/>
                    </a:cubicBezTo>
                    <a:cubicBezTo>
                      <a:pt x="87" y="144"/>
                      <a:pt x="87" y="144"/>
                      <a:pt x="87" y="144"/>
                    </a:cubicBezTo>
                    <a:cubicBezTo>
                      <a:pt x="87" y="144"/>
                      <a:pt x="87" y="144"/>
                      <a:pt x="87" y="144"/>
                    </a:cubicBezTo>
                    <a:cubicBezTo>
                      <a:pt x="86" y="144"/>
                      <a:pt x="86" y="144"/>
                      <a:pt x="86" y="145"/>
                    </a:cubicBezTo>
                    <a:cubicBezTo>
                      <a:pt x="86" y="145"/>
                      <a:pt x="86" y="145"/>
                      <a:pt x="86" y="145"/>
                    </a:cubicBezTo>
                    <a:cubicBezTo>
                      <a:pt x="86" y="145"/>
                      <a:pt x="86" y="145"/>
                      <a:pt x="86" y="145"/>
                    </a:cubicBezTo>
                    <a:cubicBezTo>
                      <a:pt x="86" y="145"/>
                      <a:pt x="86" y="145"/>
                      <a:pt x="86" y="145"/>
                    </a:cubicBezTo>
                    <a:cubicBezTo>
                      <a:pt x="86" y="145"/>
                      <a:pt x="86" y="145"/>
                      <a:pt x="86" y="145"/>
                    </a:cubicBezTo>
                    <a:cubicBezTo>
                      <a:pt x="86" y="145"/>
                      <a:pt x="86" y="145"/>
                      <a:pt x="86" y="145"/>
                    </a:cubicBezTo>
                    <a:cubicBezTo>
                      <a:pt x="86" y="145"/>
                      <a:pt x="86" y="145"/>
                      <a:pt x="86" y="145"/>
                    </a:cubicBezTo>
                    <a:cubicBezTo>
                      <a:pt x="86" y="145"/>
                      <a:pt x="86" y="146"/>
                      <a:pt x="86" y="146"/>
                    </a:cubicBezTo>
                    <a:cubicBezTo>
                      <a:pt x="86" y="146"/>
                      <a:pt x="86" y="146"/>
                      <a:pt x="86" y="146"/>
                    </a:cubicBezTo>
                    <a:cubicBezTo>
                      <a:pt x="86" y="146"/>
                      <a:pt x="86" y="145"/>
                      <a:pt x="86" y="145"/>
                    </a:cubicBezTo>
                    <a:cubicBezTo>
                      <a:pt x="86" y="145"/>
                      <a:pt x="86" y="145"/>
                      <a:pt x="86" y="145"/>
                    </a:cubicBezTo>
                    <a:cubicBezTo>
                      <a:pt x="86" y="145"/>
                      <a:pt x="86" y="145"/>
                      <a:pt x="86" y="145"/>
                    </a:cubicBezTo>
                    <a:cubicBezTo>
                      <a:pt x="86" y="145"/>
                      <a:pt x="86" y="145"/>
                      <a:pt x="86" y="145"/>
                    </a:cubicBezTo>
                    <a:cubicBezTo>
                      <a:pt x="86" y="145"/>
                      <a:pt x="86" y="145"/>
                      <a:pt x="86" y="145"/>
                    </a:cubicBezTo>
                    <a:cubicBezTo>
                      <a:pt x="86" y="145"/>
                      <a:pt x="86" y="145"/>
                      <a:pt x="86" y="145"/>
                    </a:cubicBezTo>
                    <a:cubicBezTo>
                      <a:pt x="86" y="145"/>
                      <a:pt x="86" y="144"/>
                      <a:pt x="86" y="144"/>
                    </a:cubicBezTo>
                    <a:cubicBezTo>
                      <a:pt x="86" y="144"/>
                      <a:pt x="86" y="144"/>
                      <a:pt x="86" y="144"/>
                    </a:cubicBezTo>
                    <a:cubicBezTo>
                      <a:pt x="86" y="144"/>
                      <a:pt x="86" y="144"/>
                      <a:pt x="86" y="144"/>
                    </a:cubicBezTo>
                    <a:cubicBezTo>
                      <a:pt x="86" y="144"/>
                      <a:pt x="86" y="144"/>
                      <a:pt x="86" y="144"/>
                    </a:cubicBezTo>
                    <a:cubicBezTo>
                      <a:pt x="86" y="144"/>
                      <a:pt x="86" y="144"/>
                      <a:pt x="86" y="144"/>
                    </a:cubicBezTo>
                    <a:cubicBezTo>
                      <a:pt x="86" y="144"/>
                      <a:pt x="86" y="144"/>
                      <a:pt x="85" y="144"/>
                    </a:cubicBezTo>
                    <a:cubicBezTo>
                      <a:pt x="85" y="144"/>
                      <a:pt x="85" y="144"/>
                      <a:pt x="85" y="144"/>
                    </a:cubicBezTo>
                    <a:cubicBezTo>
                      <a:pt x="85" y="144"/>
                      <a:pt x="85" y="144"/>
                      <a:pt x="85" y="144"/>
                    </a:cubicBezTo>
                    <a:cubicBezTo>
                      <a:pt x="85" y="144"/>
                      <a:pt x="85" y="144"/>
                      <a:pt x="85" y="144"/>
                    </a:cubicBezTo>
                    <a:cubicBezTo>
                      <a:pt x="85" y="144"/>
                      <a:pt x="85" y="144"/>
                      <a:pt x="85" y="144"/>
                    </a:cubicBezTo>
                    <a:cubicBezTo>
                      <a:pt x="85" y="144"/>
                      <a:pt x="85" y="144"/>
                      <a:pt x="85" y="144"/>
                    </a:cubicBezTo>
                    <a:cubicBezTo>
                      <a:pt x="85" y="144"/>
                      <a:pt x="85" y="144"/>
                      <a:pt x="85" y="144"/>
                    </a:cubicBezTo>
                    <a:cubicBezTo>
                      <a:pt x="86" y="144"/>
                      <a:pt x="86" y="144"/>
                      <a:pt x="86" y="144"/>
                    </a:cubicBezTo>
                    <a:cubicBezTo>
                      <a:pt x="86" y="144"/>
                      <a:pt x="86" y="144"/>
                      <a:pt x="86" y="144"/>
                    </a:cubicBezTo>
                    <a:cubicBezTo>
                      <a:pt x="86" y="144"/>
                      <a:pt x="86" y="144"/>
                      <a:pt x="86" y="144"/>
                    </a:cubicBezTo>
                    <a:cubicBezTo>
                      <a:pt x="86" y="144"/>
                      <a:pt x="86" y="144"/>
                      <a:pt x="86" y="144"/>
                    </a:cubicBezTo>
                    <a:cubicBezTo>
                      <a:pt x="86" y="144"/>
                      <a:pt x="86" y="144"/>
                      <a:pt x="87" y="144"/>
                    </a:cubicBezTo>
                    <a:cubicBezTo>
                      <a:pt x="87" y="144"/>
                      <a:pt x="87" y="143"/>
                      <a:pt x="87" y="143"/>
                    </a:cubicBezTo>
                    <a:cubicBezTo>
                      <a:pt x="87" y="143"/>
                      <a:pt x="87" y="143"/>
                      <a:pt x="87" y="143"/>
                    </a:cubicBezTo>
                    <a:cubicBezTo>
                      <a:pt x="87" y="143"/>
                      <a:pt x="87" y="143"/>
                      <a:pt x="87" y="143"/>
                    </a:cubicBezTo>
                    <a:cubicBezTo>
                      <a:pt x="87" y="142"/>
                      <a:pt x="87" y="142"/>
                      <a:pt x="87" y="142"/>
                    </a:cubicBezTo>
                    <a:cubicBezTo>
                      <a:pt x="87" y="142"/>
                      <a:pt x="87" y="142"/>
                      <a:pt x="87" y="142"/>
                    </a:cubicBezTo>
                    <a:cubicBezTo>
                      <a:pt x="87" y="142"/>
                      <a:pt x="87" y="142"/>
                      <a:pt x="87" y="142"/>
                    </a:cubicBezTo>
                    <a:cubicBezTo>
                      <a:pt x="87" y="142"/>
                      <a:pt x="87" y="142"/>
                      <a:pt x="87" y="142"/>
                    </a:cubicBezTo>
                    <a:cubicBezTo>
                      <a:pt x="87" y="142"/>
                      <a:pt x="87" y="142"/>
                      <a:pt x="87" y="141"/>
                    </a:cubicBezTo>
                    <a:cubicBezTo>
                      <a:pt x="87" y="141"/>
                      <a:pt x="87" y="141"/>
                      <a:pt x="87" y="141"/>
                    </a:cubicBezTo>
                    <a:cubicBezTo>
                      <a:pt x="87" y="141"/>
                      <a:pt x="87" y="141"/>
                      <a:pt x="87" y="141"/>
                    </a:cubicBezTo>
                    <a:cubicBezTo>
                      <a:pt x="87" y="141"/>
                      <a:pt x="87" y="141"/>
                      <a:pt x="87" y="141"/>
                    </a:cubicBezTo>
                    <a:cubicBezTo>
                      <a:pt x="87" y="141"/>
                      <a:pt x="87" y="141"/>
                      <a:pt x="87" y="141"/>
                    </a:cubicBezTo>
                    <a:cubicBezTo>
                      <a:pt x="87" y="141"/>
                      <a:pt x="86" y="141"/>
                      <a:pt x="86" y="141"/>
                    </a:cubicBezTo>
                    <a:cubicBezTo>
                      <a:pt x="86" y="141"/>
                      <a:pt x="86" y="141"/>
                      <a:pt x="86" y="141"/>
                    </a:cubicBezTo>
                    <a:cubicBezTo>
                      <a:pt x="86" y="141"/>
                      <a:pt x="86" y="141"/>
                      <a:pt x="86" y="141"/>
                    </a:cubicBezTo>
                    <a:cubicBezTo>
                      <a:pt x="86" y="141"/>
                      <a:pt x="86" y="141"/>
                      <a:pt x="86" y="141"/>
                    </a:cubicBezTo>
                    <a:cubicBezTo>
                      <a:pt x="86" y="141"/>
                      <a:pt x="86" y="141"/>
                      <a:pt x="86" y="141"/>
                    </a:cubicBezTo>
                    <a:cubicBezTo>
                      <a:pt x="86" y="141"/>
                      <a:pt x="86" y="141"/>
                      <a:pt x="86" y="141"/>
                    </a:cubicBezTo>
                    <a:cubicBezTo>
                      <a:pt x="86" y="141"/>
                      <a:pt x="86" y="141"/>
                      <a:pt x="86" y="141"/>
                    </a:cubicBezTo>
                    <a:cubicBezTo>
                      <a:pt x="86" y="141"/>
                      <a:pt x="85" y="141"/>
                      <a:pt x="85" y="141"/>
                    </a:cubicBezTo>
                    <a:cubicBezTo>
                      <a:pt x="85" y="141"/>
                      <a:pt x="85" y="141"/>
                      <a:pt x="85" y="141"/>
                    </a:cubicBezTo>
                    <a:cubicBezTo>
                      <a:pt x="85" y="142"/>
                      <a:pt x="85" y="142"/>
                      <a:pt x="84" y="142"/>
                    </a:cubicBezTo>
                    <a:cubicBezTo>
                      <a:pt x="84" y="142"/>
                      <a:pt x="84" y="142"/>
                      <a:pt x="84" y="142"/>
                    </a:cubicBezTo>
                    <a:cubicBezTo>
                      <a:pt x="84" y="142"/>
                      <a:pt x="84" y="142"/>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4" y="143"/>
                      <a:pt x="84" y="143"/>
                      <a:pt x="84" y="143"/>
                    </a:cubicBezTo>
                    <a:cubicBezTo>
                      <a:pt x="83" y="143"/>
                      <a:pt x="83" y="143"/>
                      <a:pt x="83" y="143"/>
                    </a:cubicBezTo>
                    <a:cubicBezTo>
                      <a:pt x="83" y="143"/>
                      <a:pt x="83" y="144"/>
                      <a:pt x="83" y="144"/>
                    </a:cubicBezTo>
                    <a:cubicBezTo>
                      <a:pt x="83" y="144"/>
                      <a:pt x="83" y="144"/>
                      <a:pt x="83" y="144"/>
                    </a:cubicBezTo>
                    <a:cubicBezTo>
                      <a:pt x="83" y="144"/>
                      <a:pt x="83" y="144"/>
                      <a:pt x="83" y="144"/>
                    </a:cubicBezTo>
                    <a:cubicBezTo>
                      <a:pt x="83" y="144"/>
                      <a:pt x="83" y="144"/>
                      <a:pt x="83" y="144"/>
                    </a:cubicBezTo>
                    <a:cubicBezTo>
                      <a:pt x="83" y="144"/>
                      <a:pt x="83" y="144"/>
                      <a:pt x="83" y="145"/>
                    </a:cubicBezTo>
                    <a:cubicBezTo>
                      <a:pt x="83" y="145"/>
                      <a:pt x="83" y="145"/>
                      <a:pt x="83" y="145"/>
                    </a:cubicBezTo>
                    <a:cubicBezTo>
                      <a:pt x="83" y="145"/>
                      <a:pt x="83" y="145"/>
                      <a:pt x="83" y="145"/>
                    </a:cubicBezTo>
                    <a:cubicBezTo>
                      <a:pt x="83" y="145"/>
                      <a:pt x="83" y="145"/>
                      <a:pt x="83" y="145"/>
                    </a:cubicBezTo>
                    <a:cubicBezTo>
                      <a:pt x="83" y="146"/>
                      <a:pt x="83" y="146"/>
                      <a:pt x="83" y="146"/>
                    </a:cubicBezTo>
                    <a:cubicBezTo>
                      <a:pt x="83" y="146"/>
                      <a:pt x="83" y="146"/>
                      <a:pt x="83" y="146"/>
                    </a:cubicBezTo>
                    <a:cubicBezTo>
                      <a:pt x="83" y="146"/>
                      <a:pt x="83" y="146"/>
                      <a:pt x="83" y="146"/>
                    </a:cubicBezTo>
                    <a:cubicBezTo>
                      <a:pt x="83" y="146"/>
                      <a:pt x="83" y="146"/>
                      <a:pt x="83" y="146"/>
                    </a:cubicBezTo>
                    <a:cubicBezTo>
                      <a:pt x="83" y="145"/>
                      <a:pt x="83" y="145"/>
                      <a:pt x="83" y="145"/>
                    </a:cubicBezTo>
                    <a:cubicBezTo>
                      <a:pt x="83" y="145"/>
                      <a:pt x="83" y="145"/>
                      <a:pt x="83" y="145"/>
                    </a:cubicBezTo>
                    <a:cubicBezTo>
                      <a:pt x="83" y="145"/>
                      <a:pt x="83" y="145"/>
                      <a:pt x="83" y="145"/>
                    </a:cubicBezTo>
                    <a:cubicBezTo>
                      <a:pt x="83" y="145"/>
                      <a:pt x="83" y="145"/>
                      <a:pt x="83" y="145"/>
                    </a:cubicBezTo>
                    <a:cubicBezTo>
                      <a:pt x="83" y="145"/>
                      <a:pt x="83" y="144"/>
                      <a:pt x="83" y="144"/>
                    </a:cubicBezTo>
                    <a:cubicBezTo>
                      <a:pt x="83" y="144"/>
                      <a:pt x="83" y="144"/>
                      <a:pt x="83" y="144"/>
                    </a:cubicBezTo>
                    <a:cubicBezTo>
                      <a:pt x="83" y="144"/>
                      <a:pt x="83" y="144"/>
                      <a:pt x="83" y="144"/>
                    </a:cubicBezTo>
                    <a:cubicBezTo>
                      <a:pt x="83" y="144"/>
                      <a:pt x="83" y="144"/>
                      <a:pt x="83" y="144"/>
                    </a:cubicBezTo>
                    <a:cubicBezTo>
                      <a:pt x="82" y="144"/>
                      <a:pt x="82" y="144"/>
                      <a:pt x="82" y="144"/>
                    </a:cubicBezTo>
                    <a:cubicBezTo>
                      <a:pt x="82" y="144"/>
                      <a:pt x="82" y="144"/>
                      <a:pt x="82" y="144"/>
                    </a:cubicBezTo>
                    <a:cubicBezTo>
                      <a:pt x="82" y="144"/>
                      <a:pt x="82" y="144"/>
                      <a:pt x="82" y="144"/>
                    </a:cubicBezTo>
                    <a:cubicBezTo>
                      <a:pt x="82" y="144"/>
                      <a:pt x="82" y="144"/>
                      <a:pt x="82" y="144"/>
                    </a:cubicBezTo>
                    <a:cubicBezTo>
                      <a:pt x="82" y="144"/>
                      <a:pt x="82" y="144"/>
                      <a:pt x="81" y="144"/>
                    </a:cubicBezTo>
                    <a:cubicBezTo>
                      <a:pt x="81" y="144"/>
                      <a:pt x="81" y="144"/>
                      <a:pt x="81" y="144"/>
                    </a:cubicBezTo>
                    <a:cubicBezTo>
                      <a:pt x="81" y="144"/>
                      <a:pt x="81" y="144"/>
                      <a:pt x="81" y="144"/>
                    </a:cubicBezTo>
                    <a:cubicBezTo>
                      <a:pt x="81" y="144"/>
                      <a:pt x="80" y="144"/>
                      <a:pt x="80" y="144"/>
                    </a:cubicBezTo>
                    <a:cubicBezTo>
                      <a:pt x="80" y="144"/>
                      <a:pt x="80" y="144"/>
                      <a:pt x="80" y="145"/>
                    </a:cubicBezTo>
                    <a:cubicBezTo>
                      <a:pt x="80" y="145"/>
                      <a:pt x="80" y="145"/>
                      <a:pt x="80" y="145"/>
                    </a:cubicBezTo>
                    <a:cubicBezTo>
                      <a:pt x="80" y="145"/>
                      <a:pt x="80" y="145"/>
                      <a:pt x="80"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6"/>
                      <a:pt x="79" y="146"/>
                      <a:pt x="79" y="146"/>
                    </a:cubicBezTo>
                    <a:cubicBezTo>
                      <a:pt x="79" y="146"/>
                      <a:pt x="79" y="146"/>
                      <a:pt x="79" y="146"/>
                    </a:cubicBezTo>
                    <a:cubicBezTo>
                      <a:pt x="79" y="146"/>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8" y="145"/>
                      <a:pt x="78" y="145"/>
                      <a:pt x="78"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5"/>
                      <a:pt x="79" y="145"/>
                      <a:pt x="79" y="145"/>
                    </a:cubicBezTo>
                    <a:cubicBezTo>
                      <a:pt x="79" y="144"/>
                      <a:pt x="79" y="144"/>
                      <a:pt x="78" y="144"/>
                    </a:cubicBezTo>
                    <a:cubicBezTo>
                      <a:pt x="78" y="144"/>
                      <a:pt x="78" y="144"/>
                      <a:pt x="78" y="144"/>
                    </a:cubicBezTo>
                    <a:cubicBezTo>
                      <a:pt x="78" y="144"/>
                      <a:pt x="78" y="144"/>
                      <a:pt x="78" y="144"/>
                    </a:cubicBezTo>
                    <a:cubicBezTo>
                      <a:pt x="78" y="144"/>
                      <a:pt x="78" y="144"/>
                      <a:pt x="78" y="144"/>
                    </a:cubicBezTo>
                    <a:cubicBezTo>
                      <a:pt x="78"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79" y="144"/>
                      <a:pt x="79" y="144"/>
                    </a:cubicBezTo>
                    <a:cubicBezTo>
                      <a:pt x="79" y="144"/>
                      <a:pt x="80" y="144"/>
                      <a:pt x="80" y="144"/>
                    </a:cubicBezTo>
                    <a:cubicBezTo>
                      <a:pt x="80" y="144"/>
                      <a:pt x="80" y="144"/>
                      <a:pt x="80" y="144"/>
                    </a:cubicBezTo>
                    <a:cubicBezTo>
                      <a:pt x="80" y="144"/>
                      <a:pt x="80" y="144"/>
                      <a:pt x="80" y="144"/>
                    </a:cubicBezTo>
                    <a:cubicBezTo>
                      <a:pt x="80" y="144"/>
                      <a:pt x="80" y="144"/>
                      <a:pt x="80" y="144"/>
                    </a:cubicBezTo>
                    <a:cubicBezTo>
                      <a:pt x="80" y="144"/>
                      <a:pt x="80" y="144"/>
                      <a:pt x="80" y="144"/>
                    </a:cubicBezTo>
                    <a:cubicBezTo>
                      <a:pt x="80" y="145"/>
                      <a:pt x="80" y="145"/>
                      <a:pt x="80" y="145"/>
                    </a:cubicBezTo>
                    <a:cubicBezTo>
                      <a:pt x="80" y="145"/>
                      <a:pt x="80" y="145"/>
                      <a:pt x="80" y="145"/>
                    </a:cubicBezTo>
                    <a:cubicBezTo>
                      <a:pt x="80" y="145"/>
                      <a:pt x="80" y="145"/>
                      <a:pt x="80" y="145"/>
                    </a:cubicBezTo>
                    <a:cubicBezTo>
                      <a:pt x="80" y="145"/>
                      <a:pt x="80" y="145"/>
                      <a:pt x="80" y="144"/>
                    </a:cubicBezTo>
                    <a:cubicBezTo>
                      <a:pt x="80" y="144"/>
                      <a:pt x="80" y="144"/>
                      <a:pt x="80" y="144"/>
                    </a:cubicBezTo>
                    <a:cubicBezTo>
                      <a:pt x="80" y="144"/>
                      <a:pt x="80" y="144"/>
                      <a:pt x="80" y="144"/>
                    </a:cubicBezTo>
                    <a:cubicBezTo>
                      <a:pt x="80" y="144"/>
                      <a:pt x="80" y="144"/>
                      <a:pt x="80" y="144"/>
                    </a:cubicBezTo>
                    <a:cubicBezTo>
                      <a:pt x="80" y="144"/>
                      <a:pt x="80" y="144"/>
                      <a:pt x="80" y="144"/>
                    </a:cubicBezTo>
                    <a:cubicBezTo>
                      <a:pt x="80" y="144"/>
                      <a:pt x="80" y="144"/>
                      <a:pt x="80" y="144"/>
                    </a:cubicBezTo>
                    <a:cubicBezTo>
                      <a:pt x="80" y="144"/>
                      <a:pt x="80" y="144"/>
                      <a:pt x="80" y="144"/>
                    </a:cubicBezTo>
                    <a:cubicBezTo>
                      <a:pt x="80"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1" y="144"/>
                    </a:cubicBezTo>
                    <a:cubicBezTo>
                      <a:pt x="81" y="144"/>
                      <a:pt x="81" y="144"/>
                      <a:pt x="82" y="144"/>
                    </a:cubicBezTo>
                    <a:cubicBezTo>
                      <a:pt x="82" y="144"/>
                      <a:pt x="82" y="144"/>
                      <a:pt x="82" y="144"/>
                    </a:cubicBezTo>
                    <a:cubicBezTo>
                      <a:pt x="82" y="144"/>
                      <a:pt x="82" y="144"/>
                      <a:pt x="82" y="144"/>
                    </a:cubicBezTo>
                    <a:cubicBezTo>
                      <a:pt x="82" y="144"/>
                      <a:pt x="82" y="144"/>
                      <a:pt x="82" y="144"/>
                    </a:cubicBezTo>
                    <a:cubicBezTo>
                      <a:pt x="82" y="143"/>
                      <a:pt x="82" y="143"/>
                      <a:pt x="82" y="143"/>
                    </a:cubicBezTo>
                    <a:cubicBezTo>
                      <a:pt x="82" y="143"/>
                      <a:pt x="82" y="143"/>
                      <a:pt x="82" y="143"/>
                    </a:cubicBezTo>
                    <a:cubicBezTo>
                      <a:pt x="82" y="143"/>
                      <a:pt x="82" y="143"/>
                      <a:pt x="82" y="143"/>
                    </a:cubicBezTo>
                    <a:cubicBezTo>
                      <a:pt x="82" y="143"/>
                      <a:pt x="82" y="143"/>
                      <a:pt x="82" y="143"/>
                    </a:cubicBezTo>
                    <a:cubicBezTo>
                      <a:pt x="82" y="143"/>
                      <a:pt x="82" y="143"/>
                      <a:pt x="82" y="143"/>
                    </a:cubicBezTo>
                    <a:cubicBezTo>
                      <a:pt x="82" y="143"/>
                      <a:pt x="82" y="143"/>
                      <a:pt x="82" y="143"/>
                    </a:cubicBezTo>
                    <a:cubicBezTo>
                      <a:pt x="82" y="143"/>
                      <a:pt x="82" y="143"/>
                      <a:pt x="82" y="143"/>
                    </a:cubicBezTo>
                    <a:cubicBezTo>
                      <a:pt x="82" y="143"/>
                      <a:pt x="82" y="143"/>
                      <a:pt x="82" y="143"/>
                    </a:cubicBezTo>
                    <a:cubicBezTo>
                      <a:pt x="82" y="143"/>
                      <a:pt x="83" y="143"/>
                      <a:pt x="83" y="143"/>
                    </a:cubicBezTo>
                    <a:cubicBezTo>
                      <a:pt x="83" y="143"/>
                      <a:pt x="83" y="143"/>
                      <a:pt x="83" y="143"/>
                    </a:cubicBezTo>
                    <a:cubicBezTo>
                      <a:pt x="83" y="143"/>
                      <a:pt x="83" y="143"/>
                      <a:pt x="83" y="143"/>
                    </a:cubicBezTo>
                    <a:cubicBezTo>
                      <a:pt x="83" y="143"/>
                      <a:pt x="83" y="143"/>
                      <a:pt x="83" y="143"/>
                    </a:cubicBezTo>
                    <a:cubicBezTo>
                      <a:pt x="83" y="143"/>
                      <a:pt x="83" y="143"/>
                      <a:pt x="83" y="143"/>
                    </a:cubicBezTo>
                    <a:cubicBezTo>
                      <a:pt x="83" y="143"/>
                      <a:pt x="83" y="143"/>
                      <a:pt x="83" y="143"/>
                    </a:cubicBezTo>
                    <a:cubicBezTo>
                      <a:pt x="83" y="142"/>
                      <a:pt x="83" y="142"/>
                      <a:pt x="83" y="142"/>
                    </a:cubicBezTo>
                    <a:cubicBezTo>
                      <a:pt x="83" y="142"/>
                      <a:pt x="83" y="142"/>
                      <a:pt x="83" y="142"/>
                    </a:cubicBezTo>
                    <a:cubicBezTo>
                      <a:pt x="83" y="142"/>
                      <a:pt x="83" y="142"/>
                      <a:pt x="84" y="142"/>
                    </a:cubicBezTo>
                    <a:cubicBezTo>
                      <a:pt x="84" y="141"/>
                      <a:pt x="84" y="141"/>
                      <a:pt x="84" y="141"/>
                    </a:cubicBezTo>
                    <a:cubicBezTo>
                      <a:pt x="84" y="141"/>
                      <a:pt x="84" y="141"/>
                      <a:pt x="84" y="141"/>
                    </a:cubicBezTo>
                    <a:cubicBezTo>
                      <a:pt x="85" y="141"/>
                      <a:pt x="85" y="140"/>
                      <a:pt x="85" y="140"/>
                    </a:cubicBezTo>
                    <a:cubicBezTo>
                      <a:pt x="85" y="140"/>
                      <a:pt x="85" y="140"/>
                      <a:pt x="85" y="140"/>
                    </a:cubicBezTo>
                    <a:cubicBezTo>
                      <a:pt x="85" y="140"/>
                      <a:pt x="85" y="140"/>
                      <a:pt x="85" y="140"/>
                    </a:cubicBezTo>
                    <a:cubicBezTo>
                      <a:pt x="85" y="140"/>
                      <a:pt x="85" y="140"/>
                      <a:pt x="85" y="140"/>
                    </a:cubicBezTo>
                    <a:cubicBezTo>
                      <a:pt x="85" y="140"/>
                      <a:pt x="85" y="140"/>
                      <a:pt x="85" y="139"/>
                    </a:cubicBezTo>
                    <a:cubicBezTo>
                      <a:pt x="85" y="139"/>
                      <a:pt x="85" y="139"/>
                      <a:pt x="85" y="139"/>
                    </a:cubicBezTo>
                    <a:cubicBezTo>
                      <a:pt x="85" y="139"/>
                      <a:pt x="86" y="139"/>
                      <a:pt x="85" y="139"/>
                    </a:cubicBezTo>
                    <a:cubicBezTo>
                      <a:pt x="85" y="139"/>
                      <a:pt x="85" y="139"/>
                      <a:pt x="85" y="139"/>
                    </a:cubicBezTo>
                    <a:cubicBezTo>
                      <a:pt x="85" y="139"/>
                      <a:pt x="85" y="139"/>
                      <a:pt x="85" y="139"/>
                    </a:cubicBezTo>
                    <a:cubicBezTo>
                      <a:pt x="85" y="139"/>
                      <a:pt x="85" y="139"/>
                      <a:pt x="85" y="139"/>
                    </a:cubicBezTo>
                    <a:cubicBezTo>
                      <a:pt x="85" y="138"/>
                      <a:pt x="85" y="138"/>
                      <a:pt x="85" y="138"/>
                    </a:cubicBezTo>
                    <a:cubicBezTo>
                      <a:pt x="85" y="138"/>
                      <a:pt x="85" y="138"/>
                      <a:pt x="85" y="138"/>
                    </a:cubicBezTo>
                    <a:cubicBezTo>
                      <a:pt x="85" y="138"/>
                      <a:pt x="85" y="138"/>
                      <a:pt x="85" y="138"/>
                    </a:cubicBezTo>
                    <a:cubicBezTo>
                      <a:pt x="85" y="138"/>
                      <a:pt x="85" y="138"/>
                      <a:pt x="85" y="138"/>
                    </a:cubicBezTo>
                    <a:cubicBezTo>
                      <a:pt x="85" y="138"/>
                      <a:pt x="85" y="138"/>
                      <a:pt x="85" y="138"/>
                    </a:cubicBezTo>
                    <a:cubicBezTo>
                      <a:pt x="85" y="138"/>
                      <a:pt x="85" y="138"/>
                      <a:pt x="85" y="138"/>
                    </a:cubicBezTo>
                    <a:cubicBezTo>
                      <a:pt x="85" y="138"/>
                      <a:pt x="85" y="138"/>
                      <a:pt x="85" y="138"/>
                    </a:cubicBezTo>
                    <a:cubicBezTo>
                      <a:pt x="85" y="138"/>
                      <a:pt x="84" y="138"/>
                      <a:pt x="84" y="138"/>
                    </a:cubicBezTo>
                    <a:cubicBezTo>
                      <a:pt x="84" y="138"/>
                      <a:pt x="84" y="138"/>
                      <a:pt x="84" y="138"/>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6"/>
                      <a:pt x="84" y="136"/>
                      <a:pt x="84" y="136"/>
                    </a:cubicBezTo>
                    <a:cubicBezTo>
                      <a:pt x="84" y="136"/>
                      <a:pt x="84" y="136"/>
                      <a:pt x="84" y="136"/>
                    </a:cubicBezTo>
                    <a:cubicBezTo>
                      <a:pt x="84" y="136"/>
                      <a:pt x="84" y="136"/>
                      <a:pt x="84" y="136"/>
                    </a:cubicBezTo>
                    <a:cubicBezTo>
                      <a:pt x="84" y="136"/>
                      <a:pt x="84" y="136"/>
                      <a:pt x="84" y="136"/>
                    </a:cubicBezTo>
                    <a:cubicBezTo>
                      <a:pt x="84" y="136"/>
                      <a:pt x="84" y="135"/>
                      <a:pt x="84" y="135"/>
                    </a:cubicBezTo>
                    <a:cubicBezTo>
                      <a:pt x="84" y="135"/>
                      <a:pt x="84" y="135"/>
                      <a:pt x="84" y="135"/>
                    </a:cubicBezTo>
                    <a:cubicBezTo>
                      <a:pt x="84" y="135"/>
                      <a:pt x="84" y="135"/>
                      <a:pt x="84" y="135"/>
                    </a:cubicBezTo>
                    <a:cubicBezTo>
                      <a:pt x="84" y="135"/>
                      <a:pt x="84" y="135"/>
                      <a:pt x="84" y="135"/>
                    </a:cubicBezTo>
                    <a:cubicBezTo>
                      <a:pt x="84" y="135"/>
                      <a:pt x="84" y="135"/>
                      <a:pt x="84" y="135"/>
                    </a:cubicBezTo>
                    <a:cubicBezTo>
                      <a:pt x="84" y="135"/>
                      <a:pt x="84" y="135"/>
                      <a:pt x="84" y="135"/>
                    </a:cubicBezTo>
                    <a:cubicBezTo>
                      <a:pt x="84" y="135"/>
                      <a:pt x="84" y="135"/>
                      <a:pt x="84" y="135"/>
                    </a:cubicBezTo>
                    <a:cubicBezTo>
                      <a:pt x="84" y="135"/>
                      <a:pt x="84" y="135"/>
                      <a:pt x="84" y="135"/>
                    </a:cubicBezTo>
                    <a:cubicBezTo>
                      <a:pt x="84" y="135"/>
                      <a:pt x="84" y="135"/>
                      <a:pt x="84" y="135"/>
                    </a:cubicBezTo>
                    <a:cubicBezTo>
                      <a:pt x="84" y="135"/>
                      <a:pt x="84" y="134"/>
                      <a:pt x="84" y="134"/>
                    </a:cubicBezTo>
                    <a:cubicBezTo>
                      <a:pt x="84" y="134"/>
                      <a:pt x="84" y="134"/>
                      <a:pt x="84" y="134"/>
                    </a:cubicBezTo>
                    <a:cubicBezTo>
                      <a:pt x="84" y="134"/>
                      <a:pt x="84" y="134"/>
                      <a:pt x="84" y="134"/>
                    </a:cubicBezTo>
                    <a:cubicBezTo>
                      <a:pt x="84" y="134"/>
                      <a:pt x="84" y="134"/>
                      <a:pt x="84" y="134"/>
                    </a:cubicBezTo>
                    <a:cubicBezTo>
                      <a:pt x="84" y="134"/>
                      <a:pt x="83" y="134"/>
                      <a:pt x="83" y="134"/>
                    </a:cubicBezTo>
                    <a:cubicBezTo>
                      <a:pt x="83" y="134"/>
                      <a:pt x="83" y="134"/>
                      <a:pt x="83" y="134"/>
                    </a:cubicBezTo>
                    <a:cubicBezTo>
                      <a:pt x="83" y="134"/>
                      <a:pt x="83" y="134"/>
                      <a:pt x="83" y="134"/>
                    </a:cubicBezTo>
                    <a:cubicBezTo>
                      <a:pt x="83" y="134"/>
                      <a:pt x="83" y="134"/>
                      <a:pt x="83" y="134"/>
                    </a:cubicBezTo>
                    <a:cubicBezTo>
                      <a:pt x="83" y="134"/>
                      <a:pt x="83" y="134"/>
                      <a:pt x="83" y="134"/>
                    </a:cubicBezTo>
                    <a:cubicBezTo>
                      <a:pt x="83" y="134"/>
                      <a:pt x="83" y="134"/>
                      <a:pt x="83" y="133"/>
                    </a:cubicBezTo>
                    <a:cubicBezTo>
                      <a:pt x="83" y="133"/>
                      <a:pt x="83" y="133"/>
                      <a:pt x="83" y="133"/>
                    </a:cubicBezTo>
                    <a:cubicBezTo>
                      <a:pt x="83" y="133"/>
                      <a:pt x="82" y="133"/>
                      <a:pt x="82" y="133"/>
                    </a:cubicBezTo>
                    <a:cubicBezTo>
                      <a:pt x="82" y="133"/>
                      <a:pt x="82" y="133"/>
                      <a:pt x="82" y="133"/>
                    </a:cubicBezTo>
                    <a:cubicBezTo>
                      <a:pt x="82" y="133"/>
                      <a:pt x="82" y="133"/>
                      <a:pt x="82" y="133"/>
                    </a:cubicBezTo>
                    <a:cubicBezTo>
                      <a:pt x="82" y="133"/>
                      <a:pt x="82" y="133"/>
                      <a:pt x="82" y="133"/>
                    </a:cubicBezTo>
                    <a:cubicBezTo>
                      <a:pt x="82" y="133"/>
                      <a:pt x="82" y="132"/>
                      <a:pt x="82" y="132"/>
                    </a:cubicBezTo>
                    <a:cubicBezTo>
                      <a:pt x="82" y="132"/>
                      <a:pt x="82" y="132"/>
                      <a:pt x="81" y="132"/>
                    </a:cubicBezTo>
                    <a:cubicBezTo>
                      <a:pt x="81" y="132"/>
                      <a:pt x="81" y="132"/>
                      <a:pt x="81" y="132"/>
                    </a:cubicBezTo>
                    <a:cubicBezTo>
                      <a:pt x="81" y="132"/>
                      <a:pt x="81" y="132"/>
                      <a:pt x="81" y="132"/>
                    </a:cubicBezTo>
                    <a:cubicBezTo>
                      <a:pt x="81" y="132"/>
                      <a:pt x="81" y="132"/>
                      <a:pt x="81" y="132"/>
                    </a:cubicBezTo>
                    <a:cubicBezTo>
                      <a:pt x="81" y="132"/>
                      <a:pt x="81" y="132"/>
                      <a:pt x="81" y="132"/>
                    </a:cubicBezTo>
                    <a:cubicBezTo>
                      <a:pt x="81" y="132"/>
                      <a:pt x="81" y="132"/>
                      <a:pt x="81" y="132"/>
                    </a:cubicBezTo>
                    <a:cubicBezTo>
                      <a:pt x="80" y="132"/>
                      <a:pt x="80" y="132"/>
                      <a:pt x="80" y="132"/>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80" y="131"/>
                      <a:pt x="80" y="131"/>
                      <a:pt x="80" y="131"/>
                    </a:cubicBezTo>
                    <a:cubicBezTo>
                      <a:pt x="79" y="131"/>
                      <a:pt x="79" y="131"/>
                      <a:pt x="79" y="131"/>
                    </a:cubicBezTo>
                    <a:cubicBezTo>
                      <a:pt x="79" y="131"/>
                      <a:pt x="79" y="131"/>
                      <a:pt x="79" y="131"/>
                    </a:cubicBezTo>
                    <a:cubicBezTo>
                      <a:pt x="79" y="131"/>
                      <a:pt x="79" y="131"/>
                      <a:pt x="79" y="131"/>
                    </a:cubicBezTo>
                    <a:cubicBezTo>
                      <a:pt x="79" y="131"/>
                      <a:pt x="79" y="131"/>
                      <a:pt x="79" y="131"/>
                    </a:cubicBezTo>
                    <a:cubicBezTo>
                      <a:pt x="79" y="131"/>
                      <a:pt x="79" y="131"/>
                      <a:pt x="79" y="131"/>
                    </a:cubicBezTo>
                    <a:cubicBezTo>
                      <a:pt x="79" y="131"/>
                      <a:pt x="79" y="131"/>
                      <a:pt x="79" y="131"/>
                    </a:cubicBezTo>
                    <a:cubicBezTo>
                      <a:pt x="79" y="131"/>
                      <a:pt x="79" y="131"/>
                      <a:pt x="79" y="131"/>
                    </a:cubicBezTo>
                    <a:cubicBezTo>
                      <a:pt x="79" y="131"/>
                      <a:pt x="79" y="131"/>
                      <a:pt x="79" y="131"/>
                    </a:cubicBezTo>
                    <a:cubicBezTo>
                      <a:pt x="78" y="131"/>
                      <a:pt x="78" y="131"/>
                      <a:pt x="78" y="131"/>
                    </a:cubicBezTo>
                    <a:cubicBezTo>
                      <a:pt x="78" y="131"/>
                      <a:pt x="78" y="131"/>
                      <a:pt x="78" y="131"/>
                    </a:cubicBezTo>
                    <a:cubicBezTo>
                      <a:pt x="78" y="131"/>
                      <a:pt x="78" y="131"/>
                      <a:pt x="78" y="131"/>
                    </a:cubicBezTo>
                    <a:cubicBezTo>
                      <a:pt x="78" y="131"/>
                      <a:pt x="78" y="131"/>
                      <a:pt x="78" y="131"/>
                    </a:cubicBezTo>
                    <a:cubicBezTo>
                      <a:pt x="78" y="131"/>
                      <a:pt x="78" y="131"/>
                      <a:pt x="77" y="131"/>
                    </a:cubicBezTo>
                    <a:cubicBezTo>
                      <a:pt x="77" y="131"/>
                      <a:pt x="77" y="131"/>
                      <a:pt x="77" y="131"/>
                    </a:cubicBezTo>
                    <a:cubicBezTo>
                      <a:pt x="77" y="131"/>
                      <a:pt x="77" y="131"/>
                      <a:pt x="77" y="131"/>
                    </a:cubicBezTo>
                    <a:cubicBezTo>
                      <a:pt x="77" y="131"/>
                      <a:pt x="77" y="131"/>
                      <a:pt x="77" y="131"/>
                    </a:cubicBezTo>
                    <a:cubicBezTo>
                      <a:pt x="77" y="131"/>
                      <a:pt x="77" y="131"/>
                      <a:pt x="77" y="131"/>
                    </a:cubicBezTo>
                    <a:cubicBezTo>
                      <a:pt x="77" y="131"/>
                      <a:pt x="77" y="131"/>
                      <a:pt x="77" y="131"/>
                    </a:cubicBezTo>
                    <a:cubicBezTo>
                      <a:pt x="77" y="131"/>
                      <a:pt x="77" y="131"/>
                      <a:pt x="77" y="131"/>
                    </a:cubicBezTo>
                    <a:cubicBezTo>
                      <a:pt x="77" y="131"/>
                      <a:pt x="77" y="131"/>
                      <a:pt x="77" y="131"/>
                    </a:cubicBezTo>
                    <a:cubicBezTo>
                      <a:pt x="77" y="131"/>
                      <a:pt x="77" y="131"/>
                      <a:pt x="77" y="131"/>
                    </a:cubicBezTo>
                    <a:cubicBezTo>
                      <a:pt x="77" y="131"/>
                      <a:pt x="77" y="131"/>
                      <a:pt x="76" y="131"/>
                    </a:cubicBezTo>
                    <a:cubicBezTo>
                      <a:pt x="76" y="131"/>
                      <a:pt x="76" y="131"/>
                      <a:pt x="76" y="131"/>
                    </a:cubicBezTo>
                    <a:cubicBezTo>
                      <a:pt x="76" y="131"/>
                      <a:pt x="76" y="131"/>
                      <a:pt x="76" y="131"/>
                    </a:cubicBezTo>
                    <a:cubicBezTo>
                      <a:pt x="76" y="131"/>
                      <a:pt x="76" y="131"/>
                      <a:pt x="76" y="131"/>
                    </a:cubicBezTo>
                    <a:cubicBezTo>
                      <a:pt x="76" y="131"/>
                      <a:pt x="76" y="131"/>
                      <a:pt x="76" y="131"/>
                    </a:cubicBezTo>
                    <a:cubicBezTo>
                      <a:pt x="76" y="131"/>
                      <a:pt x="76" y="131"/>
                      <a:pt x="76" y="131"/>
                    </a:cubicBezTo>
                    <a:cubicBezTo>
                      <a:pt x="76" y="131"/>
                      <a:pt x="76" y="131"/>
                      <a:pt x="76" y="131"/>
                    </a:cubicBezTo>
                    <a:cubicBezTo>
                      <a:pt x="76" y="131"/>
                      <a:pt x="76" y="130"/>
                      <a:pt x="76" y="130"/>
                    </a:cubicBezTo>
                    <a:cubicBezTo>
                      <a:pt x="76" y="130"/>
                      <a:pt x="76" y="130"/>
                      <a:pt x="76" y="130"/>
                    </a:cubicBezTo>
                    <a:cubicBezTo>
                      <a:pt x="76" y="130"/>
                      <a:pt x="76" y="130"/>
                      <a:pt x="76" y="130"/>
                    </a:cubicBezTo>
                    <a:cubicBezTo>
                      <a:pt x="76" y="130"/>
                      <a:pt x="76"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30"/>
                    </a:cubicBezTo>
                    <a:cubicBezTo>
                      <a:pt x="75" y="130"/>
                      <a:pt x="75" y="130"/>
                      <a:pt x="75" y="129"/>
                    </a:cubicBezTo>
                    <a:cubicBezTo>
                      <a:pt x="75" y="129"/>
                      <a:pt x="75" y="129"/>
                      <a:pt x="75" y="129"/>
                    </a:cubicBezTo>
                    <a:cubicBezTo>
                      <a:pt x="75" y="129"/>
                      <a:pt x="75" y="129"/>
                      <a:pt x="75" y="129"/>
                    </a:cubicBezTo>
                    <a:cubicBezTo>
                      <a:pt x="75" y="129"/>
                      <a:pt x="75" y="129"/>
                      <a:pt x="75" y="129"/>
                    </a:cubicBezTo>
                    <a:cubicBezTo>
                      <a:pt x="75" y="129"/>
                      <a:pt x="75" y="129"/>
                      <a:pt x="75" y="128"/>
                    </a:cubicBezTo>
                    <a:cubicBezTo>
                      <a:pt x="75" y="128"/>
                      <a:pt x="75" y="128"/>
                      <a:pt x="75" y="128"/>
                    </a:cubicBezTo>
                    <a:cubicBezTo>
                      <a:pt x="75" y="128"/>
                      <a:pt x="75" y="128"/>
                      <a:pt x="75" y="128"/>
                    </a:cubicBezTo>
                    <a:cubicBezTo>
                      <a:pt x="75" y="128"/>
                      <a:pt x="75" y="128"/>
                      <a:pt x="75" y="128"/>
                    </a:cubicBezTo>
                    <a:cubicBezTo>
                      <a:pt x="74" y="128"/>
                      <a:pt x="74" y="128"/>
                      <a:pt x="74" y="128"/>
                    </a:cubicBezTo>
                    <a:cubicBezTo>
                      <a:pt x="74" y="128"/>
                      <a:pt x="74" y="128"/>
                      <a:pt x="74" y="128"/>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4" y="127"/>
                      <a:pt x="74" y="127"/>
                    </a:cubicBezTo>
                    <a:cubicBezTo>
                      <a:pt x="74" y="127"/>
                      <a:pt x="73" y="127"/>
                      <a:pt x="73" y="127"/>
                    </a:cubicBezTo>
                    <a:cubicBezTo>
                      <a:pt x="73" y="127"/>
                      <a:pt x="73" y="127"/>
                      <a:pt x="73" y="127"/>
                    </a:cubicBezTo>
                    <a:cubicBezTo>
                      <a:pt x="73" y="127"/>
                      <a:pt x="73" y="127"/>
                      <a:pt x="73" y="127"/>
                    </a:cubicBezTo>
                    <a:cubicBezTo>
                      <a:pt x="73" y="127"/>
                      <a:pt x="73" y="126"/>
                      <a:pt x="73" y="126"/>
                    </a:cubicBezTo>
                    <a:cubicBezTo>
                      <a:pt x="73" y="126"/>
                      <a:pt x="73" y="126"/>
                      <a:pt x="73" y="126"/>
                    </a:cubicBezTo>
                    <a:cubicBezTo>
                      <a:pt x="73" y="126"/>
                      <a:pt x="73" y="127"/>
                      <a:pt x="73" y="127"/>
                    </a:cubicBezTo>
                    <a:cubicBezTo>
                      <a:pt x="73" y="127"/>
                      <a:pt x="73" y="127"/>
                      <a:pt x="72" y="127"/>
                    </a:cubicBezTo>
                    <a:cubicBezTo>
                      <a:pt x="72" y="127"/>
                      <a:pt x="72" y="127"/>
                      <a:pt x="72" y="127"/>
                    </a:cubicBezTo>
                    <a:cubicBezTo>
                      <a:pt x="72" y="127"/>
                      <a:pt x="72" y="127"/>
                      <a:pt x="72" y="127"/>
                    </a:cubicBezTo>
                    <a:cubicBezTo>
                      <a:pt x="72" y="127"/>
                      <a:pt x="72" y="127"/>
                      <a:pt x="72" y="127"/>
                    </a:cubicBezTo>
                    <a:cubicBezTo>
                      <a:pt x="72" y="127"/>
                      <a:pt x="72" y="127"/>
                      <a:pt x="72" y="127"/>
                    </a:cubicBezTo>
                    <a:cubicBezTo>
                      <a:pt x="72" y="127"/>
                      <a:pt x="72" y="126"/>
                      <a:pt x="72" y="126"/>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5"/>
                      <a:pt x="72" y="125"/>
                      <a:pt x="72" y="125"/>
                    </a:cubicBezTo>
                    <a:cubicBezTo>
                      <a:pt x="72" y="125"/>
                      <a:pt x="72" y="125"/>
                      <a:pt x="72" y="125"/>
                    </a:cubicBezTo>
                    <a:cubicBezTo>
                      <a:pt x="72" y="125"/>
                      <a:pt x="72" y="125"/>
                      <a:pt x="72" y="125"/>
                    </a:cubicBezTo>
                    <a:cubicBezTo>
                      <a:pt x="72" y="125"/>
                      <a:pt x="72" y="125"/>
                      <a:pt x="72" y="125"/>
                    </a:cubicBezTo>
                    <a:cubicBezTo>
                      <a:pt x="72" y="125"/>
                      <a:pt x="72" y="125"/>
                      <a:pt x="72" y="125"/>
                    </a:cubicBezTo>
                    <a:cubicBezTo>
                      <a:pt x="72" y="125"/>
                      <a:pt x="72" y="125"/>
                      <a:pt x="71" y="125"/>
                    </a:cubicBezTo>
                    <a:cubicBezTo>
                      <a:pt x="71" y="125"/>
                      <a:pt x="71" y="125"/>
                      <a:pt x="71" y="125"/>
                    </a:cubicBezTo>
                    <a:cubicBezTo>
                      <a:pt x="71" y="124"/>
                      <a:pt x="71" y="124"/>
                      <a:pt x="71" y="124"/>
                    </a:cubicBezTo>
                    <a:cubicBezTo>
                      <a:pt x="71" y="124"/>
                      <a:pt x="71" y="124"/>
                      <a:pt x="71" y="124"/>
                    </a:cubicBezTo>
                    <a:cubicBezTo>
                      <a:pt x="71" y="124"/>
                      <a:pt x="71" y="124"/>
                      <a:pt x="71" y="124"/>
                    </a:cubicBezTo>
                    <a:cubicBezTo>
                      <a:pt x="71" y="124"/>
                      <a:pt x="71" y="124"/>
                      <a:pt x="71" y="124"/>
                    </a:cubicBezTo>
                    <a:cubicBezTo>
                      <a:pt x="71" y="124"/>
                      <a:pt x="71" y="124"/>
                      <a:pt x="71" y="124"/>
                    </a:cubicBezTo>
                    <a:cubicBezTo>
                      <a:pt x="71" y="124"/>
                      <a:pt x="71" y="124"/>
                      <a:pt x="71" y="124"/>
                    </a:cubicBezTo>
                    <a:cubicBezTo>
                      <a:pt x="71" y="124"/>
                      <a:pt x="71" y="124"/>
                      <a:pt x="71" y="124"/>
                    </a:cubicBezTo>
                    <a:cubicBezTo>
                      <a:pt x="71" y="124"/>
                      <a:pt x="71" y="124"/>
                      <a:pt x="71" y="124"/>
                    </a:cubicBezTo>
                    <a:cubicBezTo>
                      <a:pt x="71" y="124"/>
                      <a:pt x="71"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4"/>
                    </a:cubicBezTo>
                    <a:cubicBezTo>
                      <a:pt x="70" y="124"/>
                      <a:pt x="70" y="124"/>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3"/>
                      <a:pt x="70"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9" y="123"/>
                    </a:cubicBezTo>
                    <a:cubicBezTo>
                      <a:pt x="69" y="123"/>
                      <a:pt x="69"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3"/>
                      <a:pt x="68" y="123"/>
                    </a:cubicBezTo>
                    <a:cubicBezTo>
                      <a:pt x="68" y="123"/>
                      <a:pt x="68" y="124"/>
                      <a:pt x="68" y="124"/>
                    </a:cubicBezTo>
                    <a:cubicBezTo>
                      <a:pt x="68" y="124"/>
                      <a:pt x="68" y="123"/>
                      <a:pt x="68" y="123"/>
                    </a:cubicBezTo>
                    <a:cubicBezTo>
                      <a:pt x="68" y="123"/>
                      <a:pt x="68" y="123"/>
                      <a:pt x="68" y="123"/>
                    </a:cubicBezTo>
                    <a:cubicBezTo>
                      <a:pt x="68" y="123"/>
                      <a:pt x="68" y="123"/>
                      <a:pt x="68" y="123"/>
                    </a:cubicBezTo>
                    <a:cubicBezTo>
                      <a:pt x="68" y="123"/>
                      <a:pt x="68" y="123"/>
                      <a:pt x="68" y="123"/>
                    </a:cubicBezTo>
                    <a:cubicBezTo>
                      <a:pt x="68" y="124"/>
                      <a:pt x="68" y="124"/>
                      <a:pt x="68" y="124"/>
                    </a:cubicBezTo>
                    <a:cubicBezTo>
                      <a:pt x="68" y="124"/>
                      <a:pt x="67" y="124"/>
                      <a:pt x="67" y="124"/>
                    </a:cubicBezTo>
                    <a:cubicBezTo>
                      <a:pt x="67" y="124"/>
                      <a:pt x="67" y="124"/>
                      <a:pt x="67" y="124"/>
                    </a:cubicBezTo>
                    <a:cubicBezTo>
                      <a:pt x="67" y="124"/>
                      <a:pt x="67" y="124"/>
                      <a:pt x="67" y="124"/>
                    </a:cubicBezTo>
                    <a:cubicBezTo>
                      <a:pt x="67" y="124"/>
                      <a:pt x="67" y="124"/>
                      <a:pt x="67" y="124"/>
                    </a:cubicBezTo>
                    <a:cubicBezTo>
                      <a:pt x="67" y="124"/>
                      <a:pt x="67" y="124"/>
                      <a:pt x="67" y="124"/>
                    </a:cubicBezTo>
                    <a:cubicBezTo>
                      <a:pt x="67" y="124"/>
                      <a:pt x="67" y="124"/>
                      <a:pt x="67" y="124"/>
                    </a:cubicBezTo>
                    <a:cubicBezTo>
                      <a:pt x="67" y="124"/>
                      <a:pt x="67" y="124"/>
                      <a:pt x="67" y="124"/>
                    </a:cubicBezTo>
                    <a:cubicBezTo>
                      <a:pt x="66" y="124"/>
                      <a:pt x="66" y="124"/>
                      <a:pt x="66" y="124"/>
                    </a:cubicBezTo>
                    <a:cubicBezTo>
                      <a:pt x="66" y="124"/>
                      <a:pt x="66" y="124"/>
                      <a:pt x="66" y="124"/>
                    </a:cubicBezTo>
                    <a:cubicBezTo>
                      <a:pt x="66" y="124"/>
                      <a:pt x="66" y="124"/>
                      <a:pt x="66" y="124"/>
                    </a:cubicBezTo>
                    <a:cubicBezTo>
                      <a:pt x="66" y="124"/>
                      <a:pt x="66" y="123"/>
                      <a:pt x="66" y="123"/>
                    </a:cubicBezTo>
                    <a:cubicBezTo>
                      <a:pt x="66" y="123"/>
                      <a:pt x="66" y="123"/>
                      <a:pt x="66" y="123"/>
                    </a:cubicBezTo>
                    <a:cubicBezTo>
                      <a:pt x="66" y="123"/>
                      <a:pt x="66" y="123"/>
                      <a:pt x="66" y="123"/>
                    </a:cubicBezTo>
                    <a:cubicBezTo>
                      <a:pt x="66" y="123"/>
                      <a:pt x="66" y="123"/>
                      <a:pt x="66" y="123"/>
                    </a:cubicBezTo>
                    <a:cubicBezTo>
                      <a:pt x="66" y="123"/>
                      <a:pt x="66" y="123"/>
                      <a:pt x="66" y="123"/>
                    </a:cubicBezTo>
                    <a:cubicBezTo>
                      <a:pt x="66" y="123"/>
                      <a:pt x="66" y="123"/>
                      <a:pt x="66" y="123"/>
                    </a:cubicBezTo>
                    <a:cubicBezTo>
                      <a:pt x="66" y="123"/>
                      <a:pt x="66" y="123"/>
                      <a:pt x="66" y="123"/>
                    </a:cubicBezTo>
                    <a:cubicBezTo>
                      <a:pt x="66" y="123"/>
                      <a:pt x="66" y="123"/>
                      <a:pt x="66" y="123"/>
                    </a:cubicBezTo>
                    <a:cubicBezTo>
                      <a:pt x="66"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5" y="123"/>
                    </a:cubicBezTo>
                    <a:cubicBezTo>
                      <a:pt x="65" y="123"/>
                      <a:pt x="65" y="123"/>
                      <a:pt x="64" y="123"/>
                    </a:cubicBezTo>
                    <a:cubicBezTo>
                      <a:pt x="64" y="123"/>
                      <a:pt x="64" y="123"/>
                      <a:pt x="64" y="123"/>
                    </a:cubicBezTo>
                    <a:cubicBezTo>
                      <a:pt x="64" y="123"/>
                      <a:pt x="64" y="123"/>
                      <a:pt x="64" y="123"/>
                    </a:cubicBezTo>
                    <a:cubicBezTo>
                      <a:pt x="64" y="123"/>
                      <a:pt x="64" y="123"/>
                      <a:pt x="64" y="123"/>
                    </a:cubicBezTo>
                    <a:cubicBezTo>
                      <a:pt x="64" y="123"/>
                      <a:pt x="64" y="123"/>
                      <a:pt x="64" y="123"/>
                    </a:cubicBezTo>
                    <a:cubicBezTo>
                      <a:pt x="64" y="123"/>
                      <a:pt x="64" y="123"/>
                      <a:pt x="64" y="123"/>
                    </a:cubicBezTo>
                    <a:cubicBezTo>
                      <a:pt x="64" y="123"/>
                      <a:pt x="64" y="123"/>
                      <a:pt x="64" y="123"/>
                    </a:cubicBezTo>
                    <a:cubicBezTo>
                      <a:pt x="64" y="123"/>
                      <a:pt x="64" y="123"/>
                      <a:pt x="64" y="123"/>
                    </a:cubicBezTo>
                    <a:cubicBezTo>
                      <a:pt x="64" y="123"/>
                      <a:pt x="64" y="123"/>
                      <a:pt x="64" y="123"/>
                    </a:cubicBezTo>
                    <a:cubicBezTo>
                      <a:pt x="64" y="123"/>
                      <a:pt x="64" y="123"/>
                      <a:pt x="63" y="123"/>
                    </a:cubicBezTo>
                    <a:cubicBezTo>
                      <a:pt x="63" y="123"/>
                      <a:pt x="63" y="123"/>
                      <a:pt x="63" y="123"/>
                    </a:cubicBezTo>
                    <a:cubicBezTo>
                      <a:pt x="63" y="123"/>
                      <a:pt x="63" y="123"/>
                      <a:pt x="63" y="123"/>
                    </a:cubicBezTo>
                    <a:cubicBezTo>
                      <a:pt x="63" y="123"/>
                      <a:pt x="63" y="123"/>
                      <a:pt x="63" y="123"/>
                    </a:cubicBezTo>
                    <a:cubicBezTo>
                      <a:pt x="63" y="123"/>
                      <a:pt x="63" y="123"/>
                      <a:pt x="63" y="123"/>
                    </a:cubicBezTo>
                    <a:cubicBezTo>
                      <a:pt x="63" y="123"/>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3" y="122"/>
                    </a:cubicBezTo>
                    <a:cubicBezTo>
                      <a:pt x="63" y="122"/>
                      <a:pt x="63" y="122"/>
                      <a:pt x="62" y="122"/>
                    </a:cubicBezTo>
                    <a:cubicBezTo>
                      <a:pt x="62" y="122"/>
                      <a:pt x="62" y="122"/>
                      <a:pt x="62" y="121"/>
                    </a:cubicBezTo>
                    <a:cubicBezTo>
                      <a:pt x="62" y="121"/>
                      <a:pt x="62" y="121"/>
                      <a:pt x="62" y="121"/>
                    </a:cubicBezTo>
                    <a:cubicBezTo>
                      <a:pt x="62" y="121"/>
                      <a:pt x="62" y="121"/>
                      <a:pt x="62" y="121"/>
                    </a:cubicBezTo>
                    <a:cubicBezTo>
                      <a:pt x="62" y="121"/>
                      <a:pt x="62" y="121"/>
                      <a:pt x="62" y="121"/>
                    </a:cubicBezTo>
                    <a:cubicBezTo>
                      <a:pt x="62" y="121"/>
                      <a:pt x="62" y="121"/>
                      <a:pt x="62" y="121"/>
                    </a:cubicBezTo>
                    <a:cubicBezTo>
                      <a:pt x="62" y="122"/>
                      <a:pt x="62" y="122"/>
                      <a:pt x="62" y="122"/>
                    </a:cubicBezTo>
                    <a:cubicBezTo>
                      <a:pt x="62" y="122"/>
                      <a:pt x="62" y="122"/>
                      <a:pt x="62" y="122"/>
                    </a:cubicBezTo>
                    <a:cubicBezTo>
                      <a:pt x="62" y="122"/>
                      <a:pt x="62" y="122"/>
                      <a:pt x="62" y="122"/>
                    </a:cubicBezTo>
                    <a:cubicBezTo>
                      <a:pt x="62" y="121"/>
                      <a:pt x="62" y="121"/>
                      <a:pt x="62" y="121"/>
                    </a:cubicBezTo>
                    <a:cubicBezTo>
                      <a:pt x="61" y="121"/>
                      <a:pt x="62" y="121"/>
                      <a:pt x="62" y="121"/>
                    </a:cubicBezTo>
                    <a:cubicBezTo>
                      <a:pt x="62" y="121"/>
                      <a:pt x="62" y="121"/>
                      <a:pt x="62" y="121"/>
                    </a:cubicBezTo>
                    <a:cubicBezTo>
                      <a:pt x="62" y="121"/>
                      <a:pt x="62" y="121"/>
                      <a:pt x="62" y="121"/>
                    </a:cubicBezTo>
                    <a:cubicBezTo>
                      <a:pt x="62" y="121"/>
                      <a:pt x="62" y="121"/>
                      <a:pt x="62" y="121"/>
                    </a:cubicBezTo>
                    <a:cubicBezTo>
                      <a:pt x="62" y="120"/>
                      <a:pt x="62" y="120"/>
                      <a:pt x="62" y="120"/>
                    </a:cubicBezTo>
                    <a:cubicBezTo>
                      <a:pt x="61" y="120"/>
                      <a:pt x="61" y="120"/>
                      <a:pt x="61" y="120"/>
                    </a:cubicBezTo>
                    <a:cubicBezTo>
                      <a:pt x="61" y="120"/>
                      <a:pt x="61" y="120"/>
                      <a:pt x="61" y="120"/>
                    </a:cubicBezTo>
                    <a:cubicBezTo>
                      <a:pt x="61" y="120"/>
                      <a:pt x="61" y="120"/>
                      <a:pt x="61" y="120"/>
                    </a:cubicBezTo>
                    <a:cubicBezTo>
                      <a:pt x="61" y="120"/>
                      <a:pt x="61" y="120"/>
                      <a:pt x="61" y="120"/>
                    </a:cubicBezTo>
                    <a:cubicBezTo>
                      <a:pt x="61" y="120"/>
                      <a:pt x="61" y="120"/>
                      <a:pt x="61" y="120"/>
                    </a:cubicBezTo>
                    <a:cubicBezTo>
                      <a:pt x="61" y="120"/>
                      <a:pt x="61" y="120"/>
                      <a:pt x="61" y="120"/>
                    </a:cubicBezTo>
                    <a:cubicBezTo>
                      <a:pt x="61" y="120"/>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1"/>
                      <a:pt x="61" y="121"/>
                      <a:pt x="61" y="121"/>
                    </a:cubicBezTo>
                    <a:cubicBezTo>
                      <a:pt x="61" y="122"/>
                      <a:pt x="61" y="122"/>
                      <a:pt x="61" y="122"/>
                    </a:cubicBezTo>
                    <a:cubicBezTo>
                      <a:pt x="61" y="122"/>
                      <a:pt x="61" y="122"/>
                      <a:pt x="61" y="122"/>
                    </a:cubicBezTo>
                    <a:cubicBezTo>
                      <a:pt x="61" y="122"/>
                      <a:pt x="61" y="122"/>
                      <a:pt x="61" y="122"/>
                    </a:cubicBezTo>
                    <a:cubicBezTo>
                      <a:pt x="61" y="122"/>
                      <a:pt x="61" y="122"/>
                      <a:pt x="61" y="122"/>
                    </a:cubicBezTo>
                    <a:cubicBezTo>
                      <a:pt x="61" y="122"/>
                      <a:pt x="61" y="122"/>
                      <a:pt x="61" y="122"/>
                    </a:cubicBezTo>
                    <a:cubicBezTo>
                      <a:pt x="61" y="122"/>
                      <a:pt x="61" y="122"/>
                      <a:pt x="61" y="122"/>
                    </a:cubicBezTo>
                    <a:cubicBezTo>
                      <a:pt x="61" y="122"/>
                      <a:pt x="61" y="122"/>
                      <a:pt x="61" y="122"/>
                    </a:cubicBezTo>
                    <a:cubicBezTo>
                      <a:pt x="61" y="122"/>
                      <a:pt x="61" y="122"/>
                      <a:pt x="61"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60" y="122"/>
                      <a:pt x="60" y="122"/>
                    </a:cubicBezTo>
                    <a:cubicBezTo>
                      <a:pt x="60"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3"/>
                    </a:cubicBezTo>
                    <a:cubicBezTo>
                      <a:pt x="59" y="123"/>
                      <a:pt x="59" y="123"/>
                      <a:pt x="59" y="124"/>
                    </a:cubicBezTo>
                    <a:cubicBezTo>
                      <a:pt x="59" y="124"/>
                      <a:pt x="59" y="124"/>
                      <a:pt x="59" y="124"/>
                    </a:cubicBezTo>
                    <a:cubicBezTo>
                      <a:pt x="59" y="124"/>
                      <a:pt x="59" y="124"/>
                      <a:pt x="59" y="124"/>
                    </a:cubicBezTo>
                    <a:cubicBezTo>
                      <a:pt x="59" y="124"/>
                      <a:pt x="59" y="124"/>
                      <a:pt x="59" y="124"/>
                    </a:cubicBezTo>
                    <a:cubicBezTo>
                      <a:pt x="59" y="124"/>
                      <a:pt x="59" y="124"/>
                      <a:pt x="59" y="124"/>
                    </a:cubicBezTo>
                    <a:cubicBezTo>
                      <a:pt x="59" y="124"/>
                      <a:pt x="59" y="124"/>
                      <a:pt x="59" y="124"/>
                    </a:cubicBezTo>
                    <a:cubicBezTo>
                      <a:pt x="59" y="124"/>
                      <a:pt x="59" y="124"/>
                      <a:pt x="59" y="124"/>
                    </a:cubicBezTo>
                    <a:cubicBezTo>
                      <a:pt x="59" y="124"/>
                      <a:pt x="59" y="124"/>
                      <a:pt x="59" y="124"/>
                    </a:cubicBezTo>
                    <a:cubicBezTo>
                      <a:pt x="59" y="124"/>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5"/>
                      <a:pt x="59" y="125"/>
                    </a:cubicBezTo>
                    <a:cubicBezTo>
                      <a:pt x="59" y="125"/>
                      <a:pt x="59" y="126"/>
                      <a:pt x="59" y="126"/>
                    </a:cubicBezTo>
                    <a:cubicBezTo>
                      <a:pt x="59" y="126"/>
                      <a:pt x="59" y="126"/>
                      <a:pt x="59" y="126"/>
                    </a:cubicBezTo>
                    <a:cubicBezTo>
                      <a:pt x="59" y="126"/>
                      <a:pt x="59" y="126"/>
                      <a:pt x="59" y="126"/>
                    </a:cubicBezTo>
                    <a:cubicBezTo>
                      <a:pt x="59" y="126"/>
                      <a:pt x="58" y="126"/>
                      <a:pt x="58" y="126"/>
                    </a:cubicBezTo>
                    <a:cubicBezTo>
                      <a:pt x="58" y="126"/>
                      <a:pt x="58" y="126"/>
                      <a:pt x="58" y="126"/>
                    </a:cubicBezTo>
                    <a:cubicBezTo>
                      <a:pt x="58" y="126"/>
                      <a:pt x="58" y="125"/>
                      <a:pt x="58" y="125"/>
                    </a:cubicBezTo>
                    <a:cubicBezTo>
                      <a:pt x="58" y="125"/>
                      <a:pt x="58" y="125"/>
                      <a:pt x="58" y="125"/>
                    </a:cubicBezTo>
                    <a:cubicBezTo>
                      <a:pt x="58" y="125"/>
                      <a:pt x="58" y="125"/>
                      <a:pt x="58" y="125"/>
                    </a:cubicBezTo>
                    <a:cubicBezTo>
                      <a:pt x="58" y="125"/>
                      <a:pt x="58" y="125"/>
                      <a:pt x="58" y="125"/>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8" y="124"/>
                      <a:pt x="58" y="124"/>
                      <a:pt x="58" y="124"/>
                    </a:cubicBezTo>
                    <a:cubicBezTo>
                      <a:pt x="59" y="124"/>
                      <a:pt x="59" y="123"/>
                      <a:pt x="59" y="123"/>
                    </a:cubicBezTo>
                    <a:cubicBezTo>
                      <a:pt x="59" y="123"/>
                      <a:pt x="59" y="123"/>
                      <a:pt x="59" y="123"/>
                    </a:cubicBezTo>
                    <a:cubicBezTo>
                      <a:pt x="59" y="123"/>
                      <a:pt x="59" y="123"/>
                      <a:pt x="59" y="123"/>
                    </a:cubicBezTo>
                    <a:cubicBezTo>
                      <a:pt x="59" y="123"/>
                      <a:pt x="59" y="123"/>
                      <a:pt x="59" y="123"/>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2"/>
                      <a:pt x="59" y="122"/>
                    </a:cubicBezTo>
                    <a:cubicBezTo>
                      <a:pt x="59" y="122"/>
                      <a:pt x="59" y="121"/>
                      <a:pt x="59" y="121"/>
                    </a:cubicBezTo>
                    <a:cubicBezTo>
                      <a:pt x="59" y="121"/>
                      <a:pt x="59" y="121"/>
                      <a:pt x="59" y="121"/>
                    </a:cubicBezTo>
                    <a:cubicBezTo>
                      <a:pt x="59" y="121"/>
                      <a:pt x="59" y="121"/>
                      <a:pt x="59" y="121"/>
                    </a:cubicBezTo>
                    <a:cubicBezTo>
                      <a:pt x="59" y="121"/>
                      <a:pt x="59" y="121"/>
                      <a:pt x="59" y="121"/>
                    </a:cubicBezTo>
                    <a:cubicBezTo>
                      <a:pt x="59" y="121"/>
                      <a:pt x="59" y="121"/>
                      <a:pt x="59" y="121"/>
                    </a:cubicBezTo>
                    <a:cubicBezTo>
                      <a:pt x="59" y="121"/>
                      <a:pt x="59" y="121"/>
                      <a:pt x="59" y="121"/>
                    </a:cubicBezTo>
                    <a:cubicBezTo>
                      <a:pt x="59" y="121"/>
                      <a:pt x="59" y="121"/>
                      <a:pt x="59" y="121"/>
                    </a:cubicBezTo>
                    <a:cubicBezTo>
                      <a:pt x="59" y="121"/>
                      <a:pt x="59" y="121"/>
                      <a:pt x="59" y="121"/>
                    </a:cubicBezTo>
                    <a:cubicBezTo>
                      <a:pt x="59" y="121"/>
                      <a:pt x="59" y="121"/>
                      <a:pt x="60" y="121"/>
                    </a:cubicBezTo>
                    <a:cubicBezTo>
                      <a:pt x="60" y="121"/>
                      <a:pt x="60" y="121"/>
                      <a:pt x="60" y="121"/>
                    </a:cubicBezTo>
                    <a:cubicBezTo>
                      <a:pt x="60" y="121"/>
                      <a:pt x="60" y="121"/>
                      <a:pt x="60" y="121"/>
                    </a:cubicBezTo>
                    <a:cubicBezTo>
                      <a:pt x="60" y="121"/>
                      <a:pt x="60" y="121"/>
                      <a:pt x="60" y="121"/>
                    </a:cubicBezTo>
                    <a:cubicBezTo>
                      <a:pt x="60" y="121"/>
                      <a:pt x="60" y="121"/>
                      <a:pt x="60" y="121"/>
                    </a:cubicBezTo>
                    <a:cubicBezTo>
                      <a:pt x="60" y="121"/>
                      <a:pt x="60" y="121"/>
                      <a:pt x="60" y="121"/>
                    </a:cubicBezTo>
                    <a:cubicBezTo>
                      <a:pt x="60" y="121"/>
                      <a:pt x="60" y="121"/>
                      <a:pt x="60" y="121"/>
                    </a:cubicBezTo>
                    <a:cubicBezTo>
                      <a:pt x="60" y="120"/>
                      <a:pt x="60" y="120"/>
                      <a:pt x="60" y="120"/>
                    </a:cubicBezTo>
                    <a:cubicBezTo>
                      <a:pt x="60" y="120"/>
                      <a:pt x="60" y="120"/>
                      <a:pt x="60" y="120"/>
                    </a:cubicBezTo>
                    <a:cubicBezTo>
                      <a:pt x="60" y="120"/>
                      <a:pt x="60" y="120"/>
                      <a:pt x="60" y="120"/>
                    </a:cubicBezTo>
                    <a:cubicBezTo>
                      <a:pt x="60" y="120"/>
                      <a:pt x="60" y="120"/>
                      <a:pt x="60"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9" y="120"/>
                      <a:pt x="59" y="120"/>
                    </a:cubicBezTo>
                    <a:cubicBezTo>
                      <a:pt x="59" y="120"/>
                      <a:pt x="58" y="120"/>
                      <a:pt x="58" y="120"/>
                    </a:cubicBezTo>
                    <a:cubicBezTo>
                      <a:pt x="58" y="120"/>
                      <a:pt x="58" y="120"/>
                      <a:pt x="58" y="120"/>
                    </a:cubicBezTo>
                    <a:cubicBezTo>
                      <a:pt x="58" y="120"/>
                      <a:pt x="58" y="120"/>
                      <a:pt x="58" y="120"/>
                    </a:cubicBezTo>
                    <a:cubicBezTo>
                      <a:pt x="58" y="120"/>
                      <a:pt x="58" y="120"/>
                      <a:pt x="58" y="120"/>
                    </a:cubicBezTo>
                    <a:cubicBezTo>
                      <a:pt x="58" y="120"/>
                      <a:pt x="58" y="120"/>
                      <a:pt x="58" y="120"/>
                    </a:cubicBezTo>
                    <a:cubicBezTo>
                      <a:pt x="58" y="120"/>
                      <a:pt x="58" y="120"/>
                      <a:pt x="58" y="120"/>
                    </a:cubicBezTo>
                    <a:cubicBezTo>
                      <a:pt x="58" y="120"/>
                      <a:pt x="58" y="120"/>
                      <a:pt x="58" y="120"/>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8" y="121"/>
                      <a:pt x="58" y="121"/>
                      <a:pt x="58" y="121"/>
                    </a:cubicBezTo>
                    <a:cubicBezTo>
                      <a:pt x="57" y="121"/>
                      <a:pt x="57" y="121"/>
                      <a:pt x="57" y="121"/>
                    </a:cubicBezTo>
                    <a:cubicBezTo>
                      <a:pt x="57" y="121"/>
                      <a:pt x="57" y="121"/>
                      <a:pt x="57" y="121"/>
                    </a:cubicBezTo>
                    <a:cubicBezTo>
                      <a:pt x="57" y="121"/>
                      <a:pt x="57" y="121"/>
                      <a:pt x="57" y="121"/>
                    </a:cubicBezTo>
                    <a:cubicBezTo>
                      <a:pt x="57" y="121"/>
                      <a:pt x="57" y="121"/>
                      <a:pt x="57" y="121"/>
                    </a:cubicBezTo>
                    <a:cubicBezTo>
                      <a:pt x="57" y="121"/>
                      <a:pt x="57" y="121"/>
                      <a:pt x="57" y="121"/>
                    </a:cubicBezTo>
                    <a:cubicBezTo>
                      <a:pt x="57" y="121"/>
                      <a:pt x="57" y="122"/>
                      <a:pt x="57" y="122"/>
                    </a:cubicBezTo>
                    <a:cubicBezTo>
                      <a:pt x="57" y="122"/>
                      <a:pt x="57" y="122"/>
                      <a:pt x="57" y="122"/>
                    </a:cubicBezTo>
                    <a:cubicBezTo>
                      <a:pt x="57" y="122"/>
                      <a:pt x="57" y="122"/>
                      <a:pt x="57" y="122"/>
                    </a:cubicBezTo>
                    <a:cubicBezTo>
                      <a:pt x="57" y="122"/>
                      <a:pt x="57" y="122"/>
                      <a:pt x="57" y="122"/>
                    </a:cubicBezTo>
                    <a:cubicBezTo>
                      <a:pt x="57" y="122"/>
                      <a:pt x="57" y="122"/>
                      <a:pt x="57" y="122"/>
                    </a:cubicBezTo>
                    <a:cubicBezTo>
                      <a:pt x="57"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6" y="122"/>
                    </a:cubicBezTo>
                    <a:cubicBezTo>
                      <a:pt x="56" y="122"/>
                      <a:pt x="56"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5" y="122"/>
                    </a:cubicBezTo>
                    <a:cubicBezTo>
                      <a:pt x="55" y="122"/>
                      <a:pt x="55" y="122"/>
                      <a:pt x="54" y="122"/>
                    </a:cubicBezTo>
                    <a:cubicBezTo>
                      <a:pt x="54" y="122"/>
                      <a:pt x="54" y="122"/>
                      <a:pt x="54" y="122"/>
                    </a:cubicBezTo>
                    <a:cubicBezTo>
                      <a:pt x="54" y="122"/>
                      <a:pt x="54" y="122"/>
                      <a:pt x="54" y="122"/>
                    </a:cubicBezTo>
                    <a:cubicBezTo>
                      <a:pt x="54" y="122"/>
                      <a:pt x="54" y="123"/>
                      <a:pt x="54" y="123"/>
                    </a:cubicBezTo>
                    <a:cubicBezTo>
                      <a:pt x="54" y="123"/>
                      <a:pt x="54" y="123"/>
                      <a:pt x="54" y="123"/>
                    </a:cubicBezTo>
                    <a:cubicBezTo>
                      <a:pt x="54" y="123"/>
                      <a:pt x="54" y="123"/>
                      <a:pt x="54" y="123"/>
                    </a:cubicBezTo>
                    <a:cubicBezTo>
                      <a:pt x="54" y="123"/>
                      <a:pt x="54" y="123"/>
                      <a:pt x="54" y="123"/>
                    </a:cubicBezTo>
                    <a:cubicBezTo>
                      <a:pt x="54" y="123"/>
                      <a:pt x="54" y="123"/>
                      <a:pt x="54" y="123"/>
                    </a:cubicBezTo>
                    <a:cubicBezTo>
                      <a:pt x="54" y="123"/>
                      <a:pt x="54" y="123"/>
                      <a:pt x="54" y="123"/>
                    </a:cubicBezTo>
                    <a:cubicBezTo>
                      <a:pt x="54" y="123"/>
                      <a:pt x="54" y="123"/>
                      <a:pt x="54" y="123"/>
                    </a:cubicBezTo>
                    <a:cubicBezTo>
                      <a:pt x="54" y="123"/>
                      <a:pt x="54" y="123"/>
                      <a:pt x="54" y="123"/>
                    </a:cubicBezTo>
                    <a:cubicBezTo>
                      <a:pt x="54" y="123"/>
                      <a:pt x="54" y="123"/>
                      <a:pt x="54" y="123"/>
                    </a:cubicBezTo>
                    <a:cubicBezTo>
                      <a:pt x="54" y="123"/>
                      <a:pt x="53" y="123"/>
                      <a:pt x="53" y="123"/>
                    </a:cubicBezTo>
                    <a:cubicBezTo>
                      <a:pt x="54" y="123"/>
                      <a:pt x="54" y="123"/>
                      <a:pt x="54" y="123"/>
                    </a:cubicBezTo>
                    <a:cubicBezTo>
                      <a:pt x="54" y="123"/>
                      <a:pt x="54" y="123"/>
                      <a:pt x="54" y="123"/>
                    </a:cubicBezTo>
                    <a:cubicBezTo>
                      <a:pt x="54" y="123"/>
                      <a:pt x="54" y="123"/>
                      <a:pt x="54" y="123"/>
                    </a:cubicBezTo>
                    <a:cubicBezTo>
                      <a:pt x="54" y="123"/>
                      <a:pt x="54" y="123"/>
                      <a:pt x="54" y="124"/>
                    </a:cubicBezTo>
                    <a:cubicBezTo>
                      <a:pt x="54" y="124"/>
                      <a:pt x="54" y="124"/>
                      <a:pt x="54" y="124"/>
                    </a:cubicBezTo>
                    <a:cubicBezTo>
                      <a:pt x="54" y="124"/>
                      <a:pt x="54" y="124"/>
                      <a:pt x="54" y="124"/>
                    </a:cubicBezTo>
                    <a:cubicBezTo>
                      <a:pt x="53" y="124"/>
                      <a:pt x="53" y="124"/>
                      <a:pt x="53" y="124"/>
                    </a:cubicBezTo>
                    <a:cubicBezTo>
                      <a:pt x="53" y="124"/>
                      <a:pt x="53" y="124"/>
                      <a:pt x="54" y="124"/>
                    </a:cubicBezTo>
                    <a:cubicBezTo>
                      <a:pt x="54" y="124"/>
                      <a:pt x="54" y="124"/>
                      <a:pt x="54" y="124"/>
                    </a:cubicBezTo>
                    <a:cubicBezTo>
                      <a:pt x="54" y="124"/>
                      <a:pt x="54" y="124"/>
                      <a:pt x="54" y="124"/>
                    </a:cubicBezTo>
                    <a:cubicBezTo>
                      <a:pt x="54" y="124"/>
                      <a:pt x="54" y="124"/>
                      <a:pt x="54" y="124"/>
                    </a:cubicBezTo>
                    <a:cubicBezTo>
                      <a:pt x="54" y="124"/>
                      <a:pt x="54" y="124"/>
                      <a:pt x="54" y="124"/>
                    </a:cubicBezTo>
                    <a:cubicBezTo>
                      <a:pt x="54" y="124"/>
                      <a:pt x="54" y="124"/>
                      <a:pt x="54" y="124"/>
                    </a:cubicBezTo>
                    <a:cubicBezTo>
                      <a:pt x="54" y="124"/>
                      <a:pt x="54" y="124"/>
                      <a:pt x="54" y="124"/>
                    </a:cubicBezTo>
                    <a:cubicBezTo>
                      <a:pt x="54" y="124"/>
                      <a:pt x="54" y="124"/>
                      <a:pt x="53" y="124"/>
                    </a:cubicBezTo>
                    <a:cubicBezTo>
                      <a:pt x="53" y="124"/>
                      <a:pt x="53" y="124"/>
                      <a:pt x="53" y="124"/>
                    </a:cubicBezTo>
                    <a:cubicBezTo>
                      <a:pt x="53" y="124"/>
                      <a:pt x="53" y="124"/>
                      <a:pt x="53" y="124"/>
                    </a:cubicBezTo>
                    <a:cubicBezTo>
                      <a:pt x="53" y="124"/>
                      <a:pt x="53" y="124"/>
                      <a:pt x="53" y="124"/>
                    </a:cubicBezTo>
                    <a:cubicBezTo>
                      <a:pt x="53" y="124"/>
                      <a:pt x="53" y="124"/>
                      <a:pt x="53" y="124"/>
                    </a:cubicBezTo>
                    <a:cubicBezTo>
                      <a:pt x="53" y="124"/>
                      <a:pt x="53" y="124"/>
                      <a:pt x="53" y="124"/>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3" y="125"/>
                      <a:pt x="53" y="125"/>
                      <a:pt x="53" y="125"/>
                    </a:cubicBezTo>
                    <a:cubicBezTo>
                      <a:pt x="52" y="125"/>
                      <a:pt x="52" y="125"/>
                      <a:pt x="52" y="125"/>
                    </a:cubicBezTo>
                    <a:cubicBezTo>
                      <a:pt x="52" y="125"/>
                      <a:pt x="52" y="125"/>
                      <a:pt x="52" y="125"/>
                    </a:cubicBezTo>
                    <a:cubicBezTo>
                      <a:pt x="52" y="125"/>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6"/>
                      <a:pt x="52" y="126"/>
                      <a:pt x="52" y="126"/>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2" y="127"/>
                      <a:pt x="52" y="127"/>
                      <a:pt x="52" y="127"/>
                    </a:cubicBezTo>
                    <a:cubicBezTo>
                      <a:pt x="51" y="127"/>
                      <a:pt x="51" y="127"/>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6"/>
                    </a:cubicBezTo>
                    <a:cubicBezTo>
                      <a:pt x="51" y="126"/>
                      <a:pt x="51" y="126"/>
                      <a:pt x="51" y="125"/>
                    </a:cubicBezTo>
                    <a:cubicBezTo>
                      <a:pt x="50" y="125"/>
                      <a:pt x="50" y="125"/>
                      <a:pt x="50" y="125"/>
                    </a:cubicBezTo>
                    <a:cubicBezTo>
                      <a:pt x="50" y="125"/>
                      <a:pt x="50" y="125"/>
                      <a:pt x="50" y="125"/>
                    </a:cubicBezTo>
                    <a:cubicBezTo>
                      <a:pt x="50" y="125"/>
                      <a:pt x="50" y="125"/>
                      <a:pt x="50" y="125"/>
                    </a:cubicBezTo>
                    <a:cubicBezTo>
                      <a:pt x="50" y="125"/>
                      <a:pt x="50" y="125"/>
                      <a:pt x="50" y="125"/>
                    </a:cubicBezTo>
                    <a:cubicBezTo>
                      <a:pt x="49" y="125"/>
                      <a:pt x="49" y="125"/>
                      <a:pt x="49" y="124"/>
                    </a:cubicBezTo>
                    <a:cubicBezTo>
                      <a:pt x="49" y="124"/>
                      <a:pt x="49" y="124"/>
                      <a:pt x="49" y="124"/>
                    </a:cubicBezTo>
                    <a:cubicBezTo>
                      <a:pt x="49" y="124"/>
                      <a:pt x="49" y="124"/>
                      <a:pt x="49" y="124"/>
                    </a:cubicBezTo>
                    <a:cubicBezTo>
                      <a:pt x="49" y="124"/>
                      <a:pt x="49" y="124"/>
                      <a:pt x="49" y="124"/>
                    </a:cubicBezTo>
                    <a:cubicBezTo>
                      <a:pt x="49" y="124"/>
                      <a:pt x="49" y="124"/>
                      <a:pt x="49" y="124"/>
                    </a:cubicBezTo>
                    <a:cubicBezTo>
                      <a:pt x="49" y="124"/>
                      <a:pt x="49" y="124"/>
                      <a:pt x="49" y="124"/>
                    </a:cubicBezTo>
                    <a:cubicBezTo>
                      <a:pt x="49" y="124"/>
                      <a:pt x="49" y="124"/>
                      <a:pt x="49" y="124"/>
                    </a:cubicBezTo>
                    <a:cubicBezTo>
                      <a:pt x="49" y="124"/>
                      <a:pt x="49" y="124"/>
                      <a:pt x="49" y="124"/>
                    </a:cubicBezTo>
                    <a:cubicBezTo>
                      <a:pt x="49" y="124"/>
                      <a:pt x="49" y="124"/>
                      <a:pt x="48" y="124"/>
                    </a:cubicBezTo>
                    <a:cubicBezTo>
                      <a:pt x="48" y="124"/>
                      <a:pt x="48" y="124"/>
                      <a:pt x="48" y="124"/>
                    </a:cubicBezTo>
                    <a:cubicBezTo>
                      <a:pt x="48" y="124"/>
                      <a:pt x="48" y="124"/>
                      <a:pt x="48" y="124"/>
                    </a:cubicBezTo>
                    <a:cubicBezTo>
                      <a:pt x="48" y="124"/>
                      <a:pt x="48" y="124"/>
                      <a:pt x="48" y="124"/>
                    </a:cubicBezTo>
                    <a:cubicBezTo>
                      <a:pt x="48" y="124"/>
                      <a:pt x="48" y="124"/>
                      <a:pt x="48" y="124"/>
                    </a:cubicBezTo>
                    <a:cubicBezTo>
                      <a:pt x="48" y="124"/>
                      <a:pt x="48" y="124"/>
                      <a:pt x="48" y="124"/>
                    </a:cubicBezTo>
                    <a:cubicBezTo>
                      <a:pt x="48" y="124"/>
                      <a:pt x="48" y="124"/>
                      <a:pt x="48" y="124"/>
                    </a:cubicBezTo>
                    <a:cubicBezTo>
                      <a:pt x="48" y="124"/>
                      <a:pt x="48" y="125"/>
                      <a:pt x="48" y="125"/>
                    </a:cubicBezTo>
                    <a:cubicBezTo>
                      <a:pt x="48" y="125"/>
                      <a:pt x="48" y="125"/>
                      <a:pt x="48" y="125"/>
                    </a:cubicBezTo>
                    <a:cubicBezTo>
                      <a:pt x="48" y="125"/>
                      <a:pt x="48" y="125"/>
                      <a:pt x="48" y="125"/>
                    </a:cubicBezTo>
                    <a:cubicBezTo>
                      <a:pt x="48" y="125"/>
                      <a:pt x="48" y="125"/>
                      <a:pt x="48" y="125"/>
                    </a:cubicBezTo>
                    <a:cubicBezTo>
                      <a:pt x="48" y="125"/>
                      <a:pt x="48" y="125"/>
                      <a:pt x="48" y="125"/>
                    </a:cubicBezTo>
                    <a:cubicBezTo>
                      <a:pt x="48" y="125"/>
                      <a:pt x="48" y="125"/>
                      <a:pt x="48" y="125"/>
                    </a:cubicBezTo>
                    <a:cubicBezTo>
                      <a:pt x="48" y="125"/>
                      <a:pt x="48" y="125"/>
                      <a:pt x="48" y="125"/>
                    </a:cubicBezTo>
                    <a:cubicBezTo>
                      <a:pt x="48" y="125"/>
                      <a:pt x="48" y="125"/>
                      <a:pt x="48" y="125"/>
                    </a:cubicBezTo>
                    <a:cubicBezTo>
                      <a:pt x="48" y="125"/>
                      <a:pt x="48" y="125"/>
                      <a:pt x="48" y="125"/>
                    </a:cubicBezTo>
                    <a:cubicBezTo>
                      <a:pt x="48" y="125"/>
                      <a:pt x="48" y="125"/>
                      <a:pt x="47"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6" y="126"/>
                      <a:pt x="46" y="126"/>
                      <a:pt x="46" y="126"/>
                    </a:cubicBezTo>
                    <a:cubicBezTo>
                      <a:pt x="46" y="126"/>
                      <a:pt x="46" y="126"/>
                      <a:pt x="46" y="126"/>
                    </a:cubicBezTo>
                    <a:cubicBezTo>
                      <a:pt x="46" y="126"/>
                      <a:pt x="46" y="126"/>
                      <a:pt x="46" y="126"/>
                    </a:cubicBezTo>
                    <a:cubicBezTo>
                      <a:pt x="46" y="126"/>
                      <a:pt x="46" y="126"/>
                      <a:pt x="46" y="126"/>
                    </a:cubicBezTo>
                    <a:cubicBezTo>
                      <a:pt x="46" y="126"/>
                      <a:pt x="46" y="126"/>
                      <a:pt x="46" y="126"/>
                    </a:cubicBezTo>
                    <a:cubicBezTo>
                      <a:pt x="46" y="126"/>
                      <a:pt x="46" y="125"/>
                      <a:pt x="46" y="125"/>
                    </a:cubicBezTo>
                    <a:cubicBezTo>
                      <a:pt x="46" y="125"/>
                      <a:pt x="46" y="125"/>
                      <a:pt x="46" y="125"/>
                    </a:cubicBezTo>
                    <a:cubicBezTo>
                      <a:pt x="46" y="125"/>
                      <a:pt x="46" y="125"/>
                      <a:pt x="46" y="125"/>
                    </a:cubicBezTo>
                    <a:cubicBezTo>
                      <a:pt x="46" y="125"/>
                      <a:pt x="46"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5"/>
                      <a:pt x="45" y="125"/>
                      <a:pt x="45" y="125"/>
                    </a:cubicBezTo>
                    <a:cubicBezTo>
                      <a:pt x="45" y="124"/>
                      <a:pt x="45" y="124"/>
                      <a:pt x="45" y="124"/>
                    </a:cubicBezTo>
                    <a:cubicBezTo>
                      <a:pt x="45" y="124"/>
                      <a:pt x="45" y="124"/>
                      <a:pt x="45" y="124"/>
                    </a:cubicBezTo>
                    <a:cubicBezTo>
                      <a:pt x="45" y="124"/>
                      <a:pt x="45" y="124"/>
                      <a:pt x="45" y="124"/>
                    </a:cubicBezTo>
                    <a:cubicBezTo>
                      <a:pt x="45" y="124"/>
                      <a:pt x="45" y="124"/>
                      <a:pt x="45" y="124"/>
                    </a:cubicBezTo>
                    <a:cubicBezTo>
                      <a:pt x="45" y="124"/>
                      <a:pt x="45" y="124"/>
                      <a:pt x="45" y="124"/>
                    </a:cubicBezTo>
                    <a:cubicBezTo>
                      <a:pt x="45" y="124"/>
                      <a:pt x="45" y="124"/>
                      <a:pt x="45" y="124"/>
                    </a:cubicBezTo>
                    <a:cubicBezTo>
                      <a:pt x="45" y="124"/>
                      <a:pt x="44" y="124"/>
                      <a:pt x="44" y="124"/>
                    </a:cubicBezTo>
                    <a:cubicBezTo>
                      <a:pt x="44" y="124"/>
                      <a:pt x="44" y="124"/>
                      <a:pt x="44" y="124"/>
                    </a:cubicBezTo>
                    <a:cubicBezTo>
                      <a:pt x="44" y="124"/>
                      <a:pt x="44" y="124"/>
                      <a:pt x="44" y="123"/>
                    </a:cubicBezTo>
                    <a:cubicBezTo>
                      <a:pt x="44" y="123"/>
                      <a:pt x="44" y="123"/>
                      <a:pt x="44" y="123"/>
                    </a:cubicBezTo>
                    <a:cubicBezTo>
                      <a:pt x="44" y="123"/>
                      <a:pt x="44" y="123"/>
                      <a:pt x="44" y="123"/>
                    </a:cubicBezTo>
                    <a:cubicBezTo>
                      <a:pt x="44" y="123"/>
                      <a:pt x="44" y="123"/>
                      <a:pt x="44" y="123"/>
                    </a:cubicBezTo>
                    <a:cubicBezTo>
                      <a:pt x="44" y="123"/>
                      <a:pt x="44" y="123"/>
                      <a:pt x="44" y="123"/>
                    </a:cubicBezTo>
                    <a:cubicBezTo>
                      <a:pt x="44" y="123"/>
                      <a:pt x="44" y="123"/>
                      <a:pt x="44" y="123"/>
                    </a:cubicBezTo>
                    <a:cubicBezTo>
                      <a:pt x="44" y="123"/>
                      <a:pt x="44" y="123"/>
                      <a:pt x="44" y="123"/>
                    </a:cubicBezTo>
                    <a:cubicBezTo>
                      <a:pt x="44" y="123"/>
                      <a:pt x="44" y="123"/>
                      <a:pt x="44" y="123"/>
                    </a:cubicBezTo>
                    <a:cubicBezTo>
                      <a:pt x="44" y="123"/>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2"/>
                      <a:pt x="44" y="122"/>
                      <a:pt x="44" y="122"/>
                    </a:cubicBezTo>
                    <a:cubicBezTo>
                      <a:pt x="44" y="121"/>
                      <a:pt x="44" y="121"/>
                      <a:pt x="44" y="121"/>
                    </a:cubicBezTo>
                    <a:cubicBezTo>
                      <a:pt x="44" y="121"/>
                      <a:pt x="44" y="121"/>
                      <a:pt x="44" y="121"/>
                    </a:cubicBezTo>
                    <a:cubicBezTo>
                      <a:pt x="44" y="121"/>
                      <a:pt x="44" y="121"/>
                      <a:pt x="44" y="121"/>
                    </a:cubicBezTo>
                    <a:cubicBezTo>
                      <a:pt x="44" y="121"/>
                      <a:pt x="44" y="121"/>
                      <a:pt x="44" y="121"/>
                    </a:cubicBezTo>
                    <a:cubicBezTo>
                      <a:pt x="44" y="121"/>
                      <a:pt x="44" y="121"/>
                      <a:pt x="44" y="121"/>
                    </a:cubicBezTo>
                    <a:cubicBezTo>
                      <a:pt x="44" y="121"/>
                      <a:pt x="44" y="121"/>
                      <a:pt x="44" y="121"/>
                    </a:cubicBezTo>
                    <a:cubicBezTo>
                      <a:pt x="44" y="121"/>
                      <a:pt x="44" y="121"/>
                      <a:pt x="44" y="121"/>
                    </a:cubicBezTo>
                    <a:cubicBezTo>
                      <a:pt x="44" y="121"/>
                      <a:pt x="44" y="121"/>
                      <a:pt x="44" y="121"/>
                    </a:cubicBezTo>
                    <a:cubicBezTo>
                      <a:pt x="44" y="121"/>
                      <a:pt x="44" y="120"/>
                      <a:pt x="44" y="120"/>
                    </a:cubicBezTo>
                    <a:cubicBezTo>
                      <a:pt x="44" y="120"/>
                      <a:pt x="44" y="120"/>
                      <a:pt x="44" y="120"/>
                    </a:cubicBezTo>
                    <a:cubicBezTo>
                      <a:pt x="44" y="120"/>
                      <a:pt x="44" y="120"/>
                      <a:pt x="44" y="120"/>
                    </a:cubicBezTo>
                    <a:cubicBezTo>
                      <a:pt x="44" y="120"/>
                      <a:pt x="44" y="120"/>
                      <a:pt x="44" y="120"/>
                    </a:cubicBezTo>
                    <a:cubicBezTo>
                      <a:pt x="44" y="120"/>
                      <a:pt x="44" y="120"/>
                      <a:pt x="44" y="120"/>
                    </a:cubicBezTo>
                    <a:cubicBezTo>
                      <a:pt x="44" y="120"/>
                      <a:pt x="44" y="120"/>
                      <a:pt x="44" y="120"/>
                    </a:cubicBezTo>
                    <a:cubicBezTo>
                      <a:pt x="44" y="120"/>
                      <a:pt x="44" y="120"/>
                      <a:pt x="44" y="120"/>
                    </a:cubicBezTo>
                    <a:cubicBezTo>
                      <a:pt x="44" y="120"/>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9"/>
                      <a:pt x="44" y="119"/>
                      <a:pt x="44" y="119"/>
                    </a:cubicBezTo>
                    <a:cubicBezTo>
                      <a:pt x="44" y="118"/>
                      <a:pt x="44" y="118"/>
                      <a:pt x="44" y="118"/>
                    </a:cubicBezTo>
                    <a:cubicBezTo>
                      <a:pt x="44" y="118"/>
                      <a:pt x="44" y="118"/>
                      <a:pt x="44" y="118"/>
                    </a:cubicBezTo>
                    <a:cubicBezTo>
                      <a:pt x="44" y="118"/>
                      <a:pt x="44" y="118"/>
                      <a:pt x="44" y="118"/>
                    </a:cubicBezTo>
                    <a:cubicBezTo>
                      <a:pt x="44" y="118"/>
                      <a:pt x="44" y="118"/>
                      <a:pt x="44" y="118"/>
                    </a:cubicBezTo>
                    <a:cubicBezTo>
                      <a:pt x="44" y="118"/>
                      <a:pt x="44" y="118"/>
                      <a:pt x="44" y="118"/>
                    </a:cubicBezTo>
                    <a:cubicBezTo>
                      <a:pt x="44" y="118"/>
                      <a:pt x="44" y="118"/>
                      <a:pt x="44" y="118"/>
                    </a:cubicBezTo>
                    <a:cubicBezTo>
                      <a:pt x="44" y="118"/>
                      <a:pt x="44" y="117"/>
                      <a:pt x="44" y="117"/>
                    </a:cubicBezTo>
                    <a:cubicBezTo>
                      <a:pt x="44" y="117"/>
                      <a:pt x="44" y="117"/>
                      <a:pt x="44" y="117"/>
                    </a:cubicBezTo>
                    <a:cubicBezTo>
                      <a:pt x="44" y="117"/>
                      <a:pt x="44" y="117"/>
                      <a:pt x="44" y="117"/>
                    </a:cubicBezTo>
                    <a:cubicBezTo>
                      <a:pt x="44" y="117"/>
                      <a:pt x="44" y="117"/>
                      <a:pt x="44" y="117"/>
                    </a:cubicBezTo>
                    <a:cubicBezTo>
                      <a:pt x="44" y="117"/>
                      <a:pt x="44" y="117"/>
                      <a:pt x="44" y="117"/>
                    </a:cubicBezTo>
                    <a:cubicBezTo>
                      <a:pt x="44" y="117"/>
                      <a:pt x="44" y="117"/>
                      <a:pt x="44" y="117"/>
                    </a:cubicBezTo>
                    <a:cubicBezTo>
                      <a:pt x="44" y="117"/>
                      <a:pt x="45" y="117"/>
                      <a:pt x="45" y="117"/>
                    </a:cubicBezTo>
                    <a:cubicBezTo>
                      <a:pt x="45" y="117"/>
                      <a:pt x="45" y="117"/>
                      <a:pt x="45" y="117"/>
                    </a:cubicBezTo>
                    <a:cubicBezTo>
                      <a:pt x="45" y="117"/>
                      <a:pt x="45" y="117"/>
                      <a:pt x="45" y="117"/>
                    </a:cubicBezTo>
                    <a:cubicBezTo>
                      <a:pt x="45" y="117"/>
                      <a:pt x="45" y="117"/>
                      <a:pt x="45" y="117"/>
                    </a:cubicBezTo>
                    <a:cubicBezTo>
                      <a:pt x="45" y="117"/>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6"/>
                    </a:cubicBezTo>
                    <a:cubicBezTo>
                      <a:pt x="45" y="116"/>
                      <a:pt x="45" y="116"/>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5"/>
                      <a:pt x="45" y="115"/>
                      <a:pt x="45" y="115"/>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5" y="114"/>
                      <a:pt x="45" y="114"/>
                    </a:cubicBezTo>
                    <a:cubicBezTo>
                      <a:pt x="45" y="114"/>
                      <a:pt x="44" y="114"/>
                      <a:pt x="44" y="114"/>
                    </a:cubicBezTo>
                    <a:cubicBezTo>
                      <a:pt x="44" y="114"/>
                      <a:pt x="45" y="114"/>
                      <a:pt x="45" y="114"/>
                    </a:cubicBezTo>
                    <a:cubicBezTo>
                      <a:pt x="45" y="114"/>
                      <a:pt x="45" y="114"/>
                      <a:pt x="45" y="114"/>
                    </a:cubicBezTo>
                    <a:cubicBezTo>
                      <a:pt x="45" y="113"/>
                      <a:pt x="45" y="113"/>
                      <a:pt x="45" y="113"/>
                    </a:cubicBezTo>
                    <a:cubicBezTo>
                      <a:pt x="45" y="113"/>
                      <a:pt x="45" y="113"/>
                      <a:pt x="45"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4" y="113"/>
                      <a:pt x="44" y="113"/>
                      <a:pt x="43" y="113"/>
                    </a:cubicBezTo>
                    <a:cubicBezTo>
                      <a:pt x="43" y="113"/>
                      <a:pt x="43" y="113"/>
                      <a:pt x="43" y="113"/>
                    </a:cubicBezTo>
                    <a:cubicBezTo>
                      <a:pt x="43" y="113"/>
                      <a:pt x="43" y="113"/>
                      <a:pt x="43" y="113"/>
                    </a:cubicBezTo>
                    <a:cubicBezTo>
                      <a:pt x="43" y="113"/>
                      <a:pt x="43" y="113"/>
                      <a:pt x="43" y="113"/>
                    </a:cubicBezTo>
                    <a:cubicBezTo>
                      <a:pt x="43" y="113"/>
                      <a:pt x="43" y="113"/>
                      <a:pt x="43" y="113"/>
                    </a:cubicBezTo>
                    <a:cubicBezTo>
                      <a:pt x="43" y="113"/>
                      <a:pt x="43" y="113"/>
                      <a:pt x="43" y="113"/>
                    </a:cubicBezTo>
                    <a:cubicBezTo>
                      <a:pt x="43" y="113"/>
                      <a:pt x="43"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2" y="113"/>
                      <a:pt x="42" y="113"/>
                    </a:cubicBezTo>
                    <a:cubicBezTo>
                      <a:pt x="42" y="113"/>
                      <a:pt x="41" y="113"/>
                      <a:pt x="41" y="113"/>
                    </a:cubicBezTo>
                    <a:cubicBezTo>
                      <a:pt x="41" y="113"/>
                      <a:pt x="41" y="113"/>
                      <a:pt x="41" y="113"/>
                    </a:cubicBezTo>
                    <a:cubicBezTo>
                      <a:pt x="41" y="113"/>
                      <a:pt x="41" y="113"/>
                      <a:pt x="41" y="113"/>
                    </a:cubicBezTo>
                    <a:cubicBezTo>
                      <a:pt x="41" y="113"/>
                      <a:pt x="41" y="113"/>
                      <a:pt x="41" y="113"/>
                    </a:cubicBezTo>
                    <a:cubicBezTo>
                      <a:pt x="41" y="113"/>
                      <a:pt x="41" y="113"/>
                      <a:pt x="41" y="113"/>
                    </a:cubicBezTo>
                    <a:cubicBezTo>
                      <a:pt x="41" y="113"/>
                      <a:pt x="41" y="113"/>
                      <a:pt x="41" y="113"/>
                    </a:cubicBezTo>
                    <a:cubicBezTo>
                      <a:pt x="41" y="113"/>
                      <a:pt x="41" y="113"/>
                      <a:pt x="41" y="113"/>
                    </a:cubicBezTo>
                    <a:cubicBezTo>
                      <a:pt x="41" y="113"/>
                      <a:pt x="41" y="113"/>
                      <a:pt x="41" y="113"/>
                    </a:cubicBezTo>
                    <a:cubicBezTo>
                      <a:pt x="41" y="113"/>
                      <a:pt x="41" y="113"/>
                      <a:pt x="41" y="113"/>
                    </a:cubicBezTo>
                    <a:cubicBezTo>
                      <a:pt x="41"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3"/>
                      <a:pt x="40" y="113"/>
                      <a:pt x="40" y="113"/>
                    </a:cubicBezTo>
                    <a:cubicBezTo>
                      <a:pt x="40" y="112"/>
                      <a:pt x="40" y="112"/>
                      <a:pt x="40" y="112"/>
                    </a:cubicBezTo>
                    <a:cubicBezTo>
                      <a:pt x="40" y="112"/>
                      <a:pt x="40" y="113"/>
                      <a:pt x="40" y="113"/>
                    </a:cubicBezTo>
                    <a:cubicBezTo>
                      <a:pt x="40" y="113"/>
                      <a:pt x="40" y="113"/>
                      <a:pt x="40" y="113"/>
                    </a:cubicBezTo>
                    <a:cubicBezTo>
                      <a:pt x="40" y="113"/>
                      <a:pt x="40" y="113"/>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2"/>
                      <a:pt x="39" y="112"/>
                    </a:cubicBezTo>
                    <a:cubicBezTo>
                      <a:pt x="39" y="112"/>
                      <a:pt x="39" y="112"/>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3"/>
                      <a:pt x="39" y="113"/>
                    </a:cubicBezTo>
                    <a:cubicBezTo>
                      <a:pt x="39" y="113"/>
                      <a:pt x="39" y="113"/>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2"/>
                    </a:cubicBezTo>
                    <a:cubicBezTo>
                      <a:pt x="39" y="112"/>
                      <a:pt x="39" y="112"/>
                      <a:pt x="39" y="111"/>
                    </a:cubicBezTo>
                    <a:cubicBezTo>
                      <a:pt x="39" y="111"/>
                      <a:pt x="39" y="111"/>
                      <a:pt x="39" y="111"/>
                    </a:cubicBezTo>
                    <a:cubicBezTo>
                      <a:pt x="40" y="111"/>
                      <a:pt x="40" y="111"/>
                      <a:pt x="40" y="111"/>
                    </a:cubicBezTo>
                    <a:cubicBezTo>
                      <a:pt x="40" y="111"/>
                      <a:pt x="40" y="111"/>
                      <a:pt x="40" y="111"/>
                    </a:cubicBezTo>
                    <a:cubicBezTo>
                      <a:pt x="40" y="111"/>
                      <a:pt x="40" y="111"/>
                      <a:pt x="40" y="111"/>
                    </a:cubicBezTo>
                    <a:cubicBezTo>
                      <a:pt x="40" y="111"/>
                      <a:pt x="40" y="111"/>
                      <a:pt x="40" y="110"/>
                    </a:cubicBezTo>
                    <a:cubicBezTo>
                      <a:pt x="40" y="110"/>
                      <a:pt x="40" y="110"/>
                      <a:pt x="40" y="110"/>
                    </a:cubicBezTo>
                    <a:cubicBezTo>
                      <a:pt x="40" y="110"/>
                      <a:pt x="40" y="110"/>
                      <a:pt x="40" y="110"/>
                    </a:cubicBezTo>
                    <a:cubicBezTo>
                      <a:pt x="40" y="110"/>
                      <a:pt x="40" y="110"/>
                      <a:pt x="40" y="110"/>
                    </a:cubicBezTo>
                    <a:cubicBezTo>
                      <a:pt x="40" y="110"/>
                      <a:pt x="40" y="110"/>
                      <a:pt x="40" y="110"/>
                    </a:cubicBezTo>
                    <a:cubicBezTo>
                      <a:pt x="40" y="110"/>
                      <a:pt x="40" y="110"/>
                      <a:pt x="40" y="110"/>
                    </a:cubicBezTo>
                    <a:cubicBezTo>
                      <a:pt x="40" y="110"/>
                      <a:pt x="40" y="110"/>
                      <a:pt x="40" y="110"/>
                    </a:cubicBezTo>
                    <a:cubicBezTo>
                      <a:pt x="40" y="110"/>
                      <a:pt x="40" y="110"/>
                      <a:pt x="40" y="110"/>
                    </a:cubicBezTo>
                    <a:cubicBezTo>
                      <a:pt x="40" y="109"/>
                      <a:pt x="40" y="109"/>
                      <a:pt x="40" y="109"/>
                    </a:cubicBezTo>
                    <a:cubicBezTo>
                      <a:pt x="40" y="109"/>
                      <a:pt x="40" y="109"/>
                      <a:pt x="40" y="109"/>
                    </a:cubicBezTo>
                    <a:cubicBezTo>
                      <a:pt x="40" y="109"/>
                      <a:pt x="40" y="109"/>
                      <a:pt x="40" y="109"/>
                    </a:cubicBezTo>
                    <a:cubicBezTo>
                      <a:pt x="40" y="109"/>
                      <a:pt x="40" y="109"/>
                      <a:pt x="40" y="109"/>
                    </a:cubicBezTo>
                    <a:cubicBezTo>
                      <a:pt x="40" y="109"/>
                      <a:pt x="40" y="109"/>
                      <a:pt x="40" y="109"/>
                    </a:cubicBezTo>
                    <a:cubicBezTo>
                      <a:pt x="40" y="109"/>
                      <a:pt x="41" y="108"/>
                      <a:pt x="41" y="108"/>
                    </a:cubicBezTo>
                    <a:cubicBezTo>
                      <a:pt x="41"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1" y="108"/>
                      <a:pt x="41" y="108"/>
                      <a:pt x="41" y="108"/>
                    </a:cubicBezTo>
                    <a:cubicBezTo>
                      <a:pt x="41" y="108"/>
                      <a:pt x="41" y="107"/>
                      <a:pt x="41" y="107"/>
                    </a:cubicBezTo>
                    <a:cubicBezTo>
                      <a:pt x="41" y="107"/>
                      <a:pt x="41" y="107"/>
                      <a:pt x="41" y="107"/>
                    </a:cubicBezTo>
                    <a:cubicBezTo>
                      <a:pt x="41" y="107"/>
                      <a:pt x="41" y="107"/>
                      <a:pt x="41" y="107"/>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8"/>
                      <a:pt x="41" y="108"/>
                    </a:cubicBezTo>
                    <a:cubicBezTo>
                      <a:pt x="41" y="108"/>
                      <a:pt x="41" y="107"/>
                      <a:pt x="41" y="107"/>
                    </a:cubicBezTo>
                    <a:cubicBezTo>
                      <a:pt x="41" y="107"/>
                      <a:pt x="41" y="107"/>
                      <a:pt x="41" y="107"/>
                    </a:cubicBezTo>
                    <a:cubicBezTo>
                      <a:pt x="41" y="107"/>
                      <a:pt x="42" y="107"/>
                      <a:pt x="42" y="107"/>
                    </a:cubicBezTo>
                    <a:cubicBezTo>
                      <a:pt x="42" y="107"/>
                      <a:pt x="42" y="107"/>
                      <a:pt x="42" y="107"/>
                    </a:cubicBezTo>
                    <a:cubicBezTo>
                      <a:pt x="42" y="107"/>
                      <a:pt x="42" y="107"/>
                      <a:pt x="42" y="107"/>
                    </a:cubicBezTo>
                    <a:cubicBezTo>
                      <a:pt x="42" y="107"/>
                      <a:pt x="42" y="107"/>
                      <a:pt x="42" y="107"/>
                    </a:cubicBezTo>
                    <a:cubicBezTo>
                      <a:pt x="41" y="107"/>
                      <a:pt x="41" y="107"/>
                      <a:pt x="41" y="107"/>
                    </a:cubicBezTo>
                    <a:cubicBezTo>
                      <a:pt x="41" y="107"/>
                      <a:pt x="41" y="107"/>
                      <a:pt x="41" y="107"/>
                    </a:cubicBezTo>
                    <a:cubicBezTo>
                      <a:pt x="41" y="107"/>
                      <a:pt x="42" y="107"/>
                      <a:pt x="42" y="107"/>
                    </a:cubicBezTo>
                    <a:cubicBezTo>
                      <a:pt x="42" y="107"/>
                      <a:pt x="42" y="107"/>
                      <a:pt x="42" y="107"/>
                    </a:cubicBezTo>
                    <a:cubicBezTo>
                      <a:pt x="42" y="106"/>
                      <a:pt x="42" y="106"/>
                      <a:pt x="42" y="106"/>
                    </a:cubicBezTo>
                    <a:cubicBezTo>
                      <a:pt x="42" y="106"/>
                      <a:pt x="42" y="106"/>
                      <a:pt x="42" y="106"/>
                    </a:cubicBezTo>
                    <a:cubicBezTo>
                      <a:pt x="42" y="106"/>
                      <a:pt x="42" y="106"/>
                      <a:pt x="42" y="106"/>
                    </a:cubicBezTo>
                    <a:cubicBezTo>
                      <a:pt x="42" y="106"/>
                      <a:pt x="42" y="106"/>
                      <a:pt x="42" y="106"/>
                    </a:cubicBezTo>
                    <a:cubicBezTo>
                      <a:pt x="42" y="106"/>
                      <a:pt x="42" y="106"/>
                      <a:pt x="41" y="106"/>
                    </a:cubicBezTo>
                    <a:cubicBezTo>
                      <a:pt x="41" y="106"/>
                      <a:pt x="41" y="106"/>
                      <a:pt x="41" y="106"/>
                    </a:cubicBezTo>
                    <a:cubicBezTo>
                      <a:pt x="41" y="106"/>
                      <a:pt x="41" y="106"/>
                      <a:pt x="41" y="106"/>
                    </a:cubicBezTo>
                    <a:cubicBezTo>
                      <a:pt x="41" y="106"/>
                      <a:pt x="41" y="106"/>
                      <a:pt x="41" y="106"/>
                    </a:cubicBezTo>
                    <a:cubicBezTo>
                      <a:pt x="41" y="106"/>
                      <a:pt x="41" y="106"/>
                      <a:pt x="42" y="106"/>
                    </a:cubicBezTo>
                    <a:cubicBezTo>
                      <a:pt x="42" y="106"/>
                      <a:pt x="42" y="106"/>
                      <a:pt x="42" y="106"/>
                    </a:cubicBezTo>
                    <a:cubicBezTo>
                      <a:pt x="42" y="106"/>
                      <a:pt x="42" y="106"/>
                      <a:pt x="42" y="106"/>
                    </a:cubicBezTo>
                    <a:cubicBezTo>
                      <a:pt x="42" y="106"/>
                      <a:pt x="42" y="105"/>
                      <a:pt x="42" y="105"/>
                    </a:cubicBezTo>
                    <a:cubicBezTo>
                      <a:pt x="42" y="105"/>
                      <a:pt x="42" y="105"/>
                      <a:pt x="42" y="105"/>
                    </a:cubicBezTo>
                    <a:cubicBezTo>
                      <a:pt x="42" y="105"/>
                      <a:pt x="42" y="105"/>
                      <a:pt x="42" y="105"/>
                    </a:cubicBezTo>
                    <a:cubicBezTo>
                      <a:pt x="42" y="105"/>
                      <a:pt x="42" y="105"/>
                      <a:pt x="43" y="105"/>
                    </a:cubicBezTo>
                    <a:cubicBezTo>
                      <a:pt x="43" y="105"/>
                      <a:pt x="43" y="105"/>
                      <a:pt x="43" y="105"/>
                    </a:cubicBezTo>
                    <a:cubicBezTo>
                      <a:pt x="43" y="105"/>
                      <a:pt x="43" y="104"/>
                      <a:pt x="43" y="104"/>
                    </a:cubicBezTo>
                    <a:cubicBezTo>
                      <a:pt x="43" y="104"/>
                      <a:pt x="43" y="104"/>
                      <a:pt x="43" y="104"/>
                    </a:cubicBezTo>
                    <a:cubicBezTo>
                      <a:pt x="43" y="104"/>
                      <a:pt x="43" y="104"/>
                      <a:pt x="43" y="104"/>
                    </a:cubicBezTo>
                    <a:cubicBezTo>
                      <a:pt x="43" y="104"/>
                      <a:pt x="43" y="104"/>
                      <a:pt x="43" y="104"/>
                    </a:cubicBezTo>
                    <a:cubicBezTo>
                      <a:pt x="44" y="104"/>
                      <a:pt x="44" y="104"/>
                      <a:pt x="44" y="103"/>
                    </a:cubicBezTo>
                    <a:cubicBezTo>
                      <a:pt x="44" y="103"/>
                      <a:pt x="44" y="103"/>
                      <a:pt x="44" y="103"/>
                    </a:cubicBezTo>
                    <a:cubicBezTo>
                      <a:pt x="44" y="103"/>
                      <a:pt x="44" y="103"/>
                      <a:pt x="44" y="103"/>
                    </a:cubicBezTo>
                    <a:cubicBezTo>
                      <a:pt x="44" y="103"/>
                      <a:pt x="44"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3" y="103"/>
                      <a:pt x="43" y="103"/>
                      <a:pt x="43" y="103"/>
                    </a:cubicBezTo>
                    <a:cubicBezTo>
                      <a:pt x="42" y="103"/>
                      <a:pt x="42" y="103"/>
                      <a:pt x="42" y="103"/>
                    </a:cubicBezTo>
                    <a:cubicBezTo>
                      <a:pt x="42" y="103"/>
                      <a:pt x="42" y="103"/>
                      <a:pt x="42" y="103"/>
                    </a:cubicBezTo>
                    <a:cubicBezTo>
                      <a:pt x="42" y="103"/>
                      <a:pt x="42" y="103"/>
                      <a:pt x="42" y="103"/>
                    </a:cubicBezTo>
                    <a:cubicBezTo>
                      <a:pt x="42" y="103"/>
                      <a:pt x="42" y="103"/>
                      <a:pt x="42" y="103"/>
                    </a:cubicBezTo>
                    <a:cubicBezTo>
                      <a:pt x="42" y="103"/>
                      <a:pt x="42" y="103"/>
                      <a:pt x="42" y="103"/>
                    </a:cubicBezTo>
                    <a:cubicBezTo>
                      <a:pt x="41" y="103"/>
                      <a:pt x="41" y="103"/>
                      <a:pt x="41" y="103"/>
                    </a:cubicBezTo>
                    <a:cubicBezTo>
                      <a:pt x="41" y="103"/>
                      <a:pt x="41" y="103"/>
                      <a:pt x="41" y="103"/>
                    </a:cubicBezTo>
                    <a:cubicBezTo>
                      <a:pt x="41" y="103"/>
                      <a:pt x="41" y="103"/>
                      <a:pt x="41" y="103"/>
                    </a:cubicBezTo>
                    <a:cubicBezTo>
                      <a:pt x="41" y="103"/>
                      <a:pt x="41" y="103"/>
                      <a:pt x="41" y="103"/>
                    </a:cubicBezTo>
                    <a:cubicBezTo>
                      <a:pt x="41" y="103"/>
                      <a:pt x="41" y="103"/>
                      <a:pt x="41" y="103"/>
                    </a:cubicBezTo>
                    <a:cubicBezTo>
                      <a:pt x="40" y="103"/>
                      <a:pt x="40" y="103"/>
                      <a:pt x="40" y="103"/>
                    </a:cubicBezTo>
                    <a:cubicBezTo>
                      <a:pt x="40" y="103"/>
                      <a:pt x="40" y="103"/>
                      <a:pt x="40" y="103"/>
                    </a:cubicBezTo>
                    <a:cubicBezTo>
                      <a:pt x="40" y="103"/>
                      <a:pt x="40" y="103"/>
                      <a:pt x="40" y="103"/>
                    </a:cubicBezTo>
                    <a:cubicBezTo>
                      <a:pt x="40" y="103"/>
                      <a:pt x="40" y="103"/>
                      <a:pt x="40" y="103"/>
                    </a:cubicBezTo>
                    <a:cubicBezTo>
                      <a:pt x="40" y="103"/>
                      <a:pt x="40" y="103"/>
                      <a:pt x="40" y="103"/>
                    </a:cubicBezTo>
                    <a:cubicBezTo>
                      <a:pt x="40" y="103"/>
                      <a:pt x="40" y="103"/>
                      <a:pt x="40" y="103"/>
                    </a:cubicBezTo>
                    <a:cubicBezTo>
                      <a:pt x="40" y="103"/>
                      <a:pt x="40" y="103"/>
                      <a:pt x="39" y="103"/>
                    </a:cubicBezTo>
                    <a:cubicBezTo>
                      <a:pt x="39" y="103"/>
                      <a:pt x="39" y="103"/>
                      <a:pt x="39" y="103"/>
                    </a:cubicBezTo>
                    <a:cubicBezTo>
                      <a:pt x="39" y="103"/>
                      <a:pt x="39" y="103"/>
                      <a:pt x="39" y="103"/>
                    </a:cubicBezTo>
                    <a:cubicBezTo>
                      <a:pt x="39" y="103"/>
                      <a:pt x="39" y="103"/>
                      <a:pt x="39" y="103"/>
                    </a:cubicBezTo>
                    <a:cubicBezTo>
                      <a:pt x="39" y="103"/>
                      <a:pt x="39" y="103"/>
                      <a:pt x="39" y="103"/>
                    </a:cubicBezTo>
                    <a:cubicBezTo>
                      <a:pt x="39" y="104"/>
                      <a:pt x="39" y="104"/>
                      <a:pt x="39" y="104"/>
                    </a:cubicBezTo>
                    <a:cubicBezTo>
                      <a:pt x="39" y="104"/>
                      <a:pt x="39" y="104"/>
                      <a:pt x="39" y="104"/>
                    </a:cubicBezTo>
                    <a:cubicBezTo>
                      <a:pt x="39" y="104"/>
                      <a:pt x="39" y="104"/>
                      <a:pt x="39" y="104"/>
                    </a:cubicBezTo>
                    <a:cubicBezTo>
                      <a:pt x="39" y="104"/>
                      <a:pt x="39" y="104"/>
                      <a:pt x="39" y="104"/>
                    </a:cubicBezTo>
                    <a:cubicBezTo>
                      <a:pt x="39" y="104"/>
                      <a:pt x="38" y="104"/>
                      <a:pt x="38" y="104"/>
                    </a:cubicBezTo>
                    <a:cubicBezTo>
                      <a:pt x="38" y="104"/>
                      <a:pt x="38" y="104"/>
                      <a:pt x="38" y="104"/>
                    </a:cubicBezTo>
                    <a:cubicBezTo>
                      <a:pt x="38" y="105"/>
                      <a:pt x="38" y="105"/>
                      <a:pt x="38" y="105"/>
                    </a:cubicBezTo>
                    <a:cubicBezTo>
                      <a:pt x="38" y="105"/>
                      <a:pt x="38" y="105"/>
                      <a:pt x="38" y="105"/>
                    </a:cubicBezTo>
                    <a:cubicBezTo>
                      <a:pt x="38" y="105"/>
                      <a:pt x="38" y="105"/>
                      <a:pt x="38" y="105"/>
                    </a:cubicBezTo>
                    <a:cubicBezTo>
                      <a:pt x="38" y="105"/>
                      <a:pt x="38" y="105"/>
                      <a:pt x="38" y="105"/>
                    </a:cubicBezTo>
                    <a:cubicBezTo>
                      <a:pt x="38" y="105"/>
                      <a:pt x="38" y="105"/>
                      <a:pt x="38" y="105"/>
                    </a:cubicBezTo>
                    <a:cubicBezTo>
                      <a:pt x="38" y="105"/>
                      <a:pt x="38" y="105"/>
                      <a:pt x="38" y="105"/>
                    </a:cubicBezTo>
                    <a:cubicBezTo>
                      <a:pt x="38" y="105"/>
                      <a:pt x="38" y="105"/>
                      <a:pt x="38" y="105"/>
                    </a:cubicBezTo>
                    <a:cubicBezTo>
                      <a:pt x="38" y="105"/>
                      <a:pt x="38" y="105"/>
                      <a:pt x="38" y="105"/>
                    </a:cubicBezTo>
                    <a:cubicBezTo>
                      <a:pt x="38" y="105"/>
                      <a:pt x="38" y="105"/>
                      <a:pt x="38" y="106"/>
                    </a:cubicBezTo>
                    <a:cubicBezTo>
                      <a:pt x="38" y="106"/>
                      <a:pt x="38" y="106"/>
                      <a:pt x="38" y="106"/>
                    </a:cubicBezTo>
                    <a:cubicBezTo>
                      <a:pt x="38" y="106"/>
                      <a:pt x="38" y="106"/>
                      <a:pt x="38" y="106"/>
                    </a:cubicBezTo>
                    <a:cubicBezTo>
                      <a:pt x="38" y="106"/>
                      <a:pt x="38" y="106"/>
                      <a:pt x="38" y="106"/>
                    </a:cubicBezTo>
                    <a:cubicBezTo>
                      <a:pt x="38" y="106"/>
                      <a:pt x="38" y="106"/>
                      <a:pt x="38" y="106"/>
                    </a:cubicBezTo>
                    <a:cubicBezTo>
                      <a:pt x="38" y="106"/>
                      <a:pt x="38" y="106"/>
                      <a:pt x="38" y="106"/>
                    </a:cubicBezTo>
                    <a:cubicBezTo>
                      <a:pt x="38" y="106"/>
                      <a:pt x="38" y="106"/>
                      <a:pt x="38" y="106"/>
                    </a:cubicBezTo>
                    <a:cubicBezTo>
                      <a:pt x="38" y="106"/>
                      <a:pt x="38" y="106"/>
                      <a:pt x="37" y="106"/>
                    </a:cubicBezTo>
                    <a:cubicBezTo>
                      <a:pt x="37" y="106"/>
                      <a:pt x="37" y="106"/>
                      <a:pt x="37" y="106"/>
                    </a:cubicBezTo>
                    <a:cubicBezTo>
                      <a:pt x="37" y="106"/>
                      <a:pt x="37" y="106"/>
                      <a:pt x="37" y="106"/>
                    </a:cubicBezTo>
                    <a:cubicBezTo>
                      <a:pt x="37" y="106"/>
                      <a:pt x="37" y="106"/>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7" y="107"/>
                      <a:pt x="37" y="107"/>
                    </a:cubicBezTo>
                    <a:cubicBezTo>
                      <a:pt x="37" y="107"/>
                      <a:pt x="36" y="107"/>
                      <a:pt x="36" y="107"/>
                    </a:cubicBezTo>
                    <a:cubicBezTo>
                      <a:pt x="36" y="107"/>
                      <a:pt x="36" y="107"/>
                      <a:pt x="36" y="107"/>
                    </a:cubicBezTo>
                    <a:cubicBezTo>
                      <a:pt x="36" y="107"/>
                      <a:pt x="36" y="107"/>
                      <a:pt x="36" y="107"/>
                    </a:cubicBezTo>
                    <a:cubicBezTo>
                      <a:pt x="36" y="107"/>
                      <a:pt x="36" y="107"/>
                      <a:pt x="36" y="107"/>
                    </a:cubicBezTo>
                    <a:cubicBezTo>
                      <a:pt x="36" y="107"/>
                      <a:pt x="36" y="107"/>
                      <a:pt x="37" y="107"/>
                    </a:cubicBezTo>
                    <a:cubicBezTo>
                      <a:pt x="37" y="107"/>
                      <a:pt x="37" y="107"/>
                      <a:pt x="37" y="107"/>
                    </a:cubicBezTo>
                    <a:cubicBezTo>
                      <a:pt x="37" y="108"/>
                      <a:pt x="37"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8"/>
                    </a:cubicBezTo>
                    <a:cubicBezTo>
                      <a:pt x="36" y="108"/>
                      <a:pt x="36" y="108"/>
                      <a:pt x="36" y="107"/>
                    </a:cubicBezTo>
                    <a:cubicBezTo>
                      <a:pt x="36" y="107"/>
                      <a:pt x="36" y="107"/>
                      <a:pt x="36" y="107"/>
                    </a:cubicBezTo>
                    <a:cubicBezTo>
                      <a:pt x="36" y="107"/>
                      <a:pt x="36" y="107"/>
                      <a:pt x="36" y="107"/>
                    </a:cubicBezTo>
                    <a:cubicBezTo>
                      <a:pt x="36" y="107"/>
                      <a:pt x="35" y="107"/>
                      <a:pt x="35" y="107"/>
                    </a:cubicBezTo>
                    <a:cubicBezTo>
                      <a:pt x="35" y="107"/>
                      <a:pt x="35" y="107"/>
                      <a:pt x="35" y="107"/>
                    </a:cubicBezTo>
                    <a:cubicBezTo>
                      <a:pt x="35" y="107"/>
                      <a:pt x="35" y="107"/>
                      <a:pt x="35" y="107"/>
                    </a:cubicBezTo>
                    <a:cubicBezTo>
                      <a:pt x="35" y="107"/>
                      <a:pt x="35" y="107"/>
                      <a:pt x="35" y="107"/>
                    </a:cubicBezTo>
                    <a:cubicBezTo>
                      <a:pt x="35" y="107"/>
                      <a:pt x="35" y="107"/>
                      <a:pt x="35" y="108"/>
                    </a:cubicBezTo>
                    <a:cubicBezTo>
                      <a:pt x="35" y="108"/>
                      <a:pt x="35" y="108"/>
                      <a:pt x="35" y="108"/>
                    </a:cubicBezTo>
                    <a:cubicBezTo>
                      <a:pt x="35" y="108"/>
                      <a:pt x="35" y="108"/>
                      <a:pt x="35" y="108"/>
                    </a:cubicBezTo>
                    <a:cubicBezTo>
                      <a:pt x="35" y="108"/>
                      <a:pt x="35" y="108"/>
                      <a:pt x="35" y="108"/>
                    </a:cubicBezTo>
                    <a:cubicBezTo>
                      <a:pt x="35" y="108"/>
                      <a:pt x="35" y="108"/>
                      <a:pt x="35" y="108"/>
                    </a:cubicBezTo>
                    <a:cubicBezTo>
                      <a:pt x="35" y="108"/>
                      <a:pt x="35" y="108"/>
                      <a:pt x="35" y="108"/>
                    </a:cubicBezTo>
                    <a:cubicBezTo>
                      <a:pt x="35" y="108"/>
                      <a:pt x="35" y="108"/>
                      <a:pt x="35" y="108"/>
                    </a:cubicBezTo>
                    <a:cubicBezTo>
                      <a:pt x="34" y="108"/>
                      <a:pt x="34" y="108"/>
                      <a:pt x="34" y="108"/>
                    </a:cubicBezTo>
                    <a:cubicBezTo>
                      <a:pt x="34" y="108"/>
                      <a:pt x="34" y="108"/>
                      <a:pt x="34" y="108"/>
                    </a:cubicBezTo>
                    <a:cubicBezTo>
                      <a:pt x="34" y="108"/>
                      <a:pt x="34" y="108"/>
                      <a:pt x="34" y="108"/>
                    </a:cubicBezTo>
                    <a:cubicBezTo>
                      <a:pt x="34" y="108"/>
                      <a:pt x="34" y="108"/>
                      <a:pt x="34" y="108"/>
                    </a:cubicBezTo>
                    <a:cubicBezTo>
                      <a:pt x="34" y="108"/>
                      <a:pt x="34" y="108"/>
                      <a:pt x="34" y="108"/>
                    </a:cubicBezTo>
                    <a:cubicBezTo>
                      <a:pt x="34" y="108"/>
                      <a:pt x="34" y="108"/>
                      <a:pt x="33" y="108"/>
                    </a:cubicBezTo>
                    <a:cubicBezTo>
                      <a:pt x="33" y="108"/>
                      <a:pt x="33" y="108"/>
                      <a:pt x="33" y="108"/>
                    </a:cubicBezTo>
                    <a:cubicBezTo>
                      <a:pt x="33" y="108"/>
                      <a:pt x="33" y="108"/>
                      <a:pt x="33" y="108"/>
                    </a:cubicBezTo>
                    <a:cubicBezTo>
                      <a:pt x="33" y="108"/>
                      <a:pt x="33" y="108"/>
                      <a:pt x="33" y="108"/>
                    </a:cubicBezTo>
                    <a:cubicBezTo>
                      <a:pt x="33" y="108"/>
                      <a:pt x="33" y="108"/>
                      <a:pt x="33" y="108"/>
                    </a:cubicBezTo>
                    <a:cubicBezTo>
                      <a:pt x="33" y="108"/>
                      <a:pt x="33" y="108"/>
                      <a:pt x="33" y="108"/>
                    </a:cubicBezTo>
                    <a:cubicBezTo>
                      <a:pt x="33" y="108"/>
                      <a:pt x="33" y="108"/>
                      <a:pt x="33" y="108"/>
                    </a:cubicBezTo>
                    <a:cubicBezTo>
                      <a:pt x="32" y="108"/>
                      <a:pt x="32" y="108"/>
                      <a:pt x="32" y="108"/>
                    </a:cubicBezTo>
                    <a:cubicBezTo>
                      <a:pt x="32" y="108"/>
                      <a:pt x="32" y="108"/>
                      <a:pt x="32" y="108"/>
                    </a:cubicBezTo>
                    <a:cubicBezTo>
                      <a:pt x="32" y="108"/>
                      <a:pt x="32" y="108"/>
                      <a:pt x="32" y="108"/>
                    </a:cubicBezTo>
                    <a:cubicBezTo>
                      <a:pt x="32" y="108"/>
                      <a:pt x="32" y="108"/>
                      <a:pt x="32" y="108"/>
                    </a:cubicBezTo>
                    <a:cubicBezTo>
                      <a:pt x="32" y="108"/>
                      <a:pt x="32" y="108"/>
                      <a:pt x="32" y="108"/>
                    </a:cubicBezTo>
                    <a:cubicBezTo>
                      <a:pt x="32" y="108"/>
                      <a:pt x="32" y="107"/>
                      <a:pt x="32" y="107"/>
                    </a:cubicBezTo>
                    <a:cubicBezTo>
                      <a:pt x="32" y="107"/>
                      <a:pt x="32" y="107"/>
                      <a:pt x="32" y="107"/>
                    </a:cubicBezTo>
                    <a:cubicBezTo>
                      <a:pt x="32" y="107"/>
                      <a:pt x="32" y="107"/>
                      <a:pt x="32" y="107"/>
                    </a:cubicBezTo>
                    <a:cubicBezTo>
                      <a:pt x="32" y="107"/>
                      <a:pt x="32" y="107"/>
                      <a:pt x="32" y="107"/>
                    </a:cubicBezTo>
                    <a:cubicBezTo>
                      <a:pt x="31" y="107"/>
                      <a:pt x="31" y="107"/>
                      <a:pt x="31" y="107"/>
                    </a:cubicBezTo>
                    <a:cubicBezTo>
                      <a:pt x="31" y="107"/>
                      <a:pt x="31" y="107"/>
                      <a:pt x="31" y="107"/>
                    </a:cubicBezTo>
                    <a:cubicBezTo>
                      <a:pt x="31" y="107"/>
                      <a:pt x="31" y="107"/>
                      <a:pt x="31" y="107"/>
                    </a:cubicBezTo>
                    <a:cubicBezTo>
                      <a:pt x="31" y="107"/>
                      <a:pt x="31" y="107"/>
                      <a:pt x="31" y="107"/>
                    </a:cubicBezTo>
                    <a:cubicBezTo>
                      <a:pt x="31" y="107"/>
                      <a:pt x="31" y="106"/>
                      <a:pt x="31" y="106"/>
                    </a:cubicBezTo>
                    <a:cubicBezTo>
                      <a:pt x="31" y="106"/>
                      <a:pt x="31" y="106"/>
                      <a:pt x="31" y="106"/>
                    </a:cubicBezTo>
                    <a:cubicBezTo>
                      <a:pt x="31" y="106"/>
                      <a:pt x="31" y="106"/>
                      <a:pt x="31" y="106"/>
                    </a:cubicBezTo>
                    <a:cubicBezTo>
                      <a:pt x="31" y="106"/>
                      <a:pt x="31" y="106"/>
                      <a:pt x="31" y="106"/>
                    </a:cubicBezTo>
                    <a:cubicBezTo>
                      <a:pt x="31" y="106"/>
                      <a:pt x="31" y="105"/>
                      <a:pt x="31" y="105"/>
                    </a:cubicBezTo>
                    <a:cubicBezTo>
                      <a:pt x="31" y="105"/>
                      <a:pt x="31" y="105"/>
                      <a:pt x="31" y="105"/>
                    </a:cubicBezTo>
                    <a:cubicBezTo>
                      <a:pt x="31" y="105"/>
                      <a:pt x="31" y="105"/>
                      <a:pt x="31" y="105"/>
                    </a:cubicBezTo>
                    <a:cubicBezTo>
                      <a:pt x="31" y="105"/>
                      <a:pt x="31" y="104"/>
                      <a:pt x="31" y="104"/>
                    </a:cubicBezTo>
                    <a:cubicBezTo>
                      <a:pt x="31" y="104"/>
                      <a:pt x="30" y="104"/>
                      <a:pt x="30" y="104"/>
                    </a:cubicBezTo>
                    <a:cubicBezTo>
                      <a:pt x="30" y="104"/>
                      <a:pt x="30" y="104"/>
                      <a:pt x="30" y="104"/>
                    </a:cubicBezTo>
                    <a:cubicBezTo>
                      <a:pt x="30" y="104"/>
                      <a:pt x="30" y="104"/>
                      <a:pt x="30" y="104"/>
                    </a:cubicBezTo>
                    <a:cubicBezTo>
                      <a:pt x="30" y="104"/>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1"/>
                      <a:pt x="30" y="101"/>
                      <a:pt x="30" y="101"/>
                    </a:cubicBezTo>
                    <a:cubicBezTo>
                      <a:pt x="30" y="101"/>
                      <a:pt x="30" y="101"/>
                      <a:pt x="30" y="101"/>
                    </a:cubicBezTo>
                    <a:cubicBezTo>
                      <a:pt x="30" y="101"/>
                      <a:pt x="30" y="101"/>
                      <a:pt x="30" y="101"/>
                    </a:cubicBezTo>
                    <a:cubicBezTo>
                      <a:pt x="30" y="101"/>
                      <a:pt x="30" y="101"/>
                      <a:pt x="30" y="101"/>
                    </a:cubicBezTo>
                    <a:cubicBezTo>
                      <a:pt x="30" y="101"/>
                      <a:pt x="30" y="101"/>
                      <a:pt x="30" y="100"/>
                    </a:cubicBezTo>
                    <a:cubicBezTo>
                      <a:pt x="30" y="100"/>
                      <a:pt x="30" y="100"/>
                      <a:pt x="30" y="100"/>
                    </a:cubicBezTo>
                    <a:cubicBezTo>
                      <a:pt x="30" y="100"/>
                      <a:pt x="30" y="100"/>
                      <a:pt x="30" y="100"/>
                    </a:cubicBezTo>
                    <a:cubicBezTo>
                      <a:pt x="30" y="100"/>
                      <a:pt x="31" y="100"/>
                      <a:pt x="31" y="99"/>
                    </a:cubicBezTo>
                    <a:cubicBezTo>
                      <a:pt x="31" y="99"/>
                      <a:pt x="31" y="99"/>
                      <a:pt x="31" y="99"/>
                    </a:cubicBezTo>
                    <a:cubicBezTo>
                      <a:pt x="31" y="99"/>
                      <a:pt x="31" y="99"/>
                      <a:pt x="31" y="99"/>
                    </a:cubicBezTo>
                    <a:cubicBezTo>
                      <a:pt x="31" y="99"/>
                      <a:pt x="31" y="99"/>
                      <a:pt x="31" y="99"/>
                    </a:cubicBezTo>
                    <a:cubicBezTo>
                      <a:pt x="31" y="99"/>
                      <a:pt x="31" y="99"/>
                      <a:pt x="31" y="99"/>
                    </a:cubicBezTo>
                    <a:cubicBezTo>
                      <a:pt x="31" y="99"/>
                      <a:pt x="31" y="99"/>
                      <a:pt x="31" y="98"/>
                    </a:cubicBezTo>
                    <a:cubicBezTo>
                      <a:pt x="31" y="98"/>
                      <a:pt x="31" y="98"/>
                      <a:pt x="31" y="98"/>
                    </a:cubicBezTo>
                    <a:cubicBezTo>
                      <a:pt x="31" y="98"/>
                      <a:pt x="31" y="98"/>
                      <a:pt x="31" y="98"/>
                    </a:cubicBezTo>
                    <a:cubicBezTo>
                      <a:pt x="31" y="98"/>
                      <a:pt x="31" y="98"/>
                      <a:pt x="31" y="98"/>
                    </a:cubicBezTo>
                    <a:cubicBezTo>
                      <a:pt x="31" y="98"/>
                      <a:pt x="31" y="98"/>
                      <a:pt x="31" y="98"/>
                    </a:cubicBezTo>
                    <a:cubicBezTo>
                      <a:pt x="31" y="98"/>
                      <a:pt x="31" y="98"/>
                      <a:pt x="31" y="98"/>
                    </a:cubicBezTo>
                    <a:cubicBezTo>
                      <a:pt x="31" y="98"/>
                      <a:pt x="31" y="97"/>
                      <a:pt x="31" y="97"/>
                    </a:cubicBezTo>
                    <a:cubicBezTo>
                      <a:pt x="31" y="97"/>
                      <a:pt x="31" y="97"/>
                      <a:pt x="31" y="97"/>
                    </a:cubicBezTo>
                    <a:cubicBezTo>
                      <a:pt x="31" y="97"/>
                      <a:pt x="31" y="97"/>
                      <a:pt x="31" y="97"/>
                    </a:cubicBezTo>
                    <a:cubicBezTo>
                      <a:pt x="31" y="97"/>
                      <a:pt x="32" y="97"/>
                      <a:pt x="32" y="97"/>
                    </a:cubicBezTo>
                    <a:cubicBezTo>
                      <a:pt x="32" y="97"/>
                      <a:pt x="32" y="97"/>
                      <a:pt x="32" y="97"/>
                    </a:cubicBezTo>
                    <a:cubicBezTo>
                      <a:pt x="32" y="97"/>
                      <a:pt x="32" y="97"/>
                      <a:pt x="32" y="97"/>
                    </a:cubicBezTo>
                    <a:cubicBezTo>
                      <a:pt x="32" y="97"/>
                      <a:pt x="32" y="97"/>
                      <a:pt x="32" y="97"/>
                    </a:cubicBezTo>
                    <a:cubicBezTo>
                      <a:pt x="32" y="96"/>
                      <a:pt x="32" y="96"/>
                      <a:pt x="32" y="96"/>
                    </a:cubicBezTo>
                    <a:cubicBezTo>
                      <a:pt x="32" y="96"/>
                      <a:pt x="32" y="96"/>
                      <a:pt x="32" y="96"/>
                    </a:cubicBezTo>
                    <a:cubicBezTo>
                      <a:pt x="32" y="96"/>
                      <a:pt x="32" y="96"/>
                      <a:pt x="32" y="96"/>
                    </a:cubicBezTo>
                    <a:cubicBezTo>
                      <a:pt x="32" y="96"/>
                      <a:pt x="32" y="96"/>
                      <a:pt x="32" y="95"/>
                    </a:cubicBezTo>
                    <a:cubicBezTo>
                      <a:pt x="32" y="95"/>
                      <a:pt x="32" y="95"/>
                      <a:pt x="32" y="95"/>
                    </a:cubicBezTo>
                    <a:cubicBezTo>
                      <a:pt x="32" y="95"/>
                      <a:pt x="32" y="95"/>
                      <a:pt x="32" y="95"/>
                    </a:cubicBezTo>
                    <a:cubicBezTo>
                      <a:pt x="32" y="95"/>
                      <a:pt x="32" y="95"/>
                      <a:pt x="32" y="95"/>
                    </a:cubicBezTo>
                    <a:cubicBezTo>
                      <a:pt x="32" y="95"/>
                      <a:pt x="32" y="95"/>
                      <a:pt x="32" y="95"/>
                    </a:cubicBezTo>
                    <a:cubicBezTo>
                      <a:pt x="32" y="95"/>
                      <a:pt x="32" y="95"/>
                      <a:pt x="32" y="95"/>
                    </a:cubicBezTo>
                    <a:cubicBezTo>
                      <a:pt x="32"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2" y="95"/>
                      <a:pt x="32"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5"/>
                      <a:pt x="33" y="95"/>
                    </a:cubicBezTo>
                    <a:cubicBezTo>
                      <a:pt x="33" y="95"/>
                      <a:pt x="33" y="94"/>
                      <a:pt x="33" y="94"/>
                    </a:cubicBezTo>
                    <a:cubicBezTo>
                      <a:pt x="33" y="94"/>
                      <a:pt x="33" y="94"/>
                      <a:pt x="33" y="94"/>
                    </a:cubicBezTo>
                    <a:cubicBezTo>
                      <a:pt x="33" y="94"/>
                      <a:pt x="33" y="94"/>
                      <a:pt x="33" y="94"/>
                    </a:cubicBezTo>
                    <a:cubicBezTo>
                      <a:pt x="33" y="94"/>
                      <a:pt x="33" y="94"/>
                      <a:pt x="33" y="94"/>
                    </a:cubicBezTo>
                    <a:cubicBezTo>
                      <a:pt x="33" y="94"/>
                      <a:pt x="33" y="94"/>
                      <a:pt x="33" y="94"/>
                    </a:cubicBezTo>
                    <a:cubicBezTo>
                      <a:pt x="33" y="94"/>
                      <a:pt x="33" y="94"/>
                      <a:pt x="33" y="94"/>
                    </a:cubicBezTo>
                    <a:cubicBezTo>
                      <a:pt x="33" y="94"/>
                      <a:pt x="33" y="94"/>
                      <a:pt x="33" y="94"/>
                    </a:cubicBezTo>
                    <a:cubicBezTo>
                      <a:pt x="33" y="94"/>
                      <a:pt x="33" y="94"/>
                      <a:pt x="33" y="94"/>
                    </a:cubicBezTo>
                    <a:cubicBezTo>
                      <a:pt x="33" y="94"/>
                      <a:pt x="34" y="94"/>
                      <a:pt x="34" y="94"/>
                    </a:cubicBezTo>
                    <a:cubicBezTo>
                      <a:pt x="34" y="94"/>
                      <a:pt x="34" y="94"/>
                      <a:pt x="34" y="94"/>
                    </a:cubicBezTo>
                    <a:cubicBezTo>
                      <a:pt x="34" y="93"/>
                      <a:pt x="34" y="93"/>
                      <a:pt x="34" y="93"/>
                    </a:cubicBezTo>
                    <a:cubicBezTo>
                      <a:pt x="34" y="93"/>
                      <a:pt x="34" y="93"/>
                      <a:pt x="34" y="93"/>
                    </a:cubicBezTo>
                    <a:cubicBezTo>
                      <a:pt x="34" y="93"/>
                      <a:pt x="34" y="93"/>
                      <a:pt x="34" y="93"/>
                    </a:cubicBezTo>
                    <a:cubicBezTo>
                      <a:pt x="34" y="93"/>
                      <a:pt x="34" y="93"/>
                      <a:pt x="34" y="93"/>
                    </a:cubicBezTo>
                    <a:cubicBezTo>
                      <a:pt x="34" y="93"/>
                      <a:pt x="34" y="93"/>
                      <a:pt x="34" y="93"/>
                    </a:cubicBezTo>
                    <a:cubicBezTo>
                      <a:pt x="34" y="93"/>
                      <a:pt x="34" y="93"/>
                      <a:pt x="34" y="93"/>
                    </a:cubicBezTo>
                    <a:cubicBezTo>
                      <a:pt x="34" y="93"/>
                      <a:pt x="34" y="93"/>
                      <a:pt x="34" y="93"/>
                    </a:cubicBezTo>
                    <a:cubicBezTo>
                      <a:pt x="34" y="93"/>
                      <a:pt x="34" y="93"/>
                      <a:pt x="34" y="93"/>
                    </a:cubicBezTo>
                    <a:cubicBezTo>
                      <a:pt x="34" y="92"/>
                      <a:pt x="34" y="92"/>
                      <a:pt x="34" y="92"/>
                    </a:cubicBezTo>
                    <a:cubicBezTo>
                      <a:pt x="34" y="92"/>
                      <a:pt x="34" y="92"/>
                      <a:pt x="34" y="92"/>
                    </a:cubicBezTo>
                    <a:cubicBezTo>
                      <a:pt x="34" y="92"/>
                      <a:pt x="34" y="92"/>
                      <a:pt x="34" y="92"/>
                    </a:cubicBezTo>
                    <a:cubicBezTo>
                      <a:pt x="34" y="92"/>
                      <a:pt x="34" y="92"/>
                      <a:pt x="34" y="92"/>
                    </a:cubicBezTo>
                    <a:cubicBezTo>
                      <a:pt x="34" y="92"/>
                      <a:pt x="34" y="92"/>
                      <a:pt x="34" y="92"/>
                    </a:cubicBezTo>
                    <a:cubicBezTo>
                      <a:pt x="34" y="92"/>
                      <a:pt x="34" y="92"/>
                      <a:pt x="34" y="92"/>
                    </a:cubicBezTo>
                    <a:cubicBezTo>
                      <a:pt x="34" y="92"/>
                      <a:pt x="34" y="92"/>
                      <a:pt x="34" y="92"/>
                    </a:cubicBezTo>
                    <a:cubicBezTo>
                      <a:pt x="34" y="92"/>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4" y="91"/>
                      <a:pt x="34" y="91"/>
                    </a:cubicBezTo>
                    <a:cubicBezTo>
                      <a:pt x="34" y="91"/>
                      <a:pt x="35" y="91"/>
                      <a:pt x="35" y="91"/>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5" y="90"/>
                      <a:pt x="35" y="90"/>
                    </a:cubicBezTo>
                    <a:cubicBezTo>
                      <a:pt x="35" y="90"/>
                      <a:pt x="36" y="90"/>
                      <a:pt x="36" y="90"/>
                    </a:cubicBezTo>
                    <a:cubicBezTo>
                      <a:pt x="36" y="90"/>
                      <a:pt x="36" y="90"/>
                      <a:pt x="36" y="90"/>
                    </a:cubicBezTo>
                    <a:cubicBezTo>
                      <a:pt x="36" y="90"/>
                      <a:pt x="36" y="90"/>
                      <a:pt x="36" y="90"/>
                    </a:cubicBezTo>
                    <a:cubicBezTo>
                      <a:pt x="36" y="90"/>
                      <a:pt x="36" y="90"/>
                      <a:pt x="36" y="90"/>
                    </a:cubicBezTo>
                    <a:cubicBezTo>
                      <a:pt x="36" y="90"/>
                      <a:pt x="36" y="90"/>
                      <a:pt x="36" y="90"/>
                    </a:cubicBezTo>
                    <a:cubicBezTo>
                      <a:pt x="36" y="90"/>
                      <a:pt x="36" y="90"/>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6" y="89"/>
                      <a:pt x="36" y="89"/>
                      <a:pt x="36"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7" y="89"/>
                      <a:pt x="37" y="89"/>
                      <a:pt x="37" y="89"/>
                    </a:cubicBezTo>
                    <a:cubicBezTo>
                      <a:pt x="38" y="89"/>
                      <a:pt x="38" y="89"/>
                      <a:pt x="38" y="89"/>
                    </a:cubicBezTo>
                    <a:cubicBezTo>
                      <a:pt x="38" y="89"/>
                      <a:pt x="38" y="89"/>
                      <a:pt x="38" y="89"/>
                    </a:cubicBezTo>
                    <a:cubicBezTo>
                      <a:pt x="38" y="89"/>
                      <a:pt x="38" y="89"/>
                      <a:pt x="38" y="88"/>
                    </a:cubicBezTo>
                    <a:cubicBezTo>
                      <a:pt x="38" y="88"/>
                      <a:pt x="38" y="88"/>
                      <a:pt x="38" y="88"/>
                    </a:cubicBezTo>
                    <a:cubicBezTo>
                      <a:pt x="38" y="88"/>
                      <a:pt x="38" y="88"/>
                      <a:pt x="38" y="88"/>
                    </a:cubicBezTo>
                    <a:cubicBezTo>
                      <a:pt x="38" y="88"/>
                      <a:pt x="38" y="88"/>
                      <a:pt x="38" y="88"/>
                    </a:cubicBezTo>
                    <a:cubicBezTo>
                      <a:pt x="38" y="88"/>
                      <a:pt x="38" y="88"/>
                      <a:pt x="38" y="88"/>
                    </a:cubicBezTo>
                    <a:cubicBezTo>
                      <a:pt x="38" y="88"/>
                      <a:pt x="38" y="88"/>
                      <a:pt x="38" y="88"/>
                    </a:cubicBezTo>
                    <a:cubicBezTo>
                      <a:pt x="38" y="88"/>
                      <a:pt x="38" y="88"/>
                      <a:pt x="38" y="88"/>
                    </a:cubicBezTo>
                    <a:cubicBezTo>
                      <a:pt x="38" y="88"/>
                      <a:pt x="39" y="88"/>
                      <a:pt x="39" y="88"/>
                    </a:cubicBezTo>
                    <a:cubicBezTo>
                      <a:pt x="39" y="88"/>
                      <a:pt x="39" y="88"/>
                      <a:pt x="39" y="88"/>
                    </a:cubicBezTo>
                    <a:cubicBezTo>
                      <a:pt x="39" y="88"/>
                      <a:pt x="39" y="88"/>
                      <a:pt x="39" y="87"/>
                    </a:cubicBezTo>
                    <a:cubicBezTo>
                      <a:pt x="39" y="87"/>
                      <a:pt x="39" y="87"/>
                      <a:pt x="39" y="87"/>
                    </a:cubicBezTo>
                    <a:cubicBezTo>
                      <a:pt x="39" y="87"/>
                      <a:pt x="39" y="87"/>
                      <a:pt x="39" y="87"/>
                    </a:cubicBezTo>
                    <a:cubicBezTo>
                      <a:pt x="39" y="87"/>
                      <a:pt x="39" y="87"/>
                      <a:pt x="39" y="87"/>
                    </a:cubicBezTo>
                    <a:cubicBezTo>
                      <a:pt x="39" y="87"/>
                      <a:pt x="39" y="87"/>
                      <a:pt x="39" y="87"/>
                    </a:cubicBezTo>
                    <a:cubicBezTo>
                      <a:pt x="39" y="87"/>
                      <a:pt x="39" y="87"/>
                      <a:pt x="39" y="87"/>
                    </a:cubicBezTo>
                    <a:cubicBezTo>
                      <a:pt x="39" y="87"/>
                      <a:pt x="39" y="87"/>
                      <a:pt x="39" y="87"/>
                    </a:cubicBezTo>
                    <a:cubicBezTo>
                      <a:pt x="39" y="87"/>
                      <a:pt x="39" y="87"/>
                      <a:pt x="39" y="87"/>
                    </a:cubicBezTo>
                    <a:cubicBezTo>
                      <a:pt x="39" y="87"/>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39" y="88"/>
                      <a:pt x="39" y="88"/>
                      <a:pt x="39" y="88"/>
                    </a:cubicBezTo>
                    <a:cubicBezTo>
                      <a:pt x="40" y="88"/>
                      <a:pt x="40" y="88"/>
                      <a:pt x="40" y="88"/>
                    </a:cubicBezTo>
                    <a:cubicBezTo>
                      <a:pt x="40" y="88"/>
                      <a:pt x="40" y="88"/>
                      <a:pt x="40" y="88"/>
                    </a:cubicBezTo>
                    <a:cubicBezTo>
                      <a:pt x="40" y="88"/>
                      <a:pt x="40" y="88"/>
                      <a:pt x="40" y="88"/>
                    </a:cubicBezTo>
                    <a:cubicBezTo>
                      <a:pt x="40" y="88"/>
                      <a:pt x="40" y="88"/>
                      <a:pt x="40" y="88"/>
                    </a:cubicBezTo>
                    <a:cubicBezTo>
                      <a:pt x="40" y="88"/>
                      <a:pt x="40" y="88"/>
                      <a:pt x="40" y="88"/>
                    </a:cubicBezTo>
                    <a:cubicBezTo>
                      <a:pt x="41" y="88"/>
                      <a:pt x="41" y="88"/>
                      <a:pt x="41" y="88"/>
                    </a:cubicBezTo>
                    <a:cubicBezTo>
                      <a:pt x="41" y="88"/>
                      <a:pt x="41" y="88"/>
                      <a:pt x="41" y="88"/>
                    </a:cubicBezTo>
                    <a:cubicBezTo>
                      <a:pt x="41" y="88"/>
                      <a:pt x="41" y="88"/>
                      <a:pt x="41" y="88"/>
                    </a:cubicBezTo>
                    <a:cubicBezTo>
                      <a:pt x="41" y="88"/>
                      <a:pt x="41" y="88"/>
                      <a:pt x="41" y="88"/>
                    </a:cubicBezTo>
                    <a:cubicBezTo>
                      <a:pt x="41" y="88"/>
                      <a:pt x="41" y="88"/>
                      <a:pt x="41" y="88"/>
                    </a:cubicBezTo>
                    <a:cubicBezTo>
                      <a:pt x="41" y="88"/>
                      <a:pt x="41" y="88"/>
                      <a:pt x="41" y="88"/>
                    </a:cubicBezTo>
                    <a:cubicBezTo>
                      <a:pt x="41" y="88"/>
                      <a:pt x="41" y="88"/>
                      <a:pt x="41" y="88"/>
                    </a:cubicBezTo>
                    <a:cubicBezTo>
                      <a:pt x="41" y="88"/>
                      <a:pt x="41"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2" y="88"/>
                    </a:cubicBezTo>
                    <a:cubicBezTo>
                      <a:pt x="42" y="88"/>
                      <a:pt x="42" y="88"/>
                      <a:pt x="43" y="88"/>
                    </a:cubicBezTo>
                    <a:cubicBezTo>
                      <a:pt x="43" y="88"/>
                      <a:pt x="43" y="88"/>
                      <a:pt x="43" y="88"/>
                    </a:cubicBezTo>
                    <a:cubicBezTo>
                      <a:pt x="43" y="88"/>
                      <a:pt x="43" y="88"/>
                      <a:pt x="43" y="88"/>
                    </a:cubicBezTo>
                    <a:cubicBezTo>
                      <a:pt x="43" y="88"/>
                      <a:pt x="43" y="88"/>
                      <a:pt x="43" y="88"/>
                    </a:cubicBezTo>
                    <a:cubicBezTo>
                      <a:pt x="43" y="88"/>
                      <a:pt x="43" y="88"/>
                      <a:pt x="43" y="88"/>
                    </a:cubicBezTo>
                    <a:cubicBezTo>
                      <a:pt x="43" y="88"/>
                      <a:pt x="43" y="88"/>
                      <a:pt x="43" y="88"/>
                    </a:cubicBezTo>
                    <a:cubicBezTo>
                      <a:pt x="43" y="88"/>
                      <a:pt x="43" y="88"/>
                      <a:pt x="43" y="88"/>
                    </a:cubicBezTo>
                    <a:cubicBezTo>
                      <a:pt x="43" y="89"/>
                      <a:pt x="43" y="89"/>
                      <a:pt x="43" y="89"/>
                    </a:cubicBezTo>
                    <a:cubicBezTo>
                      <a:pt x="43" y="89"/>
                      <a:pt x="43" y="89"/>
                      <a:pt x="43" y="89"/>
                    </a:cubicBezTo>
                    <a:cubicBezTo>
                      <a:pt x="43" y="89"/>
                      <a:pt x="43" y="89"/>
                      <a:pt x="43" y="89"/>
                    </a:cubicBezTo>
                    <a:cubicBezTo>
                      <a:pt x="43" y="89"/>
                      <a:pt x="43" y="89"/>
                      <a:pt x="43" y="89"/>
                    </a:cubicBezTo>
                    <a:cubicBezTo>
                      <a:pt x="44" y="89"/>
                      <a:pt x="44" y="89"/>
                      <a:pt x="44" y="89"/>
                    </a:cubicBezTo>
                    <a:cubicBezTo>
                      <a:pt x="44" y="89"/>
                      <a:pt x="44" y="89"/>
                      <a:pt x="44" y="89"/>
                    </a:cubicBezTo>
                    <a:cubicBezTo>
                      <a:pt x="44" y="89"/>
                      <a:pt x="44" y="89"/>
                      <a:pt x="44" y="89"/>
                    </a:cubicBezTo>
                    <a:cubicBezTo>
                      <a:pt x="44" y="89"/>
                      <a:pt x="44" y="89"/>
                      <a:pt x="44" y="89"/>
                    </a:cubicBezTo>
                    <a:cubicBezTo>
                      <a:pt x="44" y="89"/>
                      <a:pt x="44" y="89"/>
                      <a:pt x="44" y="89"/>
                    </a:cubicBezTo>
                    <a:cubicBezTo>
                      <a:pt x="44" y="89"/>
                      <a:pt x="44" y="89"/>
                      <a:pt x="44" y="89"/>
                    </a:cubicBezTo>
                    <a:cubicBezTo>
                      <a:pt x="44" y="89"/>
                      <a:pt x="44" y="89"/>
                      <a:pt x="44" y="89"/>
                    </a:cubicBezTo>
                    <a:cubicBezTo>
                      <a:pt x="44" y="89"/>
                      <a:pt x="44" y="89"/>
                      <a:pt x="44" y="89"/>
                    </a:cubicBezTo>
                    <a:cubicBezTo>
                      <a:pt x="44" y="88"/>
                      <a:pt x="44" y="88"/>
                      <a:pt x="44" y="88"/>
                    </a:cubicBezTo>
                    <a:cubicBezTo>
                      <a:pt x="44" y="88"/>
                      <a:pt x="44" y="88"/>
                      <a:pt x="44" y="88"/>
                    </a:cubicBezTo>
                    <a:cubicBezTo>
                      <a:pt x="44" y="88"/>
                      <a:pt x="44" y="88"/>
                      <a:pt x="44" y="88"/>
                    </a:cubicBezTo>
                    <a:cubicBezTo>
                      <a:pt x="44" y="88"/>
                      <a:pt x="45" y="88"/>
                      <a:pt x="45" y="88"/>
                    </a:cubicBezTo>
                    <a:cubicBezTo>
                      <a:pt x="45" y="88"/>
                      <a:pt x="45" y="88"/>
                      <a:pt x="45" y="88"/>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9"/>
                      <a:pt x="45" y="89"/>
                    </a:cubicBezTo>
                    <a:cubicBezTo>
                      <a:pt x="45" y="89"/>
                      <a:pt x="45" y="88"/>
                      <a:pt x="45" y="88"/>
                    </a:cubicBezTo>
                    <a:cubicBezTo>
                      <a:pt x="45" y="88"/>
                      <a:pt x="45" y="88"/>
                      <a:pt x="45" y="88"/>
                    </a:cubicBezTo>
                    <a:cubicBezTo>
                      <a:pt x="45" y="88"/>
                      <a:pt x="45" y="88"/>
                      <a:pt x="45" y="88"/>
                    </a:cubicBezTo>
                    <a:cubicBezTo>
                      <a:pt x="45" y="88"/>
                      <a:pt x="45" y="88"/>
                      <a:pt x="45" y="88"/>
                    </a:cubicBezTo>
                    <a:cubicBezTo>
                      <a:pt x="45" y="88"/>
                      <a:pt x="45" y="88"/>
                      <a:pt x="45" y="88"/>
                    </a:cubicBezTo>
                    <a:cubicBezTo>
                      <a:pt x="45" y="88"/>
                      <a:pt x="45" y="88"/>
                      <a:pt x="45" y="88"/>
                    </a:cubicBezTo>
                    <a:cubicBezTo>
                      <a:pt x="45" y="88"/>
                      <a:pt x="45" y="88"/>
                      <a:pt x="46" y="88"/>
                    </a:cubicBezTo>
                    <a:cubicBezTo>
                      <a:pt x="46" y="88"/>
                      <a:pt x="46" y="87"/>
                      <a:pt x="45" y="87"/>
                    </a:cubicBezTo>
                    <a:cubicBezTo>
                      <a:pt x="45" y="87"/>
                      <a:pt x="45" y="87"/>
                      <a:pt x="45" y="87"/>
                    </a:cubicBezTo>
                    <a:cubicBezTo>
                      <a:pt x="45" y="87"/>
                      <a:pt x="45" y="87"/>
                      <a:pt x="45" y="87"/>
                    </a:cubicBezTo>
                    <a:cubicBezTo>
                      <a:pt x="45" y="87"/>
                      <a:pt x="45" y="87"/>
                      <a:pt x="45" y="87"/>
                    </a:cubicBezTo>
                    <a:cubicBezTo>
                      <a:pt x="45" y="87"/>
                      <a:pt x="45" y="87"/>
                      <a:pt x="45" y="87"/>
                    </a:cubicBezTo>
                    <a:cubicBezTo>
                      <a:pt x="45" y="87"/>
                      <a:pt x="45" y="87"/>
                      <a:pt x="45" y="87"/>
                    </a:cubicBezTo>
                    <a:cubicBezTo>
                      <a:pt x="45" y="87"/>
                      <a:pt x="45" y="87"/>
                      <a:pt x="45" y="87"/>
                    </a:cubicBezTo>
                    <a:cubicBezTo>
                      <a:pt x="45" y="87"/>
                      <a:pt x="45" y="87"/>
                      <a:pt x="45" y="87"/>
                    </a:cubicBezTo>
                    <a:cubicBezTo>
                      <a:pt x="45" y="87"/>
                      <a:pt x="46" y="87"/>
                      <a:pt x="46" y="87"/>
                    </a:cubicBezTo>
                    <a:cubicBezTo>
                      <a:pt x="46" y="87"/>
                      <a:pt x="46" y="87"/>
                      <a:pt x="46" y="87"/>
                    </a:cubicBezTo>
                    <a:cubicBezTo>
                      <a:pt x="46" y="87"/>
                      <a:pt x="46" y="87"/>
                      <a:pt x="46" y="87"/>
                    </a:cubicBezTo>
                    <a:cubicBezTo>
                      <a:pt x="46" y="87"/>
                      <a:pt x="46" y="87"/>
                      <a:pt x="46" y="87"/>
                    </a:cubicBezTo>
                    <a:cubicBezTo>
                      <a:pt x="46" y="87"/>
                      <a:pt x="46" y="87"/>
                      <a:pt x="46" y="87"/>
                    </a:cubicBezTo>
                    <a:cubicBezTo>
                      <a:pt x="46" y="87"/>
                      <a:pt x="46" y="87"/>
                      <a:pt x="46" y="87"/>
                    </a:cubicBezTo>
                    <a:cubicBezTo>
                      <a:pt x="46" y="87"/>
                      <a:pt x="46" y="87"/>
                      <a:pt x="46" y="87"/>
                    </a:cubicBezTo>
                    <a:cubicBezTo>
                      <a:pt x="46" y="87"/>
                      <a:pt x="46" y="87"/>
                      <a:pt x="46" y="87"/>
                    </a:cubicBezTo>
                    <a:cubicBezTo>
                      <a:pt x="46" y="87"/>
                      <a:pt x="46" y="87"/>
                      <a:pt x="47" y="87"/>
                    </a:cubicBezTo>
                    <a:cubicBezTo>
                      <a:pt x="47" y="87"/>
                      <a:pt x="47" y="87"/>
                      <a:pt x="47" y="87"/>
                    </a:cubicBezTo>
                    <a:cubicBezTo>
                      <a:pt x="47" y="87"/>
                      <a:pt x="47" y="87"/>
                      <a:pt x="47" y="87"/>
                    </a:cubicBezTo>
                    <a:cubicBezTo>
                      <a:pt x="47" y="87"/>
                      <a:pt x="47" y="87"/>
                      <a:pt x="47" y="87"/>
                    </a:cubicBezTo>
                    <a:cubicBezTo>
                      <a:pt x="47" y="87"/>
                      <a:pt x="47" y="87"/>
                      <a:pt x="47" y="87"/>
                    </a:cubicBezTo>
                    <a:cubicBezTo>
                      <a:pt x="47" y="87"/>
                      <a:pt x="47" y="87"/>
                      <a:pt x="48" y="86"/>
                    </a:cubicBezTo>
                    <a:cubicBezTo>
                      <a:pt x="48" y="86"/>
                      <a:pt x="48" y="86"/>
                      <a:pt x="48" y="86"/>
                    </a:cubicBezTo>
                    <a:cubicBezTo>
                      <a:pt x="48" y="86"/>
                      <a:pt x="48" y="86"/>
                      <a:pt x="48" y="86"/>
                    </a:cubicBezTo>
                    <a:cubicBezTo>
                      <a:pt x="48" y="86"/>
                      <a:pt x="48" y="86"/>
                      <a:pt x="48" y="86"/>
                    </a:cubicBezTo>
                    <a:cubicBezTo>
                      <a:pt x="48" y="86"/>
                      <a:pt x="48" y="86"/>
                      <a:pt x="48" y="86"/>
                    </a:cubicBezTo>
                    <a:cubicBezTo>
                      <a:pt x="48" y="86"/>
                      <a:pt x="48" y="86"/>
                      <a:pt x="48" y="86"/>
                    </a:cubicBezTo>
                    <a:cubicBezTo>
                      <a:pt x="48" y="86"/>
                      <a:pt x="48" y="86"/>
                      <a:pt x="48" y="86"/>
                    </a:cubicBezTo>
                    <a:cubicBezTo>
                      <a:pt x="48" y="86"/>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8" y="87"/>
                    </a:cubicBezTo>
                    <a:cubicBezTo>
                      <a:pt x="48" y="87"/>
                      <a:pt x="48"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49" y="87"/>
                    </a:cubicBezTo>
                    <a:cubicBezTo>
                      <a:pt x="49" y="87"/>
                      <a:pt x="49"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7"/>
                    </a:cubicBezTo>
                    <a:cubicBezTo>
                      <a:pt x="50" y="87"/>
                      <a:pt x="50" y="87"/>
                      <a:pt x="50" y="88"/>
                    </a:cubicBezTo>
                    <a:cubicBezTo>
                      <a:pt x="50" y="88"/>
                      <a:pt x="50" y="88"/>
                      <a:pt x="50" y="88"/>
                    </a:cubicBezTo>
                    <a:cubicBezTo>
                      <a:pt x="50" y="88"/>
                      <a:pt x="50" y="88"/>
                      <a:pt x="50" y="88"/>
                    </a:cubicBezTo>
                    <a:cubicBezTo>
                      <a:pt x="50" y="88"/>
                      <a:pt x="50" y="88"/>
                      <a:pt x="50" y="88"/>
                    </a:cubicBezTo>
                    <a:cubicBezTo>
                      <a:pt x="50" y="88"/>
                      <a:pt x="50" y="88"/>
                      <a:pt x="50" y="88"/>
                    </a:cubicBezTo>
                    <a:cubicBezTo>
                      <a:pt x="50" y="88"/>
                      <a:pt x="50" y="88"/>
                      <a:pt x="50" y="88"/>
                    </a:cubicBezTo>
                    <a:cubicBezTo>
                      <a:pt x="50" y="88"/>
                      <a:pt x="50"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1" y="88"/>
                      <a:pt x="51" y="88"/>
                    </a:cubicBezTo>
                    <a:cubicBezTo>
                      <a:pt x="51"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8"/>
                      <a:pt x="52" y="88"/>
                      <a:pt x="52" y="88"/>
                    </a:cubicBezTo>
                    <a:cubicBezTo>
                      <a:pt x="52" y="89"/>
                      <a:pt x="52" y="89"/>
                      <a:pt x="52" y="89"/>
                    </a:cubicBezTo>
                    <a:cubicBezTo>
                      <a:pt x="52" y="89"/>
                      <a:pt x="52" y="89"/>
                      <a:pt x="52" y="89"/>
                    </a:cubicBezTo>
                    <a:cubicBezTo>
                      <a:pt x="52" y="89"/>
                      <a:pt x="52" y="89"/>
                      <a:pt x="52" y="89"/>
                    </a:cubicBezTo>
                    <a:cubicBezTo>
                      <a:pt x="52" y="89"/>
                      <a:pt x="52" y="89"/>
                      <a:pt x="53" y="89"/>
                    </a:cubicBezTo>
                    <a:cubicBezTo>
                      <a:pt x="53" y="89"/>
                      <a:pt x="53" y="89"/>
                      <a:pt x="53" y="89"/>
                    </a:cubicBezTo>
                    <a:cubicBezTo>
                      <a:pt x="53" y="89"/>
                      <a:pt x="53" y="89"/>
                      <a:pt x="53" y="89"/>
                    </a:cubicBezTo>
                    <a:cubicBezTo>
                      <a:pt x="53" y="89"/>
                      <a:pt x="53" y="89"/>
                      <a:pt x="53" y="89"/>
                    </a:cubicBezTo>
                    <a:cubicBezTo>
                      <a:pt x="53" y="89"/>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0"/>
                    </a:cubicBezTo>
                    <a:cubicBezTo>
                      <a:pt x="53" y="90"/>
                      <a:pt x="53" y="90"/>
                      <a:pt x="53" y="91"/>
                    </a:cubicBezTo>
                    <a:cubicBezTo>
                      <a:pt x="53" y="91"/>
                      <a:pt x="53" y="91"/>
                      <a:pt x="53" y="91"/>
                    </a:cubicBezTo>
                    <a:cubicBezTo>
                      <a:pt x="53" y="91"/>
                      <a:pt x="53" y="91"/>
                      <a:pt x="53" y="91"/>
                    </a:cubicBezTo>
                    <a:cubicBezTo>
                      <a:pt x="53" y="91"/>
                      <a:pt x="53" y="91"/>
                      <a:pt x="53" y="91"/>
                    </a:cubicBezTo>
                    <a:cubicBezTo>
                      <a:pt x="53" y="91"/>
                      <a:pt x="53" y="91"/>
                      <a:pt x="53" y="91"/>
                    </a:cubicBezTo>
                    <a:cubicBezTo>
                      <a:pt x="53" y="91"/>
                      <a:pt x="53" y="91"/>
                      <a:pt x="53" y="91"/>
                    </a:cubicBezTo>
                    <a:cubicBezTo>
                      <a:pt x="53" y="91"/>
                      <a:pt x="53" y="91"/>
                      <a:pt x="52" y="91"/>
                    </a:cubicBezTo>
                    <a:cubicBezTo>
                      <a:pt x="52" y="91"/>
                      <a:pt x="52" y="91"/>
                      <a:pt x="52" y="91"/>
                    </a:cubicBezTo>
                    <a:cubicBezTo>
                      <a:pt x="52" y="91"/>
                      <a:pt x="52" y="91"/>
                      <a:pt x="52" y="91"/>
                    </a:cubicBezTo>
                    <a:cubicBezTo>
                      <a:pt x="52" y="91"/>
                      <a:pt x="52" y="91"/>
                      <a:pt x="52" y="91"/>
                    </a:cubicBezTo>
                    <a:cubicBezTo>
                      <a:pt x="52" y="91"/>
                      <a:pt x="52"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3" y="92"/>
                    </a:cubicBezTo>
                    <a:cubicBezTo>
                      <a:pt x="53" y="92"/>
                      <a:pt x="53" y="92"/>
                      <a:pt x="53" y="92"/>
                    </a:cubicBezTo>
                    <a:cubicBezTo>
                      <a:pt x="53" y="92"/>
                      <a:pt x="53"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2" y="92"/>
                    </a:cubicBezTo>
                    <a:cubicBezTo>
                      <a:pt x="52" y="92"/>
                      <a:pt x="52" y="92"/>
                      <a:pt x="52" y="93"/>
                    </a:cubicBezTo>
                    <a:cubicBezTo>
                      <a:pt x="52" y="93"/>
                      <a:pt x="52" y="93"/>
                      <a:pt x="52" y="93"/>
                    </a:cubicBezTo>
                    <a:cubicBezTo>
                      <a:pt x="52" y="93"/>
                      <a:pt x="52" y="93"/>
                      <a:pt x="52" y="93"/>
                    </a:cubicBezTo>
                    <a:cubicBezTo>
                      <a:pt x="52" y="93"/>
                      <a:pt x="52" y="93"/>
                      <a:pt x="52" y="93"/>
                    </a:cubicBezTo>
                    <a:cubicBezTo>
                      <a:pt x="52" y="93"/>
                      <a:pt x="52" y="93"/>
                      <a:pt x="52" y="93"/>
                    </a:cubicBezTo>
                    <a:cubicBezTo>
                      <a:pt x="52" y="93"/>
                      <a:pt x="52" y="93"/>
                      <a:pt x="52" y="93"/>
                    </a:cubicBezTo>
                    <a:cubicBezTo>
                      <a:pt x="52" y="93"/>
                      <a:pt x="52" y="93"/>
                      <a:pt x="52" y="93"/>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4"/>
                    </a:cubicBezTo>
                    <a:cubicBezTo>
                      <a:pt x="52" y="94"/>
                      <a:pt x="52" y="94"/>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3" y="95"/>
                      <a:pt x="52" y="96"/>
                      <a:pt x="52" y="96"/>
                    </a:cubicBezTo>
                    <a:cubicBezTo>
                      <a:pt x="52" y="96"/>
                      <a:pt x="52" y="96"/>
                      <a:pt x="52" y="96"/>
                    </a:cubicBezTo>
                    <a:cubicBezTo>
                      <a:pt x="52" y="96"/>
                      <a:pt x="52" y="96"/>
                      <a:pt x="53" y="96"/>
                    </a:cubicBezTo>
                    <a:cubicBezTo>
                      <a:pt x="53" y="96"/>
                      <a:pt x="53" y="96"/>
                      <a:pt x="53" y="96"/>
                    </a:cubicBezTo>
                    <a:cubicBezTo>
                      <a:pt x="53" y="96"/>
                      <a:pt x="53" y="96"/>
                      <a:pt x="53" y="96"/>
                    </a:cubicBezTo>
                    <a:cubicBezTo>
                      <a:pt x="53" y="96"/>
                      <a:pt x="53" y="96"/>
                      <a:pt x="53" y="96"/>
                    </a:cubicBezTo>
                    <a:cubicBezTo>
                      <a:pt x="53" y="96"/>
                      <a:pt x="53" y="96"/>
                      <a:pt x="52" y="96"/>
                    </a:cubicBezTo>
                    <a:cubicBezTo>
                      <a:pt x="52" y="96"/>
                      <a:pt x="52" y="97"/>
                      <a:pt x="52" y="97"/>
                    </a:cubicBezTo>
                    <a:cubicBezTo>
                      <a:pt x="52" y="97"/>
                      <a:pt x="52" y="97"/>
                      <a:pt x="52" y="97"/>
                    </a:cubicBezTo>
                    <a:cubicBezTo>
                      <a:pt x="52" y="97"/>
                      <a:pt x="53" y="97"/>
                      <a:pt x="53" y="97"/>
                    </a:cubicBezTo>
                    <a:cubicBezTo>
                      <a:pt x="53" y="97"/>
                      <a:pt x="53" y="97"/>
                      <a:pt x="53" y="97"/>
                    </a:cubicBezTo>
                    <a:cubicBezTo>
                      <a:pt x="53" y="97"/>
                      <a:pt x="53" y="97"/>
                      <a:pt x="53" y="97"/>
                    </a:cubicBezTo>
                    <a:cubicBezTo>
                      <a:pt x="53" y="97"/>
                      <a:pt x="53" y="97"/>
                      <a:pt x="53" y="97"/>
                    </a:cubicBezTo>
                    <a:cubicBezTo>
                      <a:pt x="53" y="97"/>
                      <a:pt x="53" y="97"/>
                      <a:pt x="53" y="97"/>
                    </a:cubicBezTo>
                    <a:cubicBezTo>
                      <a:pt x="53" y="97"/>
                      <a:pt x="53" y="97"/>
                      <a:pt x="53" y="97"/>
                    </a:cubicBezTo>
                    <a:cubicBezTo>
                      <a:pt x="53" y="97"/>
                      <a:pt x="53" y="97"/>
                      <a:pt x="53" y="97"/>
                    </a:cubicBezTo>
                    <a:cubicBezTo>
                      <a:pt x="53" y="97"/>
                      <a:pt x="53" y="97"/>
                      <a:pt x="53" y="97"/>
                    </a:cubicBezTo>
                    <a:cubicBezTo>
                      <a:pt x="53" y="97"/>
                      <a:pt x="53" y="97"/>
                      <a:pt x="54" y="97"/>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5"/>
                      <a:pt x="54" y="95"/>
                    </a:cubicBezTo>
                    <a:cubicBezTo>
                      <a:pt x="54" y="95"/>
                      <a:pt x="54" y="95"/>
                      <a:pt x="54" y="95"/>
                    </a:cubicBezTo>
                    <a:cubicBezTo>
                      <a:pt x="54" y="95"/>
                      <a:pt x="54" y="95"/>
                      <a:pt x="55" y="95"/>
                    </a:cubicBezTo>
                    <a:cubicBezTo>
                      <a:pt x="55" y="95"/>
                      <a:pt x="55" y="95"/>
                      <a:pt x="55" y="95"/>
                    </a:cubicBezTo>
                    <a:cubicBezTo>
                      <a:pt x="55" y="95"/>
                      <a:pt x="55" y="95"/>
                      <a:pt x="55" y="95"/>
                    </a:cubicBezTo>
                    <a:cubicBezTo>
                      <a:pt x="55" y="95"/>
                      <a:pt x="55" y="95"/>
                      <a:pt x="55" y="95"/>
                    </a:cubicBezTo>
                    <a:cubicBezTo>
                      <a:pt x="55" y="95"/>
                      <a:pt x="55" y="94"/>
                      <a:pt x="55" y="94"/>
                    </a:cubicBezTo>
                    <a:cubicBezTo>
                      <a:pt x="55" y="94"/>
                      <a:pt x="55" y="94"/>
                      <a:pt x="55" y="94"/>
                    </a:cubicBezTo>
                    <a:cubicBezTo>
                      <a:pt x="55" y="94"/>
                      <a:pt x="55" y="94"/>
                      <a:pt x="55" y="94"/>
                    </a:cubicBezTo>
                    <a:cubicBezTo>
                      <a:pt x="55" y="94"/>
                      <a:pt x="55" y="94"/>
                      <a:pt x="55" y="94"/>
                    </a:cubicBezTo>
                    <a:cubicBezTo>
                      <a:pt x="55" y="94"/>
                      <a:pt x="55" y="94"/>
                      <a:pt x="55" y="94"/>
                    </a:cubicBezTo>
                    <a:cubicBezTo>
                      <a:pt x="55" y="94"/>
                      <a:pt x="55" y="94"/>
                      <a:pt x="55" y="94"/>
                    </a:cubicBezTo>
                    <a:cubicBezTo>
                      <a:pt x="55" y="94"/>
                      <a:pt x="55" y="94"/>
                      <a:pt x="55" y="94"/>
                    </a:cubicBezTo>
                    <a:cubicBezTo>
                      <a:pt x="55" y="94"/>
                      <a:pt x="55" y="94"/>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2"/>
                    </a:cubicBezTo>
                    <a:cubicBezTo>
                      <a:pt x="55" y="92"/>
                      <a:pt x="55" y="92"/>
                      <a:pt x="55" y="92"/>
                    </a:cubicBezTo>
                    <a:cubicBezTo>
                      <a:pt x="55" y="92"/>
                      <a:pt x="55" y="92"/>
                      <a:pt x="55" y="92"/>
                    </a:cubicBezTo>
                    <a:cubicBezTo>
                      <a:pt x="55" y="92"/>
                      <a:pt x="55" y="92"/>
                      <a:pt x="55" y="92"/>
                    </a:cubicBezTo>
                    <a:cubicBezTo>
                      <a:pt x="55" y="92"/>
                      <a:pt x="55" y="92"/>
                      <a:pt x="55" y="92"/>
                    </a:cubicBezTo>
                    <a:cubicBezTo>
                      <a:pt x="55" y="92"/>
                      <a:pt x="55" y="92"/>
                      <a:pt x="55" y="92"/>
                    </a:cubicBezTo>
                    <a:cubicBezTo>
                      <a:pt x="55" y="92"/>
                      <a:pt x="55" y="92"/>
                      <a:pt x="55" y="92"/>
                    </a:cubicBezTo>
                    <a:cubicBezTo>
                      <a:pt x="55" y="92"/>
                      <a:pt x="55" y="92"/>
                      <a:pt x="55" y="92"/>
                    </a:cubicBezTo>
                    <a:cubicBezTo>
                      <a:pt x="55" y="92"/>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1"/>
                      <a:pt x="55" y="91"/>
                      <a:pt x="55" y="91"/>
                    </a:cubicBezTo>
                    <a:cubicBezTo>
                      <a:pt x="55" y="90"/>
                      <a:pt x="55" y="90"/>
                      <a:pt x="55" y="90"/>
                    </a:cubicBezTo>
                    <a:cubicBezTo>
                      <a:pt x="55" y="90"/>
                      <a:pt x="55" y="90"/>
                      <a:pt x="55" y="90"/>
                    </a:cubicBezTo>
                    <a:cubicBezTo>
                      <a:pt x="55" y="90"/>
                      <a:pt x="55" y="90"/>
                      <a:pt x="55" y="90"/>
                    </a:cubicBezTo>
                    <a:cubicBezTo>
                      <a:pt x="55" y="90"/>
                      <a:pt x="55" y="90"/>
                      <a:pt x="55" y="90"/>
                    </a:cubicBezTo>
                    <a:cubicBezTo>
                      <a:pt x="55" y="90"/>
                      <a:pt x="55" y="90"/>
                      <a:pt x="55" y="90"/>
                    </a:cubicBezTo>
                    <a:cubicBezTo>
                      <a:pt x="55" y="90"/>
                      <a:pt x="55" y="90"/>
                      <a:pt x="55" y="90"/>
                    </a:cubicBezTo>
                    <a:cubicBezTo>
                      <a:pt x="55" y="90"/>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9"/>
                    </a:cubicBezTo>
                    <a:cubicBezTo>
                      <a:pt x="55" y="89"/>
                      <a:pt x="55" y="89"/>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8"/>
                      <a:pt x="55" y="88"/>
                    </a:cubicBezTo>
                    <a:cubicBezTo>
                      <a:pt x="55" y="88"/>
                      <a:pt x="55" y="87"/>
                      <a:pt x="55" y="87"/>
                    </a:cubicBezTo>
                    <a:cubicBezTo>
                      <a:pt x="55" y="87"/>
                      <a:pt x="55" y="87"/>
                      <a:pt x="55" y="87"/>
                    </a:cubicBezTo>
                    <a:cubicBezTo>
                      <a:pt x="55" y="87"/>
                      <a:pt x="55" y="87"/>
                      <a:pt x="55" y="87"/>
                    </a:cubicBezTo>
                    <a:cubicBezTo>
                      <a:pt x="55" y="87"/>
                      <a:pt x="55" y="87"/>
                      <a:pt x="55" y="87"/>
                    </a:cubicBezTo>
                    <a:cubicBezTo>
                      <a:pt x="55" y="87"/>
                      <a:pt x="55" y="87"/>
                      <a:pt x="55" y="87"/>
                    </a:cubicBezTo>
                    <a:cubicBezTo>
                      <a:pt x="55" y="87"/>
                      <a:pt x="55" y="87"/>
                      <a:pt x="55" y="87"/>
                    </a:cubicBezTo>
                    <a:cubicBezTo>
                      <a:pt x="55" y="87"/>
                      <a:pt x="55" y="87"/>
                      <a:pt x="55" y="87"/>
                    </a:cubicBezTo>
                    <a:cubicBezTo>
                      <a:pt x="55" y="87"/>
                      <a:pt x="55" y="87"/>
                      <a:pt x="55" y="87"/>
                    </a:cubicBezTo>
                    <a:cubicBezTo>
                      <a:pt x="56" y="87"/>
                      <a:pt x="56" y="87"/>
                      <a:pt x="56" y="87"/>
                    </a:cubicBezTo>
                    <a:cubicBezTo>
                      <a:pt x="56" y="87"/>
                      <a:pt x="56" y="87"/>
                      <a:pt x="56" y="87"/>
                    </a:cubicBezTo>
                    <a:cubicBezTo>
                      <a:pt x="56" y="87"/>
                      <a:pt x="56" y="87"/>
                      <a:pt x="56" y="87"/>
                    </a:cubicBezTo>
                    <a:cubicBezTo>
                      <a:pt x="56" y="87"/>
                      <a:pt x="56" y="86"/>
                      <a:pt x="56" y="86"/>
                    </a:cubicBezTo>
                    <a:cubicBezTo>
                      <a:pt x="56" y="86"/>
                      <a:pt x="56" y="86"/>
                      <a:pt x="56" y="86"/>
                    </a:cubicBezTo>
                    <a:cubicBezTo>
                      <a:pt x="56" y="86"/>
                      <a:pt x="56" y="86"/>
                      <a:pt x="56" y="86"/>
                    </a:cubicBezTo>
                    <a:cubicBezTo>
                      <a:pt x="56" y="86"/>
                      <a:pt x="56" y="86"/>
                      <a:pt x="56" y="86"/>
                    </a:cubicBezTo>
                    <a:cubicBezTo>
                      <a:pt x="56" y="86"/>
                      <a:pt x="56" y="86"/>
                      <a:pt x="56" y="86"/>
                    </a:cubicBezTo>
                    <a:cubicBezTo>
                      <a:pt x="56" y="86"/>
                      <a:pt x="56" y="86"/>
                      <a:pt x="56" y="86"/>
                    </a:cubicBezTo>
                    <a:cubicBezTo>
                      <a:pt x="56" y="86"/>
                      <a:pt x="56" y="86"/>
                      <a:pt x="56" y="86"/>
                    </a:cubicBezTo>
                    <a:cubicBezTo>
                      <a:pt x="56" y="86"/>
                      <a:pt x="56" y="86"/>
                      <a:pt x="56" y="86"/>
                    </a:cubicBezTo>
                    <a:cubicBezTo>
                      <a:pt x="56" y="86"/>
                      <a:pt x="56" y="85"/>
                      <a:pt x="56" y="85"/>
                    </a:cubicBezTo>
                    <a:cubicBezTo>
                      <a:pt x="56" y="85"/>
                      <a:pt x="57" y="85"/>
                      <a:pt x="57" y="85"/>
                    </a:cubicBezTo>
                    <a:cubicBezTo>
                      <a:pt x="57" y="85"/>
                      <a:pt x="57" y="85"/>
                      <a:pt x="57" y="85"/>
                    </a:cubicBezTo>
                    <a:cubicBezTo>
                      <a:pt x="57" y="85"/>
                      <a:pt x="57" y="85"/>
                      <a:pt x="57" y="85"/>
                    </a:cubicBezTo>
                    <a:cubicBezTo>
                      <a:pt x="57" y="85"/>
                      <a:pt x="57" y="85"/>
                      <a:pt x="57" y="84"/>
                    </a:cubicBezTo>
                    <a:cubicBezTo>
                      <a:pt x="57" y="84"/>
                      <a:pt x="57" y="84"/>
                      <a:pt x="57" y="84"/>
                    </a:cubicBezTo>
                    <a:cubicBezTo>
                      <a:pt x="58" y="84"/>
                      <a:pt x="58" y="84"/>
                      <a:pt x="58" y="84"/>
                    </a:cubicBezTo>
                    <a:cubicBezTo>
                      <a:pt x="58" y="84"/>
                      <a:pt x="58" y="84"/>
                      <a:pt x="58" y="84"/>
                    </a:cubicBezTo>
                    <a:cubicBezTo>
                      <a:pt x="58" y="84"/>
                      <a:pt x="58" y="84"/>
                      <a:pt x="58" y="84"/>
                    </a:cubicBezTo>
                    <a:cubicBezTo>
                      <a:pt x="58" y="84"/>
                      <a:pt x="58" y="84"/>
                      <a:pt x="58" y="84"/>
                    </a:cubicBezTo>
                    <a:cubicBezTo>
                      <a:pt x="58" y="84"/>
                      <a:pt x="58" y="84"/>
                      <a:pt x="58" y="84"/>
                    </a:cubicBezTo>
                    <a:cubicBezTo>
                      <a:pt x="58" y="84"/>
                      <a:pt x="58" y="84"/>
                      <a:pt x="58" y="84"/>
                    </a:cubicBezTo>
                    <a:cubicBezTo>
                      <a:pt x="58" y="84"/>
                      <a:pt x="58" y="84"/>
                      <a:pt x="58" y="84"/>
                    </a:cubicBezTo>
                    <a:cubicBezTo>
                      <a:pt x="58" y="84"/>
                      <a:pt x="58" y="84"/>
                      <a:pt x="58" y="84"/>
                    </a:cubicBezTo>
                    <a:cubicBezTo>
                      <a:pt x="59" y="84"/>
                      <a:pt x="59" y="84"/>
                      <a:pt x="59" y="84"/>
                    </a:cubicBezTo>
                    <a:cubicBezTo>
                      <a:pt x="59" y="84"/>
                      <a:pt x="59" y="84"/>
                      <a:pt x="59" y="84"/>
                    </a:cubicBezTo>
                    <a:cubicBezTo>
                      <a:pt x="59" y="84"/>
                      <a:pt x="59" y="84"/>
                      <a:pt x="59" y="84"/>
                    </a:cubicBezTo>
                    <a:cubicBezTo>
                      <a:pt x="59" y="84"/>
                      <a:pt x="59" y="84"/>
                      <a:pt x="59" y="84"/>
                    </a:cubicBezTo>
                    <a:cubicBezTo>
                      <a:pt x="59" y="84"/>
                      <a:pt x="59" y="84"/>
                      <a:pt x="59" y="84"/>
                    </a:cubicBezTo>
                    <a:cubicBezTo>
                      <a:pt x="59" y="84"/>
                      <a:pt x="59" y="84"/>
                      <a:pt x="59" y="84"/>
                    </a:cubicBezTo>
                    <a:cubicBezTo>
                      <a:pt x="59" y="84"/>
                      <a:pt x="59" y="84"/>
                      <a:pt x="59" y="84"/>
                    </a:cubicBezTo>
                    <a:cubicBezTo>
                      <a:pt x="59" y="84"/>
                      <a:pt x="59" y="84"/>
                      <a:pt x="59" y="84"/>
                    </a:cubicBezTo>
                    <a:cubicBezTo>
                      <a:pt x="59" y="84"/>
                      <a:pt x="59" y="84"/>
                      <a:pt x="59" y="84"/>
                    </a:cubicBezTo>
                    <a:cubicBezTo>
                      <a:pt x="59" y="83"/>
                      <a:pt x="59" y="83"/>
                      <a:pt x="59" y="83"/>
                    </a:cubicBezTo>
                    <a:cubicBezTo>
                      <a:pt x="59" y="83"/>
                      <a:pt x="59" y="83"/>
                      <a:pt x="59" y="83"/>
                    </a:cubicBezTo>
                    <a:cubicBezTo>
                      <a:pt x="59"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0" y="83"/>
                    </a:cubicBezTo>
                    <a:cubicBezTo>
                      <a:pt x="60" y="83"/>
                      <a:pt x="60" y="83"/>
                      <a:pt x="61" y="83"/>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1" y="82"/>
                      <a:pt x="61" y="82"/>
                      <a:pt x="61"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2"/>
                    </a:cubicBezTo>
                    <a:cubicBezTo>
                      <a:pt x="62" y="82"/>
                      <a:pt x="62" y="82"/>
                      <a:pt x="62" y="81"/>
                    </a:cubicBezTo>
                    <a:cubicBezTo>
                      <a:pt x="62" y="81"/>
                      <a:pt x="62" y="81"/>
                      <a:pt x="62" y="81"/>
                    </a:cubicBezTo>
                    <a:cubicBezTo>
                      <a:pt x="62" y="81"/>
                      <a:pt x="62" y="81"/>
                      <a:pt x="62" y="81"/>
                    </a:cubicBezTo>
                    <a:cubicBezTo>
                      <a:pt x="62" y="81"/>
                      <a:pt x="62" y="81"/>
                      <a:pt x="62" y="81"/>
                    </a:cubicBezTo>
                    <a:cubicBezTo>
                      <a:pt x="62" y="81"/>
                      <a:pt x="62" y="81"/>
                      <a:pt x="62" y="81"/>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3" y="80"/>
                      <a:pt x="63" y="80"/>
                    </a:cubicBezTo>
                    <a:cubicBezTo>
                      <a:pt x="63" y="80"/>
                      <a:pt x="63" y="80"/>
                      <a:pt x="63" y="80"/>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3" y="81"/>
                      <a:pt x="63" y="81"/>
                    </a:cubicBezTo>
                    <a:cubicBezTo>
                      <a:pt x="63" y="81"/>
                      <a:pt x="64" y="81"/>
                      <a:pt x="64" y="81"/>
                    </a:cubicBezTo>
                    <a:cubicBezTo>
                      <a:pt x="64" y="81"/>
                      <a:pt x="64" y="81"/>
                      <a:pt x="64" y="81"/>
                    </a:cubicBezTo>
                    <a:cubicBezTo>
                      <a:pt x="64" y="81"/>
                      <a:pt x="64" y="81"/>
                      <a:pt x="64" y="81"/>
                    </a:cubicBezTo>
                    <a:cubicBezTo>
                      <a:pt x="64" y="81"/>
                      <a:pt x="64" y="81"/>
                      <a:pt x="64" y="81"/>
                    </a:cubicBezTo>
                    <a:cubicBezTo>
                      <a:pt x="64" y="81"/>
                      <a:pt x="64" y="81"/>
                      <a:pt x="64" y="81"/>
                    </a:cubicBezTo>
                    <a:cubicBezTo>
                      <a:pt x="64" y="81"/>
                      <a:pt x="64" y="81"/>
                      <a:pt x="64" y="81"/>
                    </a:cubicBezTo>
                    <a:cubicBezTo>
                      <a:pt x="64" y="81"/>
                      <a:pt x="64" y="80"/>
                      <a:pt x="64" y="80"/>
                    </a:cubicBezTo>
                    <a:cubicBezTo>
                      <a:pt x="64" y="80"/>
                      <a:pt x="64" y="80"/>
                      <a:pt x="64" y="80"/>
                    </a:cubicBezTo>
                    <a:cubicBezTo>
                      <a:pt x="64" y="80"/>
                      <a:pt x="64" y="80"/>
                      <a:pt x="64" y="80"/>
                    </a:cubicBezTo>
                    <a:cubicBezTo>
                      <a:pt x="64" y="80"/>
                      <a:pt x="65" y="80"/>
                      <a:pt x="65" y="80"/>
                    </a:cubicBezTo>
                    <a:cubicBezTo>
                      <a:pt x="65"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80"/>
                    </a:cubicBezTo>
                    <a:cubicBezTo>
                      <a:pt x="64" y="80"/>
                      <a:pt x="64" y="80"/>
                      <a:pt x="64" y="79"/>
                    </a:cubicBezTo>
                    <a:cubicBezTo>
                      <a:pt x="64" y="79"/>
                      <a:pt x="64" y="79"/>
                      <a:pt x="64" y="79"/>
                    </a:cubicBezTo>
                    <a:cubicBezTo>
                      <a:pt x="64" y="79"/>
                      <a:pt x="64" y="79"/>
                      <a:pt x="64" y="79"/>
                    </a:cubicBezTo>
                    <a:cubicBezTo>
                      <a:pt x="64" y="79"/>
                      <a:pt x="64" y="79"/>
                      <a:pt x="64" y="79"/>
                    </a:cubicBezTo>
                    <a:cubicBezTo>
                      <a:pt x="64" y="79"/>
                      <a:pt x="64" y="79"/>
                      <a:pt x="64" y="79"/>
                    </a:cubicBezTo>
                    <a:cubicBezTo>
                      <a:pt x="64" y="79"/>
                      <a:pt x="64" y="79"/>
                      <a:pt x="64" y="79"/>
                    </a:cubicBezTo>
                    <a:cubicBezTo>
                      <a:pt x="64" y="79"/>
                      <a:pt x="64" y="79"/>
                      <a:pt x="64" y="79"/>
                    </a:cubicBezTo>
                    <a:cubicBezTo>
                      <a:pt x="64"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9"/>
                      <a:pt x="65" y="79"/>
                      <a:pt x="66" y="79"/>
                    </a:cubicBezTo>
                    <a:cubicBezTo>
                      <a:pt x="66" y="79"/>
                      <a:pt x="66" y="79"/>
                      <a:pt x="66" y="79"/>
                    </a:cubicBezTo>
                    <a:cubicBezTo>
                      <a:pt x="66" y="79"/>
                      <a:pt x="66" y="79"/>
                      <a:pt x="66" y="79"/>
                    </a:cubicBezTo>
                    <a:cubicBezTo>
                      <a:pt x="66" y="79"/>
                      <a:pt x="66" y="79"/>
                      <a:pt x="66" y="79"/>
                    </a:cubicBezTo>
                    <a:cubicBezTo>
                      <a:pt x="66" y="79"/>
                      <a:pt x="66" y="79"/>
                      <a:pt x="66" y="79"/>
                    </a:cubicBezTo>
                    <a:cubicBezTo>
                      <a:pt x="66" y="79"/>
                      <a:pt x="66" y="79"/>
                      <a:pt x="66" y="79"/>
                    </a:cubicBezTo>
                    <a:cubicBezTo>
                      <a:pt x="66" y="79"/>
                      <a:pt x="66" y="79"/>
                      <a:pt x="66" y="79"/>
                    </a:cubicBezTo>
                    <a:cubicBezTo>
                      <a:pt x="66" y="79"/>
                      <a:pt x="66" y="79"/>
                      <a:pt x="66" y="79"/>
                    </a:cubicBezTo>
                    <a:cubicBezTo>
                      <a:pt x="66" y="79"/>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9"/>
                    </a:cubicBezTo>
                    <a:cubicBezTo>
                      <a:pt x="66" y="79"/>
                      <a:pt x="66" y="79"/>
                      <a:pt x="66" y="79"/>
                    </a:cubicBezTo>
                    <a:cubicBezTo>
                      <a:pt x="66" y="79"/>
                      <a:pt x="65" y="79"/>
                      <a:pt x="65" y="79"/>
                    </a:cubicBezTo>
                    <a:cubicBezTo>
                      <a:pt x="65" y="79"/>
                      <a:pt x="65" y="79"/>
                      <a:pt x="65" y="79"/>
                    </a:cubicBezTo>
                    <a:cubicBezTo>
                      <a:pt x="65" y="79"/>
                      <a:pt x="65" y="79"/>
                      <a:pt x="65" y="79"/>
                    </a:cubicBezTo>
                    <a:cubicBezTo>
                      <a:pt x="65" y="79"/>
                      <a:pt x="65" y="79"/>
                      <a:pt x="65" y="79"/>
                    </a:cubicBezTo>
                    <a:cubicBezTo>
                      <a:pt x="65" y="79"/>
                      <a:pt x="65" y="79"/>
                      <a:pt x="65" y="79"/>
                    </a:cubicBezTo>
                    <a:cubicBezTo>
                      <a:pt x="65" y="78"/>
                      <a:pt x="66" y="78"/>
                      <a:pt x="66" y="78"/>
                    </a:cubicBezTo>
                    <a:cubicBezTo>
                      <a:pt x="66" y="78"/>
                      <a:pt x="66" y="78"/>
                      <a:pt x="66" y="78"/>
                    </a:cubicBezTo>
                    <a:cubicBezTo>
                      <a:pt x="66"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5" y="78"/>
                      <a:pt x="65" y="78"/>
                    </a:cubicBezTo>
                    <a:cubicBezTo>
                      <a:pt x="65"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7"/>
                      <a:pt x="66" y="77"/>
                    </a:cubicBezTo>
                    <a:cubicBezTo>
                      <a:pt x="66" y="77"/>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8"/>
                      <a:pt x="66" y="78"/>
                      <a:pt x="66" y="78"/>
                    </a:cubicBezTo>
                    <a:cubicBezTo>
                      <a:pt x="66" y="77"/>
                      <a:pt x="66" y="77"/>
                      <a:pt x="66" y="77"/>
                    </a:cubicBezTo>
                    <a:cubicBezTo>
                      <a:pt x="66" y="77"/>
                      <a:pt x="66" y="77"/>
                      <a:pt x="66" y="77"/>
                    </a:cubicBezTo>
                    <a:cubicBezTo>
                      <a:pt x="66" y="77"/>
                      <a:pt x="66" y="77"/>
                      <a:pt x="66" y="77"/>
                    </a:cubicBezTo>
                    <a:cubicBezTo>
                      <a:pt x="67" y="77"/>
                      <a:pt x="67" y="77"/>
                      <a:pt x="67" y="77"/>
                    </a:cubicBezTo>
                    <a:cubicBezTo>
                      <a:pt x="67" y="77"/>
                      <a:pt x="67" y="77"/>
                      <a:pt x="67" y="77"/>
                    </a:cubicBezTo>
                    <a:cubicBezTo>
                      <a:pt x="67" y="77"/>
                      <a:pt x="67" y="77"/>
                      <a:pt x="67" y="77"/>
                    </a:cubicBezTo>
                    <a:cubicBezTo>
                      <a:pt x="67" y="77"/>
                      <a:pt x="67" y="77"/>
                      <a:pt x="67" y="77"/>
                    </a:cubicBezTo>
                    <a:cubicBezTo>
                      <a:pt x="67" y="77"/>
                      <a:pt x="67" y="77"/>
                      <a:pt x="67" y="77"/>
                    </a:cubicBezTo>
                    <a:cubicBezTo>
                      <a:pt x="67" y="77"/>
                      <a:pt x="67"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7"/>
                      <a:pt x="66" y="77"/>
                      <a:pt x="66" y="77"/>
                    </a:cubicBezTo>
                    <a:cubicBezTo>
                      <a:pt x="66" y="76"/>
                      <a:pt x="66" y="76"/>
                      <a:pt x="66" y="76"/>
                    </a:cubicBezTo>
                    <a:cubicBezTo>
                      <a:pt x="66" y="76"/>
                      <a:pt x="66" y="76"/>
                      <a:pt x="66" y="76"/>
                    </a:cubicBezTo>
                    <a:cubicBezTo>
                      <a:pt x="66" y="76"/>
                      <a:pt x="66" y="76"/>
                      <a:pt x="66" y="76"/>
                    </a:cubicBezTo>
                    <a:cubicBezTo>
                      <a:pt x="66" y="76"/>
                      <a:pt x="66" y="76"/>
                      <a:pt x="66" y="76"/>
                    </a:cubicBezTo>
                    <a:cubicBezTo>
                      <a:pt x="66" y="76"/>
                      <a:pt x="66" y="76"/>
                      <a:pt x="66" y="76"/>
                    </a:cubicBezTo>
                    <a:cubicBezTo>
                      <a:pt x="66" y="76"/>
                      <a:pt x="66" y="76"/>
                      <a:pt x="66" y="76"/>
                    </a:cubicBezTo>
                    <a:cubicBezTo>
                      <a:pt x="66" y="76"/>
                      <a:pt x="66" y="76"/>
                      <a:pt x="66" y="76"/>
                    </a:cubicBezTo>
                    <a:cubicBezTo>
                      <a:pt x="66" y="76"/>
                      <a:pt x="66" y="76"/>
                      <a:pt x="66" y="76"/>
                    </a:cubicBezTo>
                    <a:cubicBezTo>
                      <a:pt x="66" y="76"/>
                      <a:pt x="66" y="76"/>
                      <a:pt x="66" y="76"/>
                    </a:cubicBezTo>
                    <a:cubicBezTo>
                      <a:pt x="67" y="76"/>
                      <a:pt x="67" y="76"/>
                      <a:pt x="67" y="76"/>
                    </a:cubicBezTo>
                    <a:cubicBezTo>
                      <a:pt x="67" y="76"/>
                      <a:pt x="67" y="76"/>
                      <a:pt x="67" y="75"/>
                    </a:cubicBezTo>
                    <a:cubicBezTo>
                      <a:pt x="67" y="75"/>
                      <a:pt x="67" y="75"/>
                      <a:pt x="67" y="75"/>
                    </a:cubicBezTo>
                    <a:cubicBezTo>
                      <a:pt x="67" y="75"/>
                      <a:pt x="67" y="75"/>
                      <a:pt x="67" y="75"/>
                    </a:cubicBezTo>
                    <a:cubicBezTo>
                      <a:pt x="67" y="75"/>
                      <a:pt x="67" y="75"/>
                      <a:pt x="67" y="75"/>
                    </a:cubicBezTo>
                    <a:cubicBezTo>
                      <a:pt x="67" y="74"/>
                      <a:pt x="67" y="74"/>
                      <a:pt x="67" y="74"/>
                    </a:cubicBezTo>
                    <a:cubicBezTo>
                      <a:pt x="67" y="74"/>
                      <a:pt x="67" y="74"/>
                      <a:pt x="66" y="74"/>
                    </a:cubicBezTo>
                    <a:cubicBezTo>
                      <a:pt x="66" y="74"/>
                      <a:pt x="66" y="74"/>
                      <a:pt x="66" y="74"/>
                    </a:cubicBezTo>
                    <a:cubicBezTo>
                      <a:pt x="66" y="74"/>
                      <a:pt x="66" y="74"/>
                      <a:pt x="66" y="74"/>
                    </a:cubicBezTo>
                    <a:cubicBezTo>
                      <a:pt x="66" y="74"/>
                      <a:pt x="66" y="74"/>
                      <a:pt x="66" y="74"/>
                    </a:cubicBezTo>
                    <a:cubicBezTo>
                      <a:pt x="67" y="74"/>
                      <a:pt x="67" y="73"/>
                      <a:pt x="67" y="73"/>
                    </a:cubicBezTo>
                    <a:cubicBezTo>
                      <a:pt x="67" y="73"/>
                      <a:pt x="67" y="73"/>
                      <a:pt x="67" y="73"/>
                    </a:cubicBezTo>
                    <a:cubicBezTo>
                      <a:pt x="67" y="73"/>
                      <a:pt x="67" y="73"/>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4"/>
                      <a:pt x="67" y="74"/>
                      <a:pt x="67" y="74"/>
                    </a:cubicBezTo>
                    <a:cubicBezTo>
                      <a:pt x="67" y="73"/>
                      <a:pt x="67" y="73"/>
                      <a:pt x="67" y="73"/>
                    </a:cubicBezTo>
                    <a:cubicBezTo>
                      <a:pt x="67" y="73"/>
                      <a:pt x="67" y="73"/>
                      <a:pt x="68" y="73"/>
                    </a:cubicBezTo>
                    <a:cubicBezTo>
                      <a:pt x="68" y="73"/>
                      <a:pt x="68" y="73"/>
                      <a:pt x="68" y="73"/>
                    </a:cubicBezTo>
                    <a:cubicBezTo>
                      <a:pt x="68" y="73"/>
                      <a:pt x="68" y="73"/>
                      <a:pt x="68" y="73"/>
                    </a:cubicBezTo>
                    <a:cubicBezTo>
                      <a:pt x="68" y="73"/>
                      <a:pt x="68" y="73"/>
                      <a:pt x="68" y="73"/>
                    </a:cubicBezTo>
                    <a:cubicBezTo>
                      <a:pt x="68" y="73"/>
                      <a:pt x="68" y="73"/>
                      <a:pt x="68" y="72"/>
                    </a:cubicBezTo>
                    <a:cubicBezTo>
                      <a:pt x="68" y="73"/>
                      <a:pt x="68" y="73"/>
                      <a:pt x="68" y="73"/>
                    </a:cubicBezTo>
                    <a:cubicBezTo>
                      <a:pt x="68" y="73"/>
                      <a:pt x="68" y="73"/>
                      <a:pt x="68" y="73"/>
                    </a:cubicBezTo>
                    <a:cubicBezTo>
                      <a:pt x="68" y="73"/>
                      <a:pt x="68" y="73"/>
                      <a:pt x="68" y="73"/>
                    </a:cubicBezTo>
                    <a:cubicBezTo>
                      <a:pt x="68" y="73"/>
                      <a:pt x="68" y="73"/>
                      <a:pt x="68" y="73"/>
                    </a:cubicBezTo>
                    <a:cubicBezTo>
                      <a:pt x="68" y="72"/>
                      <a:pt x="68" y="72"/>
                      <a:pt x="68" y="72"/>
                    </a:cubicBezTo>
                    <a:cubicBezTo>
                      <a:pt x="68" y="72"/>
                      <a:pt x="68" y="72"/>
                      <a:pt x="68" y="72"/>
                    </a:cubicBezTo>
                    <a:cubicBezTo>
                      <a:pt x="68" y="72"/>
                      <a:pt x="68" y="72"/>
                      <a:pt x="69" y="72"/>
                    </a:cubicBezTo>
                    <a:cubicBezTo>
                      <a:pt x="69" y="72"/>
                      <a:pt x="69" y="72"/>
                      <a:pt x="69" y="72"/>
                    </a:cubicBezTo>
                    <a:cubicBezTo>
                      <a:pt x="69" y="72"/>
                      <a:pt x="68" y="73"/>
                      <a:pt x="68" y="73"/>
                    </a:cubicBezTo>
                    <a:cubicBezTo>
                      <a:pt x="68" y="73"/>
                      <a:pt x="68" y="73"/>
                      <a:pt x="68" y="73"/>
                    </a:cubicBezTo>
                    <a:cubicBezTo>
                      <a:pt x="68" y="73"/>
                      <a:pt x="68" y="73"/>
                      <a:pt x="68" y="73"/>
                    </a:cubicBezTo>
                    <a:cubicBezTo>
                      <a:pt x="68" y="73"/>
                      <a:pt x="68" y="73"/>
                      <a:pt x="68" y="73"/>
                    </a:cubicBezTo>
                    <a:cubicBezTo>
                      <a:pt x="68" y="73"/>
                      <a:pt x="68" y="73"/>
                      <a:pt x="68" y="73"/>
                    </a:cubicBezTo>
                    <a:cubicBezTo>
                      <a:pt x="68" y="73"/>
                      <a:pt x="68" y="73"/>
                      <a:pt x="68" y="73"/>
                    </a:cubicBezTo>
                    <a:cubicBezTo>
                      <a:pt x="68" y="73"/>
                      <a:pt x="68" y="73"/>
                      <a:pt x="68" y="73"/>
                    </a:cubicBezTo>
                    <a:cubicBezTo>
                      <a:pt x="68" y="73"/>
                      <a:pt x="68" y="73"/>
                      <a:pt x="68" y="74"/>
                    </a:cubicBezTo>
                    <a:cubicBezTo>
                      <a:pt x="68" y="74"/>
                      <a:pt x="68" y="74"/>
                      <a:pt x="68" y="74"/>
                    </a:cubicBezTo>
                    <a:cubicBezTo>
                      <a:pt x="68" y="74"/>
                      <a:pt x="68" y="74"/>
                      <a:pt x="68" y="74"/>
                    </a:cubicBezTo>
                    <a:cubicBezTo>
                      <a:pt x="68" y="74"/>
                      <a:pt x="68" y="74"/>
                      <a:pt x="68" y="74"/>
                    </a:cubicBezTo>
                    <a:cubicBezTo>
                      <a:pt x="68" y="74"/>
                      <a:pt x="68" y="74"/>
                      <a:pt x="68" y="74"/>
                    </a:cubicBezTo>
                    <a:cubicBezTo>
                      <a:pt x="67" y="74"/>
                      <a:pt x="67" y="74"/>
                      <a:pt x="67" y="74"/>
                    </a:cubicBezTo>
                    <a:cubicBezTo>
                      <a:pt x="67" y="74"/>
                      <a:pt x="68" y="74"/>
                      <a:pt x="68" y="74"/>
                    </a:cubicBezTo>
                    <a:cubicBezTo>
                      <a:pt x="68" y="74"/>
                      <a:pt x="68" y="74"/>
                      <a:pt x="68" y="74"/>
                    </a:cubicBezTo>
                    <a:cubicBezTo>
                      <a:pt x="68" y="74"/>
                      <a:pt x="68" y="75"/>
                      <a:pt x="68" y="75"/>
                    </a:cubicBezTo>
                    <a:cubicBezTo>
                      <a:pt x="68" y="75"/>
                      <a:pt x="68" y="75"/>
                      <a:pt x="68" y="75"/>
                    </a:cubicBezTo>
                    <a:cubicBezTo>
                      <a:pt x="68" y="75"/>
                      <a:pt x="68" y="75"/>
                      <a:pt x="68" y="75"/>
                    </a:cubicBezTo>
                    <a:cubicBezTo>
                      <a:pt x="68" y="75"/>
                      <a:pt x="68" y="75"/>
                      <a:pt x="68" y="75"/>
                    </a:cubicBezTo>
                    <a:cubicBezTo>
                      <a:pt x="68" y="75"/>
                      <a:pt x="68" y="75"/>
                      <a:pt x="67" y="75"/>
                    </a:cubicBezTo>
                    <a:cubicBezTo>
                      <a:pt x="67" y="75"/>
                      <a:pt x="67" y="75"/>
                      <a:pt x="67" y="75"/>
                    </a:cubicBezTo>
                    <a:cubicBezTo>
                      <a:pt x="67" y="75"/>
                      <a:pt x="67" y="75"/>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7" y="76"/>
                      <a:pt x="67" y="76"/>
                      <a:pt x="67" y="76"/>
                    </a:cubicBezTo>
                    <a:cubicBezTo>
                      <a:pt x="68" y="76"/>
                      <a:pt x="68" y="76"/>
                      <a:pt x="68" y="76"/>
                    </a:cubicBezTo>
                    <a:cubicBezTo>
                      <a:pt x="68" y="76"/>
                      <a:pt x="68" y="76"/>
                      <a:pt x="68" y="76"/>
                    </a:cubicBezTo>
                    <a:cubicBezTo>
                      <a:pt x="68" y="76"/>
                      <a:pt x="68" y="76"/>
                      <a:pt x="68" y="75"/>
                    </a:cubicBezTo>
                    <a:cubicBezTo>
                      <a:pt x="68" y="75"/>
                      <a:pt x="68" y="75"/>
                      <a:pt x="68" y="75"/>
                    </a:cubicBezTo>
                    <a:cubicBezTo>
                      <a:pt x="68" y="75"/>
                      <a:pt x="68" y="75"/>
                      <a:pt x="68" y="75"/>
                    </a:cubicBezTo>
                    <a:cubicBezTo>
                      <a:pt x="68" y="75"/>
                      <a:pt x="68" y="75"/>
                      <a:pt x="68" y="75"/>
                    </a:cubicBezTo>
                    <a:cubicBezTo>
                      <a:pt x="68" y="75"/>
                      <a:pt x="68" y="75"/>
                      <a:pt x="68" y="75"/>
                    </a:cubicBezTo>
                    <a:cubicBezTo>
                      <a:pt x="68" y="75"/>
                      <a:pt x="68" y="75"/>
                      <a:pt x="68" y="75"/>
                    </a:cubicBezTo>
                    <a:cubicBezTo>
                      <a:pt x="69" y="75"/>
                      <a:pt x="69" y="74"/>
                      <a:pt x="69" y="74"/>
                    </a:cubicBezTo>
                    <a:cubicBezTo>
                      <a:pt x="69" y="74"/>
                      <a:pt x="69" y="74"/>
                      <a:pt x="69" y="74"/>
                    </a:cubicBezTo>
                    <a:cubicBezTo>
                      <a:pt x="69" y="74"/>
                      <a:pt x="69" y="74"/>
                      <a:pt x="69" y="74"/>
                    </a:cubicBezTo>
                    <a:cubicBezTo>
                      <a:pt x="69" y="74"/>
                      <a:pt x="69" y="74"/>
                      <a:pt x="69" y="74"/>
                    </a:cubicBezTo>
                    <a:cubicBezTo>
                      <a:pt x="69" y="74"/>
                      <a:pt x="69" y="74"/>
                      <a:pt x="69" y="74"/>
                    </a:cubicBezTo>
                    <a:cubicBezTo>
                      <a:pt x="69" y="74"/>
                      <a:pt x="69" y="74"/>
                      <a:pt x="69" y="74"/>
                    </a:cubicBezTo>
                    <a:cubicBezTo>
                      <a:pt x="69" y="74"/>
                      <a:pt x="69" y="73"/>
                      <a:pt x="69" y="73"/>
                    </a:cubicBezTo>
                    <a:cubicBezTo>
                      <a:pt x="69" y="73"/>
                      <a:pt x="69" y="73"/>
                      <a:pt x="69" y="73"/>
                    </a:cubicBezTo>
                    <a:cubicBezTo>
                      <a:pt x="69" y="73"/>
                      <a:pt x="69" y="73"/>
                      <a:pt x="69" y="73"/>
                    </a:cubicBezTo>
                    <a:cubicBezTo>
                      <a:pt x="69" y="73"/>
                      <a:pt x="69" y="73"/>
                      <a:pt x="69" y="73"/>
                    </a:cubicBezTo>
                    <a:cubicBezTo>
                      <a:pt x="69" y="73"/>
                      <a:pt x="69" y="73"/>
                      <a:pt x="69" y="73"/>
                    </a:cubicBezTo>
                    <a:cubicBezTo>
                      <a:pt x="69" y="73"/>
                      <a:pt x="69" y="73"/>
                      <a:pt x="69" y="73"/>
                    </a:cubicBezTo>
                    <a:cubicBezTo>
                      <a:pt x="69" y="73"/>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69" y="72"/>
                      <a:pt x="69" y="72"/>
                    </a:cubicBezTo>
                    <a:cubicBezTo>
                      <a:pt x="69" y="72"/>
                      <a:pt x="70" y="73"/>
                      <a:pt x="70" y="73"/>
                    </a:cubicBezTo>
                    <a:cubicBezTo>
                      <a:pt x="70" y="73"/>
                      <a:pt x="70" y="73"/>
                      <a:pt x="70" y="73"/>
                    </a:cubicBezTo>
                    <a:cubicBezTo>
                      <a:pt x="70" y="73"/>
                      <a:pt x="70" y="73"/>
                      <a:pt x="70" y="73"/>
                    </a:cubicBezTo>
                    <a:cubicBezTo>
                      <a:pt x="69" y="73"/>
                      <a:pt x="69" y="73"/>
                      <a:pt x="69" y="73"/>
                    </a:cubicBezTo>
                    <a:cubicBezTo>
                      <a:pt x="69" y="73"/>
                      <a:pt x="69" y="73"/>
                      <a:pt x="69" y="73"/>
                    </a:cubicBezTo>
                    <a:cubicBezTo>
                      <a:pt x="69" y="73"/>
                      <a:pt x="69" y="73"/>
                      <a:pt x="70" y="73"/>
                    </a:cubicBezTo>
                    <a:cubicBezTo>
                      <a:pt x="70" y="73"/>
                      <a:pt x="70" y="73"/>
                      <a:pt x="70" y="73"/>
                    </a:cubicBezTo>
                    <a:cubicBezTo>
                      <a:pt x="70" y="73"/>
                      <a:pt x="70" y="73"/>
                      <a:pt x="70" y="73"/>
                    </a:cubicBezTo>
                    <a:cubicBezTo>
                      <a:pt x="70" y="73"/>
                      <a:pt x="70" y="73"/>
                      <a:pt x="70" y="73"/>
                    </a:cubicBezTo>
                    <a:cubicBezTo>
                      <a:pt x="70" y="73"/>
                      <a:pt x="70" y="73"/>
                      <a:pt x="70" y="73"/>
                    </a:cubicBezTo>
                    <a:cubicBezTo>
                      <a:pt x="70" y="73"/>
                      <a:pt x="70" y="73"/>
                      <a:pt x="70" y="72"/>
                    </a:cubicBezTo>
                    <a:cubicBezTo>
                      <a:pt x="71" y="72"/>
                      <a:pt x="71" y="72"/>
                      <a:pt x="71" y="72"/>
                    </a:cubicBezTo>
                    <a:cubicBezTo>
                      <a:pt x="71" y="72"/>
                      <a:pt x="71" y="72"/>
                      <a:pt x="71" y="72"/>
                    </a:cubicBezTo>
                    <a:cubicBezTo>
                      <a:pt x="71" y="72"/>
                      <a:pt x="71" y="72"/>
                      <a:pt x="71" y="72"/>
                    </a:cubicBezTo>
                    <a:cubicBezTo>
                      <a:pt x="71" y="72"/>
                      <a:pt x="71" y="72"/>
                      <a:pt x="71" y="72"/>
                    </a:cubicBezTo>
                    <a:cubicBezTo>
                      <a:pt x="71" y="72"/>
                      <a:pt x="71" y="72"/>
                      <a:pt x="71" y="71"/>
                    </a:cubicBezTo>
                    <a:cubicBezTo>
                      <a:pt x="71" y="71"/>
                      <a:pt x="71" y="71"/>
                      <a:pt x="71" y="71"/>
                    </a:cubicBezTo>
                    <a:cubicBezTo>
                      <a:pt x="71" y="71"/>
                      <a:pt x="71" y="71"/>
                      <a:pt x="71" y="71"/>
                    </a:cubicBezTo>
                    <a:cubicBezTo>
                      <a:pt x="71" y="71"/>
                      <a:pt x="71" y="71"/>
                      <a:pt x="71" y="71"/>
                    </a:cubicBezTo>
                    <a:cubicBezTo>
                      <a:pt x="72" y="71"/>
                      <a:pt x="72" y="71"/>
                      <a:pt x="72" y="71"/>
                    </a:cubicBezTo>
                    <a:cubicBezTo>
                      <a:pt x="72" y="71"/>
                      <a:pt x="72" y="71"/>
                      <a:pt x="72" y="70"/>
                    </a:cubicBezTo>
                    <a:cubicBezTo>
                      <a:pt x="72" y="70"/>
                      <a:pt x="72" y="70"/>
                      <a:pt x="72" y="70"/>
                    </a:cubicBezTo>
                    <a:cubicBezTo>
                      <a:pt x="72" y="70"/>
                      <a:pt x="72" y="70"/>
                      <a:pt x="72" y="70"/>
                    </a:cubicBezTo>
                    <a:cubicBezTo>
                      <a:pt x="72" y="70"/>
                      <a:pt x="72" y="70"/>
                      <a:pt x="72"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3" y="70"/>
                      <a:pt x="73" y="70"/>
                      <a:pt x="73"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4" y="70"/>
                    </a:cubicBezTo>
                    <a:cubicBezTo>
                      <a:pt x="74" y="70"/>
                      <a:pt x="74"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70"/>
                    </a:cubicBezTo>
                    <a:cubicBezTo>
                      <a:pt x="75" y="70"/>
                      <a:pt x="75" y="70"/>
                      <a:pt x="75" y="69"/>
                    </a:cubicBezTo>
                    <a:cubicBezTo>
                      <a:pt x="75"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6" y="69"/>
                      <a:pt x="76" y="69"/>
                      <a:pt x="76"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8" y="69"/>
                      <a:pt x="78" y="69"/>
                    </a:cubicBezTo>
                    <a:cubicBezTo>
                      <a:pt x="78" y="69"/>
                      <a:pt x="78" y="69"/>
                      <a:pt x="78" y="69"/>
                    </a:cubicBezTo>
                    <a:cubicBezTo>
                      <a:pt x="78" y="69"/>
                      <a:pt x="78" y="69"/>
                      <a:pt x="78" y="69"/>
                    </a:cubicBezTo>
                    <a:cubicBezTo>
                      <a:pt x="78" y="69"/>
                      <a:pt x="78" y="69"/>
                      <a:pt x="78" y="69"/>
                    </a:cubicBezTo>
                    <a:cubicBezTo>
                      <a:pt x="78" y="69"/>
                      <a:pt x="78" y="69"/>
                      <a:pt x="78" y="69"/>
                    </a:cubicBezTo>
                    <a:cubicBezTo>
                      <a:pt x="78" y="69"/>
                      <a:pt x="78" y="69"/>
                      <a:pt x="78" y="69"/>
                    </a:cubicBezTo>
                    <a:cubicBezTo>
                      <a:pt x="78" y="68"/>
                      <a:pt x="78" y="68"/>
                      <a:pt x="78" y="68"/>
                    </a:cubicBezTo>
                    <a:cubicBezTo>
                      <a:pt x="78" y="68"/>
                      <a:pt x="78" y="68"/>
                      <a:pt x="77" y="68"/>
                    </a:cubicBezTo>
                    <a:cubicBezTo>
                      <a:pt x="77" y="68"/>
                      <a:pt x="77" y="68"/>
                      <a:pt x="77" y="68"/>
                    </a:cubicBezTo>
                    <a:cubicBezTo>
                      <a:pt x="77" y="68"/>
                      <a:pt x="77" y="68"/>
                      <a:pt x="77" y="68"/>
                    </a:cubicBezTo>
                    <a:cubicBezTo>
                      <a:pt x="77" y="68"/>
                      <a:pt x="77" y="68"/>
                      <a:pt x="77" y="68"/>
                    </a:cubicBezTo>
                    <a:cubicBezTo>
                      <a:pt x="77" y="69"/>
                      <a:pt x="77" y="69"/>
                      <a:pt x="77" y="69"/>
                    </a:cubicBezTo>
                    <a:cubicBezTo>
                      <a:pt x="77" y="69"/>
                      <a:pt x="77" y="69"/>
                      <a:pt x="77" y="69"/>
                    </a:cubicBezTo>
                    <a:cubicBezTo>
                      <a:pt x="77" y="69"/>
                      <a:pt x="77" y="69"/>
                      <a:pt x="77" y="69"/>
                    </a:cubicBezTo>
                    <a:cubicBezTo>
                      <a:pt x="77" y="69"/>
                      <a:pt x="77" y="69"/>
                      <a:pt x="77" y="69"/>
                    </a:cubicBezTo>
                    <a:cubicBezTo>
                      <a:pt x="77" y="69"/>
                      <a:pt x="77" y="69"/>
                      <a:pt x="77" y="69"/>
                    </a:cubicBezTo>
                    <a:cubicBezTo>
                      <a:pt x="77" y="68"/>
                      <a:pt x="77" y="68"/>
                      <a:pt x="77" y="68"/>
                    </a:cubicBezTo>
                    <a:cubicBezTo>
                      <a:pt x="77" y="68"/>
                      <a:pt x="77" y="68"/>
                      <a:pt x="77" y="68"/>
                    </a:cubicBezTo>
                    <a:cubicBezTo>
                      <a:pt x="77" y="68"/>
                      <a:pt x="77" y="68"/>
                      <a:pt x="77" y="68"/>
                    </a:cubicBezTo>
                    <a:cubicBezTo>
                      <a:pt x="77" y="68"/>
                      <a:pt x="77" y="68"/>
                      <a:pt x="77" y="68"/>
                    </a:cubicBezTo>
                    <a:cubicBezTo>
                      <a:pt x="77" y="68"/>
                      <a:pt x="77" y="68"/>
                      <a:pt x="77" y="68"/>
                    </a:cubicBezTo>
                    <a:cubicBezTo>
                      <a:pt x="77" y="68"/>
                      <a:pt x="77" y="68"/>
                      <a:pt x="77" y="68"/>
                    </a:cubicBezTo>
                    <a:cubicBezTo>
                      <a:pt x="77" y="68"/>
                      <a:pt x="77" y="68"/>
                      <a:pt x="77" y="68"/>
                    </a:cubicBezTo>
                    <a:cubicBezTo>
                      <a:pt x="77" y="68"/>
                      <a:pt x="77" y="68"/>
                      <a:pt x="77" y="68"/>
                    </a:cubicBezTo>
                    <a:cubicBezTo>
                      <a:pt x="77" y="67"/>
                      <a:pt x="77" y="67"/>
                      <a:pt x="77" y="67"/>
                    </a:cubicBezTo>
                    <a:cubicBezTo>
                      <a:pt x="77" y="67"/>
                      <a:pt x="78" y="67"/>
                      <a:pt x="78" y="67"/>
                    </a:cubicBezTo>
                    <a:cubicBezTo>
                      <a:pt x="78" y="67"/>
                      <a:pt x="78" y="67"/>
                      <a:pt x="78" y="67"/>
                    </a:cubicBezTo>
                    <a:cubicBezTo>
                      <a:pt x="78" y="67"/>
                      <a:pt x="78" y="67"/>
                      <a:pt x="78" y="67"/>
                    </a:cubicBezTo>
                    <a:cubicBezTo>
                      <a:pt x="78" y="67"/>
                      <a:pt x="78" y="67"/>
                      <a:pt x="78" y="67"/>
                    </a:cubicBezTo>
                    <a:cubicBezTo>
                      <a:pt x="78" y="67"/>
                      <a:pt x="78" y="67"/>
                      <a:pt x="78" y="67"/>
                    </a:cubicBezTo>
                    <a:cubicBezTo>
                      <a:pt x="78" y="67"/>
                      <a:pt x="78" y="66"/>
                      <a:pt x="78" y="66"/>
                    </a:cubicBezTo>
                    <a:cubicBezTo>
                      <a:pt x="78" y="66"/>
                      <a:pt x="78" y="66"/>
                      <a:pt x="78" y="66"/>
                    </a:cubicBezTo>
                    <a:cubicBezTo>
                      <a:pt x="78" y="66"/>
                      <a:pt x="78" y="66"/>
                      <a:pt x="78" y="66"/>
                    </a:cubicBezTo>
                    <a:cubicBezTo>
                      <a:pt x="78" y="66"/>
                      <a:pt x="78" y="66"/>
                      <a:pt x="78"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6"/>
                      <a:pt x="79" y="66"/>
                      <a:pt x="79" y="66"/>
                    </a:cubicBezTo>
                    <a:cubicBezTo>
                      <a:pt x="79" y="65"/>
                      <a:pt x="79" y="65"/>
                      <a:pt x="79" y="65"/>
                    </a:cubicBezTo>
                    <a:cubicBezTo>
                      <a:pt x="79" y="65"/>
                      <a:pt x="79" y="65"/>
                      <a:pt x="79" y="65"/>
                    </a:cubicBezTo>
                    <a:cubicBezTo>
                      <a:pt x="79" y="65"/>
                      <a:pt x="79" y="65"/>
                      <a:pt x="79" y="65"/>
                    </a:cubicBezTo>
                    <a:cubicBezTo>
                      <a:pt x="79" y="65"/>
                      <a:pt x="79" y="66"/>
                      <a:pt x="79" y="66"/>
                    </a:cubicBezTo>
                    <a:cubicBezTo>
                      <a:pt x="79" y="66"/>
                      <a:pt x="79" y="66"/>
                      <a:pt x="79" y="66"/>
                    </a:cubicBezTo>
                    <a:cubicBezTo>
                      <a:pt x="79" y="66"/>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0" y="65"/>
                    </a:cubicBezTo>
                    <a:cubicBezTo>
                      <a:pt x="80" y="65"/>
                      <a:pt x="80"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4"/>
                      <a:pt x="81" y="64"/>
                      <a:pt x="81" y="64"/>
                    </a:cubicBezTo>
                    <a:cubicBezTo>
                      <a:pt x="81" y="64"/>
                      <a:pt x="81" y="64"/>
                      <a:pt x="81" y="64"/>
                    </a:cubicBezTo>
                    <a:cubicBezTo>
                      <a:pt x="81" y="64"/>
                      <a:pt x="81" y="64"/>
                      <a:pt x="81" y="64"/>
                    </a:cubicBezTo>
                    <a:cubicBezTo>
                      <a:pt x="81" y="64"/>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1" y="65"/>
                      <a:pt x="81" y="65"/>
                    </a:cubicBezTo>
                    <a:cubicBezTo>
                      <a:pt x="81" y="65"/>
                      <a:pt x="82" y="65"/>
                      <a:pt x="82" y="65"/>
                    </a:cubicBezTo>
                    <a:cubicBezTo>
                      <a:pt x="82" y="65"/>
                      <a:pt x="82" y="65"/>
                      <a:pt x="82" y="65"/>
                    </a:cubicBezTo>
                    <a:cubicBezTo>
                      <a:pt x="82" y="64"/>
                      <a:pt x="82" y="64"/>
                      <a:pt x="82" y="64"/>
                    </a:cubicBezTo>
                    <a:cubicBezTo>
                      <a:pt x="82" y="64"/>
                      <a:pt x="82" y="64"/>
                      <a:pt x="82" y="64"/>
                    </a:cubicBezTo>
                    <a:cubicBezTo>
                      <a:pt x="82" y="64"/>
                      <a:pt x="82" y="64"/>
                      <a:pt x="82" y="65"/>
                    </a:cubicBezTo>
                    <a:cubicBezTo>
                      <a:pt x="82" y="65"/>
                      <a:pt x="82" y="65"/>
                      <a:pt x="82" y="65"/>
                    </a:cubicBezTo>
                    <a:cubicBezTo>
                      <a:pt x="82" y="65"/>
                      <a:pt x="82" y="65"/>
                      <a:pt x="82" y="65"/>
                    </a:cubicBezTo>
                    <a:cubicBezTo>
                      <a:pt x="82" y="65"/>
                      <a:pt x="82" y="65"/>
                      <a:pt x="82" y="65"/>
                    </a:cubicBezTo>
                    <a:cubicBezTo>
                      <a:pt x="82" y="65"/>
                      <a:pt x="82" y="65"/>
                      <a:pt x="82" y="65"/>
                    </a:cubicBezTo>
                    <a:cubicBezTo>
                      <a:pt x="82" y="65"/>
                      <a:pt x="82" y="65"/>
                      <a:pt x="82" y="65"/>
                    </a:cubicBezTo>
                    <a:cubicBezTo>
                      <a:pt x="82" y="65"/>
                      <a:pt x="82" y="65"/>
                      <a:pt x="82" y="65"/>
                    </a:cubicBezTo>
                    <a:cubicBezTo>
                      <a:pt x="82" y="65"/>
                      <a:pt x="82" y="65"/>
                      <a:pt x="82" y="65"/>
                    </a:cubicBezTo>
                    <a:cubicBezTo>
                      <a:pt x="82" y="65"/>
                      <a:pt x="82" y="65"/>
                      <a:pt x="82" y="64"/>
                    </a:cubicBezTo>
                    <a:cubicBezTo>
                      <a:pt x="82" y="64"/>
                      <a:pt x="82" y="64"/>
                      <a:pt x="82" y="64"/>
                    </a:cubicBezTo>
                    <a:cubicBezTo>
                      <a:pt x="83" y="64"/>
                      <a:pt x="83" y="64"/>
                      <a:pt x="83" y="64"/>
                    </a:cubicBezTo>
                    <a:cubicBezTo>
                      <a:pt x="83" y="64"/>
                      <a:pt x="83" y="64"/>
                      <a:pt x="83" y="64"/>
                    </a:cubicBezTo>
                    <a:cubicBezTo>
                      <a:pt x="83" y="64"/>
                      <a:pt x="83" y="64"/>
                      <a:pt x="83" y="64"/>
                    </a:cubicBezTo>
                    <a:cubicBezTo>
                      <a:pt x="83" y="64"/>
                      <a:pt x="83" y="64"/>
                      <a:pt x="83" y="64"/>
                    </a:cubicBezTo>
                    <a:cubicBezTo>
                      <a:pt x="83" y="64"/>
                      <a:pt x="83" y="64"/>
                      <a:pt x="83" y="64"/>
                    </a:cubicBezTo>
                    <a:cubicBezTo>
                      <a:pt x="83" y="64"/>
                      <a:pt x="83" y="64"/>
                      <a:pt x="83" y="64"/>
                    </a:cubicBezTo>
                    <a:cubicBezTo>
                      <a:pt x="83" y="64"/>
                      <a:pt x="83" y="64"/>
                      <a:pt x="83" y="64"/>
                    </a:cubicBezTo>
                    <a:cubicBezTo>
                      <a:pt x="83" y="64"/>
                      <a:pt x="83" y="64"/>
                      <a:pt x="84" y="64"/>
                    </a:cubicBezTo>
                    <a:cubicBezTo>
                      <a:pt x="84" y="64"/>
                      <a:pt x="84" y="64"/>
                      <a:pt x="84" y="64"/>
                    </a:cubicBezTo>
                    <a:cubicBezTo>
                      <a:pt x="84" y="64"/>
                      <a:pt x="84" y="64"/>
                      <a:pt x="84" y="64"/>
                    </a:cubicBezTo>
                    <a:cubicBezTo>
                      <a:pt x="84" y="64"/>
                      <a:pt x="84" y="64"/>
                      <a:pt x="84" y="64"/>
                    </a:cubicBezTo>
                    <a:cubicBezTo>
                      <a:pt x="84" y="64"/>
                      <a:pt x="83" y="64"/>
                      <a:pt x="83" y="64"/>
                    </a:cubicBezTo>
                    <a:cubicBezTo>
                      <a:pt x="83" y="64"/>
                      <a:pt x="83" y="64"/>
                      <a:pt x="84" y="64"/>
                    </a:cubicBezTo>
                    <a:cubicBezTo>
                      <a:pt x="84" y="64"/>
                      <a:pt x="84" y="64"/>
                      <a:pt x="84" y="64"/>
                    </a:cubicBezTo>
                    <a:cubicBezTo>
                      <a:pt x="84" y="64"/>
                      <a:pt x="84" y="64"/>
                      <a:pt x="84" y="64"/>
                    </a:cubicBezTo>
                    <a:cubicBezTo>
                      <a:pt x="84" y="64"/>
                      <a:pt x="84" y="64"/>
                      <a:pt x="84" y="63"/>
                    </a:cubicBezTo>
                    <a:cubicBezTo>
                      <a:pt x="84" y="63"/>
                      <a:pt x="84" y="63"/>
                      <a:pt x="84" y="63"/>
                    </a:cubicBezTo>
                    <a:cubicBezTo>
                      <a:pt x="84" y="63"/>
                      <a:pt x="84" y="63"/>
                      <a:pt x="84" y="63"/>
                    </a:cubicBezTo>
                    <a:cubicBezTo>
                      <a:pt x="84" y="63"/>
                      <a:pt x="84" y="63"/>
                      <a:pt x="84" y="63"/>
                    </a:cubicBezTo>
                    <a:cubicBezTo>
                      <a:pt x="84" y="63"/>
                      <a:pt x="84" y="63"/>
                      <a:pt x="84" y="63"/>
                    </a:cubicBezTo>
                    <a:cubicBezTo>
                      <a:pt x="84" y="63"/>
                      <a:pt x="84" y="63"/>
                      <a:pt x="84" y="64"/>
                    </a:cubicBezTo>
                    <a:cubicBezTo>
                      <a:pt x="84" y="64"/>
                      <a:pt x="84" y="64"/>
                      <a:pt x="84" y="64"/>
                    </a:cubicBezTo>
                    <a:cubicBezTo>
                      <a:pt x="84" y="64"/>
                      <a:pt x="84" y="64"/>
                      <a:pt x="84" y="64"/>
                    </a:cubicBezTo>
                    <a:cubicBezTo>
                      <a:pt x="84" y="64"/>
                      <a:pt x="84" y="64"/>
                      <a:pt x="84" y="64"/>
                    </a:cubicBezTo>
                    <a:cubicBezTo>
                      <a:pt x="84" y="64"/>
                      <a:pt x="84" y="64"/>
                      <a:pt x="84" y="64"/>
                    </a:cubicBezTo>
                    <a:cubicBezTo>
                      <a:pt x="84" y="64"/>
                      <a:pt x="84" y="64"/>
                      <a:pt x="84" y="64"/>
                    </a:cubicBezTo>
                    <a:cubicBezTo>
                      <a:pt x="85" y="64"/>
                      <a:pt x="85" y="64"/>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5" y="63"/>
                    </a:cubicBezTo>
                    <a:cubicBezTo>
                      <a:pt x="85" y="63"/>
                      <a:pt x="85" y="63"/>
                      <a:pt x="86" y="63"/>
                    </a:cubicBezTo>
                    <a:cubicBezTo>
                      <a:pt x="86" y="63"/>
                      <a:pt x="86" y="63"/>
                      <a:pt x="86" y="63"/>
                    </a:cubicBezTo>
                    <a:cubicBezTo>
                      <a:pt x="86" y="63"/>
                      <a:pt x="86" y="63"/>
                      <a:pt x="86" y="63"/>
                    </a:cubicBezTo>
                    <a:cubicBezTo>
                      <a:pt x="86" y="63"/>
                      <a:pt x="86" y="63"/>
                      <a:pt x="86" y="63"/>
                    </a:cubicBezTo>
                    <a:cubicBezTo>
                      <a:pt x="86" y="63"/>
                      <a:pt x="86" y="63"/>
                      <a:pt x="86" y="63"/>
                    </a:cubicBezTo>
                    <a:cubicBezTo>
                      <a:pt x="86" y="63"/>
                      <a:pt x="86" y="63"/>
                      <a:pt x="86" y="63"/>
                    </a:cubicBezTo>
                    <a:cubicBezTo>
                      <a:pt x="86" y="63"/>
                      <a:pt x="86" y="63"/>
                      <a:pt x="87" y="63"/>
                    </a:cubicBezTo>
                    <a:cubicBezTo>
                      <a:pt x="87" y="63"/>
                      <a:pt x="87" y="63"/>
                      <a:pt x="87" y="63"/>
                    </a:cubicBezTo>
                    <a:cubicBezTo>
                      <a:pt x="87" y="63"/>
                      <a:pt x="87" y="63"/>
                      <a:pt x="87" y="63"/>
                    </a:cubicBezTo>
                    <a:cubicBezTo>
                      <a:pt x="87" y="63"/>
                      <a:pt x="87" y="63"/>
                      <a:pt x="87" y="63"/>
                    </a:cubicBezTo>
                    <a:cubicBezTo>
                      <a:pt x="87" y="63"/>
                      <a:pt x="87" y="62"/>
                      <a:pt x="87" y="62"/>
                    </a:cubicBezTo>
                    <a:cubicBezTo>
                      <a:pt x="87" y="62"/>
                      <a:pt x="87" y="62"/>
                      <a:pt x="87" y="62"/>
                    </a:cubicBezTo>
                    <a:cubicBezTo>
                      <a:pt x="87" y="62"/>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7" y="63"/>
                      <a:pt x="87" y="63"/>
                      <a:pt x="87" y="63"/>
                    </a:cubicBezTo>
                    <a:cubicBezTo>
                      <a:pt x="88" y="63"/>
                      <a:pt x="88" y="63"/>
                      <a:pt x="88" y="63"/>
                    </a:cubicBezTo>
                    <a:cubicBezTo>
                      <a:pt x="88" y="63"/>
                      <a:pt x="88" y="63"/>
                      <a:pt x="88" y="63"/>
                    </a:cubicBezTo>
                    <a:cubicBezTo>
                      <a:pt x="88" y="63"/>
                      <a:pt x="88" y="63"/>
                      <a:pt x="88" y="63"/>
                    </a:cubicBezTo>
                    <a:cubicBezTo>
                      <a:pt x="88" y="63"/>
                      <a:pt x="88" y="63"/>
                      <a:pt x="88" y="63"/>
                    </a:cubicBezTo>
                    <a:cubicBezTo>
                      <a:pt x="88" y="63"/>
                      <a:pt x="88" y="64"/>
                      <a:pt x="88" y="64"/>
                    </a:cubicBezTo>
                    <a:cubicBezTo>
                      <a:pt x="88" y="64"/>
                      <a:pt x="88" y="64"/>
                      <a:pt x="88" y="64"/>
                    </a:cubicBezTo>
                    <a:cubicBezTo>
                      <a:pt x="88" y="64"/>
                      <a:pt x="88" y="64"/>
                      <a:pt x="88" y="64"/>
                    </a:cubicBezTo>
                    <a:cubicBezTo>
                      <a:pt x="88" y="64"/>
                      <a:pt x="88" y="64"/>
                      <a:pt x="88" y="64"/>
                    </a:cubicBezTo>
                    <a:cubicBezTo>
                      <a:pt x="88" y="64"/>
                      <a:pt x="88" y="64"/>
                      <a:pt x="88" y="64"/>
                    </a:cubicBezTo>
                    <a:cubicBezTo>
                      <a:pt x="88" y="64"/>
                      <a:pt x="88" y="64"/>
                      <a:pt x="88"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4"/>
                      <a:pt x="87" y="64"/>
                      <a:pt x="87" y="64"/>
                    </a:cubicBezTo>
                    <a:cubicBezTo>
                      <a:pt x="87" y="63"/>
                      <a:pt x="87" y="63"/>
                      <a:pt x="87" y="63"/>
                    </a:cubicBezTo>
                    <a:cubicBezTo>
                      <a:pt x="87" y="63"/>
                      <a:pt x="86" y="63"/>
                      <a:pt x="86" y="64"/>
                    </a:cubicBezTo>
                    <a:cubicBezTo>
                      <a:pt x="86" y="64"/>
                      <a:pt x="86" y="64"/>
                      <a:pt x="86" y="64"/>
                    </a:cubicBezTo>
                    <a:cubicBezTo>
                      <a:pt x="86" y="64"/>
                      <a:pt x="86" y="64"/>
                      <a:pt x="86" y="64"/>
                    </a:cubicBezTo>
                    <a:cubicBezTo>
                      <a:pt x="86" y="64"/>
                      <a:pt x="86"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5" y="64"/>
                      <a:pt x="85" y="64"/>
                      <a:pt x="85" y="64"/>
                    </a:cubicBezTo>
                    <a:cubicBezTo>
                      <a:pt x="84" y="65"/>
                      <a:pt x="84" y="65"/>
                      <a:pt x="84" y="65"/>
                    </a:cubicBezTo>
                    <a:cubicBezTo>
                      <a:pt x="84" y="65"/>
                      <a:pt x="84" y="65"/>
                      <a:pt x="84" y="65"/>
                    </a:cubicBezTo>
                    <a:cubicBezTo>
                      <a:pt x="84" y="65"/>
                      <a:pt x="84" y="65"/>
                      <a:pt x="84" y="65"/>
                    </a:cubicBezTo>
                    <a:cubicBezTo>
                      <a:pt x="84" y="65"/>
                      <a:pt x="84" y="65"/>
                      <a:pt x="84" y="65"/>
                    </a:cubicBezTo>
                    <a:cubicBezTo>
                      <a:pt x="84" y="66"/>
                      <a:pt x="83" y="66"/>
                      <a:pt x="83" y="66"/>
                    </a:cubicBezTo>
                    <a:cubicBezTo>
                      <a:pt x="83" y="66"/>
                      <a:pt x="84" y="66"/>
                      <a:pt x="84" y="66"/>
                    </a:cubicBezTo>
                    <a:cubicBezTo>
                      <a:pt x="84" y="66"/>
                      <a:pt x="84" y="66"/>
                      <a:pt x="84" y="66"/>
                    </a:cubicBezTo>
                    <a:cubicBezTo>
                      <a:pt x="84" y="66"/>
                      <a:pt x="84" y="66"/>
                      <a:pt x="84" y="66"/>
                    </a:cubicBezTo>
                    <a:cubicBezTo>
                      <a:pt x="84" y="66"/>
                      <a:pt x="84" y="66"/>
                      <a:pt x="84" y="66"/>
                    </a:cubicBezTo>
                    <a:cubicBezTo>
                      <a:pt x="84" y="66"/>
                      <a:pt x="84" y="66"/>
                      <a:pt x="84" y="66"/>
                    </a:cubicBezTo>
                    <a:cubicBezTo>
                      <a:pt x="84" y="66"/>
                      <a:pt x="84" y="67"/>
                      <a:pt x="84" y="67"/>
                    </a:cubicBezTo>
                    <a:cubicBezTo>
                      <a:pt x="84" y="67"/>
                      <a:pt x="84" y="67"/>
                      <a:pt x="84" y="67"/>
                    </a:cubicBezTo>
                    <a:cubicBezTo>
                      <a:pt x="84" y="66"/>
                      <a:pt x="84" y="66"/>
                      <a:pt x="84" y="66"/>
                    </a:cubicBezTo>
                    <a:cubicBezTo>
                      <a:pt x="84" y="66"/>
                      <a:pt x="84" y="66"/>
                      <a:pt x="84" y="66"/>
                    </a:cubicBezTo>
                    <a:cubicBezTo>
                      <a:pt x="84" y="66"/>
                      <a:pt x="84"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5" y="66"/>
                      <a:pt x="85" y="66"/>
                    </a:cubicBezTo>
                    <a:cubicBezTo>
                      <a:pt x="85" y="66"/>
                      <a:pt x="86" y="66"/>
                      <a:pt x="86" y="66"/>
                    </a:cubicBezTo>
                    <a:cubicBezTo>
                      <a:pt x="86" y="66"/>
                      <a:pt x="86" y="66"/>
                      <a:pt x="86" y="66"/>
                    </a:cubicBezTo>
                    <a:cubicBezTo>
                      <a:pt x="86" y="66"/>
                      <a:pt x="86" y="66"/>
                      <a:pt x="86" y="66"/>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6" y="65"/>
                      <a:pt x="86" y="65"/>
                    </a:cubicBezTo>
                    <a:cubicBezTo>
                      <a:pt x="86"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7" y="65"/>
                      <a:pt x="87" y="65"/>
                      <a:pt x="87"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5"/>
                      <a:pt x="88" y="65"/>
                    </a:cubicBezTo>
                    <a:cubicBezTo>
                      <a:pt x="88" y="65"/>
                      <a:pt x="88" y="64"/>
                      <a:pt x="88" y="64"/>
                    </a:cubicBezTo>
                    <a:cubicBezTo>
                      <a:pt x="88" y="64"/>
                      <a:pt x="88" y="64"/>
                      <a:pt x="88" y="64"/>
                    </a:cubicBezTo>
                    <a:cubicBezTo>
                      <a:pt x="88" y="64"/>
                      <a:pt x="88" y="64"/>
                      <a:pt x="88" y="64"/>
                    </a:cubicBezTo>
                    <a:cubicBezTo>
                      <a:pt x="88" y="64"/>
                      <a:pt x="88" y="64"/>
                      <a:pt x="88"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89" y="64"/>
                      <a:pt x="89" y="64"/>
                    </a:cubicBezTo>
                    <a:cubicBezTo>
                      <a:pt x="89"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4"/>
                    </a:cubicBezTo>
                    <a:cubicBezTo>
                      <a:pt x="90" y="64"/>
                      <a:pt x="90" y="64"/>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90" y="63"/>
                    </a:cubicBezTo>
                    <a:cubicBezTo>
                      <a:pt x="90" y="63"/>
                      <a:pt x="90"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9" y="63"/>
                    </a:cubicBezTo>
                    <a:cubicBezTo>
                      <a:pt x="89" y="63"/>
                      <a:pt x="89" y="63"/>
                      <a:pt x="88" y="63"/>
                    </a:cubicBezTo>
                    <a:cubicBezTo>
                      <a:pt x="88" y="63"/>
                      <a:pt x="88" y="63"/>
                      <a:pt x="88" y="63"/>
                    </a:cubicBezTo>
                    <a:cubicBezTo>
                      <a:pt x="88" y="63"/>
                      <a:pt x="88" y="63"/>
                      <a:pt x="88" y="63"/>
                    </a:cubicBezTo>
                    <a:cubicBezTo>
                      <a:pt x="88" y="63"/>
                      <a:pt x="88" y="63"/>
                      <a:pt x="88" y="63"/>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2"/>
                      <a:pt x="88" y="62"/>
                    </a:cubicBezTo>
                    <a:cubicBezTo>
                      <a:pt x="88" y="62"/>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1"/>
                      <a:pt x="88" y="61"/>
                      <a:pt x="88" y="61"/>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59"/>
                      <a:pt x="88" y="59"/>
                    </a:cubicBezTo>
                    <a:cubicBezTo>
                      <a:pt x="89" y="59"/>
                      <a:pt x="89" y="59"/>
                      <a:pt x="89" y="59"/>
                    </a:cubicBezTo>
                    <a:cubicBezTo>
                      <a:pt x="89" y="59"/>
                      <a:pt x="89" y="59"/>
                      <a:pt x="89" y="59"/>
                    </a:cubicBezTo>
                    <a:cubicBezTo>
                      <a:pt x="89" y="59"/>
                      <a:pt x="89" y="59"/>
                      <a:pt x="89" y="59"/>
                    </a:cubicBezTo>
                    <a:cubicBezTo>
                      <a:pt x="89" y="59"/>
                      <a:pt x="89" y="59"/>
                      <a:pt x="89" y="59"/>
                    </a:cubicBezTo>
                    <a:cubicBezTo>
                      <a:pt x="89" y="59"/>
                      <a:pt x="89" y="59"/>
                      <a:pt x="89" y="59"/>
                    </a:cubicBezTo>
                    <a:cubicBezTo>
                      <a:pt x="89" y="59"/>
                      <a:pt x="89" y="59"/>
                      <a:pt x="89" y="59"/>
                    </a:cubicBezTo>
                    <a:cubicBezTo>
                      <a:pt x="89" y="59"/>
                      <a:pt x="89" y="59"/>
                      <a:pt x="89" y="59"/>
                    </a:cubicBezTo>
                    <a:cubicBezTo>
                      <a:pt x="89" y="59"/>
                      <a:pt x="89" y="59"/>
                      <a:pt x="88" y="59"/>
                    </a:cubicBezTo>
                    <a:cubicBezTo>
                      <a:pt x="88" y="59"/>
                      <a:pt x="88" y="59"/>
                      <a:pt x="88" y="59"/>
                    </a:cubicBezTo>
                    <a:cubicBezTo>
                      <a:pt x="88" y="59"/>
                      <a:pt x="88" y="59"/>
                      <a:pt x="88" y="59"/>
                    </a:cubicBezTo>
                    <a:cubicBezTo>
                      <a:pt x="88" y="59"/>
                      <a:pt x="88" y="59"/>
                      <a:pt x="88" y="59"/>
                    </a:cubicBezTo>
                    <a:cubicBezTo>
                      <a:pt x="88" y="59"/>
                      <a:pt x="88" y="59"/>
                      <a:pt x="88" y="59"/>
                    </a:cubicBezTo>
                    <a:cubicBezTo>
                      <a:pt x="88" y="59"/>
                      <a:pt x="88" y="59"/>
                      <a:pt x="88" y="59"/>
                    </a:cubicBezTo>
                    <a:cubicBezTo>
                      <a:pt x="88" y="59"/>
                      <a:pt x="88" y="59"/>
                      <a:pt x="88" y="59"/>
                    </a:cubicBezTo>
                    <a:cubicBezTo>
                      <a:pt x="88" y="59"/>
                      <a:pt x="88" y="59"/>
                      <a:pt x="88" y="59"/>
                    </a:cubicBezTo>
                    <a:cubicBezTo>
                      <a:pt x="88" y="59"/>
                      <a:pt x="88" y="59"/>
                      <a:pt x="88" y="59"/>
                    </a:cubicBezTo>
                    <a:cubicBezTo>
                      <a:pt x="88" y="59"/>
                      <a:pt x="88" y="59"/>
                      <a:pt x="87" y="59"/>
                    </a:cubicBezTo>
                    <a:cubicBezTo>
                      <a:pt x="87" y="59"/>
                      <a:pt x="87" y="59"/>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7" y="58"/>
                      <a:pt x="87" y="58"/>
                      <a:pt x="87" y="58"/>
                    </a:cubicBezTo>
                    <a:cubicBezTo>
                      <a:pt x="88" y="58"/>
                      <a:pt x="88" y="58"/>
                      <a:pt x="88" y="58"/>
                    </a:cubicBezTo>
                    <a:cubicBezTo>
                      <a:pt x="88" y="58"/>
                      <a:pt x="88" y="58"/>
                      <a:pt x="88" y="58"/>
                    </a:cubicBezTo>
                    <a:cubicBezTo>
                      <a:pt x="88" y="58"/>
                      <a:pt x="88" y="58"/>
                      <a:pt x="88" y="59"/>
                    </a:cubicBezTo>
                    <a:cubicBezTo>
                      <a:pt x="88" y="59"/>
                      <a:pt x="88" y="59"/>
                      <a:pt x="88" y="59"/>
                    </a:cubicBezTo>
                    <a:cubicBezTo>
                      <a:pt x="88" y="59"/>
                      <a:pt x="88" y="59"/>
                      <a:pt x="88" y="58"/>
                    </a:cubicBezTo>
                    <a:cubicBezTo>
                      <a:pt x="88" y="58"/>
                      <a:pt x="88" y="58"/>
                      <a:pt x="88" y="58"/>
                    </a:cubicBezTo>
                    <a:cubicBezTo>
                      <a:pt x="88" y="58"/>
                      <a:pt x="88" y="58"/>
                      <a:pt x="88" y="58"/>
                    </a:cubicBezTo>
                    <a:cubicBezTo>
                      <a:pt x="88" y="58"/>
                      <a:pt x="88" y="58"/>
                      <a:pt x="88" y="58"/>
                    </a:cubicBezTo>
                    <a:cubicBezTo>
                      <a:pt x="88" y="58"/>
                      <a:pt x="88" y="58"/>
                      <a:pt x="88" y="59"/>
                    </a:cubicBezTo>
                    <a:cubicBezTo>
                      <a:pt x="88" y="59"/>
                      <a:pt x="88" y="59"/>
                      <a:pt x="88" y="59"/>
                    </a:cubicBezTo>
                    <a:cubicBezTo>
                      <a:pt x="88" y="59"/>
                      <a:pt x="88" y="59"/>
                      <a:pt x="88" y="59"/>
                    </a:cubicBezTo>
                    <a:cubicBezTo>
                      <a:pt x="88" y="59"/>
                      <a:pt x="88" y="59"/>
                      <a:pt x="88" y="59"/>
                    </a:cubicBezTo>
                    <a:cubicBezTo>
                      <a:pt x="88" y="59"/>
                      <a:pt x="89" y="59"/>
                      <a:pt x="89" y="59"/>
                    </a:cubicBezTo>
                    <a:cubicBezTo>
                      <a:pt x="89" y="59"/>
                      <a:pt x="89" y="59"/>
                      <a:pt x="89" y="59"/>
                    </a:cubicBezTo>
                    <a:cubicBezTo>
                      <a:pt x="89" y="59"/>
                      <a:pt x="89" y="59"/>
                      <a:pt x="89" y="59"/>
                    </a:cubicBezTo>
                    <a:cubicBezTo>
                      <a:pt x="89" y="59"/>
                      <a:pt x="89" y="59"/>
                      <a:pt x="89" y="59"/>
                    </a:cubicBezTo>
                    <a:cubicBezTo>
                      <a:pt x="89" y="59"/>
                      <a:pt x="89" y="58"/>
                      <a:pt x="89" y="58"/>
                    </a:cubicBezTo>
                    <a:cubicBezTo>
                      <a:pt x="89" y="58"/>
                      <a:pt x="89" y="58"/>
                      <a:pt x="89" y="58"/>
                    </a:cubicBezTo>
                    <a:cubicBezTo>
                      <a:pt x="89" y="58"/>
                      <a:pt x="89" y="58"/>
                      <a:pt x="89" y="58"/>
                    </a:cubicBezTo>
                    <a:cubicBezTo>
                      <a:pt x="89" y="58"/>
                      <a:pt x="89" y="58"/>
                      <a:pt x="89" y="58"/>
                    </a:cubicBezTo>
                    <a:cubicBezTo>
                      <a:pt x="89" y="58"/>
                      <a:pt x="89" y="58"/>
                      <a:pt x="89" y="58"/>
                    </a:cubicBezTo>
                    <a:cubicBezTo>
                      <a:pt x="89" y="58"/>
                      <a:pt x="89" y="58"/>
                      <a:pt x="89" y="58"/>
                    </a:cubicBezTo>
                    <a:cubicBezTo>
                      <a:pt x="89" y="58"/>
                      <a:pt x="89" y="58"/>
                      <a:pt x="89" y="58"/>
                    </a:cubicBezTo>
                    <a:cubicBezTo>
                      <a:pt x="89" y="58"/>
                      <a:pt x="89" y="58"/>
                      <a:pt x="89" y="58"/>
                    </a:cubicBezTo>
                    <a:cubicBezTo>
                      <a:pt x="89" y="58"/>
                      <a:pt x="89" y="58"/>
                      <a:pt x="89" y="58"/>
                    </a:cubicBezTo>
                    <a:cubicBezTo>
                      <a:pt x="89" y="58"/>
                      <a:pt x="89" y="58"/>
                      <a:pt x="90" y="58"/>
                    </a:cubicBezTo>
                    <a:cubicBezTo>
                      <a:pt x="90" y="58"/>
                      <a:pt x="90" y="58"/>
                      <a:pt x="90" y="58"/>
                    </a:cubicBezTo>
                    <a:cubicBezTo>
                      <a:pt x="90" y="58"/>
                      <a:pt x="90" y="58"/>
                      <a:pt x="90" y="58"/>
                    </a:cubicBezTo>
                    <a:cubicBezTo>
                      <a:pt x="90" y="58"/>
                      <a:pt x="90" y="58"/>
                      <a:pt x="90" y="58"/>
                    </a:cubicBezTo>
                    <a:cubicBezTo>
                      <a:pt x="90" y="58"/>
                      <a:pt x="90" y="58"/>
                      <a:pt x="90" y="58"/>
                    </a:cubicBezTo>
                    <a:cubicBezTo>
                      <a:pt x="90" y="58"/>
                      <a:pt x="90" y="58"/>
                      <a:pt x="90" y="58"/>
                    </a:cubicBezTo>
                    <a:cubicBezTo>
                      <a:pt x="90" y="58"/>
                      <a:pt x="90" y="58"/>
                      <a:pt x="90" y="58"/>
                    </a:cubicBezTo>
                    <a:cubicBezTo>
                      <a:pt x="90" y="58"/>
                      <a:pt x="90" y="57"/>
                      <a:pt x="90" y="57"/>
                    </a:cubicBezTo>
                    <a:cubicBezTo>
                      <a:pt x="90" y="57"/>
                      <a:pt x="90" y="57"/>
                      <a:pt x="90" y="57"/>
                    </a:cubicBezTo>
                    <a:cubicBezTo>
                      <a:pt x="90" y="58"/>
                      <a:pt x="90" y="58"/>
                      <a:pt x="90" y="58"/>
                    </a:cubicBezTo>
                    <a:cubicBezTo>
                      <a:pt x="90" y="58"/>
                      <a:pt x="90" y="58"/>
                      <a:pt x="90" y="58"/>
                    </a:cubicBezTo>
                    <a:cubicBezTo>
                      <a:pt x="90" y="57"/>
                      <a:pt x="90" y="57"/>
                      <a:pt x="90" y="57"/>
                    </a:cubicBezTo>
                    <a:cubicBezTo>
                      <a:pt x="90" y="57"/>
                      <a:pt x="90" y="57"/>
                      <a:pt x="90" y="57"/>
                    </a:cubicBezTo>
                    <a:cubicBezTo>
                      <a:pt x="90" y="57"/>
                      <a:pt x="90" y="57"/>
                      <a:pt x="90" y="57"/>
                    </a:cubicBezTo>
                    <a:cubicBezTo>
                      <a:pt x="90" y="57"/>
                      <a:pt x="90" y="57"/>
                      <a:pt x="90" y="57"/>
                    </a:cubicBezTo>
                    <a:cubicBezTo>
                      <a:pt x="90" y="57"/>
                      <a:pt x="90" y="57"/>
                      <a:pt x="90" y="57"/>
                    </a:cubicBezTo>
                    <a:cubicBezTo>
                      <a:pt x="90" y="57"/>
                      <a:pt x="89" y="57"/>
                      <a:pt x="89" y="57"/>
                    </a:cubicBezTo>
                    <a:cubicBezTo>
                      <a:pt x="89" y="57"/>
                      <a:pt x="89" y="57"/>
                      <a:pt x="89" y="57"/>
                    </a:cubicBezTo>
                    <a:cubicBezTo>
                      <a:pt x="89" y="57"/>
                      <a:pt x="89" y="57"/>
                      <a:pt x="88" y="57"/>
                    </a:cubicBezTo>
                    <a:cubicBezTo>
                      <a:pt x="88" y="57"/>
                      <a:pt x="88" y="57"/>
                      <a:pt x="88" y="57"/>
                    </a:cubicBezTo>
                    <a:cubicBezTo>
                      <a:pt x="88" y="57"/>
                      <a:pt x="88" y="57"/>
                      <a:pt x="88" y="57"/>
                    </a:cubicBezTo>
                    <a:cubicBezTo>
                      <a:pt x="87" y="57"/>
                      <a:pt x="87" y="57"/>
                      <a:pt x="87" y="57"/>
                    </a:cubicBezTo>
                    <a:cubicBezTo>
                      <a:pt x="87" y="57"/>
                      <a:pt x="87" y="57"/>
                      <a:pt x="87" y="57"/>
                    </a:cubicBezTo>
                    <a:cubicBezTo>
                      <a:pt x="87" y="57"/>
                      <a:pt x="86" y="57"/>
                      <a:pt x="86" y="57"/>
                    </a:cubicBezTo>
                    <a:cubicBezTo>
                      <a:pt x="86" y="57"/>
                      <a:pt x="86" y="57"/>
                      <a:pt x="86" y="57"/>
                    </a:cubicBezTo>
                    <a:cubicBezTo>
                      <a:pt x="86" y="57"/>
                      <a:pt x="86" y="57"/>
                      <a:pt x="86" y="57"/>
                    </a:cubicBezTo>
                    <a:cubicBezTo>
                      <a:pt x="86" y="57"/>
                      <a:pt x="86" y="57"/>
                      <a:pt x="86" y="57"/>
                    </a:cubicBezTo>
                    <a:cubicBezTo>
                      <a:pt x="86" y="57"/>
                      <a:pt x="86" y="57"/>
                      <a:pt x="86" y="57"/>
                    </a:cubicBezTo>
                    <a:cubicBezTo>
                      <a:pt x="86" y="57"/>
                      <a:pt x="86" y="57"/>
                      <a:pt x="86" y="57"/>
                    </a:cubicBezTo>
                    <a:cubicBezTo>
                      <a:pt x="86" y="57"/>
                      <a:pt x="86" y="58"/>
                      <a:pt x="85" y="58"/>
                    </a:cubicBezTo>
                    <a:cubicBezTo>
                      <a:pt x="85" y="58"/>
                      <a:pt x="85" y="58"/>
                      <a:pt x="85" y="58"/>
                    </a:cubicBezTo>
                    <a:cubicBezTo>
                      <a:pt x="85" y="58"/>
                      <a:pt x="85" y="58"/>
                      <a:pt x="85" y="58"/>
                    </a:cubicBezTo>
                    <a:cubicBezTo>
                      <a:pt x="85" y="58"/>
                      <a:pt x="84" y="58"/>
                      <a:pt x="84" y="58"/>
                    </a:cubicBezTo>
                    <a:cubicBezTo>
                      <a:pt x="84" y="58"/>
                      <a:pt x="84" y="59"/>
                      <a:pt x="83" y="59"/>
                    </a:cubicBezTo>
                    <a:cubicBezTo>
                      <a:pt x="83" y="59"/>
                      <a:pt x="83" y="59"/>
                      <a:pt x="83" y="59"/>
                    </a:cubicBezTo>
                    <a:cubicBezTo>
                      <a:pt x="83" y="59"/>
                      <a:pt x="82" y="59"/>
                      <a:pt x="82" y="60"/>
                    </a:cubicBezTo>
                    <a:cubicBezTo>
                      <a:pt x="82" y="60"/>
                      <a:pt x="82" y="60"/>
                      <a:pt x="82" y="60"/>
                    </a:cubicBezTo>
                    <a:cubicBezTo>
                      <a:pt x="82" y="60"/>
                      <a:pt x="81" y="60"/>
                      <a:pt x="81" y="60"/>
                    </a:cubicBezTo>
                    <a:cubicBezTo>
                      <a:pt x="81" y="60"/>
                      <a:pt x="81" y="60"/>
                      <a:pt x="81" y="60"/>
                    </a:cubicBezTo>
                    <a:cubicBezTo>
                      <a:pt x="81" y="60"/>
                      <a:pt x="81" y="60"/>
                      <a:pt x="81" y="60"/>
                    </a:cubicBezTo>
                    <a:cubicBezTo>
                      <a:pt x="81" y="60"/>
                      <a:pt x="81" y="60"/>
                      <a:pt x="81" y="60"/>
                    </a:cubicBezTo>
                    <a:cubicBezTo>
                      <a:pt x="81" y="60"/>
                      <a:pt x="81" y="60"/>
                      <a:pt x="81" y="60"/>
                    </a:cubicBezTo>
                    <a:cubicBezTo>
                      <a:pt x="81" y="60"/>
                      <a:pt x="81" y="60"/>
                      <a:pt x="81" y="60"/>
                    </a:cubicBezTo>
                    <a:cubicBezTo>
                      <a:pt x="81" y="60"/>
                      <a:pt x="82" y="60"/>
                      <a:pt x="82" y="59"/>
                    </a:cubicBezTo>
                    <a:cubicBezTo>
                      <a:pt x="82" y="59"/>
                      <a:pt x="82" y="59"/>
                      <a:pt x="82" y="59"/>
                    </a:cubicBezTo>
                    <a:cubicBezTo>
                      <a:pt x="82" y="59"/>
                      <a:pt x="82" y="59"/>
                      <a:pt x="82" y="59"/>
                    </a:cubicBezTo>
                    <a:cubicBezTo>
                      <a:pt x="82"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9"/>
                    </a:cubicBezTo>
                    <a:cubicBezTo>
                      <a:pt x="83" y="59"/>
                      <a:pt x="83" y="59"/>
                      <a:pt x="83" y="58"/>
                    </a:cubicBezTo>
                    <a:cubicBezTo>
                      <a:pt x="83" y="58"/>
                      <a:pt x="83" y="58"/>
                      <a:pt x="83" y="58"/>
                    </a:cubicBezTo>
                    <a:cubicBezTo>
                      <a:pt x="83" y="58"/>
                      <a:pt x="83" y="58"/>
                      <a:pt x="83" y="58"/>
                    </a:cubicBezTo>
                    <a:cubicBezTo>
                      <a:pt x="83" y="58"/>
                      <a:pt x="83" y="58"/>
                      <a:pt x="83"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4" y="58"/>
                      <a:pt x="84" y="58"/>
                      <a:pt x="84" y="58"/>
                    </a:cubicBezTo>
                    <a:cubicBezTo>
                      <a:pt x="85" y="58"/>
                      <a:pt x="85" y="58"/>
                      <a:pt x="85" y="58"/>
                    </a:cubicBezTo>
                    <a:cubicBezTo>
                      <a:pt x="85" y="58"/>
                      <a:pt x="85" y="58"/>
                      <a:pt x="85" y="58"/>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5" y="57"/>
                      <a:pt x="85" y="57"/>
                      <a:pt x="85" y="57"/>
                    </a:cubicBezTo>
                    <a:cubicBezTo>
                      <a:pt x="86" y="57"/>
                      <a:pt x="86" y="57"/>
                      <a:pt x="86" y="57"/>
                    </a:cubicBezTo>
                    <a:cubicBezTo>
                      <a:pt x="86" y="57"/>
                      <a:pt x="86" y="57"/>
                      <a:pt x="86" y="57"/>
                    </a:cubicBezTo>
                    <a:cubicBezTo>
                      <a:pt x="86" y="57"/>
                      <a:pt x="86" y="57"/>
                      <a:pt x="86" y="57"/>
                    </a:cubicBezTo>
                    <a:cubicBezTo>
                      <a:pt x="86" y="57"/>
                      <a:pt x="86" y="57"/>
                      <a:pt x="86" y="57"/>
                    </a:cubicBezTo>
                    <a:cubicBezTo>
                      <a:pt x="86" y="57"/>
                      <a:pt x="86" y="57"/>
                      <a:pt x="86" y="56"/>
                    </a:cubicBezTo>
                    <a:cubicBezTo>
                      <a:pt x="86" y="56"/>
                      <a:pt x="86" y="56"/>
                      <a:pt x="86" y="56"/>
                    </a:cubicBezTo>
                    <a:cubicBezTo>
                      <a:pt x="86" y="56"/>
                      <a:pt x="86" y="56"/>
                      <a:pt x="86" y="56"/>
                    </a:cubicBezTo>
                    <a:cubicBezTo>
                      <a:pt x="86" y="56"/>
                      <a:pt x="86" y="56"/>
                      <a:pt x="86" y="56"/>
                    </a:cubicBezTo>
                    <a:cubicBezTo>
                      <a:pt x="86"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7" y="56"/>
                    </a:cubicBezTo>
                    <a:cubicBezTo>
                      <a:pt x="87" y="56"/>
                      <a:pt x="87"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5"/>
                      <a:pt x="88" y="55"/>
                      <a:pt x="88" y="55"/>
                    </a:cubicBezTo>
                    <a:cubicBezTo>
                      <a:pt x="88" y="55"/>
                      <a:pt x="88" y="55"/>
                      <a:pt x="88"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89" y="55"/>
                      <a:pt x="89" y="55"/>
                    </a:cubicBezTo>
                    <a:cubicBezTo>
                      <a:pt x="89"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0" y="55"/>
                    </a:cubicBezTo>
                    <a:cubicBezTo>
                      <a:pt x="90" y="55"/>
                      <a:pt x="90"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1" y="55"/>
                    </a:cubicBezTo>
                    <a:cubicBezTo>
                      <a:pt x="91" y="55"/>
                      <a:pt x="91"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2" y="55"/>
                    </a:cubicBezTo>
                    <a:cubicBezTo>
                      <a:pt x="92" y="55"/>
                      <a:pt x="92"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3" y="55"/>
                    </a:cubicBezTo>
                    <a:cubicBezTo>
                      <a:pt x="93" y="55"/>
                      <a:pt x="93" y="55"/>
                      <a:pt x="94" y="55"/>
                    </a:cubicBezTo>
                    <a:cubicBezTo>
                      <a:pt x="94" y="55"/>
                      <a:pt x="94" y="55"/>
                      <a:pt x="94" y="55"/>
                    </a:cubicBezTo>
                    <a:cubicBezTo>
                      <a:pt x="94" y="55"/>
                      <a:pt x="94" y="55"/>
                      <a:pt x="94" y="55"/>
                    </a:cubicBezTo>
                    <a:cubicBezTo>
                      <a:pt x="94" y="55"/>
                      <a:pt x="94" y="55"/>
                      <a:pt x="94" y="55"/>
                    </a:cubicBezTo>
                    <a:cubicBezTo>
                      <a:pt x="94" y="55"/>
                      <a:pt x="94" y="55"/>
                      <a:pt x="94" y="55"/>
                    </a:cubicBezTo>
                    <a:cubicBezTo>
                      <a:pt x="94" y="55"/>
                      <a:pt x="94" y="55"/>
                      <a:pt x="94" y="55"/>
                    </a:cubicBezTo>
                    <a:cubicBezTo>
                      <a:pt x="94" y="55"/>
                      <a:pt x="94" y="56"/>
                      <a:pt x="94" y="56"/>
                    </a:cubicBezTo>
                    <a:cubicBezTo>
                      <a:pt x="94" y="56"/>
                      <a:pt x="94" y="56"/>
                      <a:pt x="94" y="56"/>
                    </a:cubicBezTo>
                    <a:cubicBezTo>
                      <a:pt x="95" y="56"/>
                      <a:pt x="95" y="55"/>
                      <a:pt x="95" y="55"/>
                    </a:cubicBezTo>
                    <a:cubicBezTo>
                      <a:pt x="95" y="55"/>
                      <a:pt x="95" y="55"/>
                      <a:pt x="95" y="55"/>
                    </a:cubicBezTo>
                    <a:cubicBezTo>
                      <a:pt x="95" y="55"/>
                      <a:pt x="95" y="55"/>
                      <a:pt x="95" y="55"/>
                    </a:cubicBezTo>
                    <a:cubicBezTo>
                      <a:pt x="95" y="55"/>
                      <a:pt x="95" y="55"/>
                      <a:pt x="95" y="55"/>
                    </a:cubicBezTo>
                    <a:cubicBezTo>
                      <a:pt x="95" y="55"/>
                      <a:pt x="95" y="55"/>
                      <a:pt x="95" y="55"/>
                    </a:cubicBezTo>
                    <a:cubicBezTo>
                      <a:pt x="95" y="55"/>
                      <a:pt x="95" y="55"/>
                      <a:pt x="95" y="55"/>
                    </a:cubicBezTo>
                    <a:cubicBezTo>
                      <a:pt x="95" y="55"/>
                      <a:pt x="95" y="55"/>
                      <a:pt x="95" y="55"/>
                    </a:cubicBezTo>
                    <a:cubicBezTo>
                      <a:pt x="95" y="55"/>
                      <a:pt x="96" y="55"/>
                      <a:pt x="96" y="55"/>
                    </a:cubicBezTo>
                    <a:cubicBezTo>
                      <a:pt x="96" y="55"/>
                      <a:pt x="96" y="55"/>
                      <a:pt x="96" y="55"/>
                    </a:cubicBezTo>
                    <a:cubicBezTo>
                      <a:pt x="96" y="55"/>
                      <a:pt x="96" y="55"/>
                      <a:pt x="96" y="55"/>
                    </a:cubicBezTo>
                    <a:cubicBezTo>
                      <a:pt x="96" y="56"/>
                      <a:pt x="96" y="56"/>
                      <a:pt x="96" y="56"/>
                    </a:cubicBezTo>
                    <a:cubicBezTo>
                      <a:pt x="96" y="56"/>
                      <a:pt x="96" y="56"/>
                      <a:pt x="96" y="56"/>
                    </a:cubicBezTo>
                    <a:cubicBezTo>
                      <a:pt x="96" y="56"/>
                      <a:pt x="96" y="56"/>
                      <a:pt x="96" y="56"/>
                    </a:cubicBezTo>
                    <a:cubicBezTo>
                      <a:pt x="96" y="56"/>
                      <a:pt x="96" y="56"/>
                      <a:pt x="96" y="55"/>
                    </a:cubicBezTo>
                    <a:cubicBezTo>
                      <a:pt x="96" y="55"/>
                      <a:pt x="96" y="55"/>
                      <a:pt x="96" y="55"/>
                    </a:cubicBezTo>
                    <a:cubicBezTo>
                      <a:pt x="96" y="55"/>
                      <a:pt x="97" y="55"/>
                      <a:pt x="97" y="55"/>
                    </a:cubicBezTo>
                    <a:cubicBezTo>
                      <a:pt x="97" y="55"/>
                      <a:pt x="97" y="55"/>
                      <a:pt x="97" y="55"/>
                    </a:cubicBezTo>
                    <a:cubicBezTo>
                      <a:pt x="97" y="55"/>
                      <a:pt x="97" y="55"/>
                      <a:pt x="97" y="55"/>
                    </a:cubicBezTo>
                    <a:cubicBezTo>
                      <a:pt x="97" y="55"/>
                      <a:pt x="97" y="55"/>
                      <a:pt x="97" y="55"/>
                    </a:cubicBezTo>
                    <a:cubicBezTo>
                      <a:pt x="97" y="55"/>
                      <a:pt x="97" y="55"/>
                      <a:pt x="97" y="55"/>
                    </a:cubicBezTo>
                    <a:cubicBezTo>
                      <a:pt x="97" y="55"/>
                      <a:pt x="97" y="55"/>
                      <a:pt x="97" y="55"/>
                    </a:cubicBezTo>
                    <a:cubicBezTo>
                      <a:pt x="98" y="55"/>
                      <a:pt x="98" y="55"/>
                      <a:pt x="98" y="55"/>
                    </a:cubicBezTo>
                    <a:cubicBezTo>
                      <a:pt x="98" y="55"/>
                      <a:pt x="98" y="55"/>
                      <a:pt x="98" y="55"/>
                    </a:cubicBezTo>
                    <a:cubicBezTo>
                      <a:pt x="98" y="55"/>
                      <a:pt x="98" y="55"/>
                      <a:pt x="98" y="55"/>
                    </a:cubicBezTo>
                    <a:cubicBezTo>
                      <a:pt x="98" y="54"/>
                      <a:pt x="98" y="54"/>
                      <a:pt x="98" y="54"/>
                    </a:cubicBezTo>
                    <a:cubicBezTo>
                      <a:pt x="98" y="54"/>
                      <a:pt x="98" y="54"/>
                      <a:pt x="98"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100" y="54"/>
                    </a:cubicBezTo>
                    <a:cubicBezTo>
                      <a:pt x="100" y="54"/>
                      <a:pt x="100" y="54"/>
                      <a:pt x="100" y="54"/>
                    </a:cubicBezTo>
                    <a:cubicBezTo>
                      <a:pt x="100" y="54"/>
                      <a:pt x="100" y="54"/>
                      <a:pt x="100" y="54"/>
                    </a:cubicBezTo>
                    <a:cubicBezTo>
                      <a:pt x="100" y="54"/>
                      <a:pt x="100" y="54"/>
                      <a:pt x="100" y="54"/>
                    </a:cubicBezTo>
                    <a:cubicBezTo>
                      <a:pt x="100" y="54"/>
                      <a:pt x="100" y="54"/>
                      <a:pt x="100" y="54"/>
                    </a:cubicBezTo>
                    <a:cubicBezTo>
                      <a:pt x="100" y="54"/>
                      <a:pt x="100" y="54"/>
                      <a:pt x="100" y="54"/>
                    </a:cubicBezTo>
                    <a:cubicBezTo>
                      <a:pt x="100" y="54"/>
                      <a:pt x="100" y="54"/>
                      <a:pt x="101" y="54"/>
                    </a:cubicBezTo>
                    <a:cubicBezTo>
                      <a:pt x="101" y="54"/>
                      <a:pt x="101" y="54"/>
                      <a:pt x="101" y="54"/>
                    </a:cubicBezTo>
                    <a:cubicBezTo>
                      <a:pt x="101" y="54"/>
                      <a:pt x="101" y="54"/>
                      <a:pt x="101" y="53"/>
                    </a:cubicBezTo>
                    <a:cubicBezTo>
                      <a:pt x="101" y="53"/>
                      <a:pt x="101" y="53"/>
                      <a:pt x="101" y="53"/>
                    </a:cubicBezTo>
                    <a:cubicBezTo>
                      <a:pt x="101" y="53"/>
                      <a:pt x="101" y="53"/>
                      <a:pt x="101" y="53"/>
                    </a:cubicBezTo>
                    <a:cubicBezTo>
                      <a:pt x="101" y="53"/>
                      <a:pt x="101" y="53"/>
                      <a:pt x="101" y="53"/>
                    </a:cubicBezTo>
                    <a:cubicBezTo>
                      <a:pt x="101" y="53"/>
                      <a:pt x="101" y="53"/>
                      <a:pt x="101" y="53"/>
                    </a:cubicBezTo>
                    <a:cubicBezTo>
                      <a:pt x="101" y="53"/>
                      <a:pt x="101"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2" y="53"/>
                    </a:cubicBezTo>
                    <a:cubicBezTo>
                      <a:pt x="102" y="53"/>
                      <a:pt x="102" y="53"/>
                      <a:pt x="103" y="53"/>
                    </a:cubicBezTo>
                    <a:cubicBezTo>
                      <a:pt x="103" y="53"/>
                      <a:pt x="103" y="53"/>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2"/>
                      <a:pt x="103" y="52"/>
                    </a:cubicBezTo>
                    <a:cubicBezTo>
                      <a:pt x="103" y="52"/>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1"/>
                      <a:pt x="103" y="51"/>
                      <a:pt x="103" y="51"/>
                    </a:cubicBezTo>
                    <a:cubicBezTo>
                      <a:pt x="103" y="50"/>
                      <a:pt x="103" y="50"/>
                      <a:pt x="103" y="50"/>
                    </a:cubicBezTo>
                    <a:cubicBezTo>
                      <a:pt x="103" y="50"/>
                      <a:pt x="103" y="50"/>
                      <a:pt x="103" y="50"/>
                    </a:cubicBezTo>
                    <a:cubicBezTo>
                      <a:pt x="103" y="50"/>
                      <a:pt x="103" y="50"/>
                      <a:pt x="103" y="50"/>
                    </a:cubicBezTo>
                    <a:cubicBezTo>
                      <a:pt x="103" y="50"/>
                      <a:pt x="103" y="50"/>
                      <a:pt x="103" y="50"/>
                    </a:cubicBezTo>
                    <a:cubicBezTo>
                      <a:pt x="103" y="50"/>
                      <a:pt x="103" y="50"/>
                      <a:pt x="103" y="50"/>
                    </a:cubicBezTo>
                    <a:cubicBezTo>
                      <a:pt x="103" y="50"/>
                      <a:pt x="102" y="50"/>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2" y="50"/>
                      <a:pt x="103" y="50"/>
                    </a:cubicBezTo>
                    <a:cubicBezTo>
                      <a:pt x="103" y="50"/>
                      <a:pt x="103" y="49"/>
                      <a:pt x="103" y="49"/>
                    </a:cubicBezTo>
                    <a:cubicBezTo>
                      <a:pt x="103" y="49"/>
                      <a:pt x="103"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0" y="50"/>
                      <a:pt x="100" y="50"/>
                      <a:pt x="100" y="50"/>
                    </a:cubicBezTo>
                    <a:cubicBezTo>
                      <a:pt x="100" y="50"/>
                      <a:pt x="100" y="50"/>
                      <a:pt x="100" y="50"/>
                    </a:cubicBezTo>
                    <a:cubicBezTo>
                      <a:pt x="100" y="50"/>
                      <a:pt x="100" y="50"/>
                      <a:pt x="100" y="50"/>
                    </a:cubicBezTo>
                    <a:cubicBezTo>
                      <a:pt x="100" y="50"/>
                      <a:pt x="100" y="50"/>
                      <a:pt x="100" y="50"/>
                    </a:cubicBezTo>
                    <a:cubicBezTo>
                      <a:pt x="100" y="50"/>
                      <a:pt x="100" y="50"/>
                      <a:pt x="100" y="50"/>
                    </a:cubicBezTo>
                    <a:cubicBezTo>
                      <a:pt x="100" y="50"/>
                      <a:pt x="99" y="50"/>
                      <a:pt x="99" y="50"/>
                    </a:cubicBezTo>
                    <a:cubicBezTo>
                      <a:pt x="99" y="50"/>
                      <a:pt x="99" y="50"/>
                      <a:pt x="99" y="50"/>
                    </a:cubicBezTo>
                    <a:cubicBezTo>
                      <a:pt x="99" y="50"/>
                      <a:pt x="99" y="50"/>
                      <a:pt x="99" y="50"/>
                    </a:cubicBezTo>
                    <a:cubicBezTo>
                      <a:pt x="99" y="50"/>
                      <a:pt x="99" y="50"/>
                      <a:pt x="99" y="50"/>
                    </a:cubicBezTo>
                    <a:cubicBezTo>
                      <a:pt x="99" y="50"/>
                      <a:pt x="99" y="50"/>
                      <a:pt x="99" y="50"/>
                    </a:cubicBezTo>
                    <a:cubicBezTo>
                      <a:pt x="99" y="49"/>
                      <a:pt x="99" y="49"/>
                      <a:pt x="99" y="49"/>
                    </a:cubicBezTo>
                    <a:cubicBezTo>
                      <a:pt x="99" y="49"/>
                      <a:pt x="99" y="49"/>
                      <a:pt x="99" y="49"/>
                    </a:cubicBezTo>
                    <a:cubicBezTo>
                      <a:pt x="99" y="49"/>
                      <a:pt x="99" y="49"/>
                      <a:pt x="99" y="49"/>
                    </a:cubicBezTo>
                    <a:cubicBezTo>
                      <a:pt x="99" y="49"/>
                      <a:pt x="99" y="49"/>
                      <a:pt x="99" y="49"/>
                    </a:cubicBezTo>
                    <a:cubicBezTo>
                      <a:pt x="99" y="49"/>
                      <a:pt x="99" y="49"/>
                      <a:pt x="99" y="49"/>
                    </a:cubicBezTo>
                    <a:cubicBezTo>
                      <a:pt x="99" y="49"/>
                      <a:pt x="99" y="49"/>
                      <a:pt x="99" y="49"/>
                    </a:cubicBezTo>
                    <a:cubicBezTo>
                      <a:pt x="99" y="50"/>
                      <a:pt x="99" y="50"/>
                      <a:pt x="99" y="50"/>
                    </a:cubicBezTo>
                    <a:cubicBezTo>
                      <a:pt x="99" y="50"/>
                      <a:pt x="99" y="50"/>
                      <a:pt x="99" y="50"/>
                    </a:cubicBezTo>
                    <a:cubicBezTo>
                      <a:pt x="100" y="50"/>
                      <a:pt x="100" y="50"/>
                      <a:pt x="100" y="50"/>
                    </a:cubicBezTo>
                    <a:cubicBezTo>
                      <a:pt x="100" y="50"/>
                      <a:pt x="100" y="49"/>
                      <a:pt x="100" y="49"/>
                    </a:cubicBezTo>
                    <a:cubicBezTo>
                      <a:pt x="100" y="49"/>
                      <a:pt x="100" y="49"/>
                      <a:pt x="100" y="49"/>
                    </a:cubicBezTo>
                    <a:cubicBezTo>
                      <a:pt x="100" y="49"/>
                      <a:pt x="100" y="49"/>
                      <a:pt x="100" y="49"/>
                    </a:cubicBezTo>
                    <a:cubicBezTo>
                      <a:pt x="100" y="49"/>
                      <a:pt x="100" y="49"/>
                      <a:pt x="100" y="49"/>
                    </a:cubicBezTo>
                    <a:cubicBezTo>
                      <a:pt x="100" y="49"/>
                      <a:pt x="100" y="49"/>
                      <a:pt x="100" y="49"/>
                    </a:cubicBezTo>
                    <a:cubicBezTo>
                      <a:pt x="100" y="49"/>
                      <a:pt x="100" y="49"/>
                      <a:pt x="100" y="49"/>
                    </a:cubicBezTo>
                    <a:cubicBezTo>
                      <a:pt x="100" y="49"/>
                      <a:pt x="100" y="49"/>
                      <a:pt x="100"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1" y="49"/>
                    </a:cubicBezTo>
                    <a:cubicBezTo>
                      <a:pt x="101" y="49"/>
                      <a:pt x="101"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3" y="49"/>
                      <a:pt x="103" y="49"/>
                    </a:cubicBezTo>
                    <a:cubicBezTo>
                      <a:pt x="103" y="49"/>
                      <a:pt x="103" y="49"/>
                      <a:pt x="103" y="49"/>
                    </a:cubicBezTo>
                    <a:cubicBezTo>
                      <a:pt x="103" y="49"/>
                      <a:pt x="103" y="49"/>
                      <a:pt x="103" y="49"/>
                    </a:cubicBezTo>
                    <a:cubicBezTo>
                      <a:pt x="103" y="49"/>
                      <a:pt x="103" y="49"/>
                      <a:pt x="103" y="49"/>
                    </a:cubicBezTo>
                    <a:cubicBezTo>
                      <a:pt x="103" y="49"/>
                      <a:pt x="103" y="49"/>
                      <a:pt x="103" y="49"/>
                    </a:cubicBezTo>
                    <a:cubicBezTo>
                      <a:pt x="103" y="49"/>
                      <a:pt x="103" y="49"/>
                      <a:pt x="103" y="49"/>
                    </a:cubicBezTo>
                    <a:cubicBezTo>
                      <a:pt x="103" y="49"/>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2" y="48"/>
                      <a:pt x="102" y="48"/>
                      <a:pt x="102" y="48"/>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2" y="47"/>
                      <a:pt x="102" y="47"/>
                    </a:cubicBezTo>
                    <a:cubicBezTo>
                      <a:pt x="102"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7"/>
                      <a:pt x="101" y="47"/>
                    </a:cubicBezTo>
                    <a:cubicBezTo>
                      <a:pt x="101" y="47"/>
                      <a:pt x="101" y="46"/>
                      <a:pt x="101" y="46"/>
                    </a:cubicBezTo>
                    <a:cubicBezTo>
                      <a:pt x="101" y="46"/>
                      <a:pt x="101" y="46"/>
                      <a:pt x="101" y="46"/>
                    </a:cubicBezTo>
                    <a:cubicBezTo>
                      <a:pt x="101" y="46"/>
                      <a:pt x="101" y="46"/>
                      <a:pt x="101" y="46"/>
                    </a:cubicBezTo>
                    <a:cubicBezTo>
                      <a:pt x="101" y="46"/>
                      <a:pt x="101" y="46"/>
                      <a:pt x="101" y="46"/>
                    </a:cubicBezTo>
                    <a:cubicBezTo>
                      <a:pt x="101" y="46"/>
                      <a:pt x="101" y="46"/>
                      <a:pt x="101" y="46"/>
                    </a:cubicBezTo>
                    <a:cubicBezTo>
                      <a:pt x="101" y="46"/>
                      <a:pt x="101" y="46"/>
                      <a:pt x="101" y="46"/>
                    </a:cubicBezTo>
                    <a:cubicBezTo>
                      <a:pt x="101" y="46"/>
                      <a:pt x="101" y="46"/>
                      <a:pt x="101" y="46"/>
                    </a:cubicBezTo>
                    <a:cubicBezTo>
                      <a:pt x="102" y="46"/>
                      <a:pt x="102" y="46"/>
                      <a:pt x="102" y="46"/>
                    </a:cubicBezTo>
                    <a:cubicBezTo>
                      <a:pt x="102" y="46"/>
                      <a:pt x="102" y="46"/>
                      <a:pt x="102" y="46"/>
                    </a:cubicBezTo>
                    <a:cubicBezTo>
                      <a:pt x="102" y="46"/>
                      <a:pt x="101" y="46"/>
                      <a:pt x="101" y="46"/>
                    </a:cubicBezTo>
                    <a:cubicBezTo>
                      <a:pt x="101" y="46"/>
                      <a:pt x="101" y="46"/>
                      <a:pt x="101" y="46"/>
                    </a:cubicBezTo>
                    <a:cubicBezTo>
                      <a:pt x="101" y="46"/>
                      <a:pt x="101" y="46"/>
                      <a:pt x="101" y="46"/>
                    </a:cubicBezTo>
                    <a:cubicBezTo>
                      <a:pt x="101" y="46"/>
                      <a:pt x="101" y="46"/>
                      <a:pt x="101" y="46"/>
                    </a:cubicBezTo>
                    <a:cubicBezTo>
                      <a:pt x="101" y="46"/>
                      <a:pt x="101" y="46"/>
                      <a:pt x="101" y="46"/>
                    </a:cubicBezTo>
                    <a:cubicBezTo>
                      <a:pt x="101" y="46"/>
                      <a:pt x="101" y="46"/>
                      <a:pt x="101" y="46"/>
                    </a:cubicBezTo>
                    <a:cubicBezTo>
                      <a:pt x="101" y="46"/>
                      <a:pt x="101" y="46"/>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5"/>
                      <a:pt x="101" y="45"/>
                    </a:cubicBezTo>
                    <a:cubicBezTo>
                      <a:pt x="101" y="45"/>
                      <a:pt x="101" y="44"/>
                      <a:pt x="101" y="44"/>
                    </a:cubicBezTo>
                    <a:cubicBezTo>
                      <a:pt x="101" y="44"/>
                      <a:pt x="101" y="44"/>
                      <a:pt x="101" y="44"/>
                    </a:cubicBezTo>
                    <a:cubicBezTo>
                      <a:pt x="101" y="44"/>
                      <a:pt x="101" y="44"/>
                      <a:pt x="101" y="44"/>
                    </a:cubicBezTo>
                    <a:cubicBezTo>
                      <a:pt x="101" y="44"/>
                      <a:pt x="101" y="44"/>
                      <a:pt x="101" y="44"/>
                    </a:cubicBezTo>
                    <a:cubicBezTo>
                      <a:pt x="101" y="44"/>
                      <a:pt x="101" y="44"/>
                      <a:pt x="101" y="44"/>
                    </a:cubicBezTo>
                    <a:cubicBezTo>
                      <a:pt x="101" y="44"/>
                      <a:pt x="101" y="44"/>
                      <a:pt x="101" y="44"/>
                    </a:cubicBezTo>
                    <a:cubicBezTo>
                      <a:pt x="101" y="44"/>
                      <a:pt x="101" y="44"/>
                      <a:pt x="101" y="44"/>
                    </a:cubicBezTo>
                    <a:cubicBezTo>
                      <a:pt x="101" y="44"/>
                      <a:pt x="101" y="44"/>
                      <a:pt x="101" y="44"/>
                    </a:cubicBezTo>
                    <a:cubicBezTo>
                      <a:pt x="101" y="44"/>
                      <a:pt x="102" y="44"/>
                      <a:pt x="102" y="44"/>
                    </a:cubicBezTo>
                    <a:cubicBezTo>
                      <a:pt x="102" y="44"/>
                      <a:pt x="102" y="44"/>
                      <a:pt x="102" y="44"/>
                    </a:cubicBezTo>
                    <a:cubicBezTo>
                      <a:pt x="102" y="44"/>
                      <a:pt x="102" y="44"/>
                      <a:pt x="102" y="44"/>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3"/>
                      <a:pt x="102" y="43"/>
                    </a:cubicBezTo>
                    <a:cubicBezTo>
                      <a:pt x="102" y="43"/>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3" y="42"/>
                      <a:pt x="103" y="42"/>
                    </a:cubicBezTo>
                    <a:cubicBezTo>
                      <a:pt x="103" y="42"/>
                      <a:pt x="103"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2"/>
                      <a:pt x="102" y="42"/>
                      <a:pt x="102" y="42"/>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1" y="41"/>
                      <a:pt x="101" y="41"/>
                    </a:cubicBezTo>
                    <a:cubicBezTo>
                      <a:pt x="101" y="41"/>
                      <a:pt x="101" y="41"/>
                      <a:pt x="101" y="41"/>
                    </a:cubicBezTo>
                    <a:cubicBezTo>
                      <a:pt x="101"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2" y="41"/>
                      <a:pt x="103" y="41"/>
                      <a:pt x="103" y="41"/>
                    </a:cubicBezTo>
                    <a:cubicBezTo>
                      <a:pt x="103" y="41"/>
                      <a:pt x="103" y="41"/>
                      <a:pt x="103" y="41"/>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40"/>
                    </a:cubicBezTo>
                    <a:cubicBezTo>
                      <a:pt x="103" y="40"/>
                      <a:pt x="103" y="40"/>
                      <a:pt x="103" y="39"/>
                    </a:cubicBezTo>
                    <a:cubicBezTo>
                      <a:pt x="103" y="39"/>
                      <a:pt x="103" y="39"/>
                      <a:pt x="103" y="39"/>
                    </a:cubicBezTo>
                    <a:cubicBezTo>
                      <a:pt x="103" y="39"/>
                      <a:pt x="103" y="39"/>
                      <a:pt x="103" y="39"/>
                    </a:cubicBezTo>
                    <a:cubicBezTo>
                      <a:pt x="103" y="39"/>
                      <a:pt x="103" y="39"/>
                      <a:pt x="103" y="39"/>
                    </a:cubicBezTo>
                    <a:cubicBezTo>
                      <a:pt x="103" y="39"/>
                      <a:pt x="103" y="39"/>
                      <a:pt x="103" y="39"/>
                    </a:cubicBezTo>
                    <a:cubicBezTo>
                      <a:pt x="103" y="39"/>
                      <a:pt x="103" y="39"/>
                      <a:pt x="103" y="39"/>
                    </a:cubicBezTo>
                    <a:cubicBezTo>
                      <a:pt x="103" y="39"/>
                      <a:pt x="103" y="39"/>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8"/>
                      <a:pt x="103" y="38"/>
                    </a:cubicBezTo>
                    <a:cubicBezTo>
                      <a:pt x="103" y="38"/>
                      <a:pt x="103" y="37"/>
                      <a:pt x="103" y="37"/>
                    </a:cubicBezTo>
                    <a:cubicBezTo>
                      <a:pt x="103" y="37"/>
                      <a:pt x="103" y="37"/>
                      <a:pt x="103" y="37"/>
                    </a:cubicBezTo>
                    <a:cubicBezTo>
                      <a:pt x="103" y="37"/>
                      <a:pt x="103" y="37"/>
                      <a:pt x="103" y="37"/>
                    </a:cubicBezTo>
                    <a:cubicBezTo>
                      <a:pt x="103" y="37"/>
                      <a:pt x="103" y="37"/>
                      <a:pt x="103" y="37"/>
                    </a:cubicBezTo>
                    <a:cubicBezTo>
                      <a:pt x="103" y="37"/>
                      <a:pt x="103" y="37"/>
                      <a:pt x="103" y="37"/>
                    </a:cubicBezTo>
                    <a:cubicBezTo>
                      <a:pt x="103" y="38"/>
                      <a:pt x="103" y="38"/>
                      <a:pt x="103" y="38"/>
                    </a:cubicBezTo>
                    <a:cubicBezTo>
                      <a:pt x="103" y="38"/>
                      <a:pt x="103"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2" y="38"/>
                    </a:cubicBezTo>
                    <a:cubicBezTo>
                      <a:pt x="102" y="38"/>
                      <a:pt x="102" y="38"/>
                      <a:pt x="101" y="38"/>
                    </a:cubicBezTo>
                    <a:cubicBezTo>
                      <a:pt x="101" y="38"/>
                      <a:pt x="101" y="38"/>
                      <a:pt x="101" y="38"/>
                    </a:cubicBezTo>
                    <a:cubicBezTo>
                      <a:pt x="101" y="39"/>
                      <a:pt x="101" y="39"/>
                      <a:pt x="101" y="39"/>
                    </a:cubicBezTo>
                    <a:cubicBezTo>
                      <a:pt x="101" y="39"/>
                      <a:pt x="101" y="39"/>
                      <a:pt x="101" y="39"/>
                    </a:cubicBezTo>
                    <a:cubicBezTo>
                      <a:pt x="102" y="39"/>
                      <a:pt x="102"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39"/>
                      <a:pt x="101" y="39"/>
                      <a:pt x="101" y="39"/>
                    </a:cubicBezTo>
                    <a:cubicBezTo>
                      <a:pt x="101" y="40"/>
                      <a:pt x="101" y="40"/>
                      <a:pt x="101" y="40"/>
                    </a:cubicBezTo>
                    <a:cubicBezTo>
                      <a:pt x="101" y="40"/>
                      <a:pt x="101" y="40"/>
                      <a:pt x="101" y="40"/>
                    </a:cubicBezTo>
                    <a:cubicBezTo>
                      <a:pt x="101" y="40"/>
                      <a:pt x="101"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9" y="40"/>
                      <a:pt x="99" y="40"/>
                      <a:pt x="99" y="40"/>
                    </a:cubicBezTo>
                    <a:cubicBezTo>
                      <a:pt x="98" y="40"/>
                      <a:pt x="98" y="40"/>
                      <a:pt x="98" y="40"/>
                    </a:cubicBezTo>
                    <a:cubicBezTo>
                      <a:pt x="98" y="40"/>
                      <a:pt x="98" y="41"/>
                      <a:pt x="98" y="41"/>
                    </a:cubicBezTo>
                    <a:cubicBezTo>
                      <a:pt x="98" y="41"/>
                      <a:pt x="98" y="41"/>
                      <a:pt x="98" y="41"/>
                    </a:cubicBezTo>
                    <a:cubicBezTo>
                      <a:pt x="98" y="41"/>
                      <a:pt x="98" y="41"/>
                      <a:pt x="98" y="41"/>
                    </a:cubicBezTo>
                    <a:cubicBezTo>
                      <a:pt x="98" y="41"/>
                      <a:pt x="98" y="41"/>
                      <a:pt x="98" y="41"/>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8" y="40"/>
                      <a:pt x="98" y="40"/>
                    </a:cubicBezTo>
                    <a:cubicBezTo>
                      <a:pt x="98" y="40"/>
                      <a:pt x="97" y="40"/>
                      <a:pt x="97" y="40"/>
                    </a:cubicBezTo>
                    <a:cubicBezTo>
                      <a:pt x="97" y="40"/>
                      <a:pt x="97" y="40"/>
                      <a:pt x="97" y="40"/>
                    </a:cubicBezTo>
                    <a:cubicBezTo>
                      <a:pt x="97" y="40"/>
                      <a:pt x="97" y="40"/>
                      <a:pt x="97" y="40"/>
                    </a:cubicBezTo>
                    <a:cubicBezTo>
                      <a:pt x="97" y="40"/>
                      <a:pt x="97" y="40"/>
                      <a:pt x="97" y="40"/>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6" y="41"/>
                      <a:pt x="96" y="41"/>
                      <a:pt x="96" y="41"/>
                    </a:cubicBezTo>
                    <a:cubicBezTo>
                      <a:pt x="96" y="41"/>
                      <a:pt x="96" y="41"/>
                      <a:pt x="96" y="41"/>
                    </a:cubicBezTo>
                    <a:cubicBezTo>
                      <a:pt x="96" y="41"/>
                      <a:pt x="96" y="41"/>
                      <a:pt x="96" y="41"/>
                    </a:cubicBezTo>
                    <a:cubicBezTo>
                      <a:pt x="96" y="41"/>
                      <a:pt x="96" y="41"/>
                      <a:pt x="96" y="41"/>
                    </a:cubicBezTo>
                    <a:cubicBezTo>
                      <a:pt x="96" y="41"/>
                      <a:pt x="96" y="41"/>
                      <a:pt x="96" y="41"/>
                    </a:cubicBezTo>
                    <a:cubicBezTo>
                      <a:pt x="96" y="41"/>
                      <a:pt x="96"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1"/>
                      <a:pt x="97" y="41"/>
                      <a:pt x="97" y="41"/>
                    </a:cubicBezTo>
                    <a:cubicBezTo>
                      <a:pt x="97" y="40"/>
                      <a:pt x="97" y="40"/>
                      <a:pt x="98" y="40"/>
                    </a:cubicBezTo>
                    <a:cubicBezTo>
                      <a:pt x="98" y="40"/>
                      <a:pt x="98" y="40"/>
                      <a:pt x="98" y="40"/>
                    </a:cubicBezTo>
                    <a:cubicBezTo>
                      <a:pt x="98" y="40"/>
                      <a:pt x="98" y="40"/>
                      <a:pt x="98" y="40"/>
                    </a:cubicBezTo>
                    <a:cubicBezTo>
                      <a:pt x="98" y="40"/>
                      <a:pt x="98" y="39"/>
                      <a:pt x="98" y="39"/>
                    </a:cubicBezTo>
                    <a:cubicBezTo>
                      <a:pt x="98" y="39"/>
                      <a:pt x="98"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40"/>
                      <a:pt x="97" y="40"/>
                      <a:pt x="97" y="40"/>
                    </a:cubicBezTo>
                    <a:cubicBezTo>
                      <a:pt x="96" y="40"/>
                      <a:pt x="96" y="40"/>
                      <a:pt x="96" y="40"/>
                    </a:cubicBezTo>
                    <a:cubicBezTo>
                      <a:pt x="96" y="40"/>
                      <a:pt x="96" y="40"/>
                      <a:pt x="96" y="40"/>
                    </a:cubicBezTo>
                    <a:cubicBezTo>
                      <a:pt x="96" y="40"/>
                      <a:pt x="96" y="40"/>
                      <a:pt x="96" y="40"/>
                    </a:cubicBezTo>
                    <a:cubicBezTo>
                      <a:pt x="96" y="40"/>
                      <a:pt x="96" y="40"/>
                      <a:pt x="96" y="40"/>
                    </a:cubicBezTo>
                    <a:cubicBezTo>
                      <a:pt x="96" y="40"/>
                      <a:pt x="96" y="40"/>
                      <a:pt x="96" y="40"/>
                    </a:cubicBezTo>
                    <a:cubicBezTo>
                      <a:pt x="96" y="40"/>
                      <a:pt x="96" y="40"/>
                      <a:pt x="96" y="40"/>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6" y="39"/>
                      <a:pt x="96" y="39"/>
                      <a:pt x="96"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7" y="39"/>
                      <a:pt x="97" y="39"/>
                      <a:pt x="97" y="39"/>
                    </a:cubicBezTo>
                    <a:cubicBezTo>
                      <a:pt x="98" y="39"/>
                      <a:pt x="98" y="39"/>
                      <a:pt x="98" y="39"/>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7" y="38"/>
                      <a:pt x="97" y="38"/>
                      <a:pt x="97" y="38"/>
                    </a:cubicBezTo>
                    <a:cubicBezTo>
                      <a:pt x="97" y="38"/>
                      <a:pt x="97" y="38"/>
                      <a:pt x="97" y="38"/>
                    </a:cubicBezTo>
                    <a:cubicBezTo>
                      <a:pt x="97"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8"/>
                      <a:pt x="98" y="38"/>
                    </a:cubicBezTo>
                    <a:cubicBezTo>
                      <a:pt x="98" y="38"/>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8" y="37"/>
                    </a:cubicBezTo>
                    <a:cubicBezTo>
                      <a:pt x="98" y="37"/>
                      <a:pt x="98" y="37"/>
                      <a:pt x="99" y="37"/>
                    </a:cubicBezTo>
                    <a:cubicBezTo>
                      <a:pt x="99" y="37"/>
                      <a:pt x="99" y="37"/>
                      <a:pt x="99" y="37"/>
                    </a:cubicBezTo>
                    <a:cubicBezTo>
                      <a:pt x="99" y="37"/>
                      <a:pt x="99" y="37"/>
                      <a:pt x="99" y="37"/>
                    </a:cubicBezTo>
                    <a:cubicBezTo>
                      <a:pt x="99" y="37"/>
                      <a:pt x="99" y="37"/>
                      <a:pt x="99" y="37"/>
                    </a:cubicBezTo>
                    <a:cubicBezTo>
                      <a:pt x="99" y="37"/>
                      <a:pt x="99" y="37"/>
                      <a:pt x="99" y="37"/>
                    </a:cubicBezTo>
                    <a:cubicBezTo>
                      <a:pt x="99" y="37"/>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100" y="36"/>
                      <a:pt x="100" y="36"/>
                    </a:cubicBezTo>
                    <a:cubicBezTo>
                      <a:pt x="100" y="36"/>
                      <a:pt x="100" y="36"/>
                      <a:pt x="100" y="36"/>
                    </a:cubicBezTo>
                    <a:cubicBezTo>
                      <a:pt x="100" y="36"/>
                      <a:pt x="100" y="36"/>
                      <a:pt x="100" y="36"/>
                    </a:cubicBezTo>
                    <a:cubicBezTo>
                      <a:pt x="100" y="36"/>
                      <a:pt x="100" y="36"/>
                      <a:pt x="100" y="36"/>
                    </a:cubicBezTo>
                    <a:cubicBezTo>
                      <a:pt x="100" y="36"/>
                      <a:pt x="100" y="36"/>
                      <a:pt x="100" y="35"/>
                    </a:cubicBezTo>
                    <a:cubicBezTo>
                      <a:pt x="100" y="35"/>
                      <a:pt x="100" y="35"/>
                      <a:pt x="100" y="35"/>
                    </a:cubicBezTo>
                    <a:cubicBezTo>
                      <a:pt x="100" y="35"/>
                      <a:pt x="100" y="35"/>
                      <a:pt x="100" y="35"/>
                    </a:cubicBezTo>
                    <a:cubicBezTo>
                      <a:pt x="100" y="35"/>
                      <a:pt x="100" y="35"/>
                      <a:pt x="99" y="35"/>
                    </a:cubicBezTo>
                    <a:cubicBezTo>
                      <a:pt x="99" y="35"/>
                      <a:pt x="99" y="35"/>
                      <a:pt x="99" y="35"/>
                    </a:cubicBezTo>
                    <a:cubicBezTo>
                      <a:pt x="99" y="35"/>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6"/>
                      <a:pt x="99" y="36"/>
                    </a:cubicBezTo>
                    <a:cubicBezTo>
                      <a:pt x="99" y="36"/>
                      <a:pt x="99" y="35"/>
                      <a:pt x="99" y="35"/>
                    </a:cubicBezTo>
                    <a:cubicBezTo>
                      <a:pt x="99" y="35"/>
                      <a:pt x="99" y="35"/>
                      <a:pt x="99" y="35"/>
                    </a:cubicBezTo>
                    <a:cubicBezTo>
                      <a:pt x="99" y="35"/>
                      <a:pt x="99" y="35"/>
                      <a:pt x="99" y="35"/>
                    </a:cubicBezTo>
                    <a:cubicBezTo>
                      <a:pt x="99" y="35"/>
                      <a:pt x="99" y="35"/>
                      <a:pt x="99" y="35"/>
                    </a:cubicBezTo>
                    <a:cubicBezTo>
                      <a:pt x="99" y="35"/>
                      <a:pt x="99" y="35"/>
                      <a:pt x="99" y="35"/>
                    </a:cubicBezTo>
                    <a:cubicBezTo>
                      <a:pt x="99" y="35"/>
                      <a:pt x="99" y="35"/>
                      <a:pt x="99" y="35"/>
                    </a:cubicBezTo>
                    <a:cubicBezTo>
                      <a:pt x="99" y="35"/>
                      <a:pt x="99" y="35"/>
                      <a:pt x="99" y="35"/>
                    </a:cubicBezTo>
                    <a:cubicBezTo>
                      <a:pt x="99"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5"/>
                      <a:pt x="98" y="35"/>
                    </a:cubicBezTo>
                    <a:cubicBezTo>
                      <a:pt x="98" y="35"/>
                      <a:pt x="98" y="34"/>
                      <a:pt x="98" y="34"/>
                    </a:cubicBezTo>
                    <a:cubicBezTo>
                      <a:pt x="98" y="34"/>
                      <a:pt x="98" y="34"/>
                      <a:pt x="98" y="34"/>
                    </a:cubicBezTo>
                    <a:cubicBezTo>
                      <a:pt x="98" y="34"/>
                      <a:pt x="98" y="34"/>
                      <a:pt x="98" y="34"/>
                    </a:cubicBezTo>
                    <a:cubicBezTo>
                      <a:pt x="98" y="34"/>
                      <a:pt x="98" y="34"/>
                      <a:pt x="98" y="34"/>
                    </a:cubicBezTo>
                    <a:cubicBezTo>
                      <a:pt x="99" y="34"/>
                      <a:pt x="99" y="34"/>
                      <a:pt x="99" y="34"/>
                    </a:cubicBezTo>
                    <a:cubicBezTo>
                      <a:pt x="98" y="34"/>
                      <a:pt x="98" y="34"/>
                      <a:pt x="98" y="34"/>
                    </a:cubicBezTo>
                    <a:cubicBezTo>
                      <a:pt x="98" y="34"/>
                      <a:pt x="98" y="34"/>
                      <a:pt x="98" y="34"/>
                    </a:cubicBezTo>
                    <a:cubicBezTo>
                      <a:pt x="98" y="34"/>
                      <a:pt x="98" y="34"/>
                      <a:pt x="98" y="34"/>
                    </a:cubicBezTo>
                    <a:cubicBezTo>
                      <a:pt x="98" y="34"/>
                      <a:pt x="98" y="34"/>
                      <a:pt x="98" y="34"/>
                    </a:cubicBezTo>
                    <a:cubicBezTo>
                      <a:pt x="98" y="34"/>
                      <a:pt x="98" y="34"/>
                      <a:pt x="98" y="34"/>
                    </a:cubicBezTo>
                    <a:cubicBezTo>
                      <a:pt x="98" y="34"/>
                      <a:pt x="98" y="34"/>
                      <a:pt x="98" y="34"/>
                    </a:cubicBezTo>
                    <a:cubicBezTo>
                      <a:pt x="98" y="34"/>
                      <a:pt x="98" y="33"/>
                      <a:pt x="98" y="33"/>
                    </a:cubicBezTo>
                    <a:cubicBezTo>
                      <a:pt x="98" y="33"/>
                      <a:pt x="98" y="33"/>
                      <a:pt x="98" y="33"/>
                    </a:cubicBezTo>
                    <a:cubicBezTo>
                      <a:pt x="98" y="33"/>
                      <a:pt x="98" y="33"/>
                      <a:pt x="98" y="33"/>
                    </a:cubicBezTo>
                    <a:cubicBezTo>
                      <a:pt x="98" y="33"/>
                      <a:pt x="98" y="33"/>
                      <a:pt x="98" y="33"/>
                    </a:cubicBezTo>
                    <a:cubicBezTo>
                      <a:pt x="98" y="33"/>
                      <a:pt x="98" y="33"/>
                      <a:pt x="98" y="33"/>
                    </a:cubicBezTo>
                    <a:cubicBezTo>
                      <a:pt x="98" y="33"/>
                      <a:pt x="98" y="33"/>
                      <a:pt x="98" y="33"/>
                    </a:cubicBezTo>
                    <a:cubicBezTo>
                      <a:pt x="98" y="33"/>
                      <a:pt x="98" y="33"/>
                      <a:pt x="98" y="32"/>
                    </a:cubicBezTo>
                    <a:cubicBezTo>
                      <a:pt x="98" y="32"/>
                      <a:pt x="98" y="32"/>
                      <a:pt x="98" y="32"/>
                    </a:cubicBezTo>
                    <a:cubicBezTo>
                      <a:pt x="98" y="32"/>
                      <a:pt x="98" y="32"/>
                      <a:pt x="98" y="32"/>
                    </a:cubicBezTo>
                    <a:cubicBezTo>
                      <a:pt x="98" y="32"/>
                      <a:pt x="98" y="32"/>
                      <a:pt x="98" y="32"/>
                    </a:cubicBezTo>
                    <a:cubicBezTo>
                      <a:pt x="98" y="32"/>
                      <a:pt x="98" y="32"/>
                      <a:pt x="98" y="32"/>
                    </a:cubicBezTo>
                    <a:cubicBezTo>
                      <a:pt x="98" y="32"/>
                      <a:pt x="98" y="32"/>
                      <a:pt x="98" y="32"/>
                    </a:cubicBezTo>
                    <a:cubicBezTo>
                      <a:pt x="98" y="32"/>
                      <a:pt x="97" y="32"/>
                      <a:pt x="97" y="32"/>
                    </a:cubicBezTo>
                    <a:cubicBezTo>
                      <a:pt x="97" y="32"/>
                      <a:pt x="97" y="32"/>
                      <a:pt x="97" y="32"/>
                    </a:cubicBezTo>
                    <a:cubicBezTo>
                      <a:pt x="97" y="32"/>
                      <a:pt x="97" y="32"/>
                      <a:pt x="97" y="32"/>
                    </a:cubicBezTo>
                    <a:cubicBezTo>
                      <a:pt x="97" y="32"/>
                      <a:pt x="97" y="32"/>
                      <a:pt x="97" y="32"/>
                    </a:cubicBezTo>
                    <a:cubicBezTo>
                      <a:pt x="97" y="32"/>
                      <a:pt x="97" y="33"/>
                      <a:pt x="97" y="33"/>
                    </a:cubicBezTo>
                    <a:cubicBezTo>
                      <a:pt x="97" y="33"/>
                      <a:pt x="97" y="33"/>
                      <a:pt x="97" y="33"/>
                    </a:cubicBezTo>
                    <a:cubicBezTo>
                      <a:pt x="97" y="33"/>
                      <a:pt x="97" y="33"/>
                      <a:pt x="97" y="33"/>
                    </a:cubicBezTo>
                    <a:cubicBezTo>
                      <a:pt x="97" y="33"/>
                      <a:pt x="97" y="33"/>
                      <a:pt x="97" y="33"/>
                    </a:cubicBezTo>
                    <a:cubicBezTo>
                      <a:pt x="97" y="33"/>
                      <a:pt x="97" y="33"/>
                      <a:pt x="97" y="33"/>
                    </a:cubicBezTo>
                    <a:cubicBezTo>
                      <a:pt x="97" y="33"/>
                      <a:pt x="97" y="33"/>
                      <a:pt x="97" y="33"/>
                    </a:cubicBezTo>
                    <a:cubicBezTo>
                      <a:pt x="97" y="33"/>
                      <a:pt x="97" y="33"/>
                      <a:pt x="97" y="33"/>
                    </a:cubicBezTo>
                    <a:cubicBezTo>
                      <a:pt x="97" y="33"/>
                      <a:pt x="96" y="33"/>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5" y="32"/>
                      <a:pt x="95" y="32"/>
                      <a:pt x="95" y="32"/>
                    </a:cubicBezTo>
                    <a:cubicBezTo>
                      <a:pt x="95" y="32"/>
                      <a:pt x="95" y="32"/>
                      <a:pt x="95" y="32"/>
                    </a:cubicBezTo>
                    <a:cubicBezTo>
                      <a:pt x="95" y="32"/>
                      <a:pt x="95" y="32"/>
                      <a:pt x="95" y="31"/>
                    </a:cubicBezTo>
                    <a:cubicBezTo>
                      <a:pt x="95" y="31"/>
                      <a:pt x="95" y="31"/>
                      <a:pt x="95" y="31"/>
                    </a:cubicBezTo>
                    <a:cubicBezTo>
                      <a:pt x="95" y="31"/>
                      <a:pt x="95" y="31"/>
                      <a:pt x="95" y="31"/>
                    </a:cubicBezTo>
                    <a:cubicBezTo>
                      <a:pt x="95" y="31"/>
                      <a:pt x="95" y="31"/>
                      <a:pt x="94" y="32"/>
                    </a:cubicBezTo>
                    <a:cubicBezTo>
                      <a:pt x="94" y="32"/>
                      <a:pt x="94" y="32"/>
                      <a:pt x="94" y="32"/>
                    </a:cubicBezTo>
                    <a:cubicBezTo>
                      <a:pt x="94" y="32"/>
                      <a:pt x="94" y="32"/>
                      <a:pt x="94" y="32"/>
                    </a:cubicBezTo>
                    <a:cubicBezTo>
                      <a:pt x="94" y="32"/>
                      <a:pt x="94" y="32"/>
                      <a:pt x="94" y="32"/>
                    </a:cubicBezTo>
                    <a:cubicBezTo>
                      <a:pt x="94" y="32"/>
                      <a:pt x="94" y="32"/>
                      <a:pt x="94" y="32"/>
                    </a:cubicBezTo>
                    <a:cubicBezTo>
                      <a:pt x="94" y="32"/>
                      <a:pt x="94" y="32"/>
                      <a:pt x="94" y="32"/>
                    </a:cubicBezTo>
                    <a:cubicBezTo>
                      <a:pt x="94" y="32"/>
                      <a:pt x="94" y="32"/>
                      <a:pt x="94" y="32"/>
                    </a:cubicBezTo>
                    <a:cubicBezTo>
                      <a:pt x="94" y="32"/>
                      <a:pt x="94" y="32"/>
                      <a:pt x="94" y="32"/>
                    </a:cubicBezTo>
                    <a:cubicBezTo>
                      <a:pt x="94" y="32"/>
                      <a:pt x="93" y="32"/>
                      <a:pt x="93" y="32"/>
                    </a:cubicBezTo>
                    <a:cubicBezTo>
                      <a:pt x="93" y="32"/>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3"/>
                      <a:pt x="93" y="33"/>
                      <a:pt x="93" y="33"/>
                    </a:cubicBezTo>
                    <a:cubicBezTo>
                      <a:pt x="93" y="34"/>
                      <a:pt x="93" y="34"/>
                      <a:pt x="93" y="34"/>
                    </a:cubicBezTo>
                    <a:cubicBezTo>
                      <a:pt x="93" y="34"/>
                      <a:pt x="93" y="33"/>
                      <a:pt x="93" y="33"/>
                    </a:cubicBezTo>
                    <a:cubicBezTo>
                      <a:pt x="93" y="33"/>
                      <a:pt x="93" y="33"/>
                      <a:pt x="93" y="33"/>
                    </a:cubicBezTo>
                    <a:cubicBezTo>
                      <a:pt x="93" y="33"/>
                      <a:pt x="93" y="33"/>
                      <a:pt x="93" y="33"/>
                    </a:cubicBezTo>
                    <a:cubicBezTo>
                      <a:pt x="93" y="33"/>
                      <a:pt x="93" y="33"/>
                      <a:pt x="93" y="33"/>
                    </a:cubicBezTo>
                    <a:cubicBezTo>
                      <a:pt x="93" y="34"/>
                      <a:pt x="93" y="34"/>
                      <a:pt x="93" y="34"/>
                    </a:cubicBezTo>
                    <a:cubicBezTo>
                      <a:pt x="92" y="34"/>
                      <a:pt x="92" y="34"/>
                      <a:pt x="92" y="34"/>
                    </a:cubicBezTo>
                    <a:cubicBezTo>
                      <a:pt x="92" y="34"/>
                      <a:pt x="92" y="34"/>
                      <a:pt x="92" y="34"/>
                    </a:cubicBezTo>
                    <a:cubicBezTo>
                      <a:pt x="92" y="34"/>
                      <a:pt x="92" y="34"/>
                      <a:pt x="92" y="34"/>
                    </a:cubicBezTo>
                    <a:cubicBezTo>
                      <a:pt x="92" y="34"/>
                      <a:pt x="92" y="34"/>
                      <a:pt x="92" y="34"/>
                    </a:cubicBezTo>
                    <a:cubicBezTo>
                      <a:pt x="92" y="34"/>
                      <a:pt x="92" y="34"/>
                      <a:pt x="92" y="34"/>
                    </a:cubicBezTo>
                    <a:cubicBezTo>
                      <a:pt x="92" y="34"/>
                      <a:pt x="92" y="34"/>
                      <a:pt x="92" y="34"/>
                    </a:cubicBezTo>
                    <a:cubicBezTo>
                      <a:pt x="92" y="34"/>
                      <a:pt x="92" y="34"/>
                      <a:pt x="92" y="34"/>
                    </a:cubicBezTo>
                    <a:cubicBezTo>
                      <a:pt x="92" y="34"/>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1" y="35"/>
                      <a:pt x="91" y="35"/>
                    </a:cubicBezTo>
                    <a:cubicBezTo>
                      <a:pt x="91" y="35"/>
                      <a:pt x="91" y="35"/>
                      <a:pt x="91" y="35"/>
                    </a:cubicBezTo>
                    <a:cubicBezTo>
                      <a:pt x="91" y="35"/>
                      <a:pt x="91" y="35"/>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1" y="36"/>
                      <a:pt x="91" y="36"/>
                    </a:cubicBezTo>
                    <a:cubicBezTo>
                      <a:pt x="91" y="36"/>
                      <a:pt x="90" y="36"/>
                      <a:pt x="90" y="36"/>
                    </a:cubicBezTo>
                    <a:cubicBezTo>
                      <a:pt x="90" y="36"/>
                      <a:pt x="90" y="36"/>
                      <a:pt x="90" y="36"/>
                    </a:cubicBezTo>
                    <a:cubicBezTo>
                      <a:pt x="90" y="36"/>
                      <a:pt x="90" y="36"/>
                      <a:pt x="90" y="36"/>
                    </a:cubicBezTo>
                    <a:cubicBezTo>
                      <a:pt x="90" y="36"/>
                      <a:pt x="90" y="36"/>
                      <a:pt x="90" y="36"/>
                    </a:cubicBezTo>
                    <a:cubicBezTo>
                      <a:pt x="90" y="36"/>
                      <a:pt x="90" y="36"/>
                      <a:pt x="90" y="36"/>
                    </a:cubicBezTo>
                    <a:cubicBezTo>
                      <a:pt x="90" y="36"/>
                      <a:pt x="90" y="36"/>
                      <a:pt x="90" y="37"/>
                    </a:cubicBezTo>
                    <a:cubicBezTo>
                      <a:pt x="90" y="37"/>
                      <a:pt x="90" y="37"/>
                      <a:pt x="90" y="37"/>
                    </a:cubicBezTo>
                    <a:cubicBezTo>
                      <a:pt x="90" y="37"/>
                      <a:pt x="90" y="37"/>
                      <a:pt x="90" y="37"/>
                    </a:cubicBezTo>
                    <a:cubicBezTo>
                      <a:pt x="90" y="37"/>
                      <a:pt x="90" y="37"/>
                      <a:pt x="90" y="37"/>
                    </a:cubicBezTo>
                    <a:cubicBezTo>
                      <a:pt x="90" y="37"/>
                      <a:pt x="90" y="37"/>
                      <a:pt x="90" y="37"/>
                    </a:cubicBezTo>
                    <a:cubicBezTo>
                      <a:pt x="90" y="37"/>
                      <a:pt x="90" y="37"/>
                      <a:pt x="90" y="37"/>
                    </a:cubicBezTo>
                    <a:cubicBezTo>
                      <a:pt x="90" y="37"/>
                      <a:pt x="90" y="37"/>
                      <a:pt x="90" y="37"/>
                    </a:cubicBezTo>
                    <a:cubicBezTo>
                      <a:pt x="90" y="37"/>
                      <a:pt x="89" y="37"/>
                      <a:pt x="89" y="37"/>
                    </a:cubicBezTo>
                    <a:cubicBezTo>
                      <a:pt x="89" y="37"/>
                      <a:pt x="89" y="37"/>
                      <a:pt x="89" y="37"/>
                    </a:cubicBezTo>
                    <a:cubicBezTo>
                      <a:pt x="89" y="37"/>
                      <a:pt x="89" y="37"/>
                      <a:pt x="89" y="37"/>
                    </a:cubicBezTo>
                    <a:cubicBezTo>
                      <a:pt x="89" y="37"/>
                      <a:pt x="89" y="37"/>
                      <a:pt x="89" y="37"/>
                    </a:cubicBezTo>
                    <a:cubicBezTo>
                      <a:pt x="89" y="37"/>
                      <a:pt x="89" y="37"/>
                      <a:pt x="89" y="37"/>
                    </a:cubicBezTo>
                    <a:cubicBezTo>
                      <a:pt x="89" y="37"/>
                      <a:pt x="89" y="37"/>
                      <a:pt x="89" y="37"/>
                    </a:cubicBezTo>
                    <a:cubicBezTo>
                      <a:pt x="89" y="37"/>
                      <a:pt x="89" y="38"/>
                      <a:pt x="89" y="38"/>
                    </a:cubicBezTo>
                    <a:cubicBezTo>
                      <a:pt x="89" y="38"/>
                      <a:pt x="89" y="38"/>
                      <a:pt x="88" y="38"/>
                    </a:cubicBezTo>
                    <a:cubicBezTo>
                      <a:pt x="88" y="38"/>
                      <a:pt x="88" y="38"/>
                      <a:pt x="88" y="38"/>
                    </a:cubicBezTo>
                    <a:cubicBezTo>
                      <a:pt x="88" y="38"/>
                      <a:pt x="88" y="38"/>
                      <a:pt x="88" y="38"/>
                    </a:cubicBezTo>
                    <a:cubicBezTo>
                      <a:pt x="88" y="38"/>
                      <a:pt x="88" y="38"/>
                      <a:pt x="88" y="38"/>
                    </a:cubicBezTo>
                    <a:cubicBezTo>
                      <a:pt x="88" y="38"/>
                      <a:pt x="88" y="38"/>
                      <a:pt x="88" y="38"/>
                    </a:cubicBezTo>
                    <a:cubicBezTo>
                      <a:pt x="88" y="38"/>
                      <a:pt x="88" y="38"/>
                      <a:pt x="88" y="38"/>
                    </a:cubicBezTo>
                    <a:cubicBezTo>
                      <a:pt x="88" y="38"/>
                      <a:pt x="88" y="39"/>
                      <a:pt x="88" y="39"/>
                    </a:cubicBezTo>
                    <a:cubicBezTo>
                      <a:pt x="88" y="39"/>
                      <a:pt x="88" y="39"/>
                      <a:pt x="88" y="39"/>
                    </a:cubicBezTo>
                    <a:cubicBezTo>
                      <a:pt x="88" y="39"/>
                      <a:pt x="88" y="39"/>
                      <a:pt x="88" y="39"/>
                    </a:cubicBezTo>
                    <a:cubicBezTo>
                      <a:pt x="88" y="39"/>
                      <a:pt x="88" y="39"/>
                      <a:pt x="88" y="39"/>
                    </a:cubicBezTo>
                    <a:cubicBezTo>
                      <a:pt x="88" y="39"/>
                      <a:pt x="88" y="39"/>
                      <a:pt x="88" y="39"/>
                    </a:cubicBezTo>
                    <a:cubicBezTo>
                      <a:pt x="88" y="39"/>
                      <a:pt x="88" y="40"/>
                      <a:pt x="88" y="40"/>
                    </a:cubicBezTo>
                    <a:cubicBezTo>
                      <a:pt x="88" y="40"/>
                      <a:pt x="88" y="40"/>
                      <a:pt x="88" y="40"/>
                    </a:cubicBezTo>
                    <a:cubicBezTo>
                      <a:pt x="88" y="40"/>
                      <a:pt x="88" y="40"/>
                      <a:pt x="88" y="40"/>
                    </a:cubicBezTo>
                    <a:cubicBezTo>
                      <a:pt x="88" y="41"/>
                      <a:pt x="88" y="41"/>
                      <a:pt x="88" y="41"/>
                    </a:cubicBezTo>
                    <a:cubicBezTo>
                      <a:pt x="88" y="41"/>
                      <a:pt x="88" y="41"/>
                      <a:pt x="88" y="41"/>
                    </a:cubicBezTo>
                    <a:cubicBezTo>
                      <a:pt x="88" y="41"/>
                      <a:pt x="88" y="41"/>
                      <a:pt x="88" y="41"/>
                    </a:cubicBezTo>
                    <a:cubicBezTo>
                      <a:pt x="88" y="41"/>
                      <a:pt x="88" y="41"/>
                      <a:pt x="88" y="41"/>
                    </a:cubicBezTo>
                    <a:cubicBezTo>
                      <a:pt x="87" y="41"/>
                      <a:pt x="87" y="41"/>
                      <a:pt x="87" y="41"/>
                    </a:cubicBezTo>
                    <a:cubicBezTo>
                      <a:pt x="87" y="41"/>
                      <a:pt x="87" y="41"/>
                      <a:pt x="87" y="41"/>
                    </a:cubicBezTo>
                    <a:cubicBezTo>
                      <a:pt x="87" y="41"/>
                      <a:pt x="87" y="41"/>
                      <a:pt x="87" y="41"/>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6" y="42"/>
                    </a:cubicBezTo>
                    <a:cubicBezTo>
                      <a:pt x="86" y="42"/>
                      <a:pt x="86" y="42"/>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5" y="43"/>
                      <a:pt x="85" y="43"/>
                      <a:pt x="85" y="43"/>
                    </a:cubicBezTo>
                    <a:cubicBezTo>
                      <a:pt x="85" y="43"/>
                      <a:pt x="85" y="43"/>
                      <a:pt x="85" y="43"/>
                    </a:cubicBezTo>
                    <a:cubicBezTo>
                      <a:pt x="85" y="43"/>
                      <a:pt x="85" y="43"/>
                      <a:pt x="85" y="43"/>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3" y="44"/>
                      <a:pt x="83" y="45"/>
                    </a:cubicBezTo>
                    <a:cubicBezTo>
                      <a:pt x="83" y="45"/>
                      <a:pt x="83" y="45"/>
                      <a:pt x="83" y="45"/>
                    </a:cubicBezTo>
                    <a:cubicBezTo>
                      <a:pt x="83" y="45"/>
                      <a:pt x="83" y="45"/>
                      <a:pt x="83" y="45"/>
                    </a:cubicBezTo>
                    <a:cubicBezTo>
                      <a:pt x="83" y="45"/>
                      <a:pt x="83" y="45"/>
                      <a:pt x="83" y="45"/>
                    </a:cubicBezTo>
                    <a:cubicBezTo>
                      <a:pt x="82" y="45"/>
                      <a:pt x="82" y="45"/>
                      <a:pt x="82" y="45"/>
                    </a:cubicBezTo>
                    <a:cubicBezTo>
                      <a:pt x="82" y="45"/>
                      <a:pt x="82" y="45"/>
                      <a:pt x="82" y="45"/>
                    </a:cubicBezTo>
                    <a:cubicBezTo>
                      <a:pt x="82" y="45"/>
                      <a:pt x="82" y="45"/>
                      <a:pt x="82" y="45"/>
                    </a:cubicBezTo>
                    <a:cubicBezTo>
                      <a:pt x="82" y="45"/>
                      <a:pt x="82" y="45"/>
                      <a:pt x="82" y="45"/>
                    </a:cubicBezTo>
                    <a:cubicBezTo>
                      <a:pt x="82" y="45"/>
                      <a:pt x="82" y="45"/>
                      <a:pt x="82" y="45"/>
                    </a:cubicBezTo>
                    <a:cubicBezTo>
                      <a:pt x="82" y="45"/>
                      <a:pt x="82" y="45"/>
                      <a:pt x="82" y="45"/>
                    </a:cubicBezTo>
                    <a:cubicBezTo>
                      <a:pt x="82" y="45"/>
                      <a:pt x="82" y="45"/>
                      <a:pt x="82" y="45"/>
                    </a:cubicBezTo>
                    <a:cubicBezTo>
                      <a:pt x="82" y="45"/>
                      <a:pt x="82" y="45"/>
                      <a:pt x="81" y="45"/>
                    </a:cubicBezTo>
                    <a:cubicBezTo>
                      <a:pt x="81" y="45"/>
                      <a:pt x="81" y="45"/>
                      <a:pt x="81" y="45"/>
                    </a:cubicBezTo>
                    <a:cubicBezTo>
                      <a:pt x="81" y="45"/>
                      <a:pt x="81" y="45"/>
                      <a:pt x="81" y="45"/>
                    </a:cubicBezTo>
                    <a:cubicBezTo>
                      <a:pt x="81" y="45"/>
                      <a:pt x="81" y="45"/>
                      <a:pt x="81" y="45"/>
                    </a:cubicBezTo>
                    <a:cubicBezTo>
                      <a:pt x="81" y="45"/>
                      <a:pt x="81" y="46"/>
                      <a:pt x="81" y="46"/>
                    </a:cubicBezTo>
                    <a:cubicBezTo>
                      <a:pt x="81" y="46"/>
                      <a:pt x="81" y="46"/>
                      <a:pt x="81" y="46"/>
                    </a:cubicBezTo>
                    <a:cubicBezTo>
                      <a:pt x="81" y="46"/>
                      <a:pt x="81" y="46"/>
                      <a:pt x="81" y="46"/>
                    </a:cubicBezTo>
                    <a:cubicBezTo>
                      <a:pt x="81" y="46"/>
                      <a:pt x="81" y="46"/>
                      <a:pt x="81" y="46"/>
                    </a:cubicBezTo>
                    <a:cubicBezTo>
                      <a:pt x="81" y="46"/>
                      <a:pt x="81" y="46"/>
                      <a:pt x="81" y="46"/>
                    </a:cubicBezTo>
                    <a:cubicBezTo>
                      <a:pt x="81" y="46"/>
                      <a:pt x="81" y="46"/>
                      <a:pt x="81" y="46"/>
                    </a:cubicBezTo>
                    <a:cubicBezTo>
                      <a:pt x="81" y="46"/>
                      <a:pt x="81" y="46"/>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0" y="47"/>
                    </a:cubicBezTo>
                    <a:cubicBezTo>
                      <a:pt x="80" y="47"/>
                      <a:pt x="80" y="47"/>
                      <a:pt x="80" y="47"/>
                    </a:cubicBezTo>
                    <a:cubicBezTo>
                      <a:pt x="80" y="47"/>
                      <a:pt x="80" y="47"/>
                      <a:pt x="80" y="47"/>
                    </a:cubicBezTo>
                    <a:cubicBezTo>
                      <a:pt x="80" y="47"/>
                      <a:pt x="80" y="47"/>
                      <a:pt x="80" y="47"/>
                    </a:cubicBezTo>
                    <a:cubicBezTo>
                      <a:pt x="80" y="47"/>
                      <a:pt x="80" y="47"/>
                      <a:pt x="80" y="47"/>
                    </a:cubicBezTo>
                    <a:cubicBezTo>
                      <a:pt x="80" y="47"/>
                      <a:pt x="80" y="47"/>
                      <a:pt x="80" y="47"/>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9"/>
                      <a:pt x="80" y="49"/>
                    </a:cubicBezTo>
                    <a:cubicBezTo>
                      <a:pt x="80" y="49"/>
                      <a:pt x="80" y="49"/>
                      <a:pt x="80" y="49"/>
                    </a:cubicBezTo>
                    <a:cubicBezTo>
                      <a:pt x="80" y="49"/>
                      <a:pt x="80" y="49"/>
                      <a:pt x="80" y="49"/>
                    </a:cubicBezTo>
                    <a:cubicBezTo>
                      <a:pt x="80" y="49"/>
                      <a:pt x="80"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8" y="50"/>
                      <a:pt x="78" y="50"/>
                      <a:pt x="78" y="50"/>
                    </a:cubicBezTo>
                    <a:cubicBezTo>
                      <a:pt x="78" y="50"/>
                      <a:pt x="78" y="50"/>
                      <a:pt x="78" y="51"/>
                    </a:cubicBezTo>
                    <a:cubicBezTo>
                      <a:pt x="78" y="51"/>
                      <a:pt x="78" y="51"/>
                      <a:pt x="78" y="51"/>
                    </a:cubicBezTo>
                    <a:cubicBezTo>
                      <a:pt x="78" y="51"/>
                      <a:pt x="78" y="51"/>
                      <a:pt x="78" y="51"/>
                    </a:cubicBezTo>
                    <a:cubicBezTo>
                      <a:pt x="78" y="51"/>
                      <a:pt x="78" y="51"/>
                      <a:pt x="78" y="51"/>
                    </a:cubicBezTo>
                    <a:cubicBezTo>
                      <a:pt x="78" y="51"/>
                      <a:pt x="78" y="51"/>
                      <a:pt x="78" y="51"/>
                    </a:cubicBezTo>
                    <a:cubicBezTo>
                      <a:pt x="78" y="51"/>
                      <a:pt x="78" y="52"/>
                      <a:pt x="78" y="52"/>
                    </a:cubicBezTo>
                    <a:cubicBezTo>
                      <a:pt x="78" y="52"/>
                      <a:pt x="78" y="52"/>
                      <a:pt x="78" y="52"/>
                    </a:cubicBezTo>
                    <a:cubicBezTo>
                      <a:pt x="78" y="52"/>
                      <a:pt x="78" y="51"/>
                      <a:pt x="78" y="51"/>
                    </a:cubicBezTo>
                    <a:cubicBezTo>
                      <a:pt x="78" y="51"/>
                      <a:pt x="78" y="51"/>
                      <a:pt x="78" y="51"/>
                    </a:cubicBezTo>
                    <a:cubicBezTo>
                      <a:pt x="78" y="51"/>
                      <a:pt x="78" y="51"/>
                      <a:pt x="78" y="51"/>
                    </a:cubicBezTo>
                    <a:cubicBezTo>
                      <a:pt x="78" y="51"/>
                      <a:pt x="78" y="51"/>
                      <a:pt x="78" y="51"/>
                    </a:cubicBezTo>
                    <a:cubicBezTo>
                      <a:pt x="78" y="50"/>
                      <a:pt x="78" y="50"/>
                      <a:pt x="78" y="50"/>
                    </a:cubicBezTo>
                    <a:cubicBezTo>
                      <a:pt x="78" y="50"/>
                      <a:pt x="78" y="50"/>
                      <a:pt x="78" y="50"/>
                    </a:cubicBezTo>
                    <a:cubicBezTo>
                      <a:pt x="78" y="50"/>
                      <a:pt x="78" y="50"/>
                      <a:pt x="78" y="50"/>
                    </a:cubicBezTo>
                    <a:cubicBezTo>
                      <a:pt x="78" y="50"/>
                      <a:pt x="78" y="50"/>
                      <a:pt x="78" y="51"/>
                    </a:cubicBezTo>
                    <a:cubicBezTo>
                      <a:pt x="78" y="51"/>
                      <a:pt x="78" y="51"/>
                      <a:pt x="78" y="51"/>
                    </a:cubicBezTo>
                    <a:cubicBezTo>
                      <a:pt x="78" y="51"/>
                      <a:pt x="78"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7" y="51"/>
                      <a:pt x="77" y="50"/>
                    </a:cubicBezTo>
                    <a:cubicBezTo>
                      <a:pt x="77" y="50"/>
                      <a:pt x="77" y="50"/>
                      <a:pt x="77" y="50"/>
                    </a:cubicBezTo>
                    <a:cubicBezTo>
                      <a:pt x="77" y="50"/>
                      <a:pt x="77" y="50"/>
                      <a:pt x="77" y="50"/>
                    </a:cubicBezTo>
                    <a:cubicBezTo>
                      <a:pt x="77" y="50"/>
                      <a:pt x="77"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6" y="49"/>
                    </a:cubicBezTo>
                    <a:cubicBezTo>
                      <a:pt x="76" y="49"/>
                      <a:pt x="76" y="49"/>
                      <a:pt x="77" y="49"/>
                    </a:cubicBezTo>
                    <a:cubicBezTo>
                      <a:pt x="77" y="49"/>
                      <a:pt x="77" y="49"/>
                      <a:pt x="77" y="48"/>
                    </a:cubicBezTo>
                    <a:cubicBezTo>
                      <a:pt x="77" y="48"/>
                      <a:pt x="77" y="48"/>
                      <a:pt x="77" y="48"/>
                    </a:cubicBezTo>
                    <a:cubicBezTo>
                      <a:pt x="77" y="48"/>
                      <a:pt x="77" y="48"/>
                      <a:pt x="77" y="48"/>
                    </a:cubicBezTo>
                    <a:cubicBezTo>
                      <a:pt x="77" y="48"/>
                      <a:pt x="77" y="48"/>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7" y="47"/>
                      <a:pt x="77" y="47"/>
                    </a:cubicBezTo>
                    <a:cubicBezTo>
                      <a:pt x="77" y="47"/>
                      <a:pt x="78" y="47"/>
                      <a:pt x="78" y="47"/>
                    </a:cubicBezTo>
                    <a:cubicBezTo>
                      <a:pt x="78" y="46"/>
                      <a:pt x="78" y="46"/>
                      <a:pt x="78" y="46"/>
                    </a:cubicBezTo>
                    <a:cubicBezTo>
                      <a:pt x="78" y="46"/>
                      <a:pt x="78" y="46"/>
                      <a:pt x="78" y="46"/>
                    </a:cubicBezTo>
                    <a:cubicBezTo>
                      <a:pt x="78" y="46"/>
                      <a:pt x="78" y="46"/>
                      <a:pt x="78" y="46"/>
                    </a:cubicBezTo>
                    <a:cubicBezTo>
                      <a:pt x="78" y="46"/>
                      <a:pt x="78" y="46"/>
                      <a:pt x="78" y="46"/>
                    </a:cubicBezTo>
                    <a:cubicBezTo>
                      <a:pt x="78" y="46"/>
                      <a:pt x="78" y="46"/>
                      <a:pt x="78" y="46"/>
                    </a:cubicBezTo>
                    <a:cubicBezTo>
                      <a:pt x="78" y="46"/>
                      <a:pt x="78" y="46"/>
                      <a:pt x="78" y="46"/>
                    </a:cubicBezTo>
                    <a:cubicBezTo>
                      <a:pt x="78" y="46"/>
                      <a:pt x="78" y="46"/>
                      <a:pt x="78" y="46"/>
                    </a:cubicBezTo>
                    <a:cubicBezTo>
                      <a:pt x="78" y="46"/>
                      <a:pt x="78" y="46"/>
                      <a:pt x="78" y="46"/>
                    </a:cubicBezTo>
                    <a:cubicBezTo>
                      <a:pt x="78" y="46"/>
                      <a:pt x="78" y="45"/>
                      <a:pt x="78" y="45"/>
                    </a:cubicBezTo>
                    <a:cubicBezTo>
                      <a:pt x="78" y="45"/>
                      <a:pt x="78" y="45"/>
                      <a:pt x="79" y="45"/>
                    </a:cubicBezTo>
                    <a:cubicBezTo>
                      <a:pt x="79" y="45"/>
                      <a:pt x="79" y="45"/>
                      <a:pt x="79" y="45"/>
                    </a:cubicBezTo>
                    <a:cubicBezTo>
                      <a:pt x="79" y="45"/>
                      <a:pt x="79" y="45"/>
                      <a:pt x="79" y="45"/>
                    </a:cubicBezTo>
                    <a:cubicBezTo>
                      <a:pt x="79" y="45"/>
                      <a:pt x="79" y="45"/>
                      <a:pt x="79" y="45"/>
                    </a:cubicBezTo>
                    <a:cubicBezTo>
                      <a:pt x="79" y="45"/>
                      <a:pt x="79" y="45"/>
                      <a:pt x="79" y="45"/>
                    </a:cubicBezTo>
                    <a:cubicBezTo>
                      <a:pt x="79" y="45"/>
                      <a:pt x="79" y="45"/>
                      <a:pt x="79" y="45"/>
                    </a:cubicBezTo>
                    <a:cubicBezTo>
                      <a:pt x="79" y="45"/>
                      <a:pt x="79" y="44"/>
                      <a:pt x="79" y="44"/>
                    </a:cubicBezTo>
                    <a:cubicBezTo>
                      <a:pt x="79" y="44"/>
                      <a:pt x="79" y="44"/>
                      <a:pt x="79" y="44"/>
                    </a:cubicBezTo>
                    <a:cubicBezTo>
                      <a:pt x="79" y="44"/>
                      <a:pt x="79" y="44"/>
                      <a:pt x="79" y="44"/>
                    </a:cubicBezTo>
                    <a:cubicBezTo>
                      <a:pt x="79" y="44"/>
                      <a:pt x="79" y="44"/>
                      <a:pt x="79" y="44"/>
                    </a:cubicBezTo>
                    <a:cubicBezTo>
                      <a:pt x="79" y="44"/>
                      <a:pt x="79" y="44"/>
                      <a:pt x="79" y="44"/>
                    </a:cubicBezTo>
                    <a:cubicBezTo>
                      <a:pt x="79" y="44"/>
                      <a:pt x="79" y="44"/>
                      <a:pt x="79" y="44"/>
                    </a:cubicBezTo>
                    <a:cubicBezTo>
                      <a:pt x="79" y="44"/>
                      <a:pt x="79" y="44"/>
                      <a:pt x="79" y="44"/>
                    </a:cubicBezTo>
                    <a:cubicBezTo>
                      <a:pt x="79" y="44"/>
                      <a:pt x="79" y="44"/>
                      <a:pt x="79" y="44"/>
                    </a:cubicBezTo>
                    <a:cubicBezTo>
                      <a:pt x="79" y="44"/>
                      <a:pt x="79" y="44"/>
                      <a:pt x="79" y="44"/>
                    </a:cubicBezTo>
                    <a:cubicBezTo>
                      <a:pt x="79" y="44"/>
                      <a:pt x="79" y="43"/>
                      <a:pt x="79" y="43"/>
                    </a:cubicBezTo>
                    <a:cubicBezTo>
                      <a:pt x="79" y="43"/>
                      <a:pt x="79" y="43"/>
                      <a:pt x="79" y="43"/>
                    </a:cubicBezTo>
                    <a:cubicBezTo>
                      <a:pt x="79" y="43"/>
                      <a:pt x="79"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8" y="43"/>
                    </a:cubicBezTo>
                    <a:cubicBezTo>
                      <a:pt x="78" y="43"/>
                      <a:pt x="78"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3"/>
                    </a:cubicBezTo>
                    <a:cubicBezTo>
                      <a:pt x="77" y="43"/>
                      <a:pt x="77" y="43"/>
                      <a:pt x="77" y="42"/>
                    </a:cubicBezTo>
                    <a:cubicBezTo>
                      <a:pt x="77" y="42"/>
                      <a:pt x="77" y="42"/>
                      <a:pt x="77" y="42"/>
                    </a:cubicBezTo>
                    <a:cubicBezTo>
                      <a:pt x="77" y="42"/>
                      <a:pt x="77" y="42"/>
                      <a:pt x="77" y="42"/>
                    </a:cubicBezTo>
                    <a:cubicBezTo>
                      <a:pt x="76" y="42"/>
                      <a:pt x="76" y="42"/>
                      <a:pt x="76" y="42"/>
                    </a:cubicBezTo>
                    <a:cubicBezTo>
                      <a:pt x="76" y="42"/>
                      <a:pt x="76" y="42"/>
                      <a:pt x="76" y="42"/>
                    </a:cubicBezTo>
                    <a:cubicBezTo>
                      <a:pt x="76" y="42"/>
                      <a:pt x="76" y="42"/>
                      <a:pt x="76" y="42"/>
                    </a:cubicBezTo>
                    <a:cubicBezTo>
                      <a:pt x="76" y="41"/>
                      <a:pt x="76" y="41"/>
                      <a:pt x="76" y="41"/>
                    </a:cubicBezTo>
                    <a:cubicBezTo>
                      <a:pt x="76" y="41"/>
                      <a:pt x="76" y="41"/>
                      <a:pt x="76" y="41"/>
                    </a:cubicBezTo>
                    <a:cubicBezTo>
                      <a:pt x="76" y="41"/>
                      <a:pt x="76" y="41"/>
                      <a:pt x="76" y="41"/>
                    </a:cubicBezTo>
                    <a:cubicBezTo>
                      <a:pt x="76" y="41"/>
                      <a:pt x="76" y="41"/>
                      <a:pt x="76" y="41"/>
                    </a:cubicBezTo>
                    <a:cubicBezTo>
                      <a:pt x="76" y="41"/>
                      <a:pt x="76" y="41"/>
                      <a:pt x="75" y="41"/>
                    </a:cubicBezTo>
                    <a:cubicBezTo>
                      <a:pt x="75" y="41"/>
                      <a:pt x="75" y="41"/>
                      <a:pt x="75" y="41"/>
                    </a:cubicBezTo>
                    <a:cubicBezTo>
                      <a:pt x="75" y="41"/>
                      <a:pt x="75" y="41"/>
                      <a:pt x="75" y="41"/>
                    </a:cubicBezTo>
                    <a:cubicBezTo>
                      <a:pt x="75" y="41"/>
                      <a:pt x="76" y="41"/>
                      <a:pt x="76" y="41"/>
                    </a:cubicBezTo>
                    <a:cubicBezTo>
                      <a:pt x="76" y="41"/>
                      <a:pt x="76" y="41"/>
                      <a:pt x="76" y="41"/>
                    </a:cubicBezTo>
                    <a:cubicBezTo>
                      <a:pt x="76" y="41"/>
                      <a:pt x="76" y="41"/>
                      <a:pt x="76" y="41"/>
                    </a:cubicBezTo>
                    <a:cubicBezTo>
                      <a:pt x="76" y="41"/>
                      <a:pt x="76" y="41"/>
                      <a:pt x="76" y="41"/>
                    </a:cubicBezTo>
                    <a:cubicBezTo>
                      <a:pt x="76" y="41"/>
                      <a:pt x="76" y="41"/>
                      <a:pt x="76" y="40"/>
                    </a:cubicBezTo>
                    <a:cubicBezTo>
                      <a:pt x="76" y="40"/>
                      <a:pt x="76" y="40"/>
                      <a:pt x="76" y="40"/>
                    </a:cubicBezTo>
                    <a:cubicBezTo>
                      <a:pt x="76" y="40"/>
                      <a:pt x="76" y="40"/>
                      <a:pt x="76" y="40"/>
                    </a:cubicBezTo>
                    <a:cubicBezTo>
                      <a:pt x="76" y="40"/>
                      <a:pt x="76" y="40"/>
                      <a:pt x="76" y="40"/>
                    </a:cubicBezTo>
                    <a:cubicBezTo>
                      <a:pt x="76" y="40"/>
                      <a:pt x="76" y="40"/>
                      <a:pt x="75" y="40"/>
                    </a:cubicBezTo>
                    <a:cubicBezTo>
                      <a:pt x="75" y="40"/>
                      <a:pt x="75" y="40"/>
                      <a:pt x="75" y="40"/>
                    </a:cubicBezTo>
                    <a:cubicBezTo>
                      <a:pt x="75" y="40"/>
                      <a:pt x="75" y="40"/>
                      <a:pt x="75" y="40"/>
                    </a:cubicBezTo>
                    <a:cubicBezTo>
                      <a:pt x="75" y="40"/>
                      <a:pt x="75" y="40"/>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5" y="39"/>
                      <a:pt x="75" y="39"/>
                    </a:cubicBezTo>
                    <a:cubicBezTo>
                      <a:pt x="75" y="39"/>
                      <a:pt x="74" y="39"/>
                      <a:pt x="74" y="39"/>
                    </a:cubicBezTo>
                    <a:cubicBezTo>
                      <a:pt x="74" y="39"/>
                      <a:pt x="74" y="39"/>
                      <a:pt x="74" y="39"/>
                    </a:cubicBezTo>
                    <a:cubicBezTo>
                      <a:pt x="74" y="39"/>
                      <a:pt x="74" y="39"/>
                      <a:pt x="74" y="39"/>
                    </a:cubicBezTo>
                    <a:cubicBezTo>
                      <a:pt x="74" y="39"/>
                      <a:pt x="74" y="39"/>
                      <a:pt x="74" y="39"/>
                    </a:cubicBezTo>
                    <a:cubicBezTo>
                      <a:pt x="74" y="39"/>
                      <a:pt x="74"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2" y="39"/>
                      <a:pt x="72" y="39"/>
                      <a:pt x="72" y="39"/>
                    </a:cubicBezTo>
                    <a:cubicBezTo>
                      <a:pt x="72" y="39"/>
                      <a:pt x="73" y="39"/>
                      <a:pt x="73" y="39"/>
                    </a:cubicBezTo>
                    <a:cubicBezTo>
                      <a:pt x="73" y="39"/>
                      <a:pt x="73" y="39"/>
                      <a:pt x="73" y="38"/>
                    </a:cubicBezTo>
                    <a:cubicBezTo>
                      <a:pt x="73" y="38"/>
                      <a:pt x="73" y="38"/>
                      <a:pt x="73" y="38"/>
                    </a:cubicBezTo>
                    <a:cubicBezTo>
                      <a:pt x="73" y="38"/>
                      <a:pt x="73" y="38"/>
                      <a:pt x="73" y="38"/>
                    </a:cubicBezTo>
                    <a:cubicBezTo>
                      <a:pt x="73" y="38"/>
                      <a:pt x="73" y="38"/>
                      <a:pt x="73"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2" y="38"/>
                    </a:cubicBezTo>
                    <a:cubicBezTo>
                      <a:pt x="72" y="38"/>
                      <a:pt x="72" y="38"/>
                      <a:pt x="73" y="38"/>
                    </a:cubicBezTo>
                    <a:cubicBezTo>
                      <a:pt x="73" y="38"/>
                      <a:pt x="73" y="38"/>
                      <a:pt x="73" y="38"/>
                    </a:cubicBezTo>
                    <a:cubicBezTo>
                      <a:pt x="73" y="38"/>
                      <a:pt x="73" y="38"/>
                      <a:pt x="73" y="37"/>
                    </a:cubicBezTo>
                    <a:cubicBezTo>
                      <a:pt x="73" y="37"/>
                      <a:pt x="73" y="37"/>
                      <a:pt x="73" y="37"/>
                    </a:cubicBezTo>
                    <a:cubicBezTo>
                      <a:pt x="73" y="37"/>
                      <a:pt x="73" y="37"/>
                      <a:pt x="73" y="37"/>
                    </a:cubicBezTo>
                    <a:cubicBezTo>
                      <a:pt x="73" y="37"/>
                      <a:pt x="74" y="37"/>
                      <a:pt x="74" y="37"/>
                    </a:cubicBezTo>
                    <a:cubicBezTo>
                      <a:pt x="74" y="37"/>
                      <a:pt x="74" y="36"/>
                      <a:pt x="74" y="36"/>
                    </a:cubicBezTo>
                    <a:cubicBezTo>
                      <a:pt x="74" y="36"/>
                      <a:pt x="74" y="36"/>
                      <a:pt x="74" y="36"/>
                    </a:cubicBezTo>
                    <a:cubicBezTo>
                      <a:pt x="74" y="36"/>
                      <a:pt x="74" y="36"/>
                      <a:pt x="74" y="36"/>
                    </a:cubicBezTo>
                    <a:cubicBezTo>
                      <a:pt x="74" y="36"/>
                      <a:pt x="74" y="36"/>
                      <a:pt x="74" y="36"/>
                    </a:cubicBezTo>
                    <a:cubicBezTo>
                      <a:pt x="74" y="36"/>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4" y="35"/>
                      <a:pt x="74" y="35"/>
                      <a:pt x="74" y="35"/>
                    </a:cubicBezTo>
                    <a:cubicBezTo>
                      <a:pt x="73" y="35"/>
                      <a:pt x="73" y="35"/>
                      <a:pt x="73" y="35"/>
                    </a:cubicBezTo>
                    <a:cubicBezTo>
                      <a:pt x="73" y="35"/>
                      <a:pt x="73" y="35"/>
                      <a:pt x="73" y="35"/>
                    </a:cubicBezTo>
                    <a:cubicBezTo>
                      <a:pt x="73" y="35"/>
                      <a:pt x="73" y="35"/>
                      <a:pt x="73" y="35"/>
                    </a:cubicBezTo>
                    <a:cubicBezTo>
                      <a:pt x="73" y="35"/>
                      <a:pt x="73" y="35"/>
                      <a:pt x="73" y="35"/>
                    </a:cubicBezTo>
                    <a:cubicBezTo>
                      <a:pt x="73" y="35"/>
                      <a:pt x="73" y="35"/>
                      <a:pt x="73" y="35"/>
                    </a:cubicBezTo>
                    <a:cubicBezTo>
                      <a:pt x="73" y="35"/>
                      <a:pt x="73" y="35"/>
                      <a:pt x="73" y="35"/>
                    </a:cubicBezTo>
                    <a:cubicBezTo>
                      <a:pt x="73" y="35"/>
                      <a:pt x="73" y="35"/>
                      <a:pt x="73" y="35"/>
                    </a:cubicBezTo>
                    <a:cubicBezTo>
                      <a:pt x="73" y="35"/>
                      <a:pt x="73" y="35"/>
                      <a:pt x="73" y="35"/>
                    </a:cubicBezTo>
                    <a:cubicBezTo>
                      <a:pt x="73" y="35"/>
                      <a:pt x="74" y="35"/>
                      <a:pt x="74" y="35"/>
                    </a:cubicBezTo>
                    <a:cubicBezTo>
                      <a:pt x="74" y="35"/>
                      <a:pt x="74" y="35"/>
                      <a:pt x="74" y="35"/>
                    </a:cubicBezTo>
                    <a:cubicBezTo>
                      <a:pt x="74" y="35"/>
                      <a:pt x="74" y="35"/>
                      <a:pt x="74" y="35"/>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4" y="34"/>
                      <a:pt x="74" y="34"/>
                      <a:pt x="74" y="34"/>
                    </a:cubicBezTo>
                    <a:cubicBezTo>
                      <a:pt x="75" y="34"/>
                      <a:pt x="75" y="34"/>
                      <a:pt x="75" y="33"/>
                    </a:cubicBezTo>
                    <a:cubicBezTo>
                      <a:pt x="75" y="33"/>
                      <a:pt x="75" y="33"/>
                      <a:pt x="75" y="33"/>
                    </a:cubicBezTo>
                    <a:cubicBezTo>
                      <a:pt x="75" y="33"/>
                      <a:pt x="75" y="33"/>
                      <a:pt x="75" y="33"/>
                    </a:cubicBezTo>
                    <a:cubicBezTo>
                      <a:pt x="75" y="33"/>
                      <a:pt x="75" y="33"/>
                      <a:pt x="75" y="33"/>
                    </a:cubicBezTo>
                    <a:cubicBezTo>
                      <a:pt x="75" y="33"/>
                      <a:pt x="75" y="33"/>
                      <a:pt x="75" y="33"/>
                    </a:cubicBezTo>
                    <a:cubicBezTo>
                      <a:pt x="75" y="33"/>
                      <a:pt x="75" y="33"/>
                      <a:pt x="75" y="33"/>
                    </a:cubicBezTo>
                    <a:cubicBezTo>
                      <a:pt x="75" y="33"/>
                      <a:pt x="75" y="33"/>
                      <a:pt x="75" y="33"/>
                    </a:cubicBezTo>
                    <a:cubicBezTo>
                      <a:pt x="75" y="33"/>
                      <a:pt x="75" y="33"/>
                      <a:pt x="75" y="33"/>
                    </a:cubicBezTo>
                    <a:cubicBezTo>
                      <a:pt x="76" y="33"/>
                      <a:pt x="76" y="33"/>
                      <a:pt x="76" y="33"/>
                    </a:cubicBezTo>
                    <a:cubicBezTo>
                      <a:pt x="76" y="33"/>
                      <a:pt x="76" y="33"/>
                      <a:pt x="76" y="33"/>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6" y="32"/>
                      <a:pt x="76" y="32"/>
                      <a:pt x="76" y="32"/>
                    </a:cubicBezTo>
                    <a:cubicBezTo>
                      <a:pt x="77" y="32"/>
                      <a:pt x="77" y="32"/>
                      <a:pt x="77" y="32"/>
                    </a:cubicBezTo>
                    <a:cubicBezTo>
                      <a:pt x="77" y="32"/>
                      <a:pt x="77" y="32"/>
                      <a:pt x="77" y="32"/>
                    </a:cubicBezTo>
                    <a:cubicBezTo>
                      <a:pt x="77" y="32"/>
                      <a:pt x="77" y="32"/>
                      <a:pt x="77" y="32"/>
                    </a:cubicBezTo>
                    <a:cubicBezTo>
                      <a:pt x="77" y="32"/>
                      <a:pt x="77" y="32"/>
                      <a:pt x="77" y="32"/>
                    </a:cubicBezTo>
                    <a:cubicBezTo>
                      <a:pt x="77" y="32"/>
                      <a:pt x="77" y="32"/>
                      <a:pt x="77" y="32"/>
                    </a:cubicBezTo>
                    <a:cubicBezTo>
                      <a:pt x="77" y="32"/>
                      <a:pt x="77" y="32"/>
                      <a:pt x="77" y="32"/>
                    </a:cubicBezTo>
                    <a:cubicBezTo>
                      <a:pt x="77" y="32"/>
                      <a:pt x="77" y="32"/>
                      <a:pt x="77" y="32"/>
                    </a:cubicBezTo>
                    <a:cubicBezTo>
                      <a:pt x="77" y="31"/>
                      <a:pt x="77" y="31"/>
                      <a:pt x="77" y="31"/>
                    </a:cubicBezTo>
                    <a:cubicBezTo>
                      <a:pt x="77" y="31"/>
                      <a:pt x="77" y="31"/>
                      <a:pt x="77" y="31"/>
                    </a:cubicBezTo>
                    <a:cubicBezTo>
                      <a:pt x="77" y="31"/>
                      <a:pt x="77" y="31"/>
                      <a:pt x="77" y="31"/>
                    </a:cubicBezTo>
                    <a:cubicBezTo>
                      <a:pt x="77" y="31"/>
                      <a:pt x="77" y="31"/>
                      <a:pt x="77" y="31"/>
                    </a:cubicBezTo>
                    <a:cubicBezTo>
                      <a:pt x="77" y="31"/>
                      <a:pt x="77" y="31"/>
                      <a:pt x="77" y="31"/>
                    </a:cubicBezTo>
                    <a:cubicBezTo>
                      <a:pt x="77" y="31"/>
                      <a:pt x="77" y="31"/>
                      <a:pt x="77" y="31"/>
                    </a:cubicBezTo>
                    <a:cubicBezTo>
                      <a:pt x="77" y="31"/>
                      <a:pt x="77" y="31"/>
                      <a:pt x="77"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1"/>
                      <a:pt x="78" y="31"/>
                    </a:cubicBezTo>
                    <a:cubicBezTo>
                      <a:pt x="78" y="31"/>
                      <a:pt x="78"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79" y="30"/>
                      <a:pt x="79" y="30"/>
                      <a:pt x="79"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30"/>
                      <a:pt x="80" y="30"/>
                      <a:pt x="80" y="30"/>
                    </a:cubicBezTo>
                    <a:cubicBezTo>
                      <a:pt x="80" y="29"/>
                      <a:pt x="80" y="29"/>
                      <a:pt x="80" y="29"/>
                    </a:cubicBezTo>
                    <a:cubicBezTo>
                      <a:pt x="80" y="29"/>
                      <a:pt x="80" y="29"/>
                      <a:pt x="80" y="29"/>
                    </a:cubicBezTo>
                    <a:cubicBezTo>
                      <a:pt x="80" y="29"/>
                      <a:pt x="80" y="29"/>
                      <a:pt x="80" y="29"/>
                    </a:cubicBezTo>
                    <a:cubicBezTo>
                      <a:pt x="80" y="29"/>
                      <a:pt x="80" y="29"/>
                      <a:pt x="80" y="29"/>
                    </a:cubicBezTo>
                    <a:cubicBezTo>
                      <a:pt x="80" y="29"/>
                      <a:pt x="80" y="29"/>
                      <a:pt x="80" y="29"/>
                    </a:cubicBezTo>
                    <a:cubicBezTo>
                      <a:pt x="80" y="29"/>
                      <a:pt x="80"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30"/>
                      <a:pt x="81" y="30"/>
                    </a:cubicBezTo>
                    <a:cubicBezTo>
                      <a:pt x="81" y="30"/>
                      <a:pt x="81" y="30"/>
                      <a:pt x="81" y="30"/>
                    </a:cubicBezTo>
                    <a:cubicBezTo>
                      <a:pt x="81" y="30"/>
                      <a:pt x="81" y="30"/>
                      <a:pt x="81" y="30"/>
                    </a:cubicBezTo>
                    <a:cubicBezTo>
                      <a:pt x="81" y="30"/>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1" y="29"/>
                      <a:pt x="81" y="29"/>
                    </a:cubicBezTo>
                    <a:cubicBezTo>
                      <a:pt x="81"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9"/>
                      <a:pt x="82" y="29"/>
                      <a:pt x="82" y="29"/>
                    </a:cubicBezTo>
                    <a:cubicBezTo>
                      <a:pt x="82" y="28"/>
                      <a:pt x="82" y="28"/>
                      <a:pt x="82" y="28"/>
                    </a:cubicBezTo>
                    <a:cubicBezTo>
                      <a:pt x="82" y="28"/>
                      <a:pt x="82" y="28"/>
                      <a:pt x="82" y="28"/>
                    </a:cubicBezTo>
                    <a:cubicBezTo>
                      <a:pt x="82" y="28"/>
                      <a:pt x="82" y="28"/>
                      <a:pt x="83" y="29"/>
                    </a:cubicBezTo>
                    <a:cubicBezTo>
                      <a:pt x="83" y="29"/>
                      <a:pt x="83" y="29"/>
                      <a:pt x="83" y="29"/>
                    </a:cubicBezTo>
                    <a:cubicBezTo>
                      <a:pt x="83" y="29"/>
                      <a:pt x="83" y="29"/>
                      <a:pt x="83" y="29"/>
                    </a:cubicBezTo>
                    <a:cubicBezTo>
                      <a:pt x="83" y="29"/>
                      <a:pt x="83" y="29"/>
                      <a:pt x="83" y="29"/>
                    </a:cubicBezTo>
                    <a:cubicBezTo>
                      <a:pt x="83" y="29"/>
                      <a:pt x="83" y="29"/>
                      <a:pt x="84" y="29"/>
                    </a:cubicBezTo>
                    <a:cubicBezTo>
                      <a:pt x="84" y="29"/>
                      <a:pt x="84" y="29"/>
                      <a:pt x="84" y="29"/>
                    </a:cubicBezTo>
                    <a:cubicBezTo>
                      <a:pt x="84" y="28"/>
                      <a:pt x="84" y="28"/>
                      <a:pt x="84" y="28"/>
                    </a:cubicBezTo>
                    <a:cubicBezTo>
                      <a:pt x="84" y="28"/>
                      <a:pt x="84" y="28"/>
                      <a:pt x="84" y="28"/>
                    </a:cubicBezTo>
                    <a:cubicBezTo>
                      <a:pt x="84" y="28"/>
                      <a:pt x="84" y="28"/>
                      <a:pt x="84" y="28"/>
                    </a:cubicBezTo>
                    <a:cubicBezTo>
                      <a:pt x="84" y="28"/>
                      <a:pt x="84" y="28"/>
                      <a:pt x="84" y="28"/>
                    </a:cubicBezTo>
                    <a:cubicBezTo>
                      <a:pt x="84" y="28"/>
                      <a:pt x="84" y="28"/>
                      <a:pt x="84" y="28"/>
                    </a:cubicBezTo>
                    <a:cubicBezTo>
                      <a:pt x="84" y="28"/>
                      <a:pt x="84" y="27"/>
                      <a:pt x="84" y="27"/>
                    </a:cubicBezTo>
                    <a:cubicBezTo>
                      <a:pt x="84" y="27"/>
                      <a:pt x="84" y="27"/>
                      <a:pt x="84" y="27"/>
                    </a:cubicBezTo>
                    <a:cubicBezTo>
                      <a:pt x="84" y="27"/>
                      <a:pt x="84" y="27"/>
                      <a:pt x="84" y="27"/>
                    </a:cubicBezTo>
                    <a:cubicBezTo>
                      <a:pt x="84" y="27"/>
                      <a:pt x="84" y="27"/>
                      <a:pt x="84" y="27"/>
                    </a:cubicBezTo>
                    <a:cubicBezTo>
                      <a:pt x="84" y="27"/>
                      <a:pt x="84"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7"/>
                      <a:pt x="83" y="27"/>
                    </a:cubicBezTo>
                    <a:cubicBezTo>
                      <a:pt x="83" y="27"/>
                      <a:pt x="83"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2" y="26"/>
                      <a:pt x="82" y="26"/>
                      <a:pt x="82" y="26"/>
                    </a:cubicBezTo>
                    <a:cubicBezTo>
                      <a:pt x="81" y="26"/>
                      <a:pt x="81" y="26"/>
                      <a:pt x="81" y="26"/>
                    </a:cubicBezTo>
                    <a:cubicBezTo>
                      <a:pt x="81" y="26"/>
                      <a:pt x="81" y="26"/>
                      <a:pt x="81" y="26"/>
                    </a:cubicBezTo>
                    <a:cubicBezTo>
                      <a:pt x="81" y="26"/>
                      <a:pt x="81" y="26"/>
                      <a:pt x="81" y="25"/>
                    </a:cubicBezTo>
                    <a:cubicBezTo>
                      <a:pt x="81" y="25"/>
                      <a:pt x="81" y="25"/>
                      <a:pt x="81" y="25"/>
                    </a:cubicBezTo>
                    <a:cubicBezTo>
                      <a:pt x="81" y="25"/>
                      <a:pt x="81" y="25"/>
                      <a:pt x="81" y="25"/>
                    </a:cubicBezTo>
                    <a:cubicBezTo>
                      <a:pt x="81" y="25"/>
                      <a:pt x="81" y="25"/>
                      <a:pt x="81" y="25"/>
                    </a:cubicBezTo>
                    <a:cubicBezTo>
                      <a:pt x="81" y="25"/>
                      <a:pt x="81" y="25"/>
                      <a:pt x="81" y="25"/>
                    </a:cubicBezTo>
                    <a:cubicBezTo>
                      <a:pt x="81" y="25"/>
                      <a:pt x="82" y="25"/>
                      <a:pt x="82" y="25"/>
                    </a:cubicBezTo>
                    <a:cubicBezTo>
                      <a:pt x="82" y="25"/>
                      <a:pt x="82" y="25"/>
                      <a:pt x="82" y="25"/>
                    </a:cubicBezTo>
                    <a:cubicBezTo>
                      <a:pt x="82" y="25"/>
                      <a:pt x="82" y="25"/>
                      <a:pt x="82" y="25"/>
                    </a:cubicBezTo>
                    <a:cubicBezTo>
                      <a:pt x="82" y="25"/>
                      <a:pt x="82" y="25"/>
                      <a:pt x="82" y="25"/>
                    </a:cubicBezTo>
                    <a:cubicBezTo>
                      <a:pt x="82" y="25"/>
                      <a:pt x="82" y="25"/>
                      <a:pt x="82" y="26"/>
                    </a:cubicBezTo>
                    <a:cubicBezTo>
                      <a:pt x="82" y="26"/>
                      <a:pt x="82" y="26"/>
                      <a:pt x="82" y="26"/>
                    </a:cubicBezTo>
                    <a:cubicBezTo>
                      <a:pt x="82" y="26"/>
                      <a:pt x="82"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6"/>
                      <a:pt x="83" y="26"/>
                      <a:pt x="83" y="26"/>
                    </a:cubicBezTo>
                    <a:cubicBezTo>
                      <a:pt x="83" y="27"/>
                      <a:pt x="83" y="27"/>
                      <a:pt x="83" y="27"/>
                    </a:cubicBezTo>
                    <a:cubicBezTo>
                      <a:pt x="83" y="27"/>
                      <a:pt x="83" y="27"/>
                      <a:pt x="83" y="27"/>
                    </a:cubicBezTo>
                    <a:cubicBezTo>
                      <a:pt x="83" y="27"/>
                      <a:pt x="84" y="27"/>
                      <a:pt x="84" y="27"/>
                    </a:cubicBezTo>
                    <a:cubicBezTo>
                      <a:pt x="84" y="27"/>
                      <a:pt x="84" y="27"/>
                      <a:pt x="84" y="27"/>
                    </a:cubicBezTo>
                    <a:cubicBezTo>
                      <a:pt x="84" y="27"/>
                      <a:pt x="84" y="27"/>
                      <a:pt x="84" y="27"/>
                    </a:cubicBezTo>
                    <a:cubicBezTo>
                      <a:pt x="84" y="27"/>
                      <a:pt x="84" y="27"/>
                      <a:pt x="84" y="27"/>
                    </a:cubicBezTo>
                    <a:cubicBezTo>
                      <a:pt x="84" y="27"/>
                      <a:pt x="84" y="27"/>
                      <a:pt x="84" y="27"/>
                    </a:cubicBezTo>
                    <a:cubicBezTo>
                      <a:pt x="84" y="27"/>
                      <a:pt x="84" y="27"/>
                      <a:pt x="85" y="27"/>
                    </a:cubicBezTo>
                    <a:cubicBezTo>
                      <a:pt x="85" y="27"/>
                      <a:pt x="85" y="27"/>
                      <a:pt x="85" y="27"/>
                    </a:cubicBezTo>
                    <a:cubicBezTo>
                      <a:pt x="85" y="28"/>
                      <a:pt x="85" y="28"/>
                      <a:pt x="85" y="28"/>
                    </a:cubicBezTo>
                    <a:cubicBezTo>
                      <a:pt x="85" y="28"/>
                      <a:pt x="85" y="28"/>
                      <a:pt x="85" y="28"/>
                    </a:cubicBezTo>
                    <a:cubicBezTo>
                      <a:pt x="85" y="28"/>
                      <a:pt x="85" y="28"/>
                      <a:pt x="85" y="28"/>
                    </a:cubicBezTo>
                    <a:cubicBezTo>
                      <a:pt x="85" y="28"/>
                      <a:pt x="85" y="28"/>
                      <a:pt x="85" y="27"/>
                    </a:cubicBezTo>
                    <a:cubicBezTo>
                      <a:pt x="85" y="27"/>
                      <a:pt x="85" y="27"/>
                      <a:pt x="85" y="27"/>
                    </a:cubicBezTo>
                    <a:cubicBezTo>
                      <a:pt x="85" y="27"/>
                      <a:pt x="85" y="27"/>
                      <a:pt x="85" y="28"/>
                    </a:cubicBezTo>
                    <a:cubicBezTo>
                      <a:pt x="85" y="28"/>
                      <a:pt x="85" y="28"/>
                      <a:pt x="86" y="28"/>
                    </a:cubicBezTo>
                    <a:cubicBezTo>
                      <a:pt x="86" y="28"/>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7"/>
                      <a:pt x="86" y="27"/>
                    </a:cubicBezTo>
                    <a:cubicBezTo>
                      <a:pt x="86" y="27"/>
                      <a:pt x="86" y="26"/>
                      <a:pt x="86" y="26"/>
                    </a:cubicBezTo>
                    <a:cubicBezTo>
                      <a:pt x="86" y="26"/>
                      <a:pt x="87" y="26"/>
                      <a:pt x="87" y="26"/>
                    </a:cubicBezTo>
                    <a:cubicBezTo>
                      <a:pt x="87" y="26"/>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7" y="27"/>
                      <a:pt x="87" y="27"/>
                      <a:pt x="87" y="27"/>
                    </a:cubicBezTo>
                    <a:cubicBezTo>
                      <a:pt x="88" y="27"/>
                      <a:pt x="88" y="27"/>
                      <a:pt x="88" y="27"/>
                    </a:cubicBezTo>
                    <a:cubicBezTo>
                      <a:pt x="88" y="27"/>
                      <a:pt x="88" y="27"/>
                      <a:pt x="88" y="27"/>
                    </a:cubicBezTo>
                    <a:cubicBezTo>
                      <a:pt x="88" y="27"/>
                      <a:pt x="88" y="27"/>
                      <a:pt x="88" y="27"/>
                    </a:cubicBezTo>
                    <a:cubicBezTo>
                      <a:pt x="88" y="27"/>
                      <a:pt x="88" y="27"/>
                      <a:pt x="88" y="27"/>
                    </a:cubicBezTo>
                    <a:cubicBezTo>
                      <a:pt x="88" y="27"/>
                      <a:pt x="88" y="27"/>
                      <a:pt x="88" y="27"/>
                    </a:cubicBezTo>
                    <a:cubicBezTo>
                      <a:pt x="88" y="27"/>
                      <a:pt x="88" y="27"/>
                      <a:pt x="88" y="27"/>
                    </a:cubicBezTo>
                    <a:cubicBezTo>
                      <a:pt x="88" y="27"/>
                      <a:pt x="88" y="27"/>
                      <a:pt x="88" y="27"/>
                    </a:cubicBezTo>
                    <a:cubicBezTo>
                      <a:pt x="88" y="27"/>
                      <a:pt x="88" y="27"/>
                      <a:pt x="89" y="27"/>
                    </a:cubicBezTo>
                    <a:cubicBezTo>
                      <a:pt x="89" y="27"/>
                      <a:pt x="89" y="27"/>
                      <a:pt x="89" y="27"/>
                    </a:cubicBezTo>
                    <a:cubicBezTo>
                      <a:pt x="89" y="26"/>
                      <a:pt x="89" y="26"/>
                      <a:pt x="89" y="26"/>
                    </a:cubicBezTo>
                    <a:cubicBezTo>
                      <a:pt x="89" y="26"/>
                      <a:pt x="89" y="26"/>
                      <a:pt x="89" y="26"/>
                    </a:cubicBezTo>
                    <a:cubicBezTo>
                      <a:pt x="89" y="26"/>
                      <a:pt x="89" y="26"/>
                      <a:pt x="89" y="26"/>
                    </a:cubicBezTo>
                    <a:cubicBezTo>
                      <a:pt x="89" y="26"/>
                      <a:pt x="89" y="26"/>
                      <a:pt x="89" y="26"/>
                    </a:cubicBezTo>
                    <a:cubicBezTo>
                      <a:pt x="89" y="26"/>
                      <a:pt x="89" y="26"/>
                      <a:pt x="89" y="26"/>
                    </a:cubicBezTo>
                    <a:cubicBezTo>
                      <a:pt x="89" y="26"/>
                      <a:pt x="89" y="26"/>
                      <a:pt x="89" y="26"/>
                    </a:cubicBezTo>
                    <a:cubicBezTo>
                      <a:pt x="89" y="26"/>
                      <a:pt x="89" y="26"/>
                      <a:pt x="89" y="26"/>
                    </a:cubicBezTo>
                    <a:cubicBezTo>
                      <a:pt x="89" y="26"/>
                      <a:pt x="89" y="26"/>
                      <a:pt x="89" y="26"/>
                    </a:cubicBezTo>
                    <a:cubicBezTo>
                      <a:pt x="90" y="26"/>
                      <a:pt x="90" y="26"/>
                      <a:pt x="90" y="26"/>
                    </a:cubicBezTo>
                    <a:cubicBezTo>
                      <a:pt x="90" y="26"/>
                      <a:pt x="90" y="26"/>
                      <a:pt x="90" y="26"/>
                    </a:cubicBezTo>
                    <a:cubicBezTo>
                      <a:pt x="90" y="26"/>
                      <a:pt x="90" y="26"/>
                      <a:pt x="90" y="26"/>
                    </a:cubicBezTo>
                    <a:cubicBezTo>
                      <a:pt x="90" y="26"/>
                      <a:pt x="90" y="26"/>
                      <a:pt x="90" y="26"/>
                    </a:cubicBezTo>
                    <a:cubicBezTo>
                      <a:pt x="90" y="26"/>
                      <a:pt x="90" y="26"/>
                      <a:pt x="90" y="26"/>
                    </a:cubicBezTo>
                    <a:cubicBezTo>
                      <a:pt x="90" y="26"/>
                      <a:pt x="90" y="26"/>
                      <a:pt x="90" y="26"/>
                    </a:cubicBezTo>
                    <a:cubicBezTo>
                      <a:pt x="90" y="26"/>
                      <a:pt x="90" y="26"/>
                      <a:pt x="91" y="26"/>
                    </a:cubicBezTo>
                    <a:cubicBezTo>
                      <a:pt x="91" y="26"/>
                      <a:pt x="91" y="26"/>
                      <a:pt x="91" y="25"/>
                    </a:cubicBezTo>
                    <a:cubicBezTo>
                      <a:pt x="91" y="25"/>
                      <a:pt x="91" y="25"/>
                      <a:pt x="91" y="25"/>
                    </a:cubicBezTo>
                    <a:cubicBezTo>
                      <a:pt x="91" y="25"/>
                      <a:pt x="91" y="25"/>
                      <a:pt x="91" y="25"/>
                    </a:cubicBezTo>
                    <a:cubicBezTo>
                      <a:pt x="91" y="25"/>
                      <a:pt x="91" y="25"/>
                      <a:pt x="91" y="25"/>
                    </a:cubicBezTo>
                    <a:cubicBezTo>
                      <a:pt x="90" y="25"/>
                      <a:pt x="90" y="25"/>
                      <a:pt x="90" y="25"/>
                    </a:cubicBezTo>
                    <a:cubicBezTo>
                      <a:pt x="90" y="25"/>
                      <a:pt x="90" y="25"/>
                      <a:pt x="90" y="25"/>
                    </a:cubicBezTo>
                    <a:cubicBezTo>
                      <a:pt x="90" y="25"/>
                      <a:pt x="90" y="25"/>
                      <a:pt x="90" y="25"/>
                    </a:cubicBezTo>
                    <a:cubicBezTo>
                      <a:pt x="90" y="25"/>
                      <a:pt x="90" y="25"/>
                      <a:pt x="90" y="25"/>
                    </a:cubicBezTo>
                    <a:cubicBezTo>
                      <a:pt x="90" y="25"/>
                      <a:pt x="90" y="25"/>
                      <a:pt x="90" y="25"/>
                    </a:cubicBezTo>
                    <a:cubicBezTo>
                      <a:pt x="90" y="24"/>
                      <a:pt x="90"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90" y="24"/>
                      <a:pt x="90" y="23"/>
                      <a:pt x="90" y="23"/>
                    </a:cubicBezTo>
                    <a:cubicBezTo>
                      <a:pt x="90" y="23"/>
                      <a:pt x="90" y="23"/>
                      <a:pt x="90" y="23"/>
                    </a:cubicBezTo>
                    <a:cubicBezTo>
                      <a:pt x="90" y="23"/>
                      <a:pt x="90" y="23"/>
                      <a:pt x="90" y="23"/>
                    </a:cubicBezTo>
                    <a:cubicBezTo>
                      <a:pt x="90" y="23"/>
                      <a:pt x="90" y="23"/>
                      <a:pt x="90" y="23"/>
                    </a:cubicBezTo>
                    <a:cubicBezTo>
                      <a:pt x="90" y="23"/>
                      <a:pt x="90" y="24"/>
                      <a:pt x="90" y="24"/>
                    </a:cubicBezTo>
                    <a:cubicBezTo>
                      <a:pt x="90" y="24"/>
                      <a:pt x="90" y="24"/>
                      <a:pt x="90" y="24"/>
                    </a:cubicBezTo>
                    <a:cubicBezTo>
                      <a:pt x="90" y="24"/>
                      <a:pt x="90" y="24"/>
                      <a:pt x="90" y="24"/>
                    </a:cubicBezTo>
                    <a:cubicBezTo>
                      <a:pt x="90" y="24"/>
                      <a:pt x="90" y="24"/>
                      <a:pt x="90" y="24"/>
                    </a:cubicBezTo>
                    <a:cubicBezTo>
                      <a:pt x="90" y="24"/>
                      <a:pt x="90" y="24"/>
                      <a:pt x="90" y="24"/>
                    </a:cubicBezTo>
                    <a:cubicBezTo>
                      <a:pt x="90" y="24"/>
                      <a:pt x="90" y="24"/>
                      <a:pt x="90" y="24"/>
                    </a:cubicBezTo>
                    <a:cubicBezTo>
                      <a:pt x="90" y="24"/>
                      <a:pt x="90" y="24"/>
                      <a:pt x="90" y="24"/>
                    </a:cubicBezTo>
                    <a:cubicBezTo>
                      <a:pt x="90" y="24"/>
                      <a:pt x="90" y="24"/>
                      <a:pt x="90" y="24"/>
                    </a:cubicBezTo>
                    <a:cubicBezTo>
                      <a:pt x="90" y="25"/>
                      <a:pt x="90" y="25"/>
                      <a:pt x="90" y="25"/>
                    </a:cubicBezTo>
                    <a:cubicBezTo>
                      <a:pt x="90" y="25"/>
                      <a:pt x="90" y="25"/>
                      <a:pt x="91" y="25"/>
                    </a:cubicBezTo>
                    <a:cubicBezTo>
                      <a:pt x="91" y="25"/>
                      <a:pt x="91" y="25"/>
                      <a:pt x="91" y="25"/>
                    </a:cubicBezTo>
                    <a:cubicBezTo>
                      <a:pt x="91" y="25"/>
                      <a:pt x="91" y="25"/>
                      <a:pt x="91" y="25"/>
                    </a:cubicBezTo>
                    <a:cubicBezTo>
                      <a:pt x="91" y="25"/>
                      <a:pt x="91" y="25"/>
                      <a:pt x="91" y="25"/>
                    </a:cubicBezTo>
                    <a:cubicBezTo>
                      <a:pt x="91" y="25"/>
                      <a:pt x="91" y="25"/>
                      <a:pt x="91" y="25"/>
                    </a:cubicBezTo>
                    <a:cubicBezTo>
                      <a:pt x="91" y="25"/>
                      <a:pt x="91" y="25"/>
                      <a:pt x="91" y="25"/>
                    </a:cubicBezTo>
                    <a:cubicBezTo>
                      <a:pt x="91" y="25"/>
                      <a:pt x="91" y="25"/>
                      <a:pt x="91" y="25"/>
                    </a:cubicBezTo>
                    <a:cubicBezTo>
                      <a:pt x="91" y="25"/>
                      <a:pt x="91" y="25"/>
                      <a:pt x="91" y="25"/>
                    </a:cubicBezTo>
                    <a:cubicBezTo>
                      <a:pt x="91" y="25"/>
                      <a:pt x="91" y="25"/>
                      <a:pt x="91" y="25"/>
                    </a:cubicBezTo>
                    <a:cubicBezTo>
                      <a:pt x="91" y="25"/>
                      <a:pt x="92" y="25"/>
                      <a:pt x="92" y="25"/>
                    </a:cubicBezTo>
                    <a:cubicBezTo>
                      <a:pt x="92" y="25"/>
                      <a:pt x="92" y="25"/>
                      <a:pt x="92" y="25"/>
                    </a:cubicBezTo>
                    <a:cubicBezTo>
                      <a:pt x="92" y="25"/>
                      <a:pt x="92" y="25"/>
                      <a:pt x="92" y="24"/>
                    </a:cubicBezTo>
                    <a:cubicBezTo>
                      <a:pt x="92" y="24"/>
                      <a:pt x="92" y="24"/>
                      <a:pt x="92" y="24"/>
                    </a:cubicBezTo>
                    <a:cubicBezTo>
                      <a:pt x="92" y="24"/>
                      <a:pt x="92" y="24"/>
                      <a:pt x="92" y="24"/>
                    </a:cubicBezTo>
                    <a:cubicBezTo>
                      <a:pt x="92" y="24"/>
                      <a:pt x="92" y="24"/>
                      <a:pt x="93" y="24"/>
                    </a:cubicBezTo>
                    <a:cubicBezTo>
                      <a:pt x="93" y="24"/>
                      <a:pt x="93" y="24"/>
                      <a:pt x="93" y="24"/>
                    </a:cubicBezTo>
                    <a:cubicBezTo>
                      <a:pt x="93" y="24"/>
                      <a:pt x="93" y="24"/>
                      <a:pt x="93" y="24"/>
                    </a:cubicBezTo>
                    <a:cubicBezTo>
                      <a:pt x="93" y="24"/>
                      <a:pt x="93" y="24"/>
                      <a:pt x="93" y="24"/>
                    </a:cubicBezTo>
                    <a:cubicBezTo>
                      <a:pt x="93" y="23"/>
                      <a:pt x="93" y="23"/>
                      <a:pt x="93" y="23"/>
                    </a:cubicBezTo>
                    <a:cubicBezTo>
                      <a:pt x="93" y="23"/>
                      <a:pt x="93" y="23"/>
                      <a:pt x="93" y="23"/>
                    </a:cubicBezTo>
                    <a:cubicBezTo>
                      <a:pt x="93" y="23"/>
                      <a:pt x="93" y="23"/>
                      <a:pt x="93"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4" y="23"/>
                    </a:cubicBezTo>
                    <a:cubicBezTo>
                      <a:pt x="94" y="23"/>
                      <a:pt x="94" y="23"/>
                      <a:pt x="95" y="23"/>
                    </a:cubicBezTo>
                    <a:cubicBezTo>
                      <a:pt x="95" y="24"/>
                      <a:pt x="95" y="24"/>
                      <a:pt x="95" y="24"/>
                    </a:cubicBezTo>
                    <a:cubicBezTo>
                      <a:pt x="95" y="24"/>
                      <a:pt x="95" y="24"/>
                      <a:pt x="95" y="24"/>
                    </a:cubicBezTo>
                    <a:cubicBezTo>
                      <a:pt x="95" y="24"/>
                      <a:pt x="95" y="24"/>
                      <a:pt x="95" y="23"/>
                    </a:cubicBezTo>
                    <a:cubicBezTo>
                      <a:pt x="95" y="23"/>
                      <a:pt x="95" y="23"/>
                      <a:pt x="95" y="23"/>
                    </a:cubicBezTo>
                    <a:cubicBezTo>
                      <a:pt x="95" y="23"/>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6" y="24"/>
                    </a:cubicBezTo>
                    <a:cubicBezTo>
                      <a:pt x="96" y="24"/>
                      <a:pt x="96" y="24"/>
                      <a:pt x="96" y="24"/>
                    </a:cubicBezTo>
                    <a:cubicBezTo>
                      <a:pt x="96" y="24"/>
                      <a:pt x="96" y="24"/>
                      <a:pt x="96" y="24"/>
                    </a:cubicBezTo>
                    <a:cubicBezTo>
                      <a:pt x="96" y="23"/>
                      <a:pt x="96" y="23"/>
                      <a:pt x="96" y="23"/>
                    </a:cubicBezTo>
                    <a:cubicBezTo>
                      <a:pt x="96" y="23"/>
                      <a:pt x="96" y="23"/>
                      <a:pt x="96" y="23"/>
                    </a:cubicBezTo>
                    <a:cubicBezTo>
                      <a:pt x="96" y="23"/>
                      <a:pt x="96" y="23"/>
                      <a:pt x="96" y="23"/>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4"/>
                      <a:pt x="96" y="24"/>
                    </a:cubicBezTo>
                    <a:cubicBezTo>
                      <a:pt x="96" y="24"/>
                      <a:pt x="96" y="24"/>
                      <a:pt x="96" y="24"/>
                    </a:cubicBezTo>
                    <a:cubicBezTo>
                      <a:pt x="96" y="24"/>
                      <a:pt x="96" y="24"/>
                      <a:pt x="96" y="24"/>
                    </a:cubicBezTo>
                    <a:cubicBezTo>
                      <a:pt x="96" y="24"/>
                      <a:pt x="97" y="24"/>
                      <a:pt x="97" y="24"/>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7" y="24"/>
                      <a:pt x="97" y="24"/>
                    </a:cubicBezTo>
                    <a:cubicBezTo>
                      <a:pt x="97" y="24"/>
                      <a:pt x="97" y="24"/>
                      <a:pt x="97" y="23"/>
                    </a:cubicBezTo>
                    <a:cubicBezTo>
                      <a:pt x="97" y="23"/>
                      <a:pt x="97"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8" y="23"/>
                      <a:pt x="98" y="23"/>
                    </a:cubicBezTo>
                    <a:cubicBezTo>
                      <a:pt x="98"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99" y="23"/>
                      <a:pt x="99" y="23"/>
                      <a:pt x="99" y="23"/>
                    </a:cubicBezTo>
                    <a:cubicBezTo>
                      <a:pt x="100" y="23"/>
                      <a:pt x="100" y="23"/>
                      <a:pt x="100" y="23"/>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2"/>
                    </a:cubicBezTo>
                    <a:cubicBezTo>
                      <a:pt x="100" y="22"/>
                      <a:pt x="100" y="22"/>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1"/>
                      <a:pt x="100" y="21"/>
                      <a:pt x="100" y="21"/>
                    </a:cubicBezTo>
                    <a:cubicBezTo>
                      <a:pt x="100" y="20"/>
                      <a:pt x="100" y="20"/>
                      <a:pt x="100" y="20"/>
                    </a:cubicBezTo>
                    <a:cubicBezTo>
                      <a:pt x="100"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1" y="20"/>
                      <a:pt x="101" y="20"/>
                    </a:cubicBezTo>
                    <a:cubicBezTo>
                      <a:pt x="101" y="20"/>
                      <a:pt x="102" y="20"/>
                      <a:pt x="102" y="20"/>
                    </a:cubicBezTo>
                    <a:cubicBezTo>
                      <a:pt x="102" y="20"/>
                      <a:pt x="102" y="20"/>
                      <a:pt x="102" y="20"/>
                    </a:cubicBezTo>
                    <a:cubicBezTo>
                      <a:pt x="102" y="20"/>
                      <a:pt x="102" y="20"/>
                      <a:pt x="102" y="20"/>
                    </a:cubicBezTo>
                    <a:cubicBezTo>
                      <a:pt x="102" y="20"/>
                      <a:pt x="102" y="20"/>
                      <a:pt x="102" y="20"/>
                    </a:cubicBezTo>
                    <a:cubicBezTo>
                      <a:pt x="102" y="20"/>
                      <a:pt x="102" y="20"/>
                      <a:pt x="102" y="20"/>
                    </a:cubicBezTo>
                    <a:cubicBezTo>
                      <a:pt x="102" y="20"/>
                      <a:pt x="102" y="20"/>
                      <a:pt x="102" y="20"/>
                    </a:cubicBezTo>
                    <a:cubicBezTo>
                      <a:pt x="102" y="20"/>
                      <a:pt x="102" y="20"/>
                      <a:pt x="102" y="20"/>
                    </a:cubicBezTo>
                    <a:cubicBezTo>
                      <a:pt x="102" y="19"/>
                      <a:pt x="102" y="19"/>
                      <a:pt x="102" y="19"/>
                    </a:cubicBezTo>
                    <a:cubicBezTo>
                      <a:pt x="102" y="19"/>
                      <a:pt x="102" y="19"/>
                      <a:pt x="102" y="19"/>
                    </a:cubicBezTo>
                    <a:cubicBezTo>
                      <a:pt x="102" y="19"/>
                      <a:pt x="102" y="19"/>
                      <a:pt x="102" y="19"/>
                    </a:cubicBezTo>
                    <a:cubicBezTo>
                      <a:pt x="103" y="19"/>
                      <a:pt x="103" y="19"/>
                      <a:pt x="102" y="19"/>
                    </a:cubicBezTo>
                    <a:cubicBezTo>
                      <a:pt x="102" y="19"/>
                      <a:pt x="102" y="19"/>
                      <a:pt x="102" y="19"/>
                    </a:cubicBezTo>
                    <a:cubicBezTo>
                      <a:pt x="102" y="19"/>
                      <a:pt x="102" y="19"/>
                      <a:pt x="102" y="19"/>
                    </a:cubicBezTo>
                    <a:cubicBezTo>
                      <a:pt x="102" y="19"/>
                      <a:pt x="102" y="19"/>
                      <a:pt x="102" y="19"/>
                    </a:cubicBezTo>
                    <a:cubicBezTo>
                      <a:pt x="102" y="19"/>
                      <a:pt x="102" y="19"/>
                      <a:pt x="102" y="19"/>
                    </a:cubicBezTo>
                    <a:cubicBezTo>
                      <a:pt x="102" y="19"/>
                      <a:pt x="102" y="19"/>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2" y="18"/>
                      <a:pt x="102" y="18"/>
                      <a:pt x="102" y="18"/>
                    </a:cubicBezTo>
                    <a:cubicBezTo>
                      <a:pt x="101" y="18"/>
                      <a:pt x="101" y="18"/>
                      <a:pt x="101" y="18"/>
                    </a:cubicBezTo>
                    <a:cubicBezTo>
                      <a:pt x="101" y="18"/>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0" y="17"/>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99" y="18"/>
                      <a:pt x="99" y="18"/>
                      <a:pt x="99" y="18"/>
                    </a:cubicBezTo>
                    <a:cubicBezTo>
                      <a:pt x="99" y="18"/>
                      <a:pt x="99" y="18"/>
                      <a:pt x="99" y="18"/>
                    </a:cubicBezTo>
                    <a:cubicBezTo>
                      <a:pt x="99" y="19"/>
                      <a:pt x="99" y="19"/>
                      <a:pt x="99" y="19"/>
                    </a:cubicBezTo>
                    <a:cubicBezTo>
                      <a:pt x="99" y="19"/>
                      <a:pt x="99" y="19"/>
                      <a:pt x="99" y="19"/>
                    </a:cubicBezTo>
                    <a:cubicBezTo>
                      <a:pt x="99" y="19"/>
                      <a:pt x="100" y="19"/>
                      <a:pt x="100" y="19"/>
                    </a:cubicBezTo>
                    <a:cubicBezTo>
                      <a:pt x="100"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8" y="19"/>
                      <a:pt x="98" y="19"/>
                      <a:pt x="98" y="19"/>
                    </a:cubicBezTo>
                    <a:cubicBezTo>
                      <a:pt x="98" y="19"/>
                      <a:pt x="98" y="19"/>
                      <a:pt x="98" y="19"/>
                    </a:cubicBezTo>
                    <a:cubicBezTo>
                      <a:pt x="98" y="19"/>
                      <a:pt x="98" y="19"/>
                      <a:pt x="98" y="19"/>
                    </a:cubicBezTo>
                    <a:cubicBezTo>
                      <a:pt x="98" y="19"/>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7" y="20"/>
                      <a:pt x="97" y="20"/>
                    </a:cubicBezTo>
                    <a:cubicBezTo>
                      <a:pt x="97" y="20"/>
                      <a:pt x="97" y="20"/>
                      <a:pt x="97" y="20"/>
                    </a:cubicBezTo>
                    <a:cubicBezTo>
                      <a:pt x="97" y="20"/>
                      <a:pt x="97" y="20"/>
                      <a:pt x="97" y="20"/>
                    </a:cubicBezTo>
                    <a:cubicBezTo>
                      <a:pt x="97" y="20"/>
                      <a:pt x="97" y="20"/>
                      <a:pt x="97" y="20"/>
                    </a:cubicBezTo>
                    <a:cubicBezTo>
                      <a:pt x="97" y="20"/>
                      <a:pt x="97" y="20"/>
                      <a:pt x="97" y="20"/>
                    </a:cubicBezTo>
                    <a:cubicBezTo>
                      <a:pt x="97" y="20"/>
                      <a:pt x="97" y="20"/>
                      <a:pt x="97" y="21"/>
                    </a:cubicBezTo>
                    <a:cubicBezTo>
                      <a:pt x="97" y="21"/>
                      <a:pt x="97" y="21"/>
                      <a:pt x="97"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6" y="21"/>
                      <a:pt x="96" y="21"/>
                    </a:cubicBezTo>
                    <a:cubicBezTo>
                      <a:pt x="96" y="21"/>
                      <a:pt x="95" y="21"/>
                      <a:pt x="95" y="21"/>
                    </a:cubicBezTo>
                    <a:cubicBezTo>
                      <a:pt x="95" y="21"/>
                      <a:pt x="95" y="21"/>
                      <a:pt x="95" y="21"/>
                    </a:cubicBezTo>
                    <a:cubicBezTo>
                      <a:pt x="95" y="21"/>
                      <a:pt x="95" y="21"/>
                      <a:pt x="95" y="21"/>
                    </a:cubicBezTo>
                    <a:cubicBezTo>
                      <a:pt x="95" y="22"/>
                      <a:pt x="95" y="22"/>
                      <a:pt x="95" y="22"/>
                    </a:cubicBezTo>
                    <a:cubicBezTo>
                      <a:pt x="95" y="22"/>
                      <a:pt x="95" y="22"/>
                      <a:pt x="95" y="22"/>
                    </a:cubicBezTo>
                    <a:cubicBezTo>
                      <a:pt x="95" y="22"/>
                      <a:pt x="95" y="22"/>
                      <a:pt x="95" y="22"/>
                    </a:cubicBezTo>
                    <a:cubicBezTo>
                      <a:pt x="95" y="21"/>
                      <a:pt x="95" y="21"/>
                      <a:pt x="95" y="21"/>
                    </a:cubicBezTo>
                    <a:cubicBezTo>
                      <a:pt x="95" y="21"/>
                      <a:pt x="95" y="21"/>
                      <a:pt x="95" y="21"/>
                    </a:cubicBezTo>
                    <a:cubicBezTo>
                      <a:pt x="95" y="21"/>
                      <a:pt x="95" y="21"/>
                      <a:pt x="95" y="21"/>
                    </a:cubicBezTo>
                    <a:cubicBezTo>
                      <a:pt x="95" y="21"/>
                      <a:pt x="95" y="21"/>
                      <a:pt x="94" y="21"/>
                    </a:cubicBezTo>
                    <a:cubicBezTo>
                      <a:pt x="94" y="21"/>
                      <a:pt x="94" y="21"/>
                      <a:pt x="94" y="21"/>
                    </a:cubicBezTo>
                    <a:cubicBezTo>
                      <a:pt x="94" y="21"/>
                      <a:pt x="94" y="21"/>
                      <a:pt x="94" y="22"/>
                    </a:cubicBezTo>
                    <a:cubicBezTo>
                      <a:pt x="94" y="22"/>
                      <a:pt x="94" y="22"/>
                      <a:pt x="94" y="22"/>
                    </a:cubicBezTo>
                    <a:cubicBezTo>
                      <a:pt x="94" y="22"/>
                      <a:pt x="94" y="22"/>
                      <a:pt x="94" y="22"/>
                    </a:cubicBezTo>
                    <a:cubicBezTo>
                      <a:pt x="94" y="22"/>
                      <a:pt x="94" y="22"/>
                      <a:pt x="94" y="22"/>
                    </a:cubicBezTo>
                    <a:cubicBezTo>
                      <a:pt x="94" y="22"/>
                      <a:pt x="94" y="22"/>
                      <a:pt x="94" y="22"/>
                    </a:cubicBezTo>
                    <a:cubicBezTo>
                      <a:pt x="94" y="22"/>
                      <a:pt x="94" y="22"/>
                      <a:pt x="94" y="22"/>
                    </a:cubicBezTo>
                    <a:cubicBezTo>
                      <a:pt x="94" y="22"/>
                      <a:pt x="94" y="22"/>
                      <a:pt x="94" y="22"/>
                    </a:cubicBezTo>
                    <a:cubicBezTo>
                      <a:pt x="94" y="22"/>
                      <a:pt x="94" y="22"/>
                      <a:pt x="94" y="22"/>
                    </a:cubicBezTo>
                    <a:cubicBezTo>
                      <a:pt x="94" y="22"/>
                      <a:pt x="94" y="22"/>
                      <a:pt x="94" y="22"/>
                    </a:cubicBezTo>
                    <a:cubicBezTo>
                      <a:pt x="94" y="22"/>
                      <a:pt x="94" y="21"/>
                      <a:pt x="94" y="21"/>
                    </a:cubicBezTo>
                    <a:cubicBezTo>
                      <a:pt x="94" y="21"/>
                      <a:pt x="94" y="21"/>
                      <a:pt x="94" y="21"/>
                    </a:cubicBezTo>
                    <a:cubicBezTo>
                      <a:pt x="94" y="21"/>
                      <a:pt x="94" y="21"/>
                      <a:pt x="94" y="21"/>
                    </a:cubicBezTo>
                    <a:cubicBezTo>
                      <a:pt x="94" y="21"/>
                      <a:pt x="94" y="21"/>
                      <a:pt x="94" y="21"/>
                    </a:cubicBezTo>
                    <a:cubicBezTo>
                      <a:pt x="94" y="21"/>
                      <a:pt x="94" y="21"/>
                      <a:pt x="94" y="21"/>
                    </a:cubicBezTo>
                    <a:cubicBezTo>
                      <a:pt x="94" y="21"/>
                      <a:pt x="94" y="21"/>
                      <a:pt x="94" y="21"/>
                    </a:cubicBezTo>
                    <a:cubicBezTo>
                      <a:pt x="94" y="21"/>
                      <a:pt x="94" y="21"/>
                      <a:pt x="94" y="21"/>
                    </a:cubicBezTo>
                    <a:cubicBezTo>
                      <a:pt x="94" y="20"/>
                      <a:pt x="94" y="20"/>
                      <a:pt x="94" y="20"/>
                    </a:cubicBezTo>
                    <a:cubicBezTo>
                      <a:pt x="94" y="20"/>
                      <a:pt x="94" y="20"/>
                      <a:pt x="94" y="20"/>
                    </a:cubicBezTo>
                    <a:cubicBezTo>
                      <a:pt x="94" y="20"/>
                      <a:pt x="94" y="20"/>
                      <a:pt x="95" y="20"/>
                    </a:cubicBezTo>
                    <a:cubicBezTo>
                      <a:pt x="95" y="20"/>
                      <a:pt x="95" y="20"/>
                      <a:pt x="95" y="20"/>
                    </a:cubicBezTo>
                    <a:cubicBezTo>
                      <a:pt x="95" y="20"/>
                      <a:pt x="95" y="20"/>
                      <a:pt x="95" y="20"/>
                    </a:cubicBezTo>
                    <a:cubicBezTo>
                      <a:pt x="95" y="20"/>
                      <a:pt x="95" y="20"/>
                      <a:pt x="95" y="20"/>
                    </a:cubicBezTo>
                    <a:cubicBezTo>
                      <a:pt x="95" y="20"/>
                      <a:pt x="95" y="20"/>
                      <a:pt x="95" y="20"/>
                    </a:cubicBezTo>
                    <a:cubicBezTo>
                      <a:pt x="95" y="19"/>
                      <a:pt x="95" y="19"/>
                      <a:pt x="95" y="19"/>
                    </a:cubicBezTo>
                    <a:cubicBezTo>
                      <a:pt x="95" y="19"/>
                      <a:pt x="95" y="19"/>
                      <a:pt x="95" y="19"/>
                    </a:cubicBezTo>
                    <a:cubicBezTo>
                      <a:pt x="95" y="19"/>
                      <a:pt x="95" y="19"/>
                      <a:pt x="95" y="19"/>
                    </a:cubicBezTo>
                    <a:cubicBezTo>
                      <a:pt x="95" y="20"/>
                      <a:pt x="95" y="20"/>
                      <a:pt x="95" y="20"/>
                    </a:cubicBezTo>
                    <a:cubicBezTo>
                      <a:pt x="95" y="20"/>
                      <a:pt x="95" y="20"/>
                      <a:pt x="95" y="20"/>
                    </a:cubicBezTo>
                    <a:cubicBezTo>
                      <a:pt x="95" y="20"/>
                      <a:pt x="95" y="20"/>
                      <a:pt x="95" y="20"/>
                    </a:cubicBezTo>
                    <a:cubicBezTo>
                      <a:pt x="95" y="20"/>
                      <a:pt x="96" y="20"/>
                      <a:pt x="96" y="20"/>
                    </a:cubicBezTo>
                    <a:cubicBezTo>
                      <a:pt x="96" y="20"/>
                      <a:pt x="96" y="20"/>
                      <a:pt x="96" y="20"/>
                    </a:cubicBezTo>
                    <a:cubicBezTo>
                      <a:pt x="96" y="19"/>
                      <a:pt x="96" y="19"/>
                      <a:pt x="96" y="19"/>
                    </a:cubicBezTo>
                    <a:cubicBezTo>
                      <a:pt x="96" y="19"/>
                      <a:pt x="96" y="19"/>
                      <a:pt x="96" y="19"/>
                    </a:cubicBezTo>
                    <a:cubicBezTo>
                      <a:pt x="96" y="19"/>
                      <a:pt x="96" y="19"/>
                      <a:pt x="96" y="19"/>
                    </a:cubicBezTo>
                    <a:cubicBezTo>
                      <a:pt x="96" y="19"/>
                      <a:pt x="96" y="19"/>
                      <a:pt x="96" y="19"/>
                    </a:cubicBezTo>
                    <a:cubicBezTo>
                      <a:pt x="96" y="19"/>
                      <a:pt x="96" y="19"/>
                      <a:pt x="96" y="19"/>
                    </a:cubicBezTo>
                    <a:cubicBezTo>
                      <a:pt x="96" y="19"/>
                      <a:pt x="96" y="19"/>
                      <a:pt x="96" y="19"/>
                    </a:cubicBezTo>
                    <a:cubicBezTo>
                      <a:pt x="96" y="19"/>
                      <a:pt x="96" y="19"/>
                      <a:pt x="96" y="19"/>
                    </a:cubicBezTo>
                    <a:cubicBezTo>
                      <a:pt x="96" y="19"/>
                      <a:pt x="97" y="19"/>
                      <a:pt x="97" y="19"/>
                    </a:cubicBezTo>
                    <a:cubicBezTo>
                      <a:pt x="97" y="19"/>
                      <a:pt x="97" y="18"/>
                      <a:pt x="97" y="18"/>
                    </a:cubicBezTo>
                    <a:cubicBezTo>
                      <a:pt x="97" y="18"/>
                      <a:pt x="97" y="18"/>
                      <a:pt x="97" y="18"/>
                    </a:cubicBezTo>
                    <a:cubicBezTo>
                      <a:pt x="97" y="18"/>
                      <a:pt x="97" y="18"/>
                      <a:pt x="97" y="18"/>
                    </a:cubicBezTo>
                    <a:cubicBezTo>
                      <a:pt x="97" y="18"/>
                      <a:pt x="97" y="18"/>
                      <a:pt x="97" y="18"/>
                    </a:cubicBezTo>
                    <a:cubicBezTo>
                      <a:pt x="97" y="18"/>
                      <a:pt x="97" y="18"/>
                      <a:pt x="97" y="18"/>
                    </a:cubicBezTo>
                    <a:cubicBezTo>
                      <a:pt x="97" y="18"/>
                      <a:pt x="97" y="18"/>
                      <a:pt x="97" y="18"/>
                    </a:cubicBezTo>
                    <a:cubicBezTo>
                      <a:pt x="96" y="18"/>
                      <a:pt x="96" y="18"/>
                      <a:pt x="96" y="18"/>
                    </a:cubicBezTo>
                    <a:cubicBezTo>
                      <a:pt x="96" y="18"/>
                      <a:pt x="96" y="18"/>
                      <a:pt x="96" y="18"/>
                    </a:cubicBezTo>
                    <a:cubicBezTo>
                      <a:pt x="96" y="18"/>
                      <a:pt x="96" y="18"/>
                      <a:pt x="96" y="18"/>
                    </a:cubicBezTo>
                    <a:cubicBezTo>
                      <a:pt x="96" y="18"/>
                      <a:pt x="96" y="18"/>
                      <a:pt x="96" y="18"/>
                    </a:cubicBezTo>
                    <a:cubicBezTo>
                      <a:pt x="96" y="18"/>
                      <a:pt x="96" y="18"/>
                      <a:pt x="96" y="18"/>
                    </a:cubicBezTo>
                    <a:cubicBezTo>
                      <a:pt x="96" y="18"/>
                      <a:pt x="96" y="18"/>
                      <a:pt x="96" y="18"/>
                    </a:cubicBezTo>
                    <a:cubicBezTo>
                      <a:pt x="96" y="18"/>
                      <a:pt x="96" y="18"/>
                      <a:pt x="96" y="18"/>
                    </a:cubicBezTo>
                    <a:cubicBezTo>
                      <a:pt x="96" y="18"/>
                      <a:pt x="96" y="18"/>
                      <a:pt x="96" y="18"/>
                    </a:cubicBezTo>
                    <a:cubicBezTo>
                      <a:pt x="96" y="18"/>
                      <a:pt x="96" y="18"/>
                      <a:pt x="96" y="18"/>
                    </a:cubicBezTo>
                    <a:cubicBezTo>
                      <a:pt x="95" y="18"/>
                      <a:pt x="95" y="19"/>
                      <a:pt x="95" y="19"/>
                    </a:cubicBezTo>
                    <a:cubicBezTo>
                      <a:pt x="95" y="19"/>
                      <a:pt x="95" y="19"/>
                      <a:pt x="95" y="19"/>
                    </a:cubicBezTo>
                    <a:cubicBezTo>
                      <a:pt x="95" y="19"/>
                      <a:pt x="95" y="19"/>
                      <a:pt x="95" y="19"/>
                    </a:cubicBezTo>
                    <a:cubicBezTo>
                      <a:pt x="95" y="19"/>
                      <a:pt x="95" y="19"/>
                      <a:pt x="95" y="19"/>
                    </a:cubicBezTo>
                    <a:cubicBezTo>
                      <a:pt x="95" y="19"/>
                      <a:pt x="95" y="19"/>
                      <a:pt x="95" y="19"/>
                    </a:cubicBezTo>
                    <a:cubicBezTo>
                      <a:pt x="95" y="19"/>
                      <a:pt x="95" y="19"/>
                      <a:pt x="95"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4" y="19"/>
                    </a:cubicBezTo>
                    <a:cubicBezTo>
                      <a:pt x="94" y="19"/>
                      <a:pt x="94" y="19"/>
                      <a:pt x="95" y="18"/>
                    </a:cubicBezTo>
                    <a:cubicBezTo>
                      <a:pt x="95" y="18"/>
                      <a:pt x="95" y="18"/>
                      <a:pt x="95" y="18"/>
                    </a:cubicBezTo>
                    <a:cubicBezTo>
                      <a:pt x="95" y="18"/>
                      <a:pt x="95" y="18"/>
                      <a:pt x="95" y="18"/>
                    </a:cubicBezTo>
                    <a:cubicBezTo>
                      <a:pt x="95" y="18"/>
                      <a:pt x="95" y="18"/>
                      <a:pt x="95" y="18"/>
                    </a:cubicBezTo>
                    <a:cubicBezTo>
                      <a:pt x="95" y="17"/>
                      <a:pt x="95" y="17"/>
                      <a:pt x="95" y="17"/>
                    </a:cubicBezTo>
                    <a:cubicBezTo>
                      <a:pt x="95" y="17"/>
                      <a:pt x="95" y="17"/>
                      <a:pt x="95" y="17"/>
                    </a:cubicBezTo>
                    <a:cubicBezTo>
                      <a:pt x="95" y="17"/>
                      <a:pt x="95" y="17"/>
                      <a:pt x="95" y="17"/>
                    </a:cubicBezTo>
                    <a:cubicBezTo>
                      <a:pt x="95" y="17"/>
                      <a:pt x="95" y="17"/>
                      <a:pt x="95" y="17"/>
                    </a:cubicBezTo>
                    <a:cubicBezTo>
                      <a:pt x="95" y="17"/>
                      <a:pt x="95" y="17"/>
                      <a:pt x="95" y="17"/>
                    </a:cubicBezTo>
                    <a:cubicBezTo>
                      <a:pt x="95" y="17"/>
                      <a:pt x="95" y="17"/>
                      <a:pt x="95" y="17"/>
                    </a:cubicBezTo>
                    <a:cubicBezTo>
                      <a:pt x="95" y="17"/>
                      <a:pt x="95" y="17"/>
                      <a:pt x="96" y="17"/>
                    </a:cubicBezTo>
                    <a:cubicBezTo>
                      <a:pt x="96" y="17"/>
                      <a:pt x="96" y="17"/>
                      <a:pt x="96" y="17"/>
                    </a:cubicBezTo>
                    <a:cubicBezTo>
                      <a:pt x="95" y="17"/>
                      <a:pt x="95" y="17"/>
                      <a:pt x="95" y="17"/>
                    </a:cubicBezTo>
                    <a:cubicBezTo>
                      <a:pt x="95" y="17"/>
                      <a:pt x="95" y="17"/>
                      <a:pt x="95" y="17"/>
                    </a:cubicBezTo>
                    <a:cubicBezTo>
                      <a:pt x="95" y="17"/>
                      <a:pt x="95" y="17"/>
                      <a:pt x="95" y="17"/>
                    </a:cubicBezTo>
                    <a:cubicBezTo>
                      <a:pt x="95" y="17"/>
                      <a:pt x="95" y="17"/>
                      <a:pt x="95" y="17"/>
                    </a:cubicBezTo>
                    <a:cubicBezTo>
                      <a:pt x="95" y="17"/>
                      <a:pt x="95" y="17"/>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5" y="16"/>
                    </a:cubicBezTo>
                    <a:cubicBezTo>
                      <a:pt x="95" y="16"/>
                      <a:pt x="95"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6" y="16"/>
                      <a:pt x="96" y="16"/>
                      <a:pt x="96" y="16"/>
                    </a:cubicBezTo>
                    <a:cubicBezTo>
                      <a:pt x="97" y="16"/>
                      <a:pt x="97" y="16"/>
                      <a:pt x="97" y="16"/>
                    </a:cubicBezTo>
                    <a:cubicBezTo>
                      <a:pt x="97" y="16"/>
                      <a:pt x="97" y="16"/>
                      <a:pt x="97" y="16"/>
                    </a:cubicBezTo>
                    <a:cubicBezTo>
                      <a:pt x="97" y="16"/>
                      <a:pt x="97" y="16"/>
                      <a:pt x="97" y="16"/>
                    </a:cubicBezTo>
                    <a:cubicBezTo>
                      <a:pt x="97" y="15"/>
                      <a:pt x="97" y="15"/>
                      <a:pt x="97" y="15"/>
                    </a:cubicBezTo>
                    <a:cubicBezTo>
                      <a:pt x="97" y="15"/>
                      <a:pt x="97" y="15"/>
                      <a:pt x="97" y="15"/>
                    </a:cubicBezTo>
                    <a:cubicBezTo>
                      <a:pt x="97" y="15"/>
                      <a:pt x="97" y="15"/>
                      <a:pt x="97" y="15"/>
                    </a:cubicBezTo>
                    <a:cubicBezTo>
                      <a:pt x="97" y="15"/>
                      <a:pt x="97" y="15"/>
                      <a:pt x="97" y="15"/>
                    </a:cubicBezTo>
                    <a:cubicBezTo>
                      <a:pt x="97" y="15"/>
                      <a:pt x="97" y="15"/>
                      <a:pt x="97" y="15"/>
                    </a:cubicBezTo>
                    <a:cubicBezTo>
                      <a:pt x="97" y="15"/>
                      <a:pt x="97" y="15"/>
                      <a:pt x="97" y="14"/>
                    </a:cubicBezTo>
                    <a:cubicBezTo>
                      <a:pt x="97" y="14"/>
                      <a:pt x="97" y="14"/>
                      <a:pt x="97" y="14"/>
                    </a:cubicBezTo>
                    <a:cubicBezTo>
                      <a:pt x="97" y="14"/>
                      <a:pt x="97" y="14"/>
                      <a:pt x="97" y="14"/>
                    </a:cubicBezTo>
                    <a:cubicBezTo>
                      <a:pt x="97" y="14"/>
                      <a:pt x="97" y="14"/>
                      <a:pt x="97" y="14"/>
                    </a:cubicBezTo>
                    <a:cubicBezTo>
                      <a:pt x="97" y="14"/>
                      <a:pt x="97" y="14"/>
                      <a:pt x="97" y="14"/>
                    </a:cubicBezTo>
                    <a:cubicBezTo>
                      <a:pt x="98" y="14"/>
                      <a:pt x="98" y="13"/>
                      <a:pt x="98" y="13"/>
                    </a:cubicBezTo>
                    <a:cubicBezTo>
                      <a:pt x="98" y="13"/>
                      <a:pt x="98" y="13"/>
                      <a:pt x="98" y="13"/>
                    </a:cubicBezTo>
                    <a:cubicBezTo>
                      <a:pt x="98" y="13"/>
                      <a:pt x="98" y="13"/>
                      <a:pt x="98" y="13"/>
                    </a:cubicBezTo>
                    <a:cubicBezTo>
                      <a:pt x="98" y="13"/>
                      <a:pt x="98" y="12"/>
                      <a:pt x="98" y="12"/>
                    </a:cubicBezTo>
                    <a:cubicBezTo>
                      <a:pt x="98"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6" y="13"/>
                    </a:cubicBezTo>
                    <a:cubicBezTo>
                      <a:pt x="96" y="13"/>
                      <a:pt x="96" y="13"/>
                      <a:pt x="96" y="13"/>
                    </a:cubicBezTo>
                    <a:cubicBezTo>
                      <a:pt x="96" y="13"/>
                      <a:pt x="96" y="13"/>
                      <a:pt x="96" y="13"/>
                    </a:cubicBezTo>
                    <a:cubicBezTo>
                      <a:pt x="96" y="13"/>
                      <a:pt x="96" y="13"/>
                      <a:pt x="96" y="13"/>
                    </a:cubicBezTo>
                    <a:cubicBezTo>
                      <a:pt x="96" y="13"/>
                      <a:pt x="96" y="13"/>
                      <a:pt x="96" y="13"/>
                    </a:cubicBezTo>
                    <a:cubicBezTo>
                      <a:pt x="96" y="13"/>
                      <a:pt x="96" y="13"/>
                      <a:pt x="96" y="13"/>
                    </a:cubicBezTo>
                    <a:cubicBezTo>
                      <a:pt x="96" y="13"/>
                      <a:pt x="96" y="13"/>
                      <a:pt x="96" y="13"/>
                    </a:cubicBezTo>
                    <a:cubicBezTo>
                      <a:pt x="96" y="13"/>
                      <a:pt x="95" y="13"/>
                      <a:pt x="95" y="13"/>
                    </a:cubicBezTo>
                    <a:cubicBezTo>
                      <a:pt x="95" y="13"/>
                      <a:pt x="95" y="13"/>
                      <a:pt x="95" y="13"/>
                    </a:cubicBezTo>
                    <a:cubicBezTo>
                      <a:pt x="95" y="13"/>
                      <a:pt x="95" y="13"/>
                      <a:pt x="95" y="13"/>
                    </a:cubicBezTo>
                    <a:cubicBezTo>
                      <a:pt x="95" y="13"/>
                      <a:pt x="95" y="13"/>
                      <a:pt x="95" y="13"/>
                    </a:cubicBezTo>
                    <a:cubicBezTo>
                      <a:pt x="95" y="13"/>
                      <a:pt x="95" y="13"/>
                      <a:pt x="95" y="13"/>
                    </a:cubicBezTo>
                    <a:cubicBezTo>
                      <a:pt x="95" y="13"/>
                      <a:pt x="95" y="13"/>
                      <a:pt x="95" y="13"/>
                    </a:cubicBezTo>
                    <a:cubicBezTo>
                      <a:pt x="95" y="13"/>
                      <a:pt x="94" y="13"/>
                      <a:pt x="94" y="13"/>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4" y="14"/>
                      <a:pt x="94" y="14"/>
                    </a:cubicBezTo>
                    <a:cubicBezTo>
                      <a:pt x="94" y="14"/>
                      <a:pt x="93" y="14"/>
                      <a:pt x="93" y="14"/>
                    </a:cubicBezTo>
                    <a:cubicBezTo>
                      <a:pt x="93" y="14"/>
                      <a:pt x="93" y="14"/>
                      <a:pt x="93" y="14"/>
                    </a:cubicBezTo>
                    <a:cubicBezTo>
                      <a:pt x="93" y="14"/>
                      <a:pt x="93" y="14"/>
                      <a:pt x="93" y="14"/>
                    </a:cubicBezTo>
                    <a:cubicBezTo>
                      <a:pt x="93" y="15"/>
                      <a:pt x="93" y="15"/>
                      <a:pt x="93" y="15"/>
                    </a:cubicBezTo>
                    <a:cubicBezTo>
                      <a:pt x="93" y="15"/>
                      <a:pt x="92" y="15"/>
                      <a:pt x="92" y="15"/>
                    </a:cubicBezTo>
                    <a:cubicBezTo>
                      <a:pt x="92" y="15"/>
                      <a:pt x="92" y="15"/>
                      <a:pt x="92" y="15"/>
                    </a:cubicBezTo>
                    <a:cubicBezTo>
                      <a:pt x="92" y="15"/>
                      <a:pt x="92" y="16"/>
                      <a:pt x="92" y="16"/>
                    </a:cubicBezTo>
                    <a:cubicBezTo>
                      <a:pt x="92" y="16"/>
                      <a:pt x="92" y="16"/>
                      <a:pt x="92" y="16"/>
                    </a:cubicBezTo>
                    <a:cubicBezTo>
                      <a:pt x="92" y="16"/>
                      <a:pt x="93" y="16"/>
                      <a:pt x="93" y="16"/>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4" y="17"/>
                      <a:pt x="94" y="17"/>
                    </a:cubicBezTo>
                    <a:cubicBezTo>
                      <a:pt x="94" y="17"/>
                      <a:pt x="94" y="17"/>
                      <a:pt x="94" y="17"/>
                    </a:cubicBezTo>
                    <a:cubicBezTo>
                      <a:pt x="94" y="17"/>
                      <a:pt x="94" y="17"/>
                      <a:pt x="94" y="17"/>
                    </a:cubicBezTo>
                    <a:cubicBezTo>
                      <a:pt x="94" y="17"/>
                      <a:pt x="94" y="17"/>
                      <a:pt x="94" y="17"/>
                    </a:cubicBezTo>
                    <a:cubicBezTo>
                      <a:pt x="94" y="17"/>
                      <a:pt x="94" y="17"/>
                      <a:pt x="94"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3" y="17"/>
                      <a:pt x="93" y="17"/>
                    </a:cubicBezTo>
                    <a:cubicBezTo>
                      <a:pt x="93" y="17"/>
                      <a:pt x="92" y="17"/>
                      <a:pt x="92" y="17"/>
                    </a:cubicBezTo>
                    <a:cubicBezTo>
                      <a:pt x="92" y="17"/>
                      <a:pt x="92" y="17"/>
                      <a:pt x="92" y="17"/>
                    </a:cubicBezTo>
                    <a:cubicBezTo>
                      <a:pt x="92" y="17"/>
                      <a:pt x="92" y="17"/>
                      <a:pt x="92" y="17"/>
                    </a:cubicBezTo>
                    <a:cubicBezTo>
                      <a:pt x="92" y="17"/>
                      <a:pt x="92" y="17"/>
                      <a:pt x="92" y="17"/>
                    </a:cubicBezTo>
                    <a:cubicBezTo>
                      <a:pt x="92" y="17"/>
                      <a:pt x="92" y="17"/>
                      <a:pt x="92" y="17"/>
                    </a:cubicBezTo>
                    <a:cubicBezTo>
                      <a:pt x="92" y="17"/>
                      <a:pt x="92" y="17"/>
                      <a:pt x="92" y="17"/>
                    </a:cubicBezTo>
                    <a:cubicBezTo>
                      <a:pt x="92" y="17"/>
                      <a:pt x="92" y="17"/>
                      <a:pt x="92" y="17"/>
                    </a:cubicBezTo>
                    <a:cubicBezTo>
                      <a:pt x="92" y="17"/>
                      <a:pt x="92" y="17"/>
                      <a:pt x="92" y="17"/>
                    </a:cubicBezTo>
                    <a:cubicBezTo>
                      <a:pt x="92" y="17"/>
                      <a:pt x="92" y="17"/>
                      <a:pt x="92" y="17"/>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1" y="18"/>
                      <a:pt x="91" y="18"/>
                      <a:pt x="91" y="18"/>
                    </a:cubicBezTo>
                    <a:cubicBezTo>
                      <a:pt x="91" y="18"/>
                      <a:pt x="91" y="18"/>
                      <a:pt x="91" y="18"/>
                    </a:cubicBezTo>
                    <a:cubicBezTo>
                      <a:pt x="91" y="18"/>
                      <a:pt x="91" y="18"/>
                      <a:pt x="91" y="18"/>
                    </a:cubicBezTo>
                    <a:cubicBezTo>
                      <a:pt x="91" y="18"/>
                      <a:pt x="91" y="18"/>
                      <a:pt x="91" y="18"/>
                    </a:cubicBezTo>
                    <a:cubicBezTo>
                      <a:pt x="91" y="18"/>
                      <a:pt x="92" y="18"/>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7"/>
                      <a:pt x="92" y="17"/>
                    </a:cubicBezTo>
                    <a:cubicBezTo>
                      <a:pt x="92" y="17"/>
                      <a:pt x="92" y="17"/>
                      <a:pt x="92" y="17"/>
                    </a:cubicBezTo>
                    <a:cubicBezTo>
                      <a:pt x="92" y="17"/>
                      <a:pt x="92" y="17"/>
                      <a:pt x="92" y="17"/>
                    </a:cubicBezTo>
                    <a:cubicBezTo>
                      <a:pt x="92" y="17"/>
                      <a:pt x="92" y="17"/>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8"/>
                      <a:pt x="92" y="18"/>
                    </a:cubicBezTo>
                    <a:cubicBezTo>
                      <a:pt x="92" y="18"/>
                      <a:pt x="92" y="18"/>
                      <a:pt x="91" y="18"/>
                    </a:cubicBezTo>
                    <a:cubicBezTo>
                      <a:pt x="91" y="18"/>
                      <a:pt x="91" y="18"/>
                      <a:pt x="91" y="18"/>
                    </a:cubicBezTo>
                    <a:cubicBezTo>
                      <a:pt x="91" y="18"/>
                      <a:pt x="91" y="18"/>
                      <a:pt x="91" y="18"/>
                    </a:cubicBezTo>
                    <a:cubicBezTo>
                      <a:pt x="91" y="18"/>
                      <a:pt x="91" y="18"/>
                      <a:pt x="91" y="18"/>
                    </a:cubicBezTo>
                    <a:cubicBezTo>
                      <a:pt x="91" y="18"/>
                      <a:pt x="91" y="18"/>
                      <a:pt x="91" y="18"/>
                    </a:cubicBezTo>
                    <a:cubicBezTo>
                      <a:pt x="91" y="18"/>
                      <a:pt x="91" y="18"/>
                      <a:pt x="91" y="18"/>
                    </a:cubicBezTo>
                    <a:cubicBezTo>
                      <a:pt x="91" y="18"/>
                      <a:pt x="91" y="18"/>
                      <a:pt x="91" y="18"/>
                    </a:cubicBezTo>
                    <a:cubicBezTo>
                      <a:pt x="91" y="19"/>
                      <a:pt x="91"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89" y="19"/>
                      <a:pt x="89" y="19"/>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9"/>
                      <a:pt x="89" y="19"/>
                      <a:pt x="88" y="19"/>
                    </a:cubicBezTo>
                    <a:cubicBezTo>
                      <a:pt x="88" y="19"/>
                      <a:pt x="88" y="19"/>
                      <a:pt x="88" y="19"/>
                    </a:cubicBezTo>
                    <a:cubicBezTo>
                      <a:pt x="88" y="19"/>
                      <a:pt x="88" y="19"/>
                      <a:pt x="88" y="19"/>
                    </a:cubicBezTo>
                    <a:cubicBezTo>
                      <a:pt x="88" y="19"/>
                      <a:pt x="88" y="19"/>
                      <a:pt x="88" y="19"/>
                    </a:cubicBezTo>
                    <a:cubicBezTo>
                      <a:pt x="88" y="19"/>
                      <a:pt x="88" y="19"/>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8" y="20"/>
                      <a:pt x="88" y="20"/>
                      <a:pt x="88" y="20"/>
                    </a:cubicBezTo>
                    <a:cubicBezTo>
                      <a:pt x="87" y="20"/>
                      <a:pt x="87" y="21"/>
                      <a:pt x="87" y="21"/>
                    </a:cubicBezTo>
                    <a:cubicBezTo>
                      <a:pt x="87" y="21"/>
                      <a:pt x="87" y="21"/>
                      <a:pt x="87" y="21"/>
                    </a:cubicBezTo>
                    <a:cubicBezTo>
                      <a:pt x="87" y="21"/>
                      <a:pt x="87" y="21"/>
                      <a:pt x="87" y="21"/>
                    </a:cubicBezTo>
                    <a:cubicBezTo>
                      <a:pt x="87" y="21"/>
                      <a:pt x="87" y="21"/>
                      <a:pt x="87" y="21"/>
                    </a:cubicBezTo>
                    <a:cubicBezTo>
                      <a:pt x="87" y="21"/>
                      <a:pt x="87" y="21"/>
                      <a:pt x="87" y="21"/>
                    </a:cubicBezTo>
                    <a:cubicBezTo>
                      <a:pt x="87" y="21"/>
                      <a:pt x="87" y="21"/>
                      <a:pt x="87" y="21"/>
                    </a:cubicBezTo>
                    <a:cubicBezTo>
                      <a:pt x="87"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6" y="21"/>
                    </a:cubicBezTo>
                    <a:cubicBezTo>
                      <a:pt x="86" y="21"/>
                      <a:pt x="86" y="21"/>
                      <a:pt x="87" y="21"/>
                    </a:cubicBezTo>
                    <a:cubicBezTo>
                      <a:pt x="87" y="21"/>
                      <a:pt x="87" y="21"/>
                      <a:pt x="87" y="21"/>
                    </a:cubicBezTo>
                    <a:cubicBezTo>
                      <a:pt x="87" y="21"/>
                      <a:pt x="87" y="21"/>
                      <a:pt x="87" y="21"/>
                    </a:cubicBezTo>
                    <a:cubicBezTo>
                      <a:pt x="87" y="21"/>
                      <a:pt x="87" y="21"/>
                      <a:pt x="87" y="21"/>
                    </a:cubicBezTo>
                    <a:cubicBezTo>
                      <a:pt x="87" y="21"/>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20"/>
                      <a:pt x="87" y="20"/>
                      <a:pt x="87" y="20"/>
                    </a:cubicBezTo>
                    <a:cubicBezTo>
                      <a:pt x="87" y="19"/>
                      <a:pt x="87" y="19"/>
                      <a:pt x="87" y="19"/>
                    </a:cubicBezTo>
                    <a:cubicBezTo>
                      <a:pt x="87" y="19"/>
                      <a:pt x="87" y="19"/>
                      <a:pt x="87" y="19"/>
                    </a:cubicBezTo>
                    <a:cubicBezTo>
                      <a:pt x="87" y="19"/>
                      <a:pt x="88" y="19"/>
                      <a:pt x="88" y="19"/>
                    </a:cubicBezTo>
                    <a:cubicBezTo>
                      <a:pt x="88" y="19"/>
                      <a:pt x="88" y="19"/>
                      <a:pt x="88" y="19"/>
                    </a:cubicBezTo>
                    <a:cubicBezTo>
                      <a:pt x="88" y="19"/>
                      <a:pt x="88" y="19"/>
                      <a:pt x="88" y="19"/>
                    </a:cubicBezTo>
                    <a:cubicBezTo>
                      <a:pt x="88" y="19"/>
                      <a:pt x="88" y="19"/>
                      <a:pt x="88" y="19"/>
                    </a:cubicBezTo>
                    <a:cubicBezTo>
                      <a:pt x="88" y="19"/>
                      <a:pt x="88" y="19"/>
                      <a:pt x="88" y="19"/>
                    </a:cubicBezTo>
                    <a:cubicBezTo>
                      <a:pt x="88" y="19"/>
                      <a:pt x="88" y="19"/>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8"/>
                      <a:pt x="89" y="18"/>
                      <a:pt x="89" y="18"/>
                    </a:cubicBezTo>
                    <a:cubicBezTo>
                      <a:pt x="89" y="18"/>
                      <a:pt x="89" y="18"/>
                      <a:pt x="89"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7"/>
                      <a:pt x="88" y="17"/>
                    </a:cubicBezTo>
                    <a:cubicBezTo>
                      <a:pt x="88" y="17"/>
                      <a:pt x="88" y="17"/>
                      <a:pt x="88" y="17"/>
                    </a:cubicBezTo>
                    <a:cubicBezTo>
                      <a:pt x="88" y="17"/>
                      <a:pt x="88" y="18"/>
                      <a:pt x="88" y="18"/>
                    </a:cubicBezTo>
                    <a:cubicBezTo>
                      <a:pt x="88" y="18"/>
                      <a:pt x="88" y="18"/>
                      <a:pt x="88" y="18"/>
                    </a:cubicBezTo>
                    <a:cubicBezTo>
                      <a:pt x="88" y="18"/>
                      <a:pt x="88" y="18"/>
                      <a:pt x="88" y="18"/>
                    </a:cubicBezTo>
                    <a:cubicBezTo>
                      <a:pt x="88" y="18"/>
                      <a:pt x="88" y="18"/>
                      <a:pt x="88" y="18"/>
                    </a:cubicBezTo>
                    <a:cubicBezTo>
                      <a:pt x="88" y="18"/>
                      <a:pt x="88"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8"/>
                      <a:pt x="87" y="18"/>
                    </a:cubicBezTo>
                    <a:cubicBezTo>
                      <a:pt x="87" y="18"/>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7" y="19"/>
                      <a:pt x="87" y="19"/>
                      <a:pt x="87" y="19"/>
                    </a:cubicBezTo>
                    <a:cubicBezTo>
                      <a:pt x="86" y="19"/>
                      <a:pt x="86" y="19"/>
                      <a:pt x="86" y="19"/>
                    </a:cubicBezTo>
                    <a:cubicBezTo>
                      <a:pt x="86" y="19"/>
                      <a:pt x="86" y="19"/>
                      <a:pt x="86" y="19"/>
                    </a:cubicBezTo>
                    <a:cubicBezTo>
                      <a:pt x="86" y="19"/>
                      <a:pt x="86" y="19"/>
                      <a:pt x="86" y="19"/>
                    </a:cubicBezTo>
                    <a:cubicBezTo>
                      <a:pt x="86" y="19"/>
                      <a:pt x="86" y="19"/>
                      <a:pt x="86" y="19"/>
                    </a:cubicBezTo>
                    <a:cubicBezTo>
                      <a:pt x="86" y="19"/>
                      <a:pt x="86" y="19"/>
                      <a:pt x="86" y="19"/>
                    </a:cubicBezTo>
                    <a:cubicBezTo>
                      <a:pt x="87" y="19"/>
                      <a:pt x="87" y="19"/>
                      <a:pt x="87" y="18"/>
                    </a:cubicBezTo>
                    <a:cubicBezTo>
                      <a:pt x="87" y="18"/>
                      <a:pt x="87" y="18"/>
                      <a:pt x="87" y="18"/>
                    </a:cubicBezTo>
                    <a:cubicBezTo>
                      <a:pt x="87" y="18"/>
                      <a:pt x="86" y="18"/>
                      <a:pt x="86" y="18"/>
                    </a:cubicBezTo>
                    <a:cubicBezTo>
                      <a:pt x="86" y="18"/>
                      <a:pt x="86" y="18"/>
                      <a:pt x="86" y="18"/>
                    </a:cubicBezTo>
                    <a:cubicBezTo>
                      <a:pt x="86" y="18"/>
                      <a:pt x="86" y="18"/>
                      <a:pt x="86" y="18"/>
                    </a:cubicBezTo>
                    <a:cubicBezTo>
                      <a:pt x="86" y="18"/>
                      <a:pt x="86" y="18"/>
                      <a:pt x="86" y="19"/>
                    </a:cubicBezTo>
                    <a:cubicBezTo>
                      <a:pt x="86" y="19"/>
                      <a:pt x="86" y="19"/>
                      <a:pt x="86" y="19"/>
                    </a:cubicBezTo>
                    <a:cubicBezTo>
                      <a:pt x="86" y="19"/>
                      <a:pt x="86" y="19"/>
                      <a:pt x="86" y="19"/>
                    </a:cubicBezTo>
                    <a:cubicBezTo>
                      <a:pt x="86" y="19"/>
                      <a:pt x="86" y="19"/>
                      <a:pt x="86" y="19"/>
                    </a:cubicBezTo>
                    <a:cubicBezTo>
                      <a:pt x="86" y="19"/>
                      <a:pt x="86" y="19"/>
                      <a:pt x="86" y="19"/>
                    </a:cubicBezTo>
                    <a:cubicBezTo>
                      <a:pt x="86" y="19"/>
                      <a:pt x="86" y="19"/>
                      <a:pt x="86" y="19"/>
                    </a:cubicBezTo>
                    <a:cubicBezTo>
                      <a:pt x="86" y="19"/>
                      <a:pt x="85" y="19"/>
                      <a:pt x="85" y="19"/>
                    </a:cubicBezTo>
                    <a:cubicBezTo>
                      <a:pt x="85" y="19"/>
                      <a:pt x="85" y="19"/>
                      <a:pt x="85" y="19"/>
                    </a:cubicBezTo>
                    <a:cubicBezTo>
                      <a:pt x="85" y="19"/>
                      <a:pt x="85" y="19"/>
                      <a:pt x="85" y="19"/>
                    </a:cubicBezTo>
                    <a:cubicBezTo>
                      <a:pt x="85" y="19"/>
                      <a:pt x="85" y="19"/>
                      <a:pt x="85" y="19"/>
                    </a:cubicBezTo>
                    <a:cubicBezTo>
                      <a:pt x="85" y="19"/>
                      <a:pt x="85" y="19"/>
                      <a:pt x="85" y="19"/>
                    </a:cubicBezTo>
                    <a:cubicBezTo>
                      <a:pt x="85" y="19"/>
                      <a:pt x="85" y="19"/>
                      <a:pt x="85" y="19"/>
                    </a:cubicBezTo>
                    <a:cubicBezTo>
                      <a:pt x="85" y="19"/>
                      <a:pt x="85" y="19"/>
                      <a:pt x="85" y="19"/>
                    </a:cubicBezTo>
                    <a:cubicBezTo>
                      <a:pt x="85" y="19"/>
                      <a:pt x="85" y="19"/>
                      <a:pt x="85" y="19"/>
                    </a:cubicBezTo>
                    <a:cubicBezTo>
                      <a:pt x="85" y="19"/>
                      <a:pt x="85" y="19"/>
                      <a:pt x="85" y="19"/>
                    </a:cubicBezTo>
                    <a:cubicBezTo>
                      <a:pt x="85" y="19"/>
                      <a:pt x="85" y="19"/>
                      <a:pt x="84" y="19"/>
                    </a:cubicBezTo>
                    <a:cubicBezTo>
                      <a:pt x="84" y="19"/>
                      <a:pt x="84" y="19"/>
                      <a:pt x="84" y="19"/>
                    </a:cubicBezTo>
                    <a:cubicBezTo>
                      <a:pt x="84" y="19"/>
                      <a:pt x="84" y="19"/>
                      <a:pt x="84" y="19"/>
                    </a:cubicBezTo>
                    <a:cubicBezTo>
                      <a:pt x="84" y="19"/>
                      <a:pt x="84" y="19"/>
                      <a:pt x="84" y="19"/>
                    </a:cubicBezTo>
                    <a:cubicBezTo>
                      <a:pt x="84" y="18"/>
                      <a:pt x="84" y="18"/>
                      <a:pt x="84" y="18"/>
                    </a:cubicBezTo>
                    <a:cubicBezTo>
                      <a:pt x="84" y="18"/>
                      <a:pt x="84" y="18"/>
                      <a:pt x="84" y="18"/>
                    </a:cubicBezTo>
                    <a:cubicBezTo>
                      <a:pt x="84" y="18"/>
                      <a:pt x="84" y="18"/>
                      <a:pt x="84" y="18"/>
                    </a:cubicBezTo>
                    <a:cubicBezTo>
                      <a:pt x="84" y="18"/>
                      <a:pt x="84" y="18"/>
                      <a:pt x="84" y="18"/>
                    </a:cubicBezTo>
                    <a:cubicBezTo>
                      <a:pt x="84" y="18"/>
                      <a:pt x="84" y="18"/>
                      <a:pt x="84" y="18"/>
                    </a:cubicBezTo>
                    <a:cubicBezTo>
                      <a:pt x="84" y="18"/>
                      <a:pt x="84" y="18"/>
                      <a:pt x="84" y="18"/>
                    </a:cubicBezTo>
                    <a:cubicBezTo>
                      <a:pt x="84" y="18"/>
                      <a:pt x="84" y="18"/>
                      <a:pt x="84" y="18"/>
                    </a:cubicBezTo>
                    <a:cubicBezTo>
                      <a:pt x="84" y="18"/>
                      <a:pt x="84"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8"/>
                      <a:pt x="83" y="18"/>
                      <a:pt x="83" y="18"/>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6"/>
                      <a:pt x="82" y="16"/>
                      <a:pt x="82" y="16"/>
                    </a:cubicBezTo>
                    <a:cubicBezTo>
                      <a:pt x="82" y="16"/>
                      <a:pt x="82" y="16"/>
                      <a:pt x="82" y="16"/>
                    </a:cubicBezTo>
                    <a:cubicBezTo>
                      <a:pt x="82" y="16"/>
                      <a:pt x="82" y="16"/>
                      <a:pt x="82" y="16"/>
                    </a:cubicBezTo>
                    <a:cubicBezTo>
                      <a:pt x="82" y="16"/>
                      <a:pt x="82" y="16"/>
                      <a:pt x="82" y="16"/>
                    </a:cubicBezTo>
                    <a:cubicBezTo>
                      <a:pt x="82" y="15"/>
                      <a:pt x="82" y="15"/>
                      <a:pt x="82" y="15"/>
                    </a:cubicBezTo>
                    <a:cubicBezTo>
                      <a:pt x="82" y="15"/>
                      <a:pt x="82" y="15"/>
                      <a:pt x="82" y="15"/>
                    </a:cubicBezTo>
                    <a:cubicBezTo>
                      <a:pt x="82" y="15"/>
                      <a:pt x="82" y="15"/>
                      <a:pt x="82" y="16"/>
                    </a:cubicBezTo>
                    <a:cubicBezTo>
                      <a:pt x="82"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0" y="16"/>
                      <a:pt x="80" y="16"/>
                      <a:pt x="80" y="16"/>
                    </a:cubicBezTo>
                    <a:cubicBezTo>
                      <a:pt x="80" y="16"/>
                      <a:pt x="80" y="16"/>
                      <a:pt x="80" y="16"/>
                    </a:cubicBezTo>
                    <a:cubicBezTo>
                      <a:pt x="80" y="15"/>
                      <a:pt x="80" y="15"/>
                      <a:pt x="80" y="15"/>
                    </a:cubicBezTo>
                    <a:cubicBezTo>
                      <a:pt x="80" y="15"/>
                      <a:pt x="80" y="15"/>
                      <a:pt x="80" y="16"/>
                    </a:cubicBezTo>
                    <a:cubicBezTo>
                      <a:pt x="80" y="16"/>
                      <a:pt x="80" y="16"/>
                      <a:pt x="80" y="16"/>
                    </a:cubicBezTo>
                    <a:cubicBezTo>
                      <a:pt x="80" y="16"/>
                      <a:pt x="80" y="16"/>
                      <a:pt x="80"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79" y="16"/>
                    </a:cubicBezTo>
                    <a:cubicBezTo>
                      <a:pt x="79" y="16"/>
                      <a:pt x="79"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0" y="16"/>
                    </a:cubicBezTo>
                    <a:cubicBezTo>
                      <a:pt x="80" y="16"/>
                      <a:pt x="80"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2" y="16"/>
                    </a:cubicBezTo>
                    <a:cubicBezTo>
                      <a:pt x="82" y="16"/>
                      <a:pt x="82" y="16"/>
                      <a:pt x="82" y="16"/>
                    </a:cubicBezTo>
                    <a:cubicBezTo>
                      <a:pt x="82" y="16"/>
                      <a:pt x="82" y="16"/>
                      <a:pt x="82" y="16"/>
                    </a:cubicBezTo>
                    <a:cubicBezTo>
                      <a:pt x="82" y="16"/>
                      <a:pt x="82" y="16"/>
                      <a:pt x="82" y="16"/>
                    </a:cubicBezTo>
                    <a:cubicBezTo>
                      <a:pt x="82" y="16"/>
                      <a:pt x="82" y="16"/>
                      <a:pt x="82" y="16"/>
                    </a:cubicBezTo>
                    <a:cubicBezTo>
                      <a:pt x="82" y="16"/>
                      <a:pt x="82" y="16"/>
                      <a:pt x="82" y="16"/>
                    </a:cubicBezTo>
                    <a:cubicBezTo>
                      <a:pt x="82" y="16"/>
                      <a:pt x="82" y="16"/>
                      <a:pt x="82" y="16"/>
                    </a:cubicBezTo>
                    <a:cubicBezTo>
                      <a:pt x="82" y="16"/>
                      <a:pt x="82" y="16"/>
                      <a:pt x="82"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1" y="16"/>
                      <a:pt x="81" y="16"/>
                    </a:cubicBezTo>
                    <a:cubicBezTo>
                      <a:pt x="81" y="16"/>
                      <a:pt x="80" y="16"/>
                      <a:pt x="80" y="16"/>
                    </a:cubicBezTo>
                    <a:cubicBezTo>
                      <a:pt x="80" y="16"/>
                      <a:pt x="80" y="16"/>
                      <a:pt x="80" y="16"/>
                    </a:cubicBezTo>
                    <a:cubicBezTo>
                      <a:pt x="80" y="16"/>
                      <a:pt x="80" y="16"/>
                      <a:pt x="80" y="17"/>
                    </a:cubicBezTo>
                    <a:cubicBezTo>
                      <a:pt x="80" y="17"/>
                      <a:pt x="80" y="17"/>
                      <a:pt x="80" y="17"/>
                    </a:cubicBezTo>
                    <a:cubicBezTo>
                      <a:pt x="80" y="17"/>
                      <a:pt x="80" y="17"/>
                      <a:pt x="80" y="17"/>
                    </a:cubicBezTo>
                    <a:cubicBezTo>
                      <a:pt x="80" y="17"/>
                      <a:pt x="80" y="17"/>
                      <a:pt x="80" y="17"/>
                    </a:cubicBezTo>
                    <a:cubicBezTo>
                      <a:pt x="80" y="17"/>
                      <a:pt x="80" y="17"/>
                      <a:pt x="80" y="17"/>
                    </a:cubicBezTo>
                    <a:cubicBezTo>
                      <a:pt x="80" y="17"/>
                      <a:pt x="80" y="17"/>
                      <a:pt x="80" y="17"/>
                    </a:cubicBezTo>
                    <a:cubicBezTo>
                      <a:pt x="80" y="17"/>
                      <a:pt x="80" y="17"/>
                      <a:pt x="80" y="17"/>
                    </a:cubicBezTo>
                    <a:cubicBezTo>
                      <a:pt x="80" y="17"/>
                      <a:pt x="80" y="17"/>
                      <a:pt x="80" y="17"/>
                    </a:cubicBezTo>
                    <a:cubicBezTo>
                      <a:pt x="79" y="17"/>
                      <a:pt x="79" y="17"/>
                      <a:pt x="79" y="17"/>
                    </a:cubicBezTo>
                    <a:cubicBezTo>
                      <a:pt x="79" y="17"/>
                      <a:pt x="79" y="17"/>
                      <a:pt x="79" y="17"/>
                    </a:cubicBezTo>
                    <a:cubicBezTo>
                      <a:pt x="79" y="17"/>
                      <a:pt x="79" y="17"/>
                      <a:pt x="79" y="17"/>
                    </a:cubicBezTo>
                    <a:cubicBezTo>
                      <a:pt x="79" y="17"/>
                      <a:pt x="79" y="17"/>
                      <a:pt x="79" y="17"/>
                    </a:cubicBezTo>
                    <a:cubicBezTo>
                      <a:pt x="79" y="17"/>
                      <a:pt x="79" y="17"/>
                      <a:pt x="79" y="17"/>
                    </a:cubicBezTo>
                    <a:cubicBezTo>
                      <a:pt x="79" y="17"/>
                      <a:pt x="79" y="17"/>
                      <a:pt x="79" y="17"/>
                    </a:cubicBezTo>
                    <a:cubicBezTo>
                      <a:pt x="79" y="17"/>
                      <a:pt x="79" y="17"/>
                      <a:pt x="79" y="17"/>
                    </a:cubicBezTo>
                    <a:cubicBezTo>
                      <a:pt x="78" y="17"/>
                      <a:pt x="78" y="17"/>
                      <a:pt x="78" y="17"/>
                    </a:cubicBezTo>
                    <a:cubicBezTo>
                      <a:pt x="78" y="17"/>
                      <a:pt x="78" y="17"/>
                      <a:pt x="78" y="17"/>
                    </a:cubicBezTo>
                    <a:cubicBezTo>
                      <a:pt x="78" y="17"/>
                      <a:pt x="78" y="17"/>
                      <a:pt x="78" y="17"/>
                    </a:cubicBezTo>
                    <a:cubicBezTo>
                      <a:pt x="78" y="18"/>
                      <a:pt x="78" y="18"/>
                      <a:pt x="78" y="18"/>
                    </a:cubicBezTo>
                    <a:cubicBezTo>
                      <a:pt x="78" y="18"/>
                      <a:pt x="78" y="18"/>
                      <a:pt x="78" y="18"/>
                    </a:cubicBezTo>
                    <a:cubicBezTo>
                      <a:pt x="78" y="18"/>
                      <a:pt x="78" y="18"/>
                      <a:pt x="78" y="18"/>
                    </a:cubicBezTo>
                    <a:cubicBezTo>
                      <a:pt x="78" y="18"/>
                      <a:pt x="78" y="18"/>
                      <a:pt x="78" y="18"/>
                    </a:cubicBezTo>
                    <a:cubicBezTo>
                      <a:pt x="78" y="18"/>
                      <a:pt x="78" y="18"/>
                      <a:pt x="78" y="18"/>
                    </a:cubicBezTo>
                    <a:cubicBezTo>
                      <a:pt x="78" y="18"/>
                      <a:pt x="78" y="18"/>
                      <a:pt x="78" y="18"/>
                    </a:cubicBezTo>
                    <a:cubicBezTo>
                      <a:pt x="78" y="18"/>
                      <a:pt x="78"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8"/>
                      <a:pt x="76" y="18"/>
                    </a:cubicBezTo>
                    <a:cubicBezTo>
                      <a:pt x="76" y="18"/>
                      <a:pt x="76" y="18"/>
                      <a:pt x="76" y="18"/>
                    </a:cubicBezTo>
                    <a:cubicBezTo>
                      <a:pt x="76" y="18"/>
                      <a:pt x="76" y="18"/>
                      <a:pt x="76" y="18"/>
                    </a:cubicBezTo>
                    <a:cubicBezTo>
                      <a:pt x="76" y="18"/>
                      <a:pt x="76" y="18"/>
                      <a:pt x="76"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8" y="18"/>
                      <a:pt x="78" y="18"/>
                    </a:cubicBezTo>
                    <a:cubicBezTo>
                      <a:pt x="78" y="18"/>
                      <a:pt x="78" y="18"/>
                      <a:pt x="78"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8"/>
                      <a:pt x="77" y="18"/>
                    </a:cubicBezTo>
                    <a:cubicBezTo>
                      <a:pt x="77" y="18"/>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7"/>
                      <a:pt x="77" y="17"/>
                      <a:pt x="77" y="17"/>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7" y="16"/>
                      <a:pt x="77" y="16"/>
                    </a:cubicBezTo>
                    <a:cubicBezTo>
                      <a:pt x="77"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6" y="16"/>
                      <a:pt x="76" y="16"/>
                    </a:cubicBezTo>
                    <a:cubicBezTo>
                      <a:pt x="76"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5" y="16"/>
                      <a:pt x="75" y="16"/>
                    </a:cubicBezTo>
                    <a:cubicBezTo>
                      <a:pt x="75" y="16"/>
                      <a:pt x="74" y="16"/>
                      <a:pt x="74" y="16"/>
                    </a:cubicBezTo>
                    <a:cubicBezTo>
                      <a:pt x="74" y="16"/>
                      <a:pt x="74" y="16"/>
                      <a:pt x="74" y="16"/>
                    </a:cubicBezTo>
                    <a:cubicBezTo>
                      <a:pt x="74" y="16"/>
                      <a:pt x="74" y="16"/>
                      <a:pt x="74" y="16"/>
                    </a:cubicBezTo>
                    <a:cubicBezTo>
                      <a:pt x="74" y="16"/>
                      <a:pt x="74" y="16"/>
                      <a:pt x="74" y="16"/>
                    </a:cubicBezTo>
                    <a:cubicBezTo>
                      <a:pt x="74" y="16"/>
                      <a:pt x="74" y="16"/>
                      <a:pt x="74" y="16"/>
                    </a:cubicBezTo>
                    <a:cubicBezTo>
                      <a:pt x="74" y="16"/>
                      <a:pt x="74" y="16"/>
                      <a:pt x="74" y="16"/>
                    </a:cubicBezTo>
                    <a:cubicBezTo>
                      <a:pt x="74" y="16"/>
                      <a:pt x="73" y="16"/>
                      <a:pt x="73" y="16"/>
                    </a:cubicBezTo>
                    <a:cubicBezTo>
                      <a:pt x="73" y="16"/>
                      <a:pt x="73" y="16"/>
                      <a:pt x="73" y="16"/>
                    </a:cubicBezTo>
                    <a:cubicBezTo>
                      <a:pt x="73" y="16"/>
                      <a:pt x="73" y="16"/>
                      <a:pt x="73" y="16"/>
                    </a:cubicBezTo>
                    <a:cubicBezTo>
                      <a:pt x="73" y="16"/>
                      <a:pt x="73" y="16"/>
                      <a:pt x="73" y="16"/>
                    </a:cubicBezTo>
                    <a:cubicBezTo>
                      <a:pt x="73" y="16"/>
                      <a:pt x="73" y="16"/>
                      <a:pt x="73" y="16"/>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4" y="15"/>
                    </a:cubicBezTo>
                    <a:cubicBezTo>
                      <a:pt x="74" y="15"/>
                      <a:pt x="74" y="15"/>
                      <a:pt x="75" y="15"/>
                    </a:cubicBezTo>
                    <a:cubicBezTo>
                      <a:pt x="75" y="15"/>
                      <a:pt x="75" y="15"/>
                      <a:pt x="75" y="15"/>
                    </a:cubicBezTo>
                    <a:cubicBezTo>
                      <a:pt x="75" y="15"/>
                      <a:pt x="75" y="15"/>
                      <a:pt x="75" y="15"/>
                    </a:cubicBezTo>
                    <a:cubicBezTo>
                      <a:pt x="75" y="15"/>
                      <a:pt x="75" y="15"/>
                      <a:pt x="75" y="15"/>
                    </a:cubicBezTo>
                    <a:cubicBezTo>
                      <a:pt x="75" y="15"/>
                      <a:pt x="75" y="15"/>
                      <a:pt x="75" y="15"/>
                    </a:cubicBezTo>
                    <a:cubicBezTo>
                      <a:pt x="75" y="15"/>
                      <a:pt x="75" y="15"/>
                      <a:pt x="75" y="15"/>
                    </a:cubicBezTo>
                    <a:cubicBezTo>
                      <a:pt x="75" y="15"/>
                      <a:pt x="75" y="15"/>
                      <a:pt x="75" y="14"/>
                    </a:cubicBezTo>
                    <a:cubicBezTo>
                      <a:pt x="75" y="14"/>
                      <a:pt x="75" y="14"/>
                      <a:pt x="75" y="14"/>
                    </a:cubicBezTo>
                    <a:cubicBezTo>
                      <a:pt x="75" y="14"/>
                      <a:pt x="75" y="14"/>
                      <a:pt x="75" y="14"/>
                    </a:cubicBezTo>
                    <a:cubicBezTo>
                      <a:pt x="75" y="14"/>
                      <a:pt x="75" y="14"/>
                      <a:pt x="75" y="14"/>
                    </a:cubicBezTo>
                    <a:cubicBezTo>
                      <a:pt x="75" y="14"/>
                      <a:pt x="75" y="14"/>
                      <a:pt x="75" y="14"/>
                    </a:cubicBezTo>
                    <a:cubicBezTo>
                      <a:pt x="75" y="14"/>
                      <a:pt x="75" y="14"/>
                      <a:pt x="75" y="14"/>
                    </a:cubicBezTo>
                    <a:cubicBezTo>
                      <a:pt x="75" y="14"/>
                      <a:pt x="75" y="14"/>
                      <a:pt x="75" y="13"/>
                    </a:cubicBezTo>
                    <a:cubicBezTo>
                      <a:pt x="75" y="13"/>
                      <a:pt x="75" y="13"/>
                      <a:pt x="75" y="13"/>
                    </a:cubicBezTo>
                    <a:cubicBezTo>
                      <a:pt x="75" y="13"/>
                      <a:pt x="75" y="13"/>
                      <a:pt x="75" y="13"/>
                    </a:cubicBezTo>
                    <a:cubicBezTo>
                      <a:pt x="75" y="13"/>
                      <a:pt x="75" y="13"/>
                      <a:pt x="75"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3"/>
                    </a:cubicBezTo>
                    <a:cubicBezTo>
                      <a:pt x="74" y="13"/>
                      <a:pt x="74" y="13"/>
                      <a:pt x="74" y="12"/>
                    </a:cubicBezTo>
                    <a:cubicBezTo>
                      <a:pt x="73" y="12"/>
                      <a:pt x="73" y="12"/>
                      <a:pt x="73" y="12"/>
                    </a:cubicBezTo>
                    <a:cubicBezTo>
                      <a:pt x="73" y="12"/>
                      <a:pt x="73" y="12"/>
                      <a:pt x="73" y="12"/>
                    </a:cubicBezTo>
                    <a:cubicBezTo>
                      <a:pt x="73" y="12"/>
                      <a:pt x="73" y="12"/>
                      <a:pt x="73" y="12"/>
                    </a:cubicBezTo>
                    <a:cubicBezTo>
                      <a:pt x="73" y="12"/>
                      <a:pt x="73" y="12"/>
                      <a:pt x="73" y="12"/>
                    </a:cubicBezTo>
                    <a:cubicBezTo>
                      <a:pt x="73" y="12"/>
                      <a:pt x="73" y="12"/>
                      <a:pt x="73" y="11"/>
                    </a:cubicBezTo>
                    <a:cubicBezTo>
                      <a:pt x="73" y="11"/>
                      <a:pt x="73" y="11"/>
                      <a:pt x="73" y="11"/>
                    </a:cubicBezTo>
                    <a:cubicBezTo>
                      <a:pt x="73" y="11"/>
                      <a:pt x="73" y="11"/>
                      <a:pt x="72" y="11"/>
                    </a:cubicBezTo>
                    <a:cubicBezTo>
                      <a:pt x="72" y="11"/>
                      <a:pt x="72" y="11"/>
                      <a:pt x="72" y="11"/>
                    </a:cubicBezTo>
                    <a:cubicBezTo>
                      <a:pt x="72" y="11"/>
                      <a:pt x="72" y="11"/>
                      <a:pt x="72" y="11"/>
                    </a:cubicBezTo>
                    <a:cubicBezTo>
                      <a:pt x="72" y="11"/>
                      <a:pt x="72" y="11"/>
                      <a:pt x="72" y="11"/>
                    </a:cubicBezTo>
                    <a:cubicBezTo>
                      <a:pt x="72" y="11"/>
                      <a:pt x="72" y="11"/>
                      <a:pt x="72" y="11"/>
                    </a:cubicBezTo>
                    <a:cubicBezTo>
                      <a:pt x="72" y="11"/>
                      <a:pt x="72" y="11"/>
                      <a:pt x="72" y="11"/>
                    </a:cubicBezTo>
                    <a:cubicBezTo>
                      <a:pt x="72" y="11"/>
                      <a:pt x="72" y="11"/>
                      <a:pt x="72" y="11"/>
                    </a:cubicBezTo>
                    <a:cubicBezTo>
                      <a:pt x="72" y="11"/>
                      <a:pt x="71" y="10"/>
                      <a:pt x="71" y="10"/>
                    </a:cubicBezTo>
                    <a:cubicBezTo>
                      <a:pt x="71" y="10"/>
                      <a:pt x="71" y="10"/>
                      <a:pt x="71" y="10"/>
                    </a:cubicBezTo>
                    <a:cubicBezTo>
                      <a:pt x="71" y="10"/>
                      <a:pt x="71" y="10"/>
                      <a:pt x="71" y="10"/>
                    </a:cubicBezTo>
                    <a:cubicBezTo>
                      <a:pt x="71" y="10"/>
                      <a:pt x="71" y="10"/>
                      <a:pt x="71" y="10"/>
                    </a:cubicBezTo>
                    <a:cubicBezTo>
                      <a:pt x="71" y="10"/>
                      <a:pt x="71" y="10"/>
                      <a:pt x="71" y="10"/>
                    </a:cubicBezTo>
                    <a:cubicBezTo>
                      <a:pt x="71" y="10"/>
                      <a:pt x="71" y="10"/>
                      <a:pt x="71" y="10"/>
                    </a:cubicBezTo>
                    <a:cubicBezTo>
                      <a:pt x="71" y="10"/>
                      <a:pt x="71" y="10"/>
                      <a:pt x="71" y="10"/>
                    </a:cubicBezTo>
                    <a:cubicBezTo>
                      <a:pt x="71" y="10"/>
                      <a:pt x="71" y="10"/>
                      <a:pt x="71" y="11"/>
                    </a:cubicBezTo>
                    <a:cubicBezTo>
                      <a:pt x="71" y="11"/>
                      <a:pt x="71" y="11"/>
                      <a:pt x="71" y="11"/>
                    </a:cubicBezTo>
                    <a:cubicBezTo>
                      <a:pt x="71" y="11"/>
                      <a:pt x="71"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1"/>
                      <a:pt x="70" y="11"/>
                    </a:cubicBezTo>
                    <a:cubicBezTo>
                      <a:pt x="70" y="11"/>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1" y="10"/>
                    </a:cubicBezTo>
                    <a:cubicBezTo>
                      <a:pt x="71" y="10"/>
                      <a:pt x="71" y="10"/>
                      <a:pt x="71" y="10"/>
                    </a:cubicBezTo>
                    <a:cubicBezTo>
                      <a:pt x="71" y="10"/>
                      <a:pt x="71" y="10"/>
                      <a:pt x="71" y="9"/>
                    </a:cubicBezTo>
                    <a:cubicBezTo>
                      <a:pt x="71" y="9"/>
                      <a:pt x="71" y="9"/>
                      <a:pt x="71" y="9"/>
                    </a:cubicBezTo>
                    <a:cubicBezTo>
                      <a:pt x="71" y="9"/>
                      <a:pt x="71" y="9"/>
                      <a:pt x="71" y="9"/>
                    </a:cubicBezTo>
                    <a:cubicBezTo>
                      <a:pt x="71" y="9"/>
                      <a:pt x="71" y="9"/>
                      <a:pt x="71" y="9"/>
                    </a:cubicBezTo>
                    <a:cubicBezTo>
                      <a:pt x="71" y="9"/>
                      <a:pt x="71" y="9"/>
                      <a:pt x="71" y="9"/>
                    </a:cubicBezTo>
                    <a:cubicBezTo>
                      <a:pt x="71" y="9"/>
                      <a:pt x="71" y="9"/>
                      <a:pt x="71" y="9"/>
                    </a:cubicBezTo>
                    <a:cubicBezTo>
                      <a:pt x="71"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70" y="10"/>
                      <a:pt x="70" y="10"/>
                    </a:cubicBezTo>
                    <a:cubicBezTo>
                      <a:pt x="70"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9" y="10"/>
                      <a:pt x="69" y="10"/>
                      <a:pt x="69" y="10"/>
                    </a:cubicBezTo>
                    <a:cubicBezTo>
                      <a:pt x="68" y="10"/>
                      <a:pt x="68" y="10"/>
                      <a:pt x="68" y="10"/>
                    </a:cubicBezTo>
                    <a:cubicBezTo>
                      <a:pt x="68" y="10"/>
                      <a:pt x="68" y="10"/>
                      <a:pt x="68" y="10"/>
                    </a:cubicBezTo>
                    <a:cubicBezTo>
                      <a:pt x="68" y="10"/>
                      <a:pt x="68" y="10"/>
                      <a:pt x="68" y="10"/>
                    </a:cubicBezTo>
                    <a:cubicBezTo>
                      <a:pt x="68" y="10"/>
                      <a:pt x="68" y="10"/>
                      <a:pt x="68" y="10"/>
                    </a:cubicBezTo>
                    <a:cubicBezTo>
                      <a:pt x="68" y="10"/>
                      <a:pt x="68" y="10"/>
                      <a:pt x="68" y="10"/>
                    </a:cubicBezTo>
                    <a:cubicBezTo>
                      <a:pt x="68" y="10"/>
                      <a:pt x="68" y="10"/>
                      <a:pt x="68" y="10"/>
                    </a:cubicBezTo>
                    <a:cubicBezTo>
                      <a:pt x="68" y="10"/>
                      <a:pt x="68" y="10"/>
                      <a:pt x="68" y="10"/>
                    </a:cubicBezTo>
                    <a:cubicBezTo>
                      <a:pt x="68" y="10"/>
                      <a:pt x="68" y="10"/>
                      <a:pt x="68" y="10"/>
                    </a:cubicBezTo>
                    <a:cubicBezTo>
                      <a:pt x="69" y="10"/>
                      <a:pt x="69" y="10"/>
                      <a:pt x="69" y="10"/>
                    </a:cubicBezTo>
                    <a:cubicBezTo>
                      <a:pt x="69" y="10"/>
                      <a:pt x="69" y="10"/>
                      <a:pt x="69" y="10"/>
                    </a:cubicBezTo>
                    <a:cubicBezTo>
                      <a:pt x="69" y="9"/>
                      <a:pt x="69" y="9"/>
                      <a:pt x="69" y="9"/>
                    </a:cubicBezTo>
                    <a:cubicBezTo>
                      <a:pt x="69" y="9"/>
                      <a:pt x="69" y="9"/>
                      <a:pt x="69" y="9"/>
                    </a:cubicBezTo>
                    <a:cubicBezTo>
                      <a:pt x="69" y="9"/>
                      <a:pt x="69" y="9"/>
                      <a:pt x="69" y="9"/>
                    </a:cubicBezTo>
                    <a:cubicBezTo>
                      <a:pt x="69" y="9"/>
                      <a:pt x="69" y="9"/>
                      <a:pt x="69" y="9"/>
                    </a:cubicBezTo>
                    <a:cubicBezTo>
                      <a:pt x="69" y="9"/>
                      <a:pt x="69" y="9"/>
                      <a:pt x="69" y="9"/>
                    </a:cubicBezTo>
                    <a:cubicBezTo>
                      <a:pt x="69" y="9"/>
                      <a:pt x="69" y="9"/>
                      <a:pt x="69" y="9"/>
                    </a:cubicBezTo>
                    <a:cubicBezTo>
                      <a:pt x="69" y="8"/>
                      <a:pt x="69" y="8"/>
                      <a:pt x="69" y="8"/>
                    </a:cubicBezTo>
                    <a:cubicBezTo>
                      <a:pt x="69" y="8"/>
                      <a:pt x="69" y="8"/>
                      <a:pt x="69" y="8"/>
                    </a:cubicBezTo>
                    <a:cubicBezTo>
                      <a:pt x="69" y="8"/>
                      <a:pt x="69" y="8"/>
                      <a:pt x="69" y="8"/>
                    </a:cubicBezTo>
                    <a:cubicBezTo>
                      <a:pt x="69" y="8"/>
                      <a:pt x="69" y="8"/>
                      <a:pt x="69" y="8"/>
                    </a:cubicBezTo>
                    <a:cubicBezTo>
                      <a:pt x="69" y="8"/>
                      <a:pt x="69" y="8"/>
                      <a:pt x="69" y="8"/>
                    </a:cubicBezTo>
                    <a:cubicBezTo>
                      <a:pt x="69" y="8"/>
                      <a:pt x="69" y="8"/>
                      <a:pt x="69" y="8"/>
                    </a:cubicBezTo>
                    <a:cubicBezTo>
                      <a:pt x="69" y="8"/>
                      <a:pt x="69" y="8"/>
                      <a:pt x="69" y="8"/>
                    </a:cubicBezTo>
                    <a:cubicBezTo>
                      <a:pt x="69" y="8"/>
                      <a:pt x="69" y="8"/>
                      <a:pt x="69" y="8"/>
                    </a:cubicBezTo>
                    <a:cubicBezTo>
                      <a:pt x="68" y="8"/>
                      <a:pt x="68" y="8"/>
                      <a:pt x="68" y="8"/>
                    </a:cubicBezTo>
                    <a:cubicBezTo>
                      <a:pt x="68" y="8"/>
                      <a:pt x="68" y="8"/>
                      <a:pt x="68" y="8"/>
                    </a:cubicBezTo>
                    <a:cubicBezTo>
                      <a:pt x="68" y="8"/>
                      <a:pt x="68" y="8"/>
                      <a:pt x="68" y="9"/>
                    </a:cubicBezTo>
                    <a:cubicBezTo>
                      <a:pt x="68" y="9"/>
                      <a:pt x="68" y="9"/>
                      <a:pt x="68" y="9"/>
                    </a:cubicBezTo>
                    <a:cubicBezTo>
                      <a:pt x="68" y="9"/>
                      <a:pt x="68" y="9"/>
                      <a:pt x="68" y="9"/>
                    </a:cubicBezTo>
                    <a:cubicBezTo>
                      <a:pt x="68" y="9"/>
                      <a:pt x="68" y="9"/>
                      <a:pt x="68" y="9"/>
                    </a:cubicBezTo>
                    <a:cubicBezTo>
                      <a:pt x="68" y="9"/>
                      <a:pt x="68" y="9"/>
                      <a:pt x="68" y="9"/>
                    </a:cubicBezTo>
                    <a:cubicBezTo>
                      <a:pt x="68" y="9"/>
                      <a:pt x="68" y="9"/>
                      <a:pt x="68" y="9"/>
                    </a:cubicBezTo>
                    <a:cubicBezTo>
                      <a:pt x="68" y="9"/>
                      <a:pt x="68" y="9"/>
                      <a:pt x="68" y="9"/>
                    </a:cubicBezTo>
                    <a:cubicBezTo>
                      <a:pt x="68" y="9"/>
                      <a:pt x="68" y="9"/>
                      <a:pt x="68"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7" y="9"/>
                      <a:pt x="67" y="9"/>
                    </a:cubicBezTo>
                    <a:cubicBezTo>
                      <a:pt x="67" y="9"/>
                      <a:pt x="66" y="9"/>
                      <a:pt x="66" y="9"/>
                    </a:cubicBezTo>
                    <a:cubicBezTo>
                      <a:pt x="66" y="9"/>
                      <a:pt x="66" y="9"/>
                      <a:pt x="66" y="9"/>
                    </a:cubicBezTo>
                    <a:cubicBezTo>
                      <a:pt x="66" y="9"/>
                      <a:pt x="66" y="9"/>
                      <a:pt x="66" y="9"/>
                    </a:cubicBezTo>
                    <a:cubicBezTo>
                      <a:pt x="66" y="9"/>
                      <a:pt x="66" y="9"/>
                      <a:pt x="66" y="9"/>
                    </a:cubicBezTo>
                    <a:cubicBezTo>
                      <a:pt x="66" y="9"/>
                      <a:pt x="66" y="9"/>
                      <a:pt x="66" y="9"/>
                    </a:cubicBezTo>
                    <a:cubicBezTo>
                      <a:pt x="66" y="9"/>
                      <a:pt x="66" y="9"/>
                      <a:pt x="66" y="9"/>
                    </a:cubicBezTo>
                    <a:cubicBezTo>
                      <a:pt x="66" y="9"/>
                      <a:pt x="66" y="9"/>
                      <a:pt x="65" y="9"/>
                    </a:cubicBezTo>
                    <a:cubicBezTo>
                      <a:pt x="65" y="9"/>
                      <a:pt x="65" y="9"/>
                      <a:pt x="65" y="9"/>
                    </a:cubicBezTo>
                    <a:cubicBezTo>
                      <a:pt x="65" y="9"/>
                      <a:pt x="65" y="9"/>
                      <a:pt x="65" y="9"/>
                    </a:cubicBezTo>
                    <a:cubicBezTo>
                      <a:pt x="65" y="9"/>
                      <a:pt x="65" y="9"/>
                      <a:pt x="65" y="9"/>
                    </a:cubicBezTo>
                    <a:cubicBezTo>
                      <a:pt x="65" y="9"/>
                      <a:pt x="65" y="9"/>
                      <a:pt x="65" y="9"/>
                    </a:cubicBezTo>
                    <a:cubicBezTo>
                      <a:pt x="65" y="9"/>
                      <a:pt x="65" y="9"/>
                      <a:pt x="65" y="9"/>
                    </a:cubicBezTo>
                    <a:cubicBezTo>
                      <a:pt x="65" y="9"/>
                      <a:pt x="65"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2" y="9"/>
                      <a:pt x="62" y="9"/>
                    </a:cubicBezTo>
                    <a:cubicBezTo>
                      <a:pt x="62" y="9"/>
                      <a:pt x="62" y="9"/>
                      <a:pt x="62" y="9"/>
                    </a:cubicBezTo>
                    <a:cubicBezTo>
                      <a:pt x="62" y="9"/>
                      <a:pt x="62" y="9"/>
                      <a:pt x="62" y="9"/>
                    </a:cubicBezTo>
                    <a:cubicBezTo>
                      <a:pt x="62" y="9"/>
                      <a:pt x="62" y="9"/>
                      <a:pt x="62" y="9"/>
                    </a:cubicBezTo>
                    <a:cubicBezTo>
                      <a:pt x="62" y="9"/>
                      <a:pt x="62" y="9"/>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62" y="10"/>
                      <a:pt x="62"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10"/>
                      <a:pt x="61" y="10"/>
                      <a:pt x="61" y="10"/>
                    </a:cubicBezTo>
                    <a:cubicBezTo>
                      <a:pt x="61" y="9"/>
                      <a:pt x="61" y="9"/>
                      <a:pt x="61" y="9"/>
                    </a:cubicBezTo>
                    <a:cubicBezTo>
                      <a:pt x="61" y="9"/>
                      <a:pt x="61" y="9"/>
                      <a:pt x="61"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3" y="9"/>
                    </a:cubicBezTo>
                    <a:cubicBezTo>
                      <a:pt x="63" y="9"/>
                      <a:pt x="63"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4" y="9"/>
                      <a:pt x="64" y="9"/>
                    </a:cubicBezTo>
                    <a:cubicBezTo>
                      <a:pt x="64" y="9"/>
                      <a:pt x="65" y="9"/>
                      <a:pt x="65" y="9"/>
                    </a:cubicBezTo>
                    <a:cubicBezTo>
                      <a:pt x="65" y="9"/>
                      <a:pt x="65" y="9"/>
                      <a:pt x="65" y="9"/>
                    </a:cubicBezTo>
                    <a:cubicBezTo>
                      <a:pt x="65" y="9"/>
                      <a:pt x="65" y="9"/>
                      <a:pt x="65" y="9"/>
                    </a:cubicBezTo>
                    <a:cubicBezTo>
                      <a:pt x="65" y="9"/>
                      <a:pt x="65" y="9"/>
                      <a:pt x="65" y="9"/>
                    </a:cubicBezTo>
                    <a:cubicBezTo>
                      <a:pt x="65" y="9"/>
                      <a:pt x="65" y="9"/>
                      <a:pt x="65" y="9"/>
                    </a:cubicBezTo>
                    <a:cubicBezTo>
                      <a:pt x="65" y="9"/>
                      <a:pt x="65" y="9"/>
                      <a:pt x="65" y="9"/>
                    </a:cubicBezTo>
                    <a:cubicBezTo>
                      <a:pt x="65" y="9"/>
                      <a:pt x="66" y="9"/>
                      <a:pt x="66" y="9"/>
                    </a:cubicBezTo>
                    <a:cubicBezTo>
                      <a:pt x="66" y="9"/>
                      <a:pt x="66" y="9"/>
                      <a:pt x="66" y="9"/>
                    </a:cubicBezTo>
                    <a:cubicBezTo>
                      <a:pt x="66" y="9"/>
                      <a:pt x="66" y="9"/>
                      <a:pt x="66" y="9"/>
                    </a:cubicBezTo>
                    <a:cubicBezTo>
                      <a:pt x="66" y="9"/>
                      <a:pt x="66" y="9"/>
                      <a:pt x="66" y="9"/>
                    </a:cubicBezTo>
                    <a:cubicBezTo>
                      <a:pt x="66" y="9"/>
                      <a:pt x="66" y="9"/>
                      <a:pt x="66" y="9"/>
                    </a:cubicBezTo>
                    <a:cubicBezTo>
                      <a:pt x="66" y="9"/>
                      <a:pt x="66" y="9"/>
                      <a:pt x="66" y="9"/>
                    </a:cubicBezTo>
                    <a:cubicBezTo>
                      <a:pt x="66" y="9"/>
                      <a:pt x="66" y="9"/>
                      <a:pt x="66" y="9"/>
                    </a:cubicBezTo>
                    <a:cubicBezTo>
                      <a:pt x="67" y="9"/>
                      <a:pt x="67" y="9"/>
                      <a:pt x="67" y="9"/>
                    </a:cubicBezTo>
                    <a:cubicBezTo>
                      <a:pt x="67" y="9"/>
                      <a:pt x="67" y="9"/>
                      <a:pt x="67" y="9"/>
                    </a:cubicBezTo>
                    <a:cubicBezTo>
                      <a:pt x="67" y="9"/>
                      <a:pt x="67" y="8"/>
                      <a:pt x="67" y="8"/>
                    </a:cubicBezTo>
                    <a:cubicBezTo>
                      <a:pt x="67" y="8"/>
                      <a:pt x="67" y="8"/>
                      <a:pt x="67" y="8"/>
                    </a:cubicBezTo>
                    <a:cubicBezTo>
                      <a:pt x="67" y="8"/>
                      <a:pt x="67" y="8"/>
                      <a:pt x="67" y="8"/>
                    </a:cubicBezTo>
                    <a:cubicBezTo>
                      <a:pt x="67" y="8"/>
                      <a:pt x="67" y="8"/>
                      <a:pt x="67" y="8"/>
                    </a:cubicBezTo>
                    <a:cubicBezTo>
                      <a:pt x="67" y="8"/>
                      <a:pt x="67" y="8"/>
                      <a:pt x="67" y="8"/>
                    </a:cubicBezTo>
                    <a:cubicBezTo>
                      <a:pt x="67" y="8"/>
                      <a:pt x="67" y="8"/>
                      <a:pt x="67" y="8"/>
                    </a:cubicBezTo>
                    <a:cubicBezTo>
                      <a:pt x="66" y="8"/>
                      <a:pt x="66" y="8"/>
                      <a:pt x="66" y="8"/>
                    </a:cubicBezTo>
                    <a:cubicBezTo>
                      <a:pt x="66" y="8"/>
                      <a:pt x="66" y="8"/>
                      <a:pt x="66" y="8"/>
                    </a:cubicBezTo>
                    <a:cubicBezTo>
                      <a:pt x="66" y="8"/>
                      <a:pt x="66" y="8"/>
                      <a:pt x="66" y="8"/>
                    </a:cubicBezTo>
                    <a:cubicBezTo>
                      <a:pt x="66" y="8"/>
                      <a:pt x="66" y="8"/>
                      <a:pt x="66" y="8"/>
                    </a:cubicBezTo>
                    <a:cubicBezTo>
                      <a:pt x="66" y="8"/>
                      <a:pt x="66" y="8"/>
                      <a:pt x="66" y="8"/>
                    </a:cubicBezTo>
                    <a:cubicBezTo>
                      <a:pt x="66" y="8"/>
                      <a:pt x="66" y="8"/>
                      <a:pt x="66" y="8"/>
                    </a:cubicBezTo>
                    <a:cubicBezTo>
                      <a:pt x="66" y="8"/>
                      <a:pt x="66" y="8"/>
                      <a:pt x="65" y="8"/>
                    </a:cubicBezTo>
                    <a:cubicBezTo>
                      <a:pt x="65" y="8"/>
                      <a:pt x="65" y="8"/>
                      <a:pt x="65" y="8"/>
                    </a:cubicBezTo>
                    <a:cubicBezTo>
                      <a:pt x="65" y="8"/>
                      <a:pt x="65" y="8"/>
                      <a:pt x="65" y="8"/>
                    </a:cubicBezTo>
                    <a:cubicBezTo>
                      <a:pt x="65" y="8"/>
                      <a:pt x="65" y="8"/>
                      <a:pt x="65" y="8"/>
                    </a:cubicBezTo>
                    <a:cubicBezTo>
                      <a:pt x="65" y="8"/>
                      <a:pt x="65" y="8"/>
                      <a:pt x="65" y="8"/>
                    </a:cubicBezTo>
                    <a:cubicBezTo>
                      <a:pt x="65" y="8"/>
                      <a:pt x="65" y="8"/>
                      <a:pt x="65" y="8"/>
                    </a:cubicBezTo>
                    <a:cubicBezTo>
                      <a:pt x="65" y="8"/>
                      <a:pt x="65" y="8"/>
                      <a:pt x="65" y="8"/>
                    </a:cubicBezTo>
                    <a:cubicBezTo>
                      <a:pt x="65" y="8"/>
                      <a:pt x="65" y="8"/>
                      <a:pt x="65"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4" y="8"/>
                      <a:pt x="64" y="8"/>
                      <a:pt x="64" y="8"/>
                    </a:cubicBezTo>
                    <a:cubicBezTo>
                      <a:pt x="63" y="8"/>
                      <a:pt x="63" y="8"/>
                      <a:pt x="63" y="8"/>
                    </a:cubicBezTo>
                    <a:cubicBezTo>
                      <a:pt x="63" y="8"/>
                      <a:pt x="63" y="8"/>
                      <a:pt x="63" y="8"/>
                    </a:cubicBezTo>
                    <a:cubicBezTo>
                      <a:pt x="63" y="9"/>
                      <a:pt x="63" y="9"/>
                      <a:pt x="64" y="9"/>
                    </a:cubicBezTo>
                    <a:cubicBezTo>
                      <a:pt x="64" y="9"/>
                      <a:pt x="64" y="9"/>
                      <a:pt x="64" y="9"/>
                    </a:cubicBezTo>
                    <a:cubicBezTo>
                      <a:pt x="64" y="9"/>
                      <a:pt x="64" y="9"/>
                      <a:pt x="64" y="9"/>
                    </a:cubicBezTo>
                    <a:cubicBezTo>
                      <a:pt x="64" y="9"/>
                      <a:pt x="64" y="9"/>
                      <a:pt x="64" y="9"/>
                    </a:cubicBezTo>
                    <a:cubicBezTo>
                      <a:pt x="64" y="9"/>
                      <a:pt x="64" y="9"/>
                      <a:pt x="64" y="9"/>
                    </a:cubicBezTo>
                    <a:cubicBezTo>
                      <a:pt x="63" y="9"/>
                      <a:pt x="63" y="9"/>
                      <a:pt x="63" y="9"/>
                    </a:cubicBezTo>
                    <a:cubicBezTo>
                      <a:pt x="63" y="9"/>
                      <a:pt x="63" y="9"/>
                      <a:pt x="63" y="9"/>
                    </a:cubicBezTo>
                    <a:cubicBezTo>
                      <a:pt x="63" y="9"/>
                      <a:pt x="63" y="8"/>
                      <a:pt x="63" y="8"/>
                    </a:cubicBezTo>
                    <a:cubicBezTo>
                      <a:pt x="63" y="8"/>
                      <a:pt x="63" y="8"/>
                      <a:pt x="63" y="8"/>
                    </a:cubicBezTo>
                    <a:cubicBezTo>
                      <a:pt x="63" y="8"/>
                      <a:pt x="63" y="8"/>
                      <a:pt x="63" y="9"/>
                    </a:cubicBezTo>
                    <a:cubicBezTo>
                      <a:pt x="63" y="9"/>
                      <a:pt x="63" y="9"/>
                      <a:pt x="63" y="9"/>
                    </a:cubicBezTo>
                    <a:cubicBezTo>
                      <a:pt x="63" y="9"/>
                      <a:pt x="63"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9"/>
                    </a:cubicBezTo>
                    <a:cubicBezTo>
                      <a:pt x="62" y="9"/>
                      <a:pt x="62" y="9"/>
                      <a:pt x="62" y="8"/>
                    </a:cubicBezTo>
                    <a:cubicBezTo>
                      <a:pt x="62" y="8"/>
                      <a:pt x="62" y="8"/>
                      <a:pt x="62" y="8"/>
                    </a:cubicBezTo>
                    <a:cubicBezTo>
                      <a:pt x="62" y="8"/>
                      <a:pt x="62" y="8"/>
                      <a:pt x="62" y="8"/>
                    </a:cubicBezTo>
                    <a:cubicBezTo>
                      <a:pt x="62" y="8"/>
                      <a:pt x="62" y="8"/>
                      <a:pt x="62" y="8"/>
                    </a:cubicBezTo>
                    <a:cubicBezTo>
                      <a:pt x="62" y="8"/>
                      <a:pt x="62" y="8"/>
                      <a:pt x="62" y="8"/>
                    </a:cubicBezTo>
                    <a:cubicBezTo>
                      <a:pt x="62" y="8"/>
                      <a:pt x="62" y="8"/>
                      <a:pt x="62" y="8"/>
                    </a:cubicBezTo>
                    <a:cubicBezTo>
                      <a:pt x="62" y="8"/>
                      <a:pt x="62" y="8"/>
                      <a:pt x="62" y="8"/>
                    </a:cubicBezTo>
                    <a:cubicBezTo>
                      <a:pt x="62" y="8"/>
                      <a:pt x="62" y="8"/>
                      <a:pt x="61" y="8"/>
                    </a:cubicBezTo>
                    <a:cubicBezTo>
                      <a:pt x="61" y="8"/>
                      <a:pt x="61" y="8"/>
                      <a:pt x="61" y="8"/>
                    </a:cubicBezTo>
                    <a:cubicBezTo>
                      <a:pt x="61" y="8"/>
                      <a:pt x="61" y="8"/>
                      <a:pt x="61" y="8"/>
                    </a:cubicBezTo>
                    <a:cubicBezTo>
                      <a:pt x="61" y="8"/>
                      <a:pt x="61" y="8"/>
                      <a:pt x="61" y="8"/>
                    </a:cubicBezTo>
                    <a:cubicBezTo>
                      <a:pt x="61" y="8"/>
                      <a:pt x="61" y="8"/>
                      <a:pt x="61" y="8"/>
                    </a:cubicBezTo>
                    <a:cubicBezTo>
                      <a:pt x="61" y="8"/>
                      <a:pt x="61" y="8"/>
                      <a:pt x="61" y="8"/>
                    </a:cubicBezTo>
                    <a:cubicBezTo>
                      <a:pt x="61" y="8"/>
                      <a:pt x="61" y="8"/>
                      <a:pt x="61" y="8"/>
                    </a:cubicBezTo>
                    <a:cubicBezTo>
                      <a:pt x="61" y="8"/>
                      <a:pt x="61" y="8"/>
                      <a:pt x="61" y="8"/>
                    </a:cubicBezTo>
                    <a:cubicBezTo>
                      <a:pt x="60" y="8"/>
                      <a:pt x="60" y="8"/>
                      <a:pt x="60" y="8"/>
                    </a:cubicBezTo>
                    <a:cubicBezTo>
                      <a:pt x="60" y="8"/>
                      <a:pt x="60" y="8"/>
                      <a:pt x="60" y="8"/>
                    </a:cubicBezTo>
                    <a:cubicBezTo>
                      <a:pt x="60" y="8"/>
                      <a:pt x="60" y="8"/>
                      <a:pt x="60" y="8"/>
                    </a:cubicBezTo>
                    <a:cubicBezTo>
                      <a:pt x="60" y="8"/>
                      <a:pt x="60" y="8"/>
                      <a:pt x="60" y="8"/>
                    </a:cubicBezTo>
                    <a:cubicBezTo>
                      <a:pt x="60" y="8"/>
                      <a:pt x="60" y="8"/>
                      <a:pt x="60" y="8"/>
                    </a:cubicBezTo>
                    <a:cubicBezTo>
                      <a:pt x="60" y="9"/>
                      <a:pt x="60" y="9"/>
                      <a:pt x="60" y="9"/>
                    </a:cubicBezTo>
                    <a:cubicBezTo>
                      <a:pt x="60" y="9"/>
                      <a:pt x="60" y="9"/>
                      <a:pt x="60" y="9"/>
                    </a:cubicBezTo>
                    <a:cubicBezTo>
                      <a:pt x="60" y="9"/>
                      <a:pt x="60" y="9"/>
                      <a:pt x="60" y="9"/>
                    </a:cubicBezTo>
                    <a:cubicBezTo>
                      <a:pt x="60" y="9"/>
                      <a:pt x="60" y="9"/>
                      <a:pt x="60" y="9"/>
                    </a:cubicBezTo>
                    <a:cubicBezTo>
                      <a:pt x="60" y="9"/>
                      <a:pt x="60" y="9"/>
                      <a:pt x="60" y="9"/>
                    </a:cubicBezTo>
                    <a:cubicBezTo>
                      <a:pt x="60" y="9"/>
                      <a:pt x="60" y="9"/>
                      <a:pt x="60"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10"/>
                      <a:pt x="59" y="10"/>
                      <a:pt x="59" y="10"/>
                    </a:cubicBezTo>
                    <a:cubicBezTo>
                      <a:pt x="59" y="10"/>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9" y="9"/>
                      <a:pt x="59" y="9"/>
                      <a:pt x="59" y="9"/>
                    </a:cubicBezTo>
                    <a:cubicBezTo>
                      <a:pt x="58" y="9"/>
                      <a:pt x="58" y="9"/>
                      <a:pt x="58" y="9"/>
                    </a:cubicBezTo>
                    <a:cubicBezTo>
                      <a:pt x="58" y="9"/>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8"/>
                    </a:cubicBezTo>
                    <a:cubicBezTo>
                      <a:pt x="58" y="8"/>
                      <a:pt x="58" y="8"/>
                      <a:pt x="58" y="7"/>
                    </a:cubicBezTo>
                    <a:cubicBezTo>
                      <a:pt x="58" y="7"/>
                      <a:pt x="58" y="7"/>
                      <a:pt x="58" y="7"/>
                    </a:cubicBezTo>
                    <a:cubicBezTo>
                      <a:pt x="58" y="7"/>
                      <a:pt x="58" y="7"/>
                      <a:pt x="58" y="7"/>
                    </a:cubicBezTo>
                    <a:cubicBezTo>
                      <a:pt x="58" y="7"/>
                      <a:pt x="58" y="7"/>
                      <a:pt x="58" y="7"/>
                    </a:cubicBezTo>
                    <a:cubicBezTo>
                      <a:pt x="58" y="7"/>
                      <a:pt x="58" y="7"/>
                      <a:pt x="58" y="7"/>
                    </a:cubicBezTo>
                    <a:cubicBezTo>
                      <a:pt x="58" y="7"/>
                      <a:pt x="57" y="7"/>
                      <a:pt x="57" y="7"/>
                    </a:cubicBezTo>
                    <a:cubicBezTo>
                      <a:pt x="57" y="7"/>
                      <a:pt x="57" y="7"/>
                      <a:pt x="57" y="7"/>
                    </a:cubicBezTo>
                    <a:cubicBezTo>
                      <a:pt x="57" y="7"/>
                      <a:pt x="57" y="7"/>
                      <a:pt x="57" y="7"/>
                    </a:cubicBezTo>
                    <a:cubicBezTo>
                      <a:pt x="57" y="7"/>
                      <a:pt x="57" y="7"/>
                      <a:pt x="57" y="7"/>
                    </a:cubicBezTo>
                    <a:cubicBezTo>
                      <a:pt x="57" y="7"/>
                      <a:pt x="57" y="7"/>
                      <a:pt x="57" y="7"/>
                    </a:cubicBezTo>
                    <a:cubicBezTo>
                      <a:pt x="57" y="7"/>
                      <a:pt x="57" y="7"/>
                      <a:pt x="57" y="7"/>
                    </a:cubicBezTo>
                    <a:cubicBezTo>
                      <a:pt x="57" y="7"/>
                      <a:pt x="57" y="7"/>
                      <a:pt x="57" y="7"/>
                    </a:cubicBezTo>
                    <a:cubicBezTo>
                      <a:pt x="57" y="7"/>
                      <a:pt x="57" y="7"/>
                      <a:pt x="57" y="7"/>
                    </a:cubicBezTo>
                    <a:cubicBezTo>
                      <a:pt x="57" y="6"/>
                      <a:pt x="57" y="6"/>
                      <a:pt x="57" y="6"/>
                    </a:cubicBezTo>
                    <a:cubicBezTo>
                      <a:pt x="57" y="6"/>
                      <a:pt x="57" y="6"/>
                      <a:pt x="57" y="6"/>
                    </a:cubicBezTo>
                    <a:cubicBezTo>
                      <a:pt x="57" y="6"/>
                      <a:pt x="57" y="6"/>
                      <a:pt x="57"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6"/>
                    </a:cubicBezTo>
                    <a:cubicBezTo>
                      <a:pt x="56" y="6"/>
                      <a:pt x="56" y="6"/>
                      <a:pt x="56" y="5"/>
                    </a:cubicBezTo>
                    <a:cubicBezTo>
                      <a:pt x="56" y="5"/>
                      <a:pt x="56" y="5"/>
                      <a:pt x="55" y="5"/>
                    </a:cubicBezTo>
                    <a:cubicBezTo>
                      <a:pt x="55" y="5"/>
                      <a:pt x="55" y="5"/>
                      <a:pt x="55" y="5"/>
                    </a:cubicBezTo>
                    <a:cubicBezTo>
                      <a:pt x="55" y="5"/>
                      <a:pt x="55" y="5"/>
                      <a:pt x="55" y="5"/>
                    </a:cubicBezTo>
                    <a:cubicBezTo>
                      <a:pt x="55" y="5"/>
                      <a:pt x="55" y="5"/>
                      <a:pt x="55" y="5"/>
                    </a:cubicBezTo>
                    <a:cubicBezTo>
                      <a:pt x="55" y="4"/>
                      <a:pt x="55" y="4"/>
                      <a:pt x="55" y="4"/>
                    </a:cubicBezTo>
                    <a:cubicBezTo>
                      <a:pt x="54" y="4"/>
                      <a:pt x="54" y="4"/>
                      <a:pt x="54" y="4"/>
                    </a:cubicBezTo>
                    <a:cubicBezTo>
                      <a:pt x="54" y="4"/>
                      <a:pt x="54" y="4"/>
                      <a:pt x="54" y="4"/>
                    </a:cubicBezTo>
                    <a:cubicBezTo>
                      <a:pt x="54" y="4"/>
                      <a:pt x="54" y="4"/>
                      <a:pt x="54" y="4"/>
                    </a:cubicBezTo>
                    <a:cubicBezTo>
                      <a:pt x="54" y="4"/>
                      <a:pt x="54" y="4"/>
                      <a:pt x="54" y="4"/>
                    </a:cubicBezTo>
                    <a:cubicBezTo>
                      <a:pt x="54" y="4"/>
                      <a:pt x="54" y="3"/>
                      <a:pt x="54" y="3"/>
                    </a:cubicBezTo>
                    <a:cubicBezTo>
                      <a:pt x="54" y="3"/>
                      <a:pt x="53" y="3"/>
                      <a:pt x="53" y="3"/>
                    </a:cubicBezTo>
                    <a:cubicBezTo>
                      <a:pt x="53" y="3"/>
                      <a:pt x="53" y="3"/>
                      <a:pt x="53" y="3"/>
                    </a:cubicBezTo>
                    <a:cubicBezTo>
                      <a:pt x="53" y="3"/>
                      <a:pt x="53" y="3"/>
                      <a:pt x="53" y="3"/>
                    </a:cubicBezTo>
                    <a:cubicBezTo>
                      <a:pt x="53" y="3"/>
                      <a:pt x="53" y="3"/>
                      <a:pt x="53" y="3"/>
                    </a:cubicBezTo>
                    <a:cubicBezTo>
                      <a:pt x="53" y="3"/>
                      <a:pt x="52" y="3"/>
                      <a:pt x="52" y="3"/>
                    </a:cubicBezTo>
                    <a:cubicBezTo>
                      <a:pt x="52" y="3"/>
                      <a:pt x="52" y="3"/>
                      <a:pt x="52" y="3"/>
                    </a:cubicBezTo>
                    <a:cubicBezTo>
                      <a:pt x="52" y="3"/>
                      <a:pt x="52" y="2"/>
                      <a:pt x="52" y="2"/>
                    </a:cubicBezTo>
                    <a:cubicBezTo>
                      <a:pt x="52" y="2"/>
                      <a:pt x="52" y="2"/>
                      <a:pt x="52" y="2"/>
                    </a:cubicBezTo>
                    <a:cubicBezTo>
                      <a:pt x="52" y="2"/>
                      <a:pt x="52" y="2"/>
                      <a:pt x="52" y="2"/>
                    </a:cubicBezTo>
                    <a:cubicBezTo>
                      <a:pt x="52" y="2"/>
                      <a:pt x="52" y="2"/>
                      <a:pt x="52"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1"/>
                    </a:cubicBezTo>
                    <a:cubicBezTo>
                      <a:pt x="51" y="1"/>
                      <a:pt x="51" y="1"/>
                      <a:pt x="51" y="1"/>
                    </a:cubicBezTo>
                    <a:cubicBezTo>
                      <a:pt x="51" y="1"/>
                      <a:pt x="51" y="1"/>
                      <a:pt x="51" y="1"/>
                    </a:cubicBezTo>
                    <a:cubicBezTo>
                      <a:pt x="51" y="1"/>
                      <a:pt x="51" y="1"/>
                      <a:pt x="51" y="1"/>
                    </a:cubicBezTo>
                    <a:cubicBezTo>
                      <a:pt x="51" y="1"/>
                      <a:pt x="51" y="1"/>
                      <a:pt x="51" y="1"/>
                    </a:cubicBezTo>
                    <a:cubicBezTo>
                      <a:pt x="51" y="1"/>
                      <a:pt x="51" y="1"/>
                      <a:pt x="51" y="1"/>
                    </a:cubicBezTo>
                    <a:cubicBezTo>
                      <a:pt x="51" y="1"/>
                      <a:pt x="51" y="1"/>
                      <a:pt x="51" y="1"/>
                    </a:cubicBezTo>
                    <a:cubicBezTo>
                      <a:pt x="51" y="1"/>
                      <a:pt x="51" y="1"/>
                      <a:pt x="51" y="1"/>
                    </a:cubicBezTo>
                    <a:cubicBezTo>
                      <a:pt x="51" y="1"/>
                      <a:pt x="50" y="1"/>
                      <a:pt x="50" y="1"/>
                    </a:cubicBezTo>
                    <a:cubicBezTo>
                      <a:pt x="50" y="1"/>
                      <a:pt x="50" y="1"/>
                      <a:pt x="50" y="1"/>
                    </a:cubicBezTo>
                    <a:cubicBezTo>
                      <a:pt x="50" y="1"/>
                      <a:pt x="50" y="1"/>
                      <a:pt x="50" y="1"/>
                    </a:cubicBezTo>
                    <a:cubicBezTo>
                      <a:pt x="50" y="1"/>
                      <a:pt x="50" y="1"/>
                      <a:pt x="50" y="1"/>
                    </a:cubicBezTo>
                    <a:cubicBezTo>
                      <a:pt x="50" y="1"/>
                      <a:pt x="50" y="1"/>
                      <a:pt x="50" y="1"/>
                    </a:cubicBezTo>
                    <a:cubicBezTo>
                      <a:pt x="50" y="1"/>
                      <a:pt x="50" y="1"/>
                      <a:pt x="50" y="1"/>
                    </a:cubicBezTo>
                    <a:cubicBezTo>
                      <a:pt x="50" y="1"/>
                      <a:pt x="50" y="1"/>
                      <a:pt x="50" y="1"/>
                    </a:cubicBezTo>
                    <a:cubicBezTo>
                      <a:pt x="50" y="1"/>
                      <a:pt x="50" y="1"/>
                      <a:pt x="50" y="1"/>
                    </a:cubicBezTo>
                    <a:cubicBezTo>
                      <a:pt x="50" y="1"/>
                      <a:pt x="50" y="1"/>
                      <a:pt x="50" y="1"/>
                    </a:cubicBezTo>
                    <a:cubicBezTo>
                      <a:pt x="50" y="0"/>
                      <a:pt x="50" y="0"/>
                      <a:pt x="50" y="0"/>
                    </a:cubicBezTo>
                    <a:cubicBezTo>
                      <a:pt x="50" y="0"/>
                      <a:pt x="50" y="0"/>
                      <a:pt x="50" y="0"/>
                    </a:cubicBezTo>
                    <a:cubicBezTo>
                      <a:pt x="50" y="0"/>
                      <a:pt x="50" y="0"/>
                      <a:pt x="50" y="0"/>
                    </a:cubicBezTo>
                    <a:cubicBezTo>
                      <a:pt x="50" y="0"/>
                      <a:pt x="50" y="0"/>
                      <a:pt x="50" y="0"/>
                    </a:cubicBezTo>
                    <a:cubicBezTo>
                      <a:pt x="49" y="0"/>
                      <a:pt x="49" y="0"/>
                      <a:pt x="49" y="0"/>
                    </a:cubicBezTo>
                    <a:cubicBezTo>
                      <a:pt x="49" y="0"/>
                      <a:pt x="49" y="0"/>
                      <a:pt x="49" y="0"/>
                    </a:cubicBezTo>
                    <a:cubicBezTo>
                      <a:pt x="49" y="0"/>
                      <a:pt x="49" y="0"/>
                      <a:pt x="49" y="0"/>
                    </a:cubicBezTo>
                    <a:cubicBezTo>
                      <a:pt x="49" y="0"/>
                      <a:pt x="49" y="0"/>
                      <a:pt x="49" y="0"/>
                    </a:cubicBezTo>
                    <a:cubicBezTo>
                      <a:pt x="49" y="0"/>
                      <a:pt x="49" y="0"/>
                      <a:pt x="49" y="0"/>
                    </a:cubicBezTo>
                    <a:cubicBezTo>
                      <a:pt x="49"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8" y="0"/>
                      <a:pt x="48" y="0"/>
                      <a:pt x="48" y="0"/>
                    </a:cubicBezTo>
                    <a:cubicBezTo>
                      <a:pt x="47" y="0"/>
                      <a:pt x="47" y="0"/>
                      <a:pt x="47" y="0"/>
                    </a:cubicBezTo>
                    <a:cubicBezTo>
                      <a:pt x="47" y="0"/>
                      <a:pt x="47" y="0"/>
                      <a:pt x="47" y="0"/>
                    </a:cubicBezTo>
                    <a:cubicBezTo>
                      <a:pt x="47" y="0"/>
                      <a:pt x="47" y="0"/>
                      <a:pt x="47" y="0"/>
                    </a:cubicBezTo>
                    <a:cubicBezTo>
                      <a:pt x="47" y="0"/>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6" y="0"/>
                      <a:pt x="46" y="0"/>
                    </a:cubicBezTo>
                    <a:cubicBezTo>
                      <a:pt x="46" y="0"/>
                      <a:pt x="45" y="0"/>
                      <a:pt x="45" y="0"/>
                    </a:cubicBezTo>
                    <a:cubicBezTo>
                      <a:pt x="45" y="0"/>
                      <a:pt x="45" y="0"/>
                      <a:pt x="45" y="0"/>
                    </a:cubicBezTo>
                    <a:cubicBezTo>
                      <a:pt x="45" y="0"/>
                      <a:pt x="45" y="0"/>
                      <a:pt x="45" y="0"/>
                    </a:cubicBezTo>
                    <a:cubicBezTo>
                      <a:pt x="44" y="0"/>
                      <a:pt x="44" y="0"/>
                      <a:pt x="44" y="0"/>
                    </a:cubicBezTo>
                    <a:cubicBezTo>
                      <a:pt x="44" y="0"/>
                      <a:pt x="44" y="0"/>
                      <a:pt x="44" y="0"/>
                    </a:cubicBezTo>
                    <a:cubicBezTo>
                      <a:pt x="44" y="0"/>
                      <a:pt x="44" y="0"/>
                      <a:pt x="44" y="0"/>
                    </a:cubicBezTo>
                    <a:cubicBezTo>
                      <a:pt x="44" y="0"/>
                      <a:pt x="44"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3" y="0"/>
                    </a:cubicBezTo>
                    <a:cubicBezTo>
                      <a:pt x="43" y="0"/>
                      <a:pt x="43"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0"/>
                      <a:pt x="42" y="0"/>
                      <a:pt x="42" y="0"/>
                    </a:cubicBezTo>
                    <a:cubicBezTo>
                      <a:pt x="42" y="1"/>
                      <a:pt x="41" y="1"/>
                      <a:pt x="41"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1" y="1"/>
                    </a:cubicBezTo>
                    <a:cubicBezTo>
                      <a:pt x="41" y="1"/>
                      <a:pt x="41" y="1"/>
                      <a:pt x="41" y="1"/>
                    </a:cubicBezTo>
                    <a:cubicBezTo>
                      <a:pt x="41" y="1"/>
                      <a:pt x="40" y="1"/>
                      <a:pt x="40" y="1"/>
                    </a:cubicBezTo>
                    <a:cubicBezTo>
                      <a:pt x="40" y="1"/>
                      <a:pt x="40" y="1"/>
                      <a:pt x="40" y="1"/>
                    </a:cubicBezTo>
                    <a:cubicBezTo>
                      <a:pt x="40" y="1"/>
                      <a:pt x="40" y="1"/>
                      <a:pt x="40" y="1"/>
                    </a:cubicBezTo>
                    <a:cubicBezTo>
                      <a:pt x="40" y="1"/>
                      <a:pt x="40" y="1"/>
                      <a:pt x="40" y="1"/>
                    </a:cubicBezTo>
                    <a:cubicBezTo>
                      <a:pt x="40" y="1"/>
                      <a:pt x="40" y="1"/>
                      <a:pt x="40" y="1"/>
                    </a:cubicBezTo>
                    <a:cubicBezTo>
                      <a:pt x="40" y="1"/>
                      <a:pt x="40" y="1"/>
                      <a:pt x="40" y="1"/>
                    </a:cubicBezTo>
                    <a:cubicBezTo>
                      <a:pt x="40" y="1"/>
                      <a:pt x="40" y="1"/>
                      <a:pt x="40" y="1"/>
                    </a:cubicBezTo>
                    <a:cubicBezTo>
                      <a:pt x="40" y="1"/>
                      <a:pt x="40" y="1"/>
                      <a:pt x="40" y="1"/>
                    </a:cubicBezTo>
                    <a:cubicBezTo>
                      <a:pt x="40" y="2"/>
                      <a:pt x="40" y="2"/>
                      <a:pt x="39" y="2"/>
                    </a:cubicBezTo>
                    <a:cubicBezTo>
                      <a:pt x="39" y="2"/>
                      <a:pt x="39" y="2"/>
                      <a:pt x="39" y="2"/>
                    </a:cubicBezTo>
                    <a:cubicBezTo>
                      <a:pt x="39" y="2"/>
                      <a:pt x="39" y="2"/>
                      <a:pt x="39" y="2"/>
                    </a:cubicBezTo>
                    <a:cubicBezTo>
                      <a:pt x="39" y="2"/>
                      <a:pt x="39" y="2"/>
                      <a:pt x="39" y="2"/>
                    </a:cubicBezTo>
                    <a:cubicBezTo>
                      <a:pt x="39" y="2"/>
                      <a:pt x="39" y="2"/>
                      <a:pt x="39" y="2"/>
                    </a:cubicBezTo>
                    <a:cubicBezTo>
                      <a:pt x="39" y="2"/>
                      <a:pt x="39" y="2"/>
                      <a:pt x="39" y="2"/>
                    </a:cubicBezTo>
                    <a:cubicBezTo>
                      <a:pt x="39" y="1"/>
                      <a:pt x="39" y="1"/>
                      <a:pt x="39" y="1"/>
                    </a:cubicBezTo>
                    <a:cubicBezTo>
                      <a:pt x="39" y="1"/>
                      <a:pt x="39" y="1"/>
                      <a:pt x="39" y="1"/>
                    </a:cubicBezTo>
                    <a:cubicBezTo>
                      <a:pt x="39" y="1"/>
                      <a:pt x="39" y="1"/>
                      <a:pt x="39" y="1"/>
                    </a:cubicBezTo>
                    <a:cubicBezTo>
                      <a:pt x="39" y="1"/>
                      <a:pt x="38" y="1"/>
                      <a:pt x="38" y="1"/>
                    </a:cubicBezTo>
                    <a:cubicBezTo>
                      <a:pt x="38" y="1"/>
                      <a:pt x="38" y="1"/>
                      <a:pt x="38" y="1"/>
                    </a:cubicBezTo>
                    <a:cubicBezTo>
                      <a:pt x="38" y="1"/>
                      <a:pt x="38" y="1"/>
                      <a:pt x="38" y="1"/>
                    </a:cubicBezTo>
                    <a:cubicBezTo>
                      <a:pt x="38" y="2"/>
                      <a:pt x="38" y="2"/>
                      <a:pt x="38"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6" y="2"/>
                      <a:pt x="36" y="2"/>
                    </a:cubicBezTo>
                    <a:cubicBezTo>
                      <a:pt x="36" y="2"/>
                      <a:pt x="36" y="2"/>
                      <a:pt x="36" y="2"/>
                    </a:cubicBezTo>
                    <a:cubicBezTo>
                      <a:pt x="36" y="2"/>
                      <a:pt x="36" y="2"/>
                      <a:pt x="36" y="2"/>
                    </a:cubicBezTo>
                    <a:cubicBezTo>
                      <a:pt x="36" y="2"/>
                      <a:pt x="36" y="2"/>
                      <a:pt x="36" y="2"/>
                    </a:cubicBezTo>
                    <a:cubicBezTo>
                      <a:pt x="36" y="2"/>
                      <a:pt x="36" y="2"/>
                      <a:pt x="36" y="2"/>
                    </a:cubicBezTo>
                    <a:cubicBezTo>
                      <a:pt x="36" y="2"/>
                      <a:pt x="36" y="2"/>
                      <a:pt x="36" y="2"/>
                    </a:cubicBezTo>
                    <a:cubicBezTo>
                      <a:pt x="36" y="1"/>
                      <a:pt x="36" y="1"/>
                      <a:pt x="36" y="1"/>
                    </a:cubicBezTo>
                    <a:cubicBezTo>
                      <a:pt x="36" y="1"/>
                      <a:pt x="36" y="1"/>
                      <a:pt x="36" y="1"/>
                    </a:cubicBezTo>
                    <a:cubicBezTo>
                      <a:pt x="36" y="1"/>
                      <a:pt x="36" y="1"/>
                      <a:pt x="36" y="1"/>
                    </a:cubicBezTo>
                    <a:cubicBezTo>
                      <a:pt x="36" y="1"/>
                      <a:pt x="36" y="1"/>
                      <a:pt x="36" y="1"/>
                    </a:cubicBezTo>
                    <a:cubicBezTo>
                      <a:pt x="35" y="1"/>
                      <a:pt x="35" y="1"/>
                      <a:pt x="35" y="1"/>
                    </a:cubicBezTo>
                    <a:cubicBezTo>
                      <a:pt x="35" y="1"/>
                      <a:pt x="35" y="1"/>
                      <a:pt x="35" y="1"/>
                    </a:cubicBezTo>
                    <a:cubicBezTo>
                      <a:pt x="35" y="1"/>
                      <a:pt x="35" y="1"/>
                      <a:pt x="35" y="1"/>
                    </a:cubicBezTo>
                    <a:cubicBezTo>
                      <a:pt x="35" y="1"/>
                      <a:pt x="35" y="1"/>
                      <a:pt x="35" y="1"/>
                    </a:cubicBezTo>
                    <a:cubicBezTo>
                      <a:pt x="35" y="1"/>
                      <a:pt x="35" y="1"/>
                      <a:pt x="35" y="1"/>
                    </a:cubicBezTo>
                    <a:cubicBezTo>
                      <a:pt x="35" y="1"/>
                      <a:pt x="35" y="1"/>
                      <a:pt x="35" y="1"/>
                    </a:cubicBezTo>
                    <a:cubicBezTo>
                      <a:pt x="35" y="2"/>
                      <a:pt x="35" y="2"/>
                      <a:pt x="35" y="2"/>
                    </a:cubicBezTo>
                    <a:cubicBezTo>
                      <a:pt x="35" y="2"/>
                      <a:pt x="35" y="2"/>
                      <a:pt x="35"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4" y="2"/>
                      <a:pt x="34" y="2"/>
                      <a:pt x="34" y="2"/>
                    </a:cubicBezTo>
                    <a:cubicBezTo>
                      <a:pt x="33" y="2"/>
                      <a:pt x="33" y="2"/>
                      <a:pt x="33" y="2"/>
                    </a:cubicBezTo>
                    <a:cubicBezTo>
                      <a:pt x="33" y="2"/>
                      <a:pt x="33" y="2"/>
                      <a:pt x="33" y="2"/>
                    </a:cubicBezTo>
                    <a:cubicBezTo>
                      <a:pt x="33" y="2"/>
                      <a:pt x="33" y="2"/>
                      <a:pt x="33" y="2"/>
                    </a:cubicBezTo>
                    <a:cubicBezTo>
                      <a:pt x="33" y="2"/>
                      <a:pt x="33" y="2"/>
                      <a:pt x="33" y="2"/>
                    </a:cubicBezTo>
                    <a:cubicBezTo>
                      <a:pt x="33" y="2"/>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3"/>
                      <a:pt x="33" y="3"/>
                    </a:cubicBezTo>
                    <a:cubicBezTo>
                      <a:pt x="33" y="3"/>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2" y="4"/>
                    </a:cubicBezTo>
                    <a:cubicBezTo>
                      <a:pt x="32" y="4"/>
                      <a:pt x="32" y="4"/>
                      <a:pt x="32" y="4"/>
                    </a:cubicBezTo>
                    <a:cubicBezTo>
                      <a:pt x="32" y="4"/>
                      <a:pt x="32" y="4"/>
                      <a:pt x="32" y="5"/>
                    </a:cubicBezTo>
                    <a:cubicBezTo>
                      <a:pt x="32" y="5"/>
                      <a:pt x="32" y="5"/>
                      <a:pt x="32" y="5"/>
                    </a:cubicBezTo>
                    <a:cubicBezTo>
                      <a:pt x="32" y="5"/>
                      <a:pt x="32" y="5"/>
                      <a:pt x="32" y="5"/>
                    </a:cubicBezTo>
                    <a:cubicBezTo>
                      <a:pt x="32" y="5"/>
                      <a:pt x="33" y="5"/>
                      <a:pt x="33" y="5"/>
                    </a:cubicBezTo>
                    <a:cubicBezTo>
                      <a:pt x="33" y="5"/>
                      <a:pt x="33" y="5"/>
                      <a:pt x="33" y="5"/>
                    </a:cubicBezTo>
                    <a:cubicBezTo>
                      <a:pt x="33" y="5"/>
                      <a:pt x="33" y="5"/>
                      <a:pt x="33" y="5"/>
                    </a:cubicBezTo>
                    <a:cubicBezTo>
                      <a:pt x="33" y="5"/>
                      <a:pt x="33" y="5"/>
                      <a:pt x="33" y="5"/>
                    </a:cubicBezTo>
                    <a:cubicBezTo>
                      <a:pt x="33" y="5"/>
                      <a:pt x="33" y="5"/>
                      <a:pt x="33" y="5"/>
                    </a:cubicBezTo>
                    <a:cubicBezTo>
                      <a:pt x="33" y="5"/>
                      <a:pt x="33" y="5"/>
                      <a:pt x="33" y="5"/>
                    </a:cubicBezTo>
                    <a:cubicBezTo>
                      <a:pt x="33" y="5"/>
                      <a:pt x="33" y="5"/>
                      <a:pt x="33" y="5"/>
                    </a:cubicBezTo>
                    <a:cubicBezTo>
                      <a:pt x="33" y="6"/>
                      <a:pt x="33" y="6"/>
                      <a:pt x="33" y="6"/>
                    </a:cubicBezTo>
                    <a:cubicBezTo>
                      <a:pt x="33" y="6"/>
                      <a:pt x="33" y="6"/>
                      <a:pt x="33" y="6"/>
                    </a:cubicBezTo>
                    <a:cubicBezTo>
                      <a:pt x="34" y="6"/>
                      <a:pt x="34" y="6"/>
                      <a:pt x="34" y="6"/>
                    </a:cubicBezTo>
                    <a:cubicBezTo>
                      <a:pt x="34" y="6"/>
                      <a:pt x="34" y="6"/>
                      <a:pt x="34" y="6"/>
                    </a:cubicBezTo>
                    <a:cubicBezTo>
                      <a:pt x="34" y="6"/>
                      <a:pt x="34" y="6"/>
                      <a:pt x="34" y="6"/>
                    </a:cubicBezTo>
                    <a:cubicBezTo>
                      <a:pt x="34" y="6"/>
                      <a:pt x="34" y="6"/>
                      <a:pt x="34" y="6"/>
                    </a:cubicBezTo>
                    <a:cubicBezTo>
                      <a:pt x="34" y="6"/>
                      <a:pt x="34" y="6"/>
                      <a:pt x="34" y="6"/>
                    </a:cubicBezTo>
                    <a:cubicBezTo>
                      <a:pt x="34" y="7"/>
                      <a:pt x="34" y="7"/>
                      <a:pt x="34" y="7"/>
                    </a:cubicBezTo>
                    <a:cubicBezTo>
                      <a:pt x="34" y="7"/>
                      <a:pt x="34" y="7"/>
                      <a:pt x="34" y="7"/>
                    </a:cubicBezTo>
                    <a:cubicBezTo>
                      <a:pt x="34" y="7"/>
                      <a:pt x="34" y="7"/>
                      <a:pt x="34" y="7"/>
                    </a:cubicBezTo>
                    <a:cubicBezTo>
                      <a:pt x="34" y="7"/>
                      <a:pt x="34" y="7"/>
                      <a:pt x="34" y="7"/>
                    </a:cubicBezTo>
                    <a:cubicBezTo>
                      <a:pt x="34" y="7"/>
                      <a:pt x="34" y="7"/>
                      <a:pt x="34" y="7"/>
                    </a:cubicBezTo>
                    <a:cubicBezTo>
                      <a:pt x="34" y="7"/>
                      <a:pt x="34" y="7"/>
                      <a:pt x="34" y="7"/>
                    </a:cubicBezTo>
                    <a:cubicBezTo>
                      <a:pt x="34" y="7"/>
                      <a:pt x="34" y="7"/>
                      <a:pt x="34" y="7"/>
                    </a:cubicBezTo>
                    <a:cubicBezTo>
                      <a:pt x="34" y="7"/>
                      <a:pt x="34" y="7"/>
                      <a:pt x="34" y="7"/>
                    </a:cubicBezTo>
                    <a:cubicBezTo>
                      <a:pt x="34" y="7"/>
                      <a:pt x="34"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3" y="7"/>
                      <a:pt x="33" y="7"/>
                    </a:cubicBezTo>
                    <a:cubicBezTo>
                      <a:pt x="33" y="7"/>
                      <a:pt x="32" y="7"/>
                      <a:pt x="32" y="7"/>
                    </a:cubicBezTo>
                    <a:cubicBezTo>
                      <a:pt x="32" y="7"/>
                      <a:pt x="32" y="7"/>
                      <a:pt x="32" y="6"/>
                    </a:cubicBezTo>
                    <a:cubicBezTo>
                      <a:pt x="32" y="6"/>
                      <a:pt x="32" y="6"/>
                      <a:pt x="32" y="6"/>
                    </a:cubicBezTo>
                    <a:cubicBezTo>
                      <a:pt x="32" y="6"/>
                      <a:pt x="32" y="6"/>
                      <a:pt x="32" y="6"/>
                    </a:cubicBezTo>
                    <a:cubicBezTo>
                      <a:pt x="32" y="6"/>
                      <a:pt x="32" y="6"/>
                      <a:pt x="32" y="6"/>
                    </a:cubicBezTo>
                    <a:cubicBezTo>
                      <a:pt x="32" y="6"/>
                      <a:pt x="32" y="7"/>
                      <a:pt x="32" y="7"/>
                    </a:cubicBezTo>
                    <a:cubicBezTo>
                      <a:pt x="32" y="7"/>
                      <a:pt x="32" y="7"/>
                      <a:pt x="32" y="7"/>
                    </a:cubicBezTo>
                    <a:cubicBezTo>
                      <a:pt x="32" y="7"/>
                      <a:pt x="32" y="7"/>
                      <a:pt x="32" y="7"/>
                    </a:cubicBezTo>
                    <a:cubicBezTo>
                      <a:pt x="32" y="7"/>
                      <a:pt x="32" y="7"/>
                      <a:pt x="32" y="7"/>
                    </a:cubicBezTo>
                    <a:cubicBezTo>
                      <a:pt x="32" y="7"/>
                      <a:pt x="32"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1" y="7"/>
                      <a:pt x="31" y="7"/>
                    </a:cubicBezTo>
                    <a:cubicBezTo>
                      <a:pt x="31"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7"/>
                    </a:cubicBezTo>
                    <a:cubicBezTo>
                      <a:pt x="30" y="7"/>
                      <a:pt x="30" y="7"/>
                      <a:pt x="30" y="6"/>
                    </a:cubicBezTo>
                    <a:cubicBezTo>
                      <a:pt x="30" y="6"/>
                      <a:pt x="30" y="6"/>
                      <a:pt x="30" y="6"/>
                    </a:cubicBezTo>
                    <a:cubicBezTo>
                      <a:pt x="30" y="6"/>
                      <a:pt x="30" y="6"/>
                      <a:pt x="30" y="6"/>
                    </a:cubicBezTo>
                    <a:cubicBezTo>
                      <a:pt x="30" y="6"/>
                      <a:pt x="30" y="6"/>
                      <a:pt x="30" y="6"/>
                    </a:cubicBezTo>
                    <a:cubicBezTo>
                      <a:pt x="30" y="6"/>
                      <a:pt x="30" y="6"/>
                      <a:pt x="30" y="6"/>
                    </a:cubicBezTo>
                    <a:cubicBezTo>
                      <a:pt x="30" y="6"/>
                      <a:pt x="30" y="6"/>
                      <a:pt x="30" y="6"/>
                    </a:cubicBezTo>
                    <a:cubicBezTo>
                      <a:pt x="30" y="6"/>
                      <a:pt x="30" y="6"/>
                      <a:pt x="30" y="6"/>
                    </a:cubicBezTo>
                    <a:cubicBezTo>
                      <a:pt x="30" y="6"/>
                      <a:pt x="30" y="6"/>
                      <a:pt x="29" y="6"/>
                    </a:cubicBezTo>
                    <a:cubicBezTo>
                      <a:pt x="29" y="6"/>
                      <a:pt x="29" y="6"/>
                      <a:pt x="29" y="6"/>
                    </a:cubicBezTo>
                    <a:cubicBezTo>
                      <a:pt x="29" y="6"/>
                      <a:pt x="29" y="6"/>
                      <a:pt x="29" y="6"/>
                    </a:cubicBezTo>
                    <a:cubicBezTo>
                      <a:pt x="29" y="6"/>
                      <a:pt x="29" y="6"/>
                      <a:pt x="29" y="6"/>
                    </a:cubicBezTo>
                    <a:cubicBezTo>
                      <a:pt x="29" y="6"/>
                      <a:pt x="28" y="6"/>
                      <a:pt x="28" y="6"/>
                    </a:cubicBezTo>
                    <a:cubicBezTo>
                      <a:pt x="28" y="6"/>
                      <a:pt x="28" y="6"/>
                      <a:pt x="28" y="6"/>
                    </a:cubicBezTo>
                    <a:cubicBezTo>
                      <a:pt x="28" y="6"/>
                      <a:pt x="28" y="6"/>
                      <a:pt x="28" y="6"/>
                    </a:cubicBezTo>
                    <a:cubicBezTo>
                      <a:pt x="28" y="6"/>
                      <a:pt x="28" y="6"/>
                      <a:pt x="28" y="6"/>
                    </a:cubicBezTo>
                    <a:cubicBezTo>
                      <a:pt x="27" y="6"/>
                      <a:pt x="27" y="6"/>
                      <a:pt x="27" y="6"/>
                    </a:cubicBezTo>
                    <a:cubicBezTo>
                      <a:pt x="27" y="6"/>
                      <a:pt x="27" y="7"/>
                      <a:pt x="27" y="7"/>
                    </a:cubicBezTo>
                    <a:cubicBezTo>
                      <a:pt x="27" y="7"/>
                      <a:pt x="27" y="6"/>
                      <a:pt x="27" y="6"/>
                    </a:cubicBezTo>
                    <a:cubicBezTo>
                      <a:pt x="27" y="6"/>
                      <a:pt x="27" y="6"/>
                      <a:pt x="27" y="6"/>
                    </a:cubicBezTo>
                    <a:cubicBezTo>
                      <a:pt x="27" y="6"/>
                      <a:pt x="26" y="6"/>
                      <a:pt x="26" y="6"/>
                    </a:cubicBezTo>
                    <a:cubicBezTo>
                      <a:pt x="26" y="6"/>
                      <a:pt x="26" y="6"/>
                      <a:pt x="26" y="6"/>
                    </a:cubicBezTo>
                    <a:cubicBezTo>
                      <a:pt x="26" y="6"/>
                      <a:pt x="26" y="6"/>
                      <a:pt x="26" y="6"/>
                    </a:cubicBezTo>
                    <a:cubicBezTo>
                      <a:pt x="26" y="6"/>
                      <a:pt x="26" y="6"/>
                      <a:pt x="26" y="6"/>
                    </a:cubicBezTo>
                    <a:cubicBezTo>
                      <a:pt x="26" y="6"/>
                      <a:pt x="26" y="6"/>
                      <a:pt x="26" y="6"/>
                    </a:cubicBezTo>
                    <a:cubicBezTo>
                      <a:pt x="25" y="6"/>
                      <a:pt x="25" y="6"/>
                      <a:pt x="25" y="6"/>
                    </a:cubicBezTo>
                    <a:cubicBezTo>
                      <a:pt x="25" y="6"/>
                      <a:pt x="25" y="6"/>
                      <a:pt x="25" y="6"/>
                    </a:cubicBezTo>
                    <a:cubicBezTo>
                      <a:pt x="25" y="6"/>
                      <a:pt x="25" y="6"/>
                      <a:pt x="25" y="6"/>
                    </a:cubicBezTo>
                    <a:cubicBezTo>
                      <a:pt x="25" y="6"/>
                      <a:pt x="25" y="6"/>
                      <a:pt x="25" y="6"/>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6" y="7"/>
                    </a:cubicBezTo>
                    <a:cubicBezTo>
                      <a:pt x="26" y="8"/>
                      <a:pt x="26" y="8"/>
                      <a:pt x="26" y="8"/>
                    </a:cubicBezTo>
                    <a:cubicBezTo>
                      <a:pt x="26" y="8"/>
                      <a:pt x="25" y="8"/>
                      <a:pt x="25" y="8"/>
                    </a:cubicBezTo>
                    <a:cubicBezTo>
                      <a:pt x="25" y="8"/>
                      <a:pt x="25" y="8"/>
                      <a:pt x="25" y="8"/>
                    </a:cubicBezTo>
                    <a:cubicBezTo>
                      <a:pt x="25" y="8"/>
                      <a:pt x="25" y="8"/>
                      <a:pt x="25" y="8"/>
                    </a:cubicBezTo>
                    <a:cubicBezTo>
                      <a:pt x="25" y="8"/>
                      <a:pt x="25" y="8"/>
                      <a:pt x="25" y="8"/>
                    </a:cubicBezTo>
                    <a:cubicBezTo>
                      <a:pt x="25" y="8"/>
                      <a:pt x="25" y="8"/>
                      <a:pt x="25" y="8"/>
                    </a:cubicBezTo>
                    <a:cubicBezTo>
                      <a:pt x="25" y="8"/>
                      <a:pt x="25" y="8"/>
                      <a:pt x="25" y="8"/>
                    </a:cubicBezTo>
                    <a:cubicBezTo>
                      <a:pt x="25" y="7"/>
                      <a:pt x="25" y="7"/>
                      <a:pt x="24" y="7"/>
                    </a:cubicBezTo>
                    <a:cubicBezTo>
                      <a:pt x="24" y="7"/>
                      <a:pt x="24" y="7"/>
                      <a:pt x="24" y="7"/>
                    </a:cubicBezTo>
                    <a:cubicBezTo>
                      <a:pt x="24" y="7"/>
                      <a:pt x="24" y="7"/>
                      <a:pt x="24" y="7"/>
                    </a:cubicBezTo>
                    <a:cubicBezTo>
                      <a:pt x="24" y="7"/>
                      <a:pt x="24" y="7"/>
                      <a:pt x="24" y="7"/>
                    </a:cubicBezTo>
                    <a:cubicBezTo>
                      <a:pt x="24" y="7"/>
                      <a:pt x="24" y="7"/>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8"/>
                      <a:pt x="24" y="8"/>
                      <a:pt x="24" y="8"/>
                    </a:cubicBezTo>
                    <a:cubicBezTo>
                      <a:pt x="24" y="9"/>
                      <a:pt x="24" y="9"/>
                      <a:pt x="24" y="9"/>
                    </a:cubicBezTo>
                    <a:cubicBezTo>
                      <a:pt x="24" y="9"/>
                      <a:pt x="24" y="9"/>
                      <a:pt x="24" y="9"/>
                    </a:cubicBezTo>
                    <a:cubicBezTo>
                      <a:pt x="24" y="9"/>
                      <a:pt x="24" y="9"/>
                      <a:pt x="24" y="9"/>
                    </a:cubicBezTo>
                    <a:cubicBezTo>
                      <a:pt x="24" y="9"/>
                      <a:pt x="24" y="9"/>
                      <a:pt x="24" y="9"/>
                    </a:cubicBezTo>
                    <a:cubicBezTo>
                      <a:pt x="24" y="9"/>
                      <a:pt x="24" y="9"/>
                      <a:pt x="24" y="9"/>
                    </a:cubicBezTo>
                    <a:cubicBezTo>
                      <a:pt x="24" y="9"/>
                      <a:pt x="25" y="9"/>
                      <a:pt x="25" y="9"/>
                    </a:cubicBezTo>
                    <a:cubicBezTo>
                      <a:pt x="25" y="9"/>
                      <a:pt x="25" y="9"/>
                      <a:pt x="25" y="9"/>
                    </a:cubicBezTo>
                    <a:cubicBezTo>
                      <a:pt x="25" y="10"/>
                      <a:pt x="25" y="10"/>
                      <a:pt x="25" y="10"/>
                    </a:cubicBezTo>
                    <a:cubicBezTo>
                      <a:pt x="25" y="10"/>
                      <a:pt x="25" y="10"/>
                      <a:pt x="25" y="10"/>
                    </a:cubicBezTo>
                    <a:cubicBezTo>
                      <a:pt x="25" y="10"/>
                      <a:pt x="25" y="10"/>
                      <a:pt x="25" y="10"/>
                    </a:cubicBezTo>
                    <a:cubicBezTo>
                      <a:pt x="26" y="10"/>
                      <a:pt x="26" y="10"/>
                      <a:pt x="26" y="10"/>
                    </a:cubicBezTo>
                    <a:cubicBezTo>
                      <a:pt x="26" y="10"/>
                      <a:pt x="26" y="10"/>
                      <a:pt x="26" y="10"/>
                    </a:cubicBezTo>
                    <a:cubicBezTo>
                      <a:pt x="26" y="10"/>
                      <a:pt x="26" y="10"/>
                      <a:pt x="26" y="10"/>
                    </a:cubicBezTo>
                    <a:cubicBezTo>
                      <a:pt x="26" y="9"/>
                      <a:pt x="26" y="9"/>
                      <a:pt x="26" y="9"/>
                    </a:cubicBezTo>
                    <a:cubicBezTo>
                      <a:pt x="26" y="9"/>
                      <a:pt x="27" y="9"/>
                      <a:pt x="27" y="9"/>
                    </a:cubicBezTo>
                    <a:cubicBezTo>
                      <a:pt x="27" y="9"/>
                      <a:pt x="27" y="9"/>
                      <a:pt x="27" y="9"/>
                    </a:cubicBezTo>
                    <a:cubicBezTo>
                      <a:pt x="27" y="9"/>
                      <a:pt x="27" y="10"/>
                      <a:pt x="28" y="10"/>
                    </a:cubicBezTo>
                    <a:cubicBezTo>
                      <a:pt x="28" y="10"/>
                      <a:pt x="28" y="10"/>
                      <a:pt x="28" y="10"/>
                    </a:cubicBezTo>
                    <a:cubicBezTo>
                      <a:pt x="28" y="10"/>
                      <a:pt x="28" y="10"/>
                      <a:pt x="28" y="10"/>
                    </a:cubicBezTo>
                    <a:cubicBezTo>
                      <a:pt x="28" y="10"/>
                      <a:pt x="27" y="10"/>
                      <a:pt x="27" y="10"/>
                    </a:cubicBezTo>
                    <a:cubicBezTo>
                      <a:pt x="27" y="10"/>
                      <a:pt x="27" y="10"/>
                      <a:pt x="27" y="10"/>
                    </a:cubicBezTo>
                    <a:cubicBezTo>
                      <a:pt x="27" y="10"/>
                      <a:pt x="27" y="10"/>
                      <a:pt x="27" y="10"/>
                    </a:cubicBezTo>
                    <a:cubicBezTo>
                      <a:pt x="26" y="10"/>
                      <a:pt x="26" y="10"/>
                      <a:pt x="26" y="11"/>
                    </a:cubicBezTo>
                    <a:cubicBezTo>
                      <a:pt x="26" y="11"/>
                      <a:pt x="26" y="11"/>
                      <a:pt x="26" y="11"/>
                    </a:cubicBezTo>
                    <a:cubicBezTo>
                      <a:pt x="26" y="11"/>
                      <a:pt x="26" y="11"/>
                      <a:pt x="25" y="11"/>
                    </a:cubicBezTo>
                    <a:cubicBezTo>
                      <a:pt x="25" y="11"/>
                      <a:pt x="25" y="12"/>
                      <a:pt x="25" y="12"/>
                    </a:cubicBezTo>
                    <a:cubicBezTo>
                      <a:pt x="25" y="12"/>
                      <a:pt x="25" y="12"/>
                      <a:pt x="25" y="12"/>
                    </a:cubicBezTo>
                    <a:cubicBezTo>
                      <a:pt x="25" y="12"/>
                      <a:pt x="24" y="12"/>
                      <a:pt x="24" y="12"/>
                    </a:cubicBezTo>
                    <a:cubicBezTo>
                      <a:pt x="24" y="12"/>
                      <a:pt x="24" y="12"/>
                      <a:pt x="24" y="12"/>
                    </a:cubicBezTo>
                    <a:cubicBezTo>
                      <a:pt x="24" y="12"/>
                      <a:pt x="24" y="12"/>
                      <a:pt x="24" y="12"/>
                    </a:cubicBezTo>
                    <a:cubicBezTo>
                      <a:pt x="23" y="12"/>
                      <a:pt x="23" y="12"/>
                      <a:pt x="23" y="12"/>
                    </a:cubicBezTo>
                    <a:cubicBezTo>
                      <a:pt x="23" y="12"/>
                      <a:pt x="23" y="12"/>
                      <a:pt x="23" y="12"/>
                    </a:cubicBezTo>
                    <a:cubicBezTo>
                      <a:pt x="22" y="12"/>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1"/>
                      <a:pt x="21" y="11"/>
                    </a:cubicBezTo>
                    <a:cubicBezTo>
                      <a:pt x="21" y="11"/>
                      <a:pt x="21" y="11"/>
                      <a:pt x="21" y="11"/>
                    </a:cubicBezTo>
                    <a:cubicBezTo>
                      <a:pt x="21" y="11"/>
                      <a:pt x="21" y="11"/>
                      <a:pt x="21" y="11"/>
                    </a:cubicBezTo>
                    <a:cubicBezTo>
                      <a:pt x="21" y="12"/>
                      <a:pt x="20" y="12"/>
                      <a:pt x="20" y="12"/>
                    </a:cubicBezTo>
                    <a:cubicBezTo>
                      <a:pt x="20" y="12"/>
                      <a:pt x="20" y="12"/>
                      <a:pt x="20" y="12"/>
                    </a:cubicBezTo>
                    <a:cubicBezTo>
                      <a:pt x="20" y="12"/>
                      <a:pt x="20" y="12"/>
                      <a:pt x="20" y="12"/>
                    </a:cubicBezTo>
                    <a:cubicBezTo>
                      <a:pt x="20" y="12"/>
                      <a:pt x="19" y="12"/>
                      <a:pt x="19" y="12"/>
                    </a:cubicBezTo>
                    <a:cubicBezTo>
                      <a:pt x="19" y="12"/>
                      <a:pt x="19" y="12"/>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8" y="13"/>
                      <a:pt x="18" y="13"/>
                      <a:pt x="18" y="13"/>
                    </a:cubicBezTo>
                    <a:cubicBezTo>
                      <a:pt x="18" y="13"/>
                      <a:pt x="18" y="13"/>
                      <a:pt x="18" y="13"/>
                    </a:cubicBezTo>
                    <a:cubicBezTo>
                      <a:pt x="18" y="13"/>
                      <a:pt x="18" y="13"/>
                      <a:pt x="18" y="13"/>
                    </a:cubicBezTo>
                    <a:cubicBezTo>
                      <a:pt x="18" y="13"/>
                      <a:pt x="18" y="13"/>
                      <a:pt x="18" y="13"/>
                    </a:cubicBezTo>
                    <a:cubicBezTo>
                      <a:pt x="18" y="13"/>
                      <a:pt x="18" y="13"/>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7" y="13"/>
                      <a:pt x="17" y="13"/>
                      <a:pt x="16" y="13"/>
                    </a:cubicBezTo>
                    <a:cubicBezTo>
                      <a:pt x="16" y="13"/>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5" y="14"/>
                    </a:cubicBezTo>
                    <a:cubicBezTo>
                      <a:pt x="15" y="14"/>
                      <a:pt x="15" y="14"/>
                      <a:pt x="15" y="14"/>
                    </a:cubicBezTo>
                    <a:cubicBezTo>
                      <a:pt x="15" y="14"/>
                      <a:pt x="15" y="14"/>
                      <a:pt x="15" y="14"/>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5" y="15"/>
                      <a:pt x="15" y="15"/>
                    </a:cubicBezTo>
                    <a:cubicBezTo>
                      <a:pt x="15" y="15"/>
                      <a:pt x="14" y="15"/>
                      <a:pt x="14" y="16"/>
                    </a:cubicBezTo>
                    <a:cubicBezTo>
                      <a:pt x="14" y="16"/>
                      <a:pt x="14" y="16"/>
                      <a:pt x="14" y="16"/>
                    </a:cubicBezTo>
                    <a:cubicBezTo>
                      <a:pt x="14" y="16"/>
                      <a:pt x="14" y="16"/>
                      <a:pt x="14" y="16"/>
                    </a:cubicBezTo>
                    <a:cubicBezTo>
                      <a:pt x="14" y="16"/>
                      <a:pt x="14" y="16"/>
                      <a:pt x="14" y="16"/>
                    </a:cubicBezTo>
                    <a:cubicBezTo>
                      <a:pt x="13" y="16"/>
                      <a:pt x="13" y="16"/>
                      <a:pt x="13" y="16"/>
                    </a:cubicBezTo>
                    <a:cubicBezTo>
                      <a:pt x="13" y="16"/>
                      <a:pt x="13" y="16"/>
                      <a:pt x="13" y="16"/>
                    </a:cubicBezTo>
                    <a:cubicBezTo>
                      <a:pt x="13" y="16"/>
                      <a:pt x="13" y="16"/>
                      <a:pt x="13" y="16"/>
                    </a:cubicBezTo>
                    <a:cubicBezTo>
                      <a:pt x="13" y="17"/>
                      <a:pt x="13" y="17"/>
                      <a:pt x="13" y="17"/>
                    </a:cubicBezTo>
                    <a:cubicBezTo>
                      <a:pt x="13" y="17"/>
                      <a:pt x="13" y="17"/>
                      <a:pt x="13" y="17"/>
                    </a:cubicBezTo>
                    <a:cubicBezTo>
                      <a:pt x="13" y="17"/>
                      <a:pt x="13" y="17"/>
                      <a:pt x="13" y="17"/>
                    </a:cubicBezTo>
                    <a:cubicBezTo>
                      <a:pt x="13" y="17"/>
                      <a:pt x="13" y="17"/>
                      <a:pt x="13" y="18"/>
                    </a:cubicBezTo>
                    <a:cubicBezTo>
                      <a:pt x="13" y="18"/>
                      <a:pt x="13" y="18"/>
                      <a:pt x="13" y="18"/>
                    </a:cubicBezTo>
                    <a:cubicBezTo>
                      <a:pt x="13" y="18"/>
                      <a:pt x="13" y="18"/>
                      <a:pt x="13" y="18"/>
                    </a:cubicBezTo>
                    <a:cubicBezTo>
                      <a:pt x="13" y="18"/>
                      <a:pt x="14" y="18"/>
                      <a:pt x="14" y="18"/>
                    </a:cubicBezTo>
                    <a:cubicBezTo>
                      <a:pt x="14" y="18"/>
                      <a:pt x="14" y="18"/>
                      <a:pt x="14" y="18"/>
                    </a:cubicBezTo>
                    <a:cubicBezTo>
                      <a:pt x="14" y="18"/>
                      <a:pt x="14" y="17"/>
                      <a:pt x="14" y="17"/>
                    </a:cubicBezTo>
                    <a:cubicBezTo>
                      <a:pt x="14" y="17"/>
                      <a:pt x="15" y="17"/>
                      <a:pt x="15" y="17"/>
                    </a:cubicBezTo>
                    <a:cubicBezTo>
                      <a:pt x="15" y="17"/>
                      <a:pt x="15" y="17"/>
                      <a:pt x="15" y="17"/>
                    </a:cubicBezTo>
                    <a:cubicBezTo>
                      <a:pt x="15" y="17"/>
                      <a:pt x="15"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6" y="17"/>
                      <a:pt x="15" y="17"/>
                    </a:cubicBezTo>
                    <a:cubicBezTo>
                      <a:pt x="15" y="17"/>
                      <a:pt x="15" y="17"/>
                      <a:pt x="15" y="17"/>
                    </a:cubicBezTo>
                    <a:cubicBezTo>
                      <a:pt x="15" y="18"/>
                      <a:pt x="15" y="18"/>
                      <a:pt x="15" y="18"/>
                    </a:cubicBezTo>
                    <a:cubicBezTo>
                      <a:pt x="15" y="18"/>
                      <a:pt x="15" y="18"/>
                      <a:pt x="15" y="18"/>
                    </a:cubicBezTo>
                    <a:cubicBezTo>
                      <a:pt x="14" y="19"/>
                      <a:pt x="14" y="19"/>
                      <a:pt x="13" y="19"/>
                    </a:cubicBezTo>
                    <a:cubicBezTo>
                      <a:pt x="13" y="19"/>
                      <a:pt x="13" y="19"/>
                      <a:pt x="13" y="19"/>
                    </a:cubicBezTo>
                    <a:cubicBezTo>
                      <a:pt x="12" y="19"/>
                      <a:pt x="12" y="20"/>
                      <a:pt x="12" y="20"/>
                    </a:cubicBezTo>
                    <a:cubicBezTo>
                      <a:pt x="12" y="20"/>
                      <a:pt x="12" y="20"/>
                      <a:pt x="12" y="20"/>
                    </a:cubicBezTo>
                    <a:cubicBezTo>
                      <a:pt x="12" y="20"/>
                      <a:pt x="12" y="20"/>
                      <a:pt x="12" y="20"/>
                    </a:cubicBezTo>
                    <a:cubicBezTo>
                      <a:pt x="12" y="20"/>
                      <a:pt x="12" y="20"/>
                      <a:pt x="12" y="20"/>
                    </a:cubicBezTo>
                    <a:cubicBezTo>
                      <a:pt x="12" y="20"/>
                      <a:pt x="12" y="20"/>
                      <a:pt x="12"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1"/>
                    </a:cubicBezTo>
                    <a:cubicBezTo>
                      <a:pt x="13" y="21"/>
                      <a:pt x="13" y="21"/>
                      <a:pt x="13" y="21"/>
                    </a:cubicBezTo>
                    <a:cubicBezTo>
                      <a:pt x="13" y="21"/>
                      <a:pt x="13" y="21"/>
                      <a:pt x="13" y="21"/>
                    </a:cubicBezTo>
                    <a:cubicBezTo>
                      <a:pt x="13" y="21"/>
                      <a:pt x="13" y="21"/>
                      <a:pt x="13" y="21"/>
                    </a:cubicBezTo>
                    <a:cubicBezTo>
                      <a:pt x="13" y="21"/>
                      <a:pt x="13" y="21"/>
                      <a:pt x="13" y="21"/>
                    </a:cubicBezTo>
                    <a:cubicBezTo>
                      <a:pt x="13" y="21"/>
                      <a:pt x="13" y="21"/>
                      <a:pt x="13" y="21"/>
                    </a:cubicBezTo>
                    <a:cubicBezTo>
                      <a:pt x="13" y="21"/>
                      <a:pt x="14" y="21"/>
                      <a:pt x="14" y="21"/>
                    </a:cubicBezTo>
                    <a:cubicBezTo>
                      <a:pt x="14" y="21"/>
                      <a:pt x="14" y="21"/>
                      <a:pt x="14" y="21"/>
                    </a:cubicBezTo>
                    <a:cubicBezTo>
                      <a:pt x="14" y="21"/>
                      <a:pt x="14" y="21"/>
                      <a:pt x="14" y="21"/>
                    </a:cubicBezTo>
                    <a:cubicBezTo>
                      <a:pt x="14" y="20"/>
                      <a:pt x="14" y="20"/>
                      <a:pt x="14" y="20"/>
                    </a:cubicBezTo>
                    <a:cubicBezTo>
                      <a:pt x="14" y="20"/>
                      <a:pt x="14" y="20"/>
                      <a:pt x="14" y="20"/>
                    </a:cubicBezTo>
                    <a:cubicBezTo>
                      <a:pt x="14" y="20"/>
                      <a:pt x="14" y="20"/>
                      <a:pt x="14" y="20"/>
                    </a:cubicBezTo>
                    <a:cubicBezTo>
                      <a:pt x="14" y="20"/>
                      <a:pt x="14" y="20"/>
                      <a:pt x="14" y="20"/>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6" y="21"/>
                      <a:pt x="16" y="21"/>
                    </a:cubicBezTo>
                    <a:cubicBezTo>
                      <a:pt x="16" y="21"/>
                      <a:pt x="16" y="21"/>
                      <a:pt x="16" y="21"/>
                    </a:cubicBezTo>
                    <a:cubicBezTo>
                      <a:pt x="16" y="22"/>
                      <a:pt x="16" y="22"/>
                      <a:pt x="16" y="22"/>
                    </a:cubicBezTo>
                    <a:cubicBezTo>
                      <a:pt x="16" y="22"/>
                      <a:pt x="16" y="22"/>
                      <a:pt x="16" y="22"/>
                    </a:cubicBezTo>
                    <a:cubicBezTo>
                      <a:pt x="16" y="22"/>
                      <a:pt x="16" y="22"/>
                      <a:pt x="16" y="22"/>
                    </a:cubicBezTo>
                    <a:cubicBezTo>
                      <a:pt x="16" y="22"/>
                      <a:pt x="16" y="22"/>
                      <a:pt x="16" y="22"/>
                    </a:cubicBezTo>
                    <a:cubicBezTo>
                      <a:pt x="15" y="22"/>
                      <a:pt x="15" y="22"/>
                      <a:pt x="15" y="22"/>
                    </a:cubicBezTo>
                    <a:cubicBezTo>
                      <a:pt x="15" y="22"/>
                      <a:pt x="15" y="22"/>
                      <a:pt x="15" y="22"/>
                    </a:cubicBezTo>
                    <a:cubicBezTo>
                      <a:pt x="15" y="22"/>
                      <a:pt x="15" y="22"/>
                      <a:pt x="15" y="22"/>
                    </a:cubicBezTo>
                    <a:cubicBezTo>
                      <a:pt x="15" y="22"/>
                      <a:pt x="15" y="22"/>
                      <a:pt x="15" y="22"/>
                    </a:cubicBezTo>
                    <a:cubicBezTo>
                      <a:pt x="15" y="22"/>
                      <a:pt x="15" y="22"/>
                      <a:pt x="15" y="22"/>
                    </a:cubicBezTo>
                    <a:cubicBezTo>
                      <a:pt x="15" y="22"/>
                      <a:pt x="15" y="22"/>
                      <a:pt x="15" y="22"/>
                    </a:cubicBezTo>
                    <a:cubicBezTo>
                      <a:pt x="14" y="22"/>
                      <a:pt x="14" y="22"/>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3" y="23"/>
                      <a:pt x="13" y="23"/>
                    </a:cubicBezTo>
                    <a:cubicBezTo>
                      <a:pt x="13" y="23"/>
                      <a:pt x="13" y="23"/>
                      <a:pt x="13" y="23"/>
                    </a:cubicBezTo>
                    <a:cubicBezTo>
                      <a:pt x="13" y="23"/>
                      <a:pt x="13" y="23"/>
                      <a:pt x="13" y="23"/>
                    </a:cubicBezTo>
                    <a:cubicBezTo>
                      <a:pt x="13" y="23"/>
                      <a:pt x="13" y="23"/>
                      <a:pt x="13" y="23"/>
                    </a:cubicBezTo>
                    <a:cubicBezTo>
                      <a:pt x="13" y="23"/>
                      <a:pt x="13" y="23"/>
                      <a:pt x="13" y="23"/>
                    </a:cubicBezTo>
                    <a:cubicBezTo>
                      <a:pt x="13" y="23"/>
                      <a:pt x="13" y="23"/>
                      <a:pt x="13" y="23"/>
                    </a:cubicBezTo>
                    <a:cubicBezTo>
                      <a:pt x="12" y="23"/>
                      <a:pt x="12" y="23"/>
                      <a:pt x="12" y="23"/>
                    </a:cubicBezTo>
                    <a:cubicBezTo>
                      <a:pt x="12" y="23"/>
                      <a:pt x="12" y="23"/>
                      <a:pt x="12" y="23"/>
                    </a:cubicBezTo>
                    <a:cubicBezTo>
                      <a:pt x="12" y="23"/>
                      <a:pt x="12" y="23"/>
                      <a:pt x="12" y="23"/>
                    </a:cubicBezTo>
                    <a:cubicBezTo>
                      <a:pt x="12"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9" y="24"/>
                      <a:pt x="9" y="24"/>
                      <a:pt x="9" y="24"/>
                    </a:cubicBezTo>
                    <a:cubicBezTo>
                      <a:pt x="9" y="24"/>
                      <a:pt x="9" y="24"/>
                      <a:pt x="9" y="24"/>
                    </a:cubicBezTo>
                    <a:cubicBezTo>
                      <a:pt x="9" y="24"/>
                      <a:pt x="9" y="24"/>
                      <a:pt x="9" y="24"/>
                    </a:cubicBezTo>
                    <a:cubicBezTo>
                      <a:pt x="9" y="24"/>
                      <a:pt x="9" y="24"/>
                      <a:pt x="9" y="24"/>
                    </a:cubicBezTo>
                    <a:cubicBezTo>
                      <a:pt x="8" y="24"/>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7" y="26"/>
                      <a:pt x="7" y="26"/>
                      <a:pt x="7" y="26"/>
                    </a:cubicBezTo>
                    <a:cubicBezTo>
                      <a:pt x="7" y="26"/>
                      <a:pt x="7" y="25"/>
                      <a:pt x="7" y="25"/>
                    </a:cubicBezTo>
                    <a:cubicBezTo>
                      <a:pt x="7" y="25"/>
                      <a:pt x="7" y="25"/>
                      <a:pt x="7" y="25"/>
                    </a:cubicBezTo>
                    <a:cubicBezTo>
                      <a:pt x="7" y="25"/>
                      <a:pt x="7" y="25"/>
                      <a:pt x="6"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5" y="26"/>
                      <a:pt x="5" y="26"/>
                      <a:pt x="5" y="26"/>
                    </a:cubicBezTo>
                    <a:cubicBezTo>
                      <a:pt x="5" y="26"/>
                      <a:pt x="5" y="26"/>
                      <a:pt x="5" y="26"/>
                    </a:cubicBezTo>
                    <a:cubicBezTo>
                      <a:pt x="5" y="26"/>
                      <a:pt x="5" y="26"/>
                      <a:pt x="5" y="26"/>
                    </a:cubicBezTo>
                    <a:cubicBezTo>
                      <a:pt x="5" y="26"/>
                      <a:pt x="5"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3" y="26"/>
                    </a:cubicBezTo>
                    <a:cubicBezTo>
                      <a:pt x="3" y="26"/>
                      <a:pt x="3" y="26"/>
                      <a:pt x="3" y="26"/>
                    </a:cubicBezTo>
                    <a:cubicBezTo>
                      <a:pt x="3" y="26"/>
                      <a:pt x="3" y="26"/>
                      <a:pt x="3" y="26"/>
                    </a:cubicBezTo>
                    <a:cubicBezTo>
                      <a:pt x="3" y="26"/>
                      <a:pt x="3" y="27"/>
                      <a:pt x="3" y="27"/>
                    </a:cubicBezTo>
                    <a:cubicBezTo>
                      <a:pt x="3" y="27"/>
                      <a:pt x="3" y="27"/>
                      <a:pt x="3" y="27"/>
                    </a:cubicBezTo>
                    <a:cubicBezTo>
                      <a:pt x="3" y="27"/>
                      <a:pt x="3" y="27"/>
                      <a:pt x="3" y="27"/>
                    </a:cubicBezTo>
                    <a:cubicBezTo>
                      <a:pt x="3" y="27"/>
                      <a:pt x="3" y="27"/>
                      <a:pt x="2" y="27"/>
                    </a:cubicBezTo>
                    <a:cubicBezTo>
                      <a:pt x="2" y="27"/>
                      <a:pt x="2" y="27"/>
                      <a:pt x="2" y="27"/>
                    </a:cubicBezTo>
                    <a:cubicBezTo>
                      <a:pt x="2" y="27"/>
                      <a:pt x="2" y="27"/>
                      <a:pt x="2" y="27"/>
                    </a:cubicBezTo>
                    <a:cubicBezTo>
                      <a:pt x="2" y="27"/>
                      <a:pt x="2" y="27"/>
                      <a:pt x="2" y="27"/>
                    </a:cubicBezTo>
                    <a:cubicBezTo>
                      <a:pt x="2" y="27"/>
                      <a:pt x="2" y="27"/>
                      <a:pt x="2" y="27"/>
                    </a:cubicBezTo>
                    <a:cubicBezTo>
                      <a:pt x="2" y="27"/>
                      <a:pt x="2" y="27"/>
                      <a:pt x="1" y="27"/>
                    </a:cubicBezTo>
                    <a:cubicBezTo>
                      <a:pt x="1" y="27"/>
                      <a:pt x="1" y="27"/>
                      <a:pt x="1" y="27"/>
                    </a:cubicBezTo>
                    <a:cubicBezTo>
                      <a:pt x="1" y="27"/>
                      <a:pt x="1" y="27"/>
                      <a:pt x="1" y="27"/>
                    </a:cubicBezTo>
                    <a:cubicBezTo>
                      <a:pt x="1" y="27"/>
                      <a:pt x="1" y="27"/>
                      <a:pt x="1" y="27"/>
                    </a:cubicBezTo>
                    <a:cubicBezTo>
                      <a:pt x="1" y="27"/>
                      <a:pt x="0" y="27"/>
                      <a:pt x="0" y="27"/>
                    </a:cubicBezTo>
                    <a:cubicBezTo>
                      <a:pt x="0" y="27"/>
                      <a:pt x="0" y="27"/>
                      <a:pt x="0" y="27"/>
                    </a:cubicBezTo>
                    <a:cubicBezTo>
                      <a:pt x="0" y="27"/>
                      <a:pt x="0" y="27"/>
                      <a:pt x="0" y="27"/>
                    </a:cubicBezTo>
                    <a:cubicBezTo>
                      <a:pt x="0" y="27"/>
                      <a:pt x="0" y="27"/>
                      <a:pt x="0" y="27"/>
                    </a:cubicBezTo>
                    <a:cubicBezTo>
                      <a:pt x="0" y="28"/>
                      <a:pt x="0" y="28"/>
                      <a:pt x="0" y="28"/>
                    </a:cubicBezTo>
                    <a:cubicBezTo>
                      <a:pt x="0" y="28"/>
                      <a:pt x="1" y="28"/>
                      <a:pt x="1" y="28"/>
                    </a:cubicBezTo>
                    <a:cubicBezTo>
                      <a:pt x="1" y="28"/>
                      <a:pt x="1" y="28"/>
                      <a:pt x="1" y="28"/>
                    </a:cubicBezTo>
                    <a:cubicBezTo>
                      <a:pt x="1" y="28"/>
                      <a:pt x="1" y="28"/>
                      <a:pt x="2" y="28"/>
                    </a:cubicBezTo>
                    <a:cubicBezTo>
                      <a:pt x="2" y="28"/>
                      <a:pt x="2" y="28"/>
                      <a:pt x="2" y="28"/>
                    </a:cubicBezTo>
                    <a:cubicBezTo>
                      <a:pt x="2" y="28"/>
                      <a:pt x="2" y="28"/>
                      <a:pt x="2" y="28"/>
                    </a:cubicBezTo>
                    <a:cubicBezTo>
                      <a:pt x="2" y="28"/>
                      <a:pt x="2" y="27"/>
                      <a:pt x="2" y="27"/>
                    </a:cubicBezTo>
                    <a:cubicBezTo>
                      <a:pt x="2" y="27"/>
                      <a:pt x="2" y="27"/>
                      <a:pt x="2" y="27"/>
                    </a:cubicBezTo>
                    <a:cubicBezTo>
                      <a:pt x="2" y="27"/>
                      <a:pt x="2" y="27"/>
                      <a:pt x="2" y="27"/>
                    </a:cubicBezTo>
                    <a:cubicBezTo>
                      <a:pt x="2" y="27"/>
                      <a:pt x="2" y="27"/>
                      <a:pt x="2" y="27"/>
                    </a:cubicBezTo>
                    <a:cubicBezTo>
                      <a:pt x="2" y="27"/>
                      <a:pt x="2" y="27"/>
                      <a:pt x="3" y="27"/>
                    </a:cubicBezTo>
                    <a:cubicBezTo>
                      <a:pt x="3" y="27"/>
                      <a:pt x="3" y="27"/>
                      <a:pt x="3" y="27"/>
                    </a:cubicBezTo>
                    <a:cubicBezTo>
                      <a:pt x="3" y="27"/>
                      <a:pt x="3" y="27"/>
                      <a:pt x="3" y="27"/>
                    </a:cubicBezTo>
                    <a:cubicBezTo>
                      <a:pt x="3" y="27"/>
                      <a:pt x="3" y="27"/>
                      <a:pt x="3" y="27"/>
                    </a:cubicBezTo>
                    <a:cubicBezTo>
                      <a:pt x="3" y="27"/>
                      <a:pt x="3" y="27"/>
                      <a:pt x="3" y="27"/>
                    </a:cubicBezTo>
                    <a:cubicBezTo>
                      <a:pt x="3" y="27"/>
                      <a:pt x="3" y="27"/>
                      <a:pt x="4" y="27"/>
                    </a:cubicBezTo>
                    <a:cubicBezTo>
                      <a:pt x="4" y="27"/>
                      <a:pt x="4" y="27"/>
                      <a:pt x="4" y="27"/>
                    </a:cubicBezTo>
                    <a:cubicBezTo>
                      <a:pt x="4" y="27"/>
                      <a:pt x="4" y="27"/>
                      <a:pt x="4" y="27"/>
                    </a:cubicBezTo>
                    <a:cubicBezTo>
                      <a:pt x="4" y="27"/>
                      <a:pt x="5" y="27"/>
                      <a:pt x="5" y="27"/>
                    </a:cubicBezTo>
                    <a:cubicBezTo>
                      <a:pt x="5" y="27"/>
                      <a:pt x="5" y="26"/>
                      <a:pt x="5" y="26"/>
                    </a:cubicBezTo>
                    <a:cubicBezTo>
                      <a:pt x="5" y="26"/>
                      <a:pt x="5" y="26"/>
                      <a:pt x="5" y="26"/>
                    </a:cubicBezTo>
                    <a:cubicBezTo>
                      <a:pt x="6" y="26"/>
                      <a:pt x="6" y="26"/>
                      <a:pt x="6" y="26"/>
                    </a:cubicBezTo>
                    <a:cubicBezTo>
                      <a:pt x="6" y="26"/>
                      <a:pt x="6" y="26"/>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6" y="27"/>
                    </a:cubicBezTo>
                    <a:cubicBezTo>
                      <a:pt x="6" y="27"/>
                      <a:pt x="6" y="27"/>
                      <a:pt x="7" y="27"/>
                    </a:cubicBezTo>
                    <a:cubicBezTo>
                      <a:pt x="7" y="27"/>
                      <a:pt x="7" y="27"/>
                      <a:pt x="7" y="27"/>
                    </a:cubicBezTo>
                    <a:cubicBezTo>
                      <a:pt x="7" y="27"/>
                      <a:pt x="7" y="27"/>
                      <a:pt x="7" y="27"/>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7" y="26"/>
                      <a:pt x="7" y="26"/>
                    </a:cubicBezTo>
                    <a:cubicBezTo>
                      <a:pt x="7"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10" y="26"/>
                      <a:pt x="10" y="26"/>
                      <a:pt x="10" y="26"/>
                    </a:cubicBezTo>
                    <a:cubicBezTo>
                      <a:pt x="10" y="26"/>
                      <a:pt x="10" y="26"/>
                      <a:pt x="10" y="26"/>
                    </a:cubicBezTo>
                    <a:cubicBezTo>
                      <a:pt x="10" y="26"/>
                      <a:pt x="10" y="26"/>
                      <a:pt x="10" y="25"/>
                    </a:cubicBezTo>
                    <a:cubicBezTo>
                      <a:pt x="10" y="25"/>
                      <a:pt x="10" y="25"/>
                      <a:pt x="10" y="25"/>
                    </a:cubicBezTo>
                    <a:cubicBezTo>
                      <a:pt x="10" y="25"/>
                      <a:pt x="10" y="25"/>
                      <a:pt x="10" y="25"/>
                    </a:cubicBezTo>
                    <a:cubicBezTo>
                      <a:pt x="10" y="25"/>
                      <a:pt x="10" y="25"/>
                      <a:pt x="10" y="25"/>
                    </a:cubicBezTo>
                    <a:cubicBezTo>
                      <a:pt x="10" y="25"/>
                      <a:pt x="10" y="25"/>
                      <a:pt x="10" y="25"/>
                    </a:cubicBezTo>
                    <a:cubicBezTo>
                      <a:pt x="10" y="25"/>
                      <a:pt x="10" y="26"/>
                      <a:pt x="10" y="26"/>
                    </a:cubicBezTo>
                    <a:cubicBezTo>
                      <a:pt x="10" y="26"/>
                      <a:pt x="10" y="25"/>
                      <a:pt x="10" y="25"/>
                    </a:cubicBezTo>
                    <a:cubicBezTo>
                      <a:pt x="10" y="25"/>
                      <a:pt x="10" y="25"/>
                      <a:pt x="10" y="25"/>
                    </a:cubicBezTo>
                    <a:cubicBezTo>
                      <a:pt x="10" y="25"/>
                      <a:pt x="10" y="25"/>
                      <a:pt x="10" y="25"/>
                    </a:cubicBezTo>
                    <a:cubicBezTo>
                      <a:pt x="10" y="25"/>
                      <a:pt x="10"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2" y="25"/>
                      <a:pt x="12" y="25"/>
                      <a:pt x="12" y="25"/>
                    </a:cubicBezTo>
                    <a:cubicBezTo>
                      <a:pt x="12" y="25"/>
                      <a:pt x="12" y="25"/>
                      <a:pt x="12" y="25"/>
                    </a:cubicBezTo>
                    <a:cubicBezTo>
                      <a:pt x="12" y="25"/>
                      <a:pt x="12" y="25"/>
                      <a:pt x="12" y="25"/>
                    </a:cubicBezTo>
                    <a:cubicBezTo>
                      <a:pt x="12" y="25"/>
                      <a:pt x="12"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3" y="25"/>
                      <a:pt x="13" y="25"/>
                    </a:cubicBezTo>
                    <a:cubicBezTo>
                      <a:pt x="13" y="25"/>
                      <a:pt x="14" y="25"/>
                      <a:pt x="14" y="25"/>
                    </a:cubicBezTo>
                    <a:cubicBezTo>
                      <a:pt x="14" y="25"/>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4" y="24"/>
                      <a:pt x="14" y="24"/>
                      <a:pt x="14"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5" y="24"/>
                      <a:pt x="15" y="24"/>
                    </a:cubicBezTo>
                    <a:cubicBezTo>
                      <a:pt x="15" y="24"/>
                      <a:pt x="16" y="24"/>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7" y="24"/>
                      <a:pt x="17" y="24"/>
                      <a:pt x="17" y="24"/>
                    </a:cubicBezTo>
                    <a:cubicBezTo>
                      <a:pt x="17" y="24"/>
                      <a:pt x="17" y="24"/>
                      <a:pt x="17" y="23"/>
                    </a:cubicBezTo>
                    <a:cubicBezTo>
                      <a:pt x="17" y="23"/>
                      <a:pt x="17" y="23"/>
                      <a:pt x="17" y="23"/>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9" y="23"/>
                      <a:pt x="19" y="23"/>
                    </a:cubicBezTo>
                    <a:cubicBezTo>
                      <a:pt x="19" y="23"/>
                      <a:pt x="19" y="23"/>
                      <a:pt x="19" y="23"/>
                    </a:cubicBezTo>
                    <a:cubicBezTo>
                      <a:pt x="19" y="23"/>
                      <a:pt x="19" y="23"/>
                      <a:pt x="19" y="23"/>
                    </a:cubicBezTo>
                    <a:cubicBezTo>
                      <a:pt x="19" y="23"/>
                      <a:pt x="19" y="23"/>
                      <a:pt x="19" y="23"/>
                    </a:cubicBezTo>
                    <a:cubicBezTo>
                      <a:pt x="19" y="23"/>
                      <a:pt x="19" y="23"/>
                      <a:pt x="20" y="23"/>
                    </a:cubicBezTo>
                    <a:cubicBezTo>
                      <a:pt x="20" y="23"/>
                      <a:pt x="20" y="22"/>
                      <a:pt x="20" y="22"/>
                    </a:cubicBezTo>
                    <a:cubicBezTo>
                      <a:pt x="20" y="22"/>
                      <a:pt x="20" y="22"/>
                      <a:pt x="20" y="22"/>
                    </a:cubicBezTo>
                    <a:cubicBezTo>
                      <a:pt x="20" y="22"/>
                      <a:pt x="20" y="22"/>
                      <a:pt x="20" y="22"/>
                    </a:cubicBezTo>
                    <a:cubicBezTo>
                      <a:pt x="20" y="21"/>
                      <a:pt x="20" y="21"/>
                      <a:pt x="20" y="21"/>
                    </a:cubicBezTo>
                    <a:cubicBezTo>
                      <a:pt x="20" y="21"/>
                      <a:pt x="21" y="21"/>
                      <a:pt x="21" y="21"/>
                    </a:cubicBezTo>
                    <a:cubicBezTo>
                      <a:pt x="21" y="21"/>
                      <a:pt x="21" y="21"/>
                      <a:pt x="21" y="21"/>
                    </a:cubicBezTo>
                    <a:cubicBezTo>
                      <a:pt x="21" y="21"/>
                      <a:pt x="21" y="21"/>
                      <a:pt x="21" y="21"/>
                    </a:cubicBezTo>
                    <a:cubicBezTo>
                      <a:pt x="21" y="21"/>
                      <a:pt x="21" y="21"/>
                      <a:pt x="21" y="21"/>
                    </a:cubicBezTo>
                    <a:cubicBezTo>
                      <a:pt x="21" y="20"/>
                      <a:pt x="21" y="20"/>
                      <a:pt x="22" y="20"/>
                    </a:cubicBezTo>
                    <a:cubicBezTo>
                      <a:pt x="22" y="20"/>
                      <a:pt x="22" y="20"/>
                      <a:pt x="22" y="20"/>
                    </a:cubicBezTo>
                    <a:cubicBezTo>
                      <a:pt x="22" y="20"/>
                      <a:pt x="22" y="20"/>
                      <a:pt x="22" y="20"/>
                    </a:cubicBezTo>
                    <a:cubicBezTo>
                      <a:pt x="23" y="20"/>
                      <a:pt x="23" y="20"/>
                      <a:pt x="23" y="20"/>
                    </a:cubicBezTo>
                    <a:cubicBezTo>
                      <a:pt x="23" y="20"/>
                      <a:pt x="24" y="20"/>
                      <a:pt x="24" y="20"/>
                    </a:cubicBezTo>
                    <a:cubicBezTo>
                      <a:pt x="24" y="20"/>
                      <a:pt x="24" y="20"/>
                      <a:pt x="24" y="20"/>
                    </a:cubicBezTo>
                    <a:cubicBezTo>
                      <a:pt x="24" y="20"/>
                      <a:pt x="25" y="20"/>
                      <a:pt x="25" y="19"/>
                    </a:cubicBezTo>
                    <a:cubicBezTo>
                      <a:pt x="25" y="19"/>
                      <a:pt x="25" y="19"/>
                      <a:pt x="25" y="19"/>
                    </a:cubicBezTo>
                    <a:cubicBezTo>
                      <a:pt x="25" y="19"/>
                      <a:pt x="25" y="19"/>
                      <a:pt x="25" y="19"/>
                    </a:cubicBezTo>
                    <a:cubicBezTo>
                      <a:pt x="25" y="19"/>
                      <a:pt x="26" y="19"/>
                      <a:pt x="26" y="19"/>
                    </a:cubicBezTo>
                    <a:cubicBezTo>
                      <a:pt x="26" y="19"/>
                      <a:pt x="26" y="19"/>
                      <a:pt x="26" y="19"/>
                    </a:cubicBezTo>
                    <a:cubicBezTo>
                      <a:pt x="26" y="19"/>
                      <a:pt x="27" y="19"/>
                      <a:pt x="27" y="19"/>
                    </a:cubicBezTo>
                    <a:cubicBezTo>
                      <a:pt x="27" y="18"/>
                      <a:pt x="28" y="18"/>
                      <a:pt x="28" y="18"/>
                    </a:cubicBezTo>
                    <a:cubicBezTo>
                      <a:pt x="28" y="18"/>
                      <a:pt x="28" y="18"/>
                      <a:pt x="28" y="18"/>
                    </a:cubicBezTo>
                    <a:cubicBezTo>
                      <a:pt x="28" y="18"/>
                      <a:pt x="28" y="18"/>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19"/>
                      <a:pt x="26" y="20"/>
                      <a:pt x="26" y="20"/>
                    </a:cubicBezTo>
                    <a:cubicBezTo>
                      <a:pt x="26" y="20"/>
                      <a:pt x="26" y="20"/>
                      <a:pt x="26" y="20"/>
                    </a:cubicBezTo>
                    <a:cubicBezTo>
                      <a:pt x="25" y="20"/>
                      <a:pt x="25" y="20"/>
                      <a:pt x="25" y="20"/>
                    </a:cubicBezTo>
                    <a:cubicBezTo>
                      <a:pt x="25" y="20"/>
                      <a:pt x="25" y="20"/>
                      <a:pt x="25" y="20"/>
                    </a:cubicBezTo>
                    <a:cubicBezTo>
                      <a:pt x="25" y="20"/>
                      <a:pt x="25" y="20"/>
                      <a:pt x="24" y="20"/>
                    </a:cubicBezTo>
                    <a:cubicBezTo>
                      <a:pt x="24" y="20"/>
                      <a:pt x="24" y="21"/>
                      <a:pt x="24" y="21"/>
                    </a:cubicBezTo>
                    <a:cubicBezTo>
                      <a:pt x="24" y="21"/>
                      <a:pt x="24" y="21"/>
                      <a:pt x="24" y="21"/>
                    </a:cubicBezTo>
                    <a:cubicBezTo>
                      <a:pt x="24" y="21"/>
                      <a:pt x="23" y="21"/>
                      <a:pt x="23" y="21"/>
                    </a:cubicBezTo>
                    <a:cubicBezTo>
                      <a:pt x="23" y="21"/>
                      <a:pt x="23" y="21"/>
                      <a:pt x="23" y="21"/>
                    </a:cubicBezTo>
                    <a:cubicBezTo>
                      <a:pt x="23" y="21"/>
                      <a:pt x="23" y="21"/>
                      <a:pt x="23" y="22"/>
                    </a:cubicBezTo>
                    <a:cubicBezTo>
                      <a:pt x="23" y="22"/>
                      <a:pt x="23" y="22"/>
                      <a:pt x="23" y="22"/>
                    </a:cubicBezTo>
                    <a:cubicBezTo>
                      <a:pt x="23" y="22"/>
                      <a:pt x="23" y="22"/>
                      <a:pt x="23" y="22"/>
                    </a:cubicBezTo>
                    <a:cubicBezTo>
                      <a:pt x="23" y="22"/>
                      <a:pt x="23" y="22"/>
                      <a:pt x="23" y="22"/>
                    </a:cubicBezTo>
                    <a:cubicBezTo>
                      <a:pt x="23" y="22"/>
                      <a:pt x="23" y="22"/>
                      <a:pt x="23" y="22"/>
                    </a:cubicBezTo>
                    <a:cubicBezTo>
                      <a:pt x="23" y="22"/>
                      <a:pt x="23" y="22"/>
                      <a:pt x="23" y="22"/>
                    </a:cubicBezTo>
                    <a:cubicBezTo>
                      <a:pt x="23" y="22"/>
                      <a:pt x="23" y="22"/>
                      <a:pt x="23" y="22"/>
                    </a:cubicBezTo>
                    <a:cubicBezTo>
                      <a:pt x="24" y="22"/>
                      <a:pt x="24" y="22"/>
                      <a:pt x="24" y="22"/>
                    </a:cubicBezTo>
                    <a:cubicBezTo>
                      <a:pt x="24" y="22"/>
                      <a:pt x="24" y="22"/>
                      <a:pt x="24" y="22"/>
                    </a:cubicBezTo>
                    <a:cubicBezTo>
                      <a:pt x="24"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1"/>
                      <a:pt x="25"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6" y="21"/>
                      <a:pt x="26" y="21"/>
                    </a:cubicBezTo>
                    <a:cubicBezTo>
                      <a:pt x="26" y="21"/>
                      <a:pt x="27" y="21"/>
                      <a:pt x="27" y="21"/>
                    </a:cubicBezTo>
                    <a:cubicBezTo>
                      <a:pt x="27" y="21"/>
                      <a:pt x="27" y="21"/>
                      <a:pt x="27" y="21"/>
                    </a:cubicBezTo>
                    <a:cubicBezTo>
                      <a:pt x="27" y="21"/>
                      <a:pt x="27" y="21"/>
                      <a:pt x="27" y="21"/>
                    </a:cubicBezTo>
                    <a:cubicBezTo>
                      <a:pt x="27" y="21"/>
                      <a:pt x="27" y="21"/>
                      <a:pt x="27" y="21"/>
                    </a:cubicBezTo>
                    <a:cubicBezTo>
                      <a:pt x="27" y="21"/>
                      <a:pt x="27" y="21"/>
                      <a:pt x="27" y="21"/>
                    </a:cubicBezTo>
                    <a:cubicBezTo>
                      <a:pt x="27" y="21"/>
                      <a:pt x="27" y="21"/>
                      <a:pt x="27" y="21"/>
                    </a:cubicBezTo>
                    <a:cubicBezTo>
                      <a:pt x="27" y="21"/>
                      <a:pt x="27" y="21"/>
                      <a:pt x="27" y="21"/>
                    </a:cubicBezTo>
                    <a:cubicBezTo>
                      <a:pt x="27" y="21"/>
                      <a:pt x="27" y="21"/>
                      <a:pt x="27" y="21"/>
                    </a:cubicBezTo>
                    <a:cubicBezTo>
                      <a:pt x="27" y="21"/>
                      <a:pt x="28" y="21"/>
                      <a:pt x="28" y="21"/>
                    </a:cubicBezTo>
                    <a:cubicBezTo>
                      <a:pt x="28" y="21"/>
                      <a:pt x="28" y="21"/>
                      <a:pt x="28" y="21"/>
                    </a:cubicBezTo>
                    <a:cubicBezTo>
                      <a:pt x="28" y="21"/>
                      <a:pt x="28" y="21"/>
                      <a:pt x="28" y="20"/>
                    </a:cubicBezTo>
                    <a:cubicBezTo>
                      <a:pt x="28" y="20"/>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0" y="20"/>
                    </a:cubicBezTo>
                    <a:cubicBezTo>
                      <a:pt x="30" y="20"/>
                      <a:pt x="30"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1" y="20"/>
                      <a:pt x="31" y="20"/>
                    </a:cubicBezTo>
                    <a:cubicBezTo>
                      <a:pt x="31" y="20"/>
                      <a:pt x="30" y="20"/>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1"/>
                      <a:pt x="31" y="21"/>
                    </a:cubicBezTo>
                    <a:cubicBezTo>
                      <a:pt x="31" y="21"/>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1" y="22"/>
                    </a:cubicBezTo>
                    <a:cubicBezTo>
                      <a:pt x="31" y="22"/>
                      <a:pt x="31" y="22"/>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3"/>
                      <a:pt x="32" y="23"/>
                      <a:pt x="32" y="23"/>
                    </a:cubicBezTo>
                    <a:cubicBezTo>
                      <a:pt x="32" y="23"/>
                      <a:pt x="32" y="23"/>
                      <a:pt x="32"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3" y="23"/>
                      <a:pt x="33" y="23"/>
                    </a:cubicBezTo>
                    <a:cubicBezTo>
                      <a:pt x="33" y="23"/>
                      <a:pt x="34" y="23"/>
                      <a:pt x="34" y="23"/>
                    </a:cubicBezTo>
                    <a:cubicBezTo>
                      <a:pt x="34" y="23"/>
                      <a:pt x="34" y="23"/>
                      <a:pt x="34" y="23"/>
                    </a:cubicBezTo>
                    <a:cubicBezTo>
                      <a:pt x="34" y="23"/>
                      <a:pt x="34" y="23"/>
                      <a:pt x="34" y="23"/>
                    </a:cubicBezTo>
                    <a:cubicBezTo>
                      <a:pt x="34" y="23"/>
                      <a:pt x="34" y="23"/>
                      <a:pt x="34" y="23"/>
                    </a:cubicBezTo>
                    <a:cubicBezTo>
                      <a:pt x="34" y="23"/>
                      <a:pt x="34" y="23"/>
                      <a:pt x="34" y="23"/>
                    </a:cubicBezTo>
                    <a:cubicBezTo>
                      <a:pt x="34" y="23"/>
                      <a:pt x="34" y="23"/>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4" y="24"/>
                      <a:pt x="34" y="24"/>
                      <a:pt x="34"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4"/>
                      <a:pt x="33" y="24"/>
                    </a:cubicBezTo>
                    <a:cubicBezTo>
                      <a:pt x="33" y="24"/>
                      <a:pt x="33" y="25"/>
                      <a:pt x="33" y="25"/>
                    </a:cubicBezTo>
                    <a:cubicBezTo>
                      <a:pt x="33" y="25"/>
                      <a:pt x="33" y="25"/>
                      <a:pt x="33" y="25"/>
                    </a:cubicBezTo>
                    <a:cubicBezTo>
                      <a:pt x="33" y="25"/>
                      <a:pt x="33" y="25"/>
                      <a:pt x="33" y="25"/>
                    </a:cubicBezTo>
                    <a:cubicBezTo>
                      <a:pt x="34" y="25"/>
                      <a:pt x="34" y="25"/>
                      <a:pt x="34" y="25"/>
                    </a:cubicBezTo>
                    <a:cubicBezTo>
                      <a:pt x="34" y="25"/>
                      <a:pt x="34" y="25"/>
                      <a:pt x="34" y="25"/>
                    </a:cubicBezTo>
                    <a:cubicBezTo>
                      <a:pt x="34" y="25"/>
                      <a:pt x="34" y="25"/>
                      <a:pt x="34" y="25"/>
                    </a:cubicBezTo>
                    <a:cubicBezTo>
                      <a:pt x="34" y="25"/>
                      <a:pt x="33" y="25"/>
                      <a:pt x="33" y="25"/>
                    </a:cubicBezTo>
                    <a:cubicBezTo>
                      <a:pt x="33" y="25"/>
                      <a:pt x="33" y="25"/>
                      <a:pt x="33" y="25"/>
                    </a:cubicBezTo>
                    <a:cubicBezTo>
                      <a:pt x="33" y="25"/>
                      <a:pt x="33" y="25"/>
                      <a:pt x="33" y="25"/>
                    </a:cubicBezTo>
                    <a:cubicBezTo>
                      <a:pt x="33" y="25"/>
                      <a:pt x="33" y="25"/>
                      <a:pt x="33" y="25"/>
                    </a:cubicBezTo>
                    <a:cubicBezTo>
                      <a:pt x="33" y="25"/>
                      <a:pt x="33" y="25"/>
                      <a:pt x="33" y="25"/>
                    </a:cubicBezTo>
                    <a:cubicBezTo>
                      <a:pt x="33" y="25"/>
                      <a:pt x="33" y="25"/>
                      <a:pt x="33" y="25"/>
                    </a:cubicBezTo>
                    <a:cubicBezTo>
                      <a:pt x="33" y="25"/>
                      <a:pt x="33" y="26"/>
                      <a:pt x="33" y="26"/>
                    </a:cubicBezTo>
                    <a:cubicBezTo>
                      <a:pt x="33" y="26"/>
                      <a:pt x="33" y="26"/>
                      <a:pt x="33" y="26"/>
                    </a:cubicBezTo>
                    <a:cubicBezTo>
                      <a:pt x="33" y="26"/>
                      <a:pt x="33" y="26"/>
                      <a:pt x="33" y="26"/>
                    </a:cubicBezTo>
                    <a:cubicBezTo>
                      <a:pt x="33" y="26"/>
                      <a:pt x="33" y="26"/>
                      <a:pt x="33" y="26"/>
                    </a:cubicBezTo>
                    <a:cubicBezTo>
                      <a:pt x="33" y="26"/>
                      <a:pt x="33" y="26"/>
                      <a:pt x="33" y="26"/>
                    </a:cubicBezTo>
                    <a:cubicBezTo>
                      <a:pt x="33" y="26"/>
                      <a:pt x="33" y="26"/>
                      <a:pt x="33" y="26"/>
                    </a:cubicBezTo>
                    <a:cubicBezTo>
                      <a:pt x="33" y="27"/>
                      <a:pt x="33" y="27"/>
                      <a:pt x="33" y="27"/>
                    </a:cubicBezTo>
                    <a:cubicBezTo>
                      <a:pt x="33" y="27"/>
                      <a:pt x="33" y="27"/>
                      <a:pt x="33" y="27"/>
                    </a:cubicBezTo>
                    <a:cubicBezTo>
                      <a:pt x="33" y="27"/>
                      <a:pt x="33" y="27"/>
                      <a:pt x="33" y="27"/>
                    </a:cubicBezTo>
                    <a:cubicBezTo>
                      <a:pt x="33" y="27"/>
                      <a:pt x="33" y="27"/>
                      <a:pt x="33" y="27"/>
                    </a:cubicBezTo>
                    <a:cubicBezTo>
                      <a:pt x="33" y="27"/>
                      <a:pt x="33" y="27"/>
                      <a:pt x="33" y="27"/>
                    </a:cubicBezTo>
                    <a:cubicBezTo>
                      <a:pt x="33" y="27"/>
                      <a:pt x="33" y="27"/>
                      <a:pt x="33" y="27"/>
                    </a:cubicBezTo>
                    <a:cubicBezTo>
                      <a:pt x="33" y="27"/>
                      <a:pt x="33" y="27"/>
                      <a:pt x="34" y="27"/>
                    </a:cubicBezTo>
                    <a:cubicBezTo>
                      <a:pt x="34" y="27"/>
                      <a:pt x="34" y="27"/>
                      <a:pt x="34" y="27"/>
                    </a:cubicBezTo>
                    <a:cubicBezTo>
                      <a:pt x="34" y="27"/>
                      <a:pt x="34" y="27"/>
                      <a:pt x="34" y="27"/>
                    </a:cubicBezTo>
                    <a:cubicBezTo>
                      <a:pt x="34" y="27"/>
                      <a:pt x="34" y="27"/>
                      <a:pt x="34" y="27"/>
                    </a:cubicBezTo>
                    <a:cubicBezTo>
                      <a:pt x="34" y="27"/>
                      <a:pt x="34" y="27"/>
                      <a:pt x="34" y="27"/>
                    </a:cubicBezTo>
                    <a:cubicBezTo>
                      <a:pt x="34" y="27"/>
                      <a:pt x="34" y="27"/>
                      <a:pt x="34" y="26"/>
                    </a:cubicBezTo>
                    <a:cubicBezTo>
                      <a:pt x="34" y="26"/>
                      <a:pt x="34" y="26"/>
                      <a:pt x="34" y="26"/>
                    </a:cubicBezTo>
                    <a:cubicBezTo>
                      <a:pt x="34" y="26"/>
                      <a:pt x="34" y="26"/>
                      <a:pt x="34" y="26"/>
                    </a:cubicBezTo>
                    <a:cubicBezTo>
                      <a:pt x="34" y="26"/>
                      <a:pt x="34" y="26"/>
                      <a:pt x="34" y="26"/>
                    </a:cubicBezTo>
                    <a:cubicBezTo>
                      <a:pt x="34" y="26"/>
                      <a:pt x="34" y="26"/>
                      <a:pt x="34" y="26"/>
                    </a:cubicBezTo>
                    <a:cubicBezTo>
                      <a:pt x="34" y="26"/>
                      <a:pt x="34" y="27"/>
                      <a:pt x="35" y="27"/>
                    </a:cubicBezTo>
                    <a:cubicBezTo>
                      <a:pt x="35" y="27"/>
                      <a:pt x="35" y="27"/>
                      <a:pt x="35" y="27"/>
                    </a:cubicBezTo>
                    <a:cubicBezTo>
                      <a:pt x="35" y="27"/>
                      <a:pt x="35" y="27"/>
                      <a:pt x="35" y="27"/>
                    </a:cubicBezTo>
                    <a:cubicBezTo>
                      <a:pt x="35" y="26"/>
                      <a:pt x="35" y="26"/>
                      <a:pt x="35" y="26"/>
                    </a:cubicBezTo>
                    <a:cubicBezTo>
                      <a:pt x="35" y="26"/>
                      <a:pt x="35" y="26"/>
                      <a:pt x="35" y="26"/>
                    </a:cubicBezTo>
                    <a:cubicBezTo>
                      <a:pt x="35" y="27"/>
                      <a:pt x="35" y="27"/>
                      <a:pt x="35" y="27"/>
                    </a:cubicBezTo>
                    <a:cubicBezTo>
                      <a:pt x="35" y="27"/>
                      <a:pt x="35" y="27"/>
                      <a:pt x="35" y="27"/>
                    </a:cubicBezTo>
                    <a:cubicBezTo>
                      <a:pt x="35" y="27"/>
                      <a:pt x="34" y="27"/>
                      <a:pt x="34" y="27"/>
                    </a:cubicBezTo>
                    <a:cubicBezTo>
                      <a:pt x="34" y="27"/>
                      <a:pt x="34" y="27"/>
                      <a:pt x="34" y="27"/>
                    </a:cubicBezTo>
                    <a:cubicBezTo>
                      <a:pt x="34" y="27"/>
                      <a:pt x="34" y="27"/>
                      <a:pt x="34" y="27"/>
                    </a:cubicBezTo>
                    <a:cubicBezTo>
                      <a:pt x="34" y="28"/>
                      <a:pt x="34" y="28"/>
                      <a:pt x="34" y="28"/>
                    </a:cubicBezTo>
                    <a:cubicBezTo>
                      <a:pt x="34" y="28"/>
                      <a:pt x="34" y="27"/>
                      <a:pt x="34" y="27"/>
                    </a:cubicBezTo>
                    <a:cubicBezTo>
                      <a:pt x="34" y="27"/>
                      <a:pt x="34" y="27"/>
                      <a:pt x="34" y="27"/>
                    </a:cubicBezTo>
                    <a:cubicBezTo>
                      <a:pt x="34" y="27"/>
                      <a:pt x="34" y="27"/>
                      <a:pt x="34" y="27"/>
                    </a:cubicBezTo>
                    <a:cubicBezTo>
                      <a:pt x="34" y="27"/>
                      <a:pt x="34" y="27"/>
                      <a:pt x="34" y="27"/>
                    </a:cubicBezTo>
                    <a:cubicBezTo>
                      <a:pt x="35" y="27"/>
                      <a:pt x="35" y="27"/>
                      <a:pt x="35" y="28"/>
                    </a:cubicBezTo>
                    <a:cubicBezTo>
                      <a:pt x="34" y="28"/>
                      <a:pt x="34" y="28"/>
                      <a:pt x="34" y="28"/>
                    </a:cubicBezTo>
                    <a:cubicBezTo>
                      <a:pt x="34" y="28"/>
                      <a:pt x="34" y="28"/>
                      <a:pt x="34" y="28"/>
                    </a:cubicBezTo>
                    <a:cubicBezTo>
                      <a:pt x="34" y="28"/>
                      <a:pt x="34" y="28"/>
                      <a:pt x="34" y="28"/>
                    </a:cubicBezTo>
                    <a:cubicBezTo>
                      <a:pt x="34" y="28"/>
                      <a:pt x="34" y="28"/>
                      <a:pt x="34" y="28"/>
                    </a:cubicBezTo>
                    <a:cubicBezTo>
                      <a:pt x="34" y="28"/>
                      <a:pt x="34" y="28"/>
                      <a:pt x="34" y="28"/>
                    </a:cubicBezTo>
                    <a:cubicBezTo>
                      <a:pt x="34" y="28"/>
                      <a:pt x="35" y="28"/>
                      <a:pt x="35" y="28"/>
                    </a:cubicBezTo>
                    <a:cubicBezTo>
                      <a:pt x="35" y="28"/>
                      <a:pt x="35" y="28"/>
                      <a:pt x="35" y="28"/>
                    </a:cubicBezTo>
                    <a:cubicBezTo>
                      <a:pt x="35" y="28"/>
                      <a:pt x="35" y="28"/>
                      <a:pt x="35" y="27"/>
                    </a:cubicBezTo>
                    <a:cubicBezTo>
                      <a:pt x="35" y="27"/>
                      <a:pt x="35" y="27"/>
                      <a:pt x="35" y="27"/>
                    </a:cubicBezTo>
                    <a:cubicBezTo>
                      <a:pt x="35" y="27"/>
                      <a:pt x="35" y="27"/>
                      <a:pt x="35" y="27"/>
                    </a:cubicBezTo>
                    <a:cubicBezTo>
                      <a:pt x="35" y="27"/>
                      <a:pt x="35" y="27"/>
                      <a:pt x="36" y="27"/>
                    </a:cubicBezTo>
                    <a:cubicBezTo>
                      <a:pt x="36" y="27"/>
                      <a:pt x="36" y="27"/>
                      <a:pt x="36" y="27"/>
                    </a:cubicBezTo>
                    <a:cubicBezTo>
                      <a:pt x="36" y="27"/>
                      <a:pt x="36" y="27"/>
                      <a:pt x="36" y="27"/>
                    </a:cubicBezTo>
                    <a:cubicBezTo>
                      <a:pt x="36" y="27"/>
                      <a:pt x="36" y="27"/>
                      <a:pt x="36" y="27"/>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7" y="26"/>
                      <a:pt x="37" y="26"/>
                    </a:cubicBezTo>
                    <a:cubicBezTo>
                      <a:pt x="37" y="26"/>
                      <a:pt x="37" y="26"/>
                      <a:pt x="37" y="26"/>
                    </a:cubicBezTo>
                    <a:cubicBezTo>
                      <a:pt x="37" y="26"/>
                      <a:pt x="37" y="26"/>
                      <a:pt x="37" y="26"/>
                    </a:cubicBezTo>
                    <a:cubicBezTo>
                      <a:pt x="37" y="26"/>
                      <a:pt x="37" y="26"/>
                      <a:pt x="37" y="26"/>
                    </a:cubicBezTo>
                    <a:cubicBezTo>
                      <a:pt x="37" y="26"/>
                      <a:pt x="37" y="26"/>
                      <a:pt x="37" y="26"/>
                    </a:cubicBezTo>
                    <a:cubicBezTo>
                      <a:pt x="37" y="26"/>
                      <a:pt x="37" y="26"/>
                      <a:pt x="37" y="26"/>
                    </a:cubicBezTo>
                    <a:cubicBezTo>
                      <a:pt x="37" y="26"/>
                      <a:pt x="37" y="26"/>
                      <a:pt x="36" y="26"/>
                    </a:cubicBezTo>
                    <a:cubicBezTo>
                      <a:pt x="36" y="26"/>
                      <a:pt x="36" y="26"/>
                      <a:pt x="36" y="26"/>
                    </a:cubicBezTo>
                    <a:cubicBezTo>
                      <a:pt x="36" y="26"/>
                      <a:pt x="36" y="26"/>
                      <a:pt x="36" y="26"/>
                    </a:cubicBezTo>
                    <a:cubicBezTo>
                      <a:pt x="36" y="26"/>
                      <a:pt x="36" y="26"/>
                      <a:pt x="36" y="26"/>
                    </a:cubicBezTo>
                    <a:cubicBezTo>
                      <a:pt x="36" y="26"/>
                      <a:pt x="36" y="26"/>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6" y="27"/>
                      <a:pt x="36" y="27"/>
                    </a:cubicBezTo>
                    <a:cubicBezTo>
                      <a:pt x="36" y="27"/>
                      <a:pt x="35" y="27"/>
                      <a:pt x="35" y="27"/>
                    </a:cubicBezTo>
                    <a:cubicBezTo>
                      <a:pt x="35" y="27"/>
                      <a:pt x="35" y="27"/>
                      <a:pt x="35" y="27"/>
                    </a:cubicBezTo>
                    <a:cubicBezTo>
                      <a:pt x="35" y="27"/>
                      <a:pt x="35" y="27"/>
                      <a:pt x="35" y="28"/>
                    </a:cubicBezTo>
                    <a:cubicBezTo>
                      <a:pt x="35" y="28"/>
                      <a:pt x="35" y="28"/>
                      <a:pt x="35" y="28"/>
                    </a:cubicBezTo>
                    <a:cubicBezTo>
                      <a:pt x="35" y="28"/>
                      <a:pt x="35" y="28"/>
                      <a:pt x="35" y="28"/>
                    </a:cubicBezTo>
                    <a:cubicBezTo>
                      <a:pt x="35" y="28"/>
                      <a:pt x="35" y="28"/>
                      <a:pt x="35" y="28"/>
                    </a:cubicBezTo>
                    <a:cubicBezTo>
                      <a:pt x="35" y="28"/>
                      <a:pt x="35"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6" y="28"/>
                    </a:cubicBezTo>
                    <a:cubicBezTo>
                      <a:pt x="36" y="28"/>
                      <a:pt x="36" y="28"/>
                      <a:pt x="35" y="28"/>
                    </a:cubicBezTo>
                    <a:cubicBezTo>
                      <a:pt x="35" y="28"/>
                      <a:pt x="35" y="28"/>
                      <a:pt x="35" y="28"/>
                    </a:cubicBezTo>
                    <a:cubicBezTo>
                      <a:pt x="35" y="28"/>
                      <a:pt x="35" y="28"/>
                      <a:pt x="35" y="28"/>
                    </a:cubicBezTo>
                    <a:cubicBezTo>
                      <a:pt x="35" y="28"/>
                      <a:pt x="35" y="28"/>
                      <a:pt x="35" y="28"/>
                    </a:cubicBezTo>
                    <a:cubicBezTo>
                      <a:pt x="35" y="28"/>
                      <a:pt x="35" y="28"/>
                      <a:pt x="35" y="29"/>
                    </a:cubicBezTo>
                    <a:cubicBezTo>
                      <a:pt x="35" y="29"/>
                      <a:pt x="35" y="29"/>
                      <a:pt x="35" y="29"/>
                    </a:cubicBezTo>
                    <a:cubicBezTo>
                      <a:pt x="35" y="29"/>
                      <a:pt x="35" y="29"/>
                      <a:pt x="35" y="29"/>
                    </a:cubicBezTo>
                    <a:cubicBezTo>
                      <a:pt x="35" y="29"/>
                      <a:pt x="35" y="29"/>
                      <a:pt x="35" y="29"/>
                    </a:cubicBezTo>
                    <a:cubicBezTo>
                      <a:pt x="36" y="29"/>
                      <a:pt x="36" y="29"/>
                      <a:pt x="36" y="29"/>
                    </a:cubicBezTo>
                    <a:cubicBezTo>
                      <a:pt x="36" y="29"/>
                      <a:pt x="36" y="29"/>
                      <a:pt x="36" y="29"/>
                    </a:cubicBezTo>
                    <a:cubicBezTo>
                      <a:pt x="36" y="29"/>
                      <a:pt x="36" y="29"/>
                      <a:pt x="36" y="29"/>
                    </a:cubicBezTo>
                    <a:cubicBezTo>
                      <a:pt x="36" y="29"/>
                      <a:pt x="36" y="29"/>
                      <a:pt x="36" y="29"/>
                    </a:cubicBezTo>
                    <a:cubicBezTo>
                      <a:pt x="36" y="29"/>
                      <a:pt x="36" y="29"/>
                      <a:pt x="36" y="29"/>
                    </a:cubicBezTo>
                    <a:cubicBezTo>
                      <a:pt x="36" y="29"/>
                      <a:pt x="36" y="29"/>
                      <a:pt x="36" y="29"/>
                    </a:cubicBezTo>
                    <a:cubicBezTo>
                      <a:pt x="36" y="29"/>
                      <a:pt x="36" y="29"/>
                      <a:pt x="36" y="29"/>
                    </a:cubicBezTo>
                    <a:cubicBezTo>
                      <a:pt x="36" y="29"/>
                      <a:pt x="36" y="29"/>
                      <a:pt x="36"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29"/>
                      <a:pt x="35" y="29"/>
                    </a:cubicBezTo>
                    <a:cubicBezTo>
                      <a:pt x="35" y="29"/>
                      <a:pt x="35"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0"/>
                      <a:pt x="34" y="30"/>
                      <a:pt x="34" y="30"/>
                    </a:cubicBezTo>
                    <a:cubicBezTo>
                      <a:pt x="34" y="31"/>
                      <a:pt x="34" y="31"/>
                      <a:pt x="34" y="31"/>
                    </a:cubicBezTo>
                    <a:cubicBezTo>
                      <a:pt x="34" y="30"/>
                      <a:pt x="34" y="30"/>
                      <a:pt x="34" y="30"/>
                    </a:cubicBezTo>
                    <a:cubicBezTo>
                      <a:pt x="34" y="30"/>
                      <a:pt x="34" y="30"/>
                      <a:pt x="34" y="30"/>
                    </a:cubicBezTo>
                    <a:cubicBezTo>
                      <a:pt x="34" y="30"/>
                      <a:pt x="34" y="30"/>
                      <a:pt x="34" y="30"/>
                    </a:cubicBezTo>
                    <a:cubicBezTo>
                      <a:pt x="34" y="30"/>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1"/>
                      <a:pt x="34" y="31"/>
                    </a:cubicBezTo>
                    <a:cubicBezTo>
                      <a:pt x="34" y="31"/>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4" y="32"/>
                    </a:cubicBezTo>
                    <a:cubicBezTo>
                      <a:pt x="34" y="32"/>
                      <a:pt x="34"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2"/>
                      <a:pt x="33" y="32"/>
                    </a:cubicBezTo>
                    <a:cubicBezTo>
                      <a:pt x="33" y="32"/>
                      <a:pt x="33" y="33"/>
                      <a:pt x="33" y="33"/>
                    </a:cubicBezTo>
                    <a:cubicBezTo>
                      <a:pt x="33" y="33"/>
                      <a:pt x="33" y="33"/>
                      <a:pt x="33" y="33"/>
                    </a:cubicBezTo>
                    <a:cubicBezTo>
                      <a:pt x="33" y="33"/>
                      <a:pt x="33" y="33"/>
                      <a:pt x="33" y="33"/>
                    </a:cubicBezTo>
                    <a:cubicBezTo>
                      <a:pt x="33" y="33"/>
                      <a:pt x="33" y="33"/>
                      <a:pt x="33" y="33"/>
                    </a:cubicBezTo>
                    <a:cubicBezTo>
                      <a:pt x="33" y="33"/>
                      <a:pt x="33" y="33"/>
                      <a:pt x="33" y="33"/>
                    </a:cubicBezTo>
                    <a:cubicBezTo>
                      <a:pt x="33"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3" y="33"/>
                      <a:pt x="33" y="33"/>
                    </a:cubicBezTo>
                    <a:cubicBezTo>
                      <a:pt x="33" y="33"/>
                      <a:pt x="33" y="33"/>
                      <a:pt x="33" y="33"/>
                    </a:cubicBezTo>
                    <a:cubicBezTo>
                      <a:pt x="33" y="33"/>
                      <a:pt x="33" y="33"/>
                      <a:pt x="33" y="33"/>
                    </a:cubicBezTo>
                    <a:cubicBezTo>
                      <a:pt x="33" y="33"/>
                      <a:pt x="33" y="33"/>
                      <a:pt x="33" y="33"/>
                    </a:cubicBezTo>
                    <a:cubicBezTo>
                      <a:pt x="33" y="33"/>
                      <a:pt x="33" y="33"/>
                      <a:pt x="33" y="33"/>
                    </a:cubicBezTo>
                    <a:cubicBezTo>
                      <a:pt x="33" y="33"/>
                      <a:pt x="33" y="33"/>
                      <a:pt x="33" y="33"/>
                    </a:cubicBezTo>
                    <a:cubicBezTo>
                      <a:pt x="33" y="33"/>
                      <a:pt x="33" y="33"/>
                      <a:pt x="33" y="33"/>
                    </a:cubicBezTo>
                    <a:cubicBezTo>
                      <a:pt x="33" y="33"/>
                      <a:pt x="33" y="33"/>
                      <a:pt x="33" y="33"/>
                    </a:cubicBezTo>
                    <a:cubicBezTo>
                      <a:pt x="33" y="34"/>
                      <a:pt x="33" y="34"/>
                      <a:pt x="33" y="34"/>
                    </a:cubicBezTo>
                    <a:cubicBezTo>
                      <a:pt x="33" y="34"/>
                      <a:pt x="33" y="34"/>
                      <a:pt x="33" y="34"/>
                    </a:cubicBezTo>
                    <a:cubicBezTo>
                      <a:pt x="33" y="34"/>
                      <a:pt x="33" y="34"/>
                      <a:pt x="33" y="34"/>
                    </a:cubicBezTo>
                    <a:cubicBezTo>
                      <a:pt x="32" y="34"/>
                      <a:pt x="32" y="34"/>
                      <a:pt x="32" y="34"/>
                    </a:cubicBezTo>
                    <a:cubicBezTo>
                      <a:pt x="32" y="34"/>
                      <a:pt x="32" y="34"/>
                      <a:pt x="32" y="35"/>
                    </a:cubicBezTo>
                    <a:cubicBezTo>
                      <a:pt x="32" y="35"/>
                      <a:pt x="32" y="35"/>
                      <a:pt x="32" y="35"/>
                    </a:cubicBezTo>
                    <a:cubicBezTo>
                      <a:pt x="32" y="35"/>
                      <a:pt x="32" y="35"/>
                      <a:pt x="32" y="35"/>
                    </a:cubicBezTo>
                    <a:cubicBezTo>
                      <a:pt x="32" y="35"/>
                      <a:pt x="32" y="35"/>
                      <a:pt x="32" y="35"/>
                    </a:cubicBezTo>
                    <a:cubicBezTo>
                      <a:pt x="32" y="35"/>
                      <a:pt x="32" y="35"/>
                      <a:pt x="32" y="35"/>
                    </a:cubicBezTo>
                    <a:cubicBezTo>
                      <a:pt x="32" y="35"/>
                      <a:pt x="32" y="35"/>
                      <a:pt x="32" y="35"/>
                    </a:cubicBezTo>
                    <a:cubicBezTo>
                      <a:pt x="32" y="35"/>
                      <a:pt x="32" y="35"/>
                      <a:pt x="32" y="35"/>
                    </a:cubicBezTo>
                    <a:cubicBezTo>
                      <a:pt x="33" y="35"/>
                      <a:pt x="33" y="35"/>
                      <a:pt x="33" y="35"/>
                    </a:cubicBezTo>
                    <a:cubicBezTo>
                      <a:pt x="33" y="35"/>
                      <a:pt x="33" y="35"/>
                      <a:pt x="33" y="35"/>
                    </a:cubicBezTo>
                    <a:cubicBezTo>
                      <a:pt x="33" y="35"/>
                      <a:pt x="33" y="34"/>
                      <a:pt x="33" y="34"/>
                    </a:cubicBezTo>
                    <a:cubicBezTo>
                      <a:pt x="33" y="34"/>
                      <a:pt x="33" y="34"/>
                      <a:pt x="33" y="34"/>
                    </a:cubicBezTo>
                    <a:cubicBezTo>
                      <a:pt x="33" y="34"/>
                      <a:pt x="33" y="34"/>
                      <a:pt x="33" y="34"/>
                    </a:cubicBezTo>
                    <a:cubicBezTo>
                      <a:pt x="33" y="34"/>
                      <a:pt x="33" y="34"/>
                      <a:pt x="33" y="34"/>
                    </a:cubicBezTo>
                    <a:cubicBezTo>
                      <a:pt x="33" y="34"/>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2" y="35"/>
                      <a:pt x="32" y="35"/>
                      <a:pt x="32" y="35"/>
                    </a:cubicBezTo>
                    <a:cubicBezTo>
                      <a:pt x="32" y="35"/>
                      <a:pt x="32" y="35"/>
                      <a:pt x="32" y="35"/>
                    </a:cubicBezTo>
                    <a:cubicBezTo>
                      <a:pt x="32" y="35"/>
                      <a:pt x="32" y="35"/>
                      <a:pt x="32" y="35"/>
                    </a:cubicBezTo>
                    <a:cubicBezTo>
                      <a:pt x="32" y="35"/>
                      <a:pt x="32" y="36"/>
                      <a:pt x="32" y="36"/>
                    </a:cubicBezTo>
                    <a:cubicBezTo>
                      <a:pt x="32" y="36"/>
                      <a:pt x="32" y="36"/>
                      <a:pt x="32" y="36"/>
                    </a:cubicBezTo>
                    <a:cubicBezTo>
                      <a:pt x="32" y="36"/>
                      <a:pt x="32" y="36"/>
                      <a:pt x="32" y="36"/>
                    </a:cubicBezTo>
                    <a:cubicBezTo>
                      <a:pt x="32" y="36"/>
                      <a:pt x="32" y="36"/>
                      <a:pt x="32" y="36"/>
                    </a:cubicBezTo>
                    <a:cubicBezTo>
                      <a:pt x="32" y="36"/>
                      <a:pt x="32" y="35"/>
                      <a:pt x="32" y="35"/>
                    </a:cubicBezTo>
                    <a:cubicBezTo>
                      <a:pt x="32" y="35"/>
                      <a:pt x="32" y="35"/>
                      <a:pt x="32" y="35"/>
                    </a:cubicBezTo>
                    <a:cubicBezTo>
                      <a:pt x="32" y="35"/>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2" y="36"/>
                      <a:pt x="32" y="36"/>
                    </a:cubicBezTo>
                    <a:cubicBezTo>
                      <a:pt x="32" y="36"/>
                      <a:pt x="31" y="36"/>
                      <a:pt x="31" y="36"/>
                    </a:cubicBezTo>
                    <a:cubicBezTo>
                      <a:pt x="31" y="36"/>
                      <a:pt x="31" y="36"/>
                      <a:pt x="31" y="36"/>
                    </a:cubicBezTo>
                    <a:cubicBezTo>
                      <a:pt x="31" y="36"/>
                      <a:pt x="31" y="36"/>
                      <a:pt x="31" y="36"/>
                    </a:cubicBezTo>
                    <a:cubicBezTo>
                      <a:pt x="31" y="36"/>
                      <a:pt x="31" y="36"/>
                      <a:pt x="31" y="36"/>
                    </a:cubicBezTo>
                    <a:cubicBezTo>
                      <a:pt x="31" y="36"/>
                      <a:pt x="31" y="36"/>
                      <a:pt x="31" y="36"/>
                    </a:cubicBezTo>
                    <a:cubicBezTo>
                      <a:pt x="31" y="36"/>
                      <a:pt x="31" y="36"/>
                      <a:pt x="31" y="36"/>
                    </a:cubicBezTo>
                    <a:cubicBezTo>
                      <a:pt x="31" y="36"/>
                      <a:pt x="31" y="36"/>
                      <a:pt x="31" y="36"/>
                    </a:cubicBezTo>
                    <a:cubicBezTo>
                      <a:pt x="31" y="37"/>
                      <a:pt x="31" y="37"/>
                      <a:pt x="31" y="37"/>
                    </a:cubicBezTo>
                    <a:cubicBezTo>
                      <a:pt x="31" y="37"/>
                      <a:pt x="31" y="37"/>
                      <a:pt x="31" y="37"/>
                    </a:cubicBezTo>
                    <a:cubicBezTo>
                      <a:pt x="31" y="37"/>
                      <a:pt x="31" y="37"/>
                      <a:pt x="31" y="37"/>
                    </a:cubicBezTo>
                    <a:cubicBezTo>
                      <a:pt x="31" y="37"/>
                      <a:pt x="31" y="37"/>
                      <a:pt x="31" y="37"/>
                    </a:cubicBezTo>
                    <a:cubicBezTo>
                      <a:pt x="31" y="37"/>
                      <a:pt x="31" y="37"/>
                      <a:pt x="31" y="37"/>
                    </a:cubicBezTo>
                    <a:cubicBezTo>
                      <a:pt x="31" y="37"/>
                      <a:pt x="31" y="37"/>
                      <a:pt x="31" y="37"/>
                    </a:cubicBezTo>
                    <a:cubicBezTo>
                      <a:pt x="31" y="37"/>
                      <a:pt x="31" y="37"/>
                      <a:pt x="31" y="37"/>
                    </a:cubicBezTo>
                    <a:cubicBezTo>
                      <a:pt x="31" y="37"/>
                      <a:pt x="31" y="37"/>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7"/>
                      <a:pt x="31" y="37"/>
                    </a:cubicBezTo>
                    <a:cubicBezTo>
                      <a:pt x="31" y="37"/>
                      <a:pt x="31" y="37"/>
                      <a:pt x="31" y="37"/>
                    </a:cubicBezTo>
                    <a:cubicBezTo>
                      <a:pt x="31" y="37"/>
                      <a:pt x="31" y="37"/>
                      <a:pt x="31" y="37"/>
                    </a:cubicBezTo>
                    <a:cubicBezTo>
                      <a:pt x="31" y="37"/>
                      <a:pt x="31" y="37"/>
                      <a:pt x="31" y="37"/>
                    </a:cubicBezTo>
                    <a:cubicBezTo>
                      <a:pt x="31" y="37"/>
                      <a:pt x="31"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8"/>
                      <a:pt x="31" y="38"/>
                    </a:cubicBezTo>
                    <a:cubicBezTo>
                      <a:pt x="31" y="38"/>
                      <a:pt x="31" y="38"/>
                      <a:pt x="31" y="38"/>
                    </a:cubicBezTo>
                    <a:cubicBezTo>
                      <a:pt x="31" y="38"/>
                      <a:pt x="32"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8"/>
                      <a:pt x="32" y="39"/>
                    </a:cubicBezTo>
                    <a:cubicBezTo>
                      <a:pt x="32" y="39"/>
                      <a:pt x="32" y="39"/>
                      <a:pt x="32" y="39"/>
                    </a:cubicBezTo>
                    <a:cubicBezTo>
                      <a:pt x="32" y="39"/>
                      <a:pt x="32" y="39"/>
                      <a:pt x="32" y="38"/>
                    </a:cubicBezTo>
                    <a:cubicBezTo>
                      <a:pt x="32" y="38"/>
                      <a:pt x="32" y="38"/>
                      <a:pt x="32" y="38"/>
                    </a:cubicBezTo>
                    <a:cubicBezTo>
                      <a:pt x="32" y="38"/>
                      <a:pt x="32" y="38"/>
                      <a:pt x="32" y="38"/>
                    </a:cubicBezTo>
                    <a:cubicBezTo>
                      <a:pt x="32"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8"/>
                      <a:pt x="31" y="38"/>
                    </a:cubicBezTo>
                    <a:cubicBezTo>
                      <a:pt x="31" y="38"/>
                      <a:pt x="31" y="39"/>
                      <a:pt x="31" y="39"/>
                    </a:cubicBezTo>
                    <a:cubicBezTo>
                      <a:pt x="31" y="39"/>
                      <a:pt x="31" y="39"/>
                      <a:pt x="31" y="39"/>
                    </a:cubicBezTo>
                    <a:cubicBezTo>
                      <a:pt x="31" y="39"/>
                      <a:pt x="31" y="39"/>
                      <a:pt x="31"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0" y="39"/>
                      <a:pt x="30" y="39"/>
                    </a:cubicBezTo>
                    <a:cubicBezTo>
                      <a:pt x="30" y="39"/>
                      <a:pt x="31"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29" y="40"/>
                    </a:cubicBezTo>
                    <a:cubicBezTo>
                      <a:pt x="29" y="40"/>
                      <a:pt x="29" y="40"/>
                      <a:pt x="29" y="40"/>
                    </a:cubicBezTo>
                    <a:cubicBezTo>
                      <a:pt x="29" y="40"/>
                      <a:pt x="29" y="40"/>
                      <a:pt x="29" y="40"/>
                    </a:cubicBezTo>
                    <a:cubicBezTo>
                      <a:pt x="29" y="40"/>
                      <a:pt x="29" y="40"/>
                      <a:pt x="29"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0"/>
                      <a:pt x="31" y="40"/>
                      <a:pt x="31" y="40"/>
                    </a:cubicBezTo>
                    <a:cubicBezTo>
                      <a:pt x="31" y="41"/>
                      <a:pt x="31" y="41"/>
                      <a:pt x="31" y="41"/>
                    </a:cubicBezTo>
                    <a:cubicBezTo>
                      <a:pt x="31" y="41"/>
                      <a:pt x="31" y="41"/>
                      <a:pt x="31" y="41"/>
                    </a:cubicBezTo>
                    <a:cubicBezTo>
                      <a:pt x="31" y="41"/>
                      <a:pt x="31" y="41"/>
                      <a:pt x="31" y="41"/>
                    </a:cubicBezTo>
                    <a:cubicBezTo>
                      <a:pt x="31" y="41"/>
                      <a:pt x="31" y="41"/>
                      <a:pt x="31" y="41"/>
                    </a:cubicBezTo>
                    <a:cubicBezTo>
                      <a:pt x="31" y="41"/>
                      <a:pt x="31" y="41"/>
                      <a:pt x="31" y="41"/>
                    </a:cubicBezTo>
                    <a:cubicBezTo>
                      <a:pt x="31" y="41"/>
                      <a:pt x="31" y="41"/>
                      <a:pt x="31" y="41"/>
                    </a:cubicBezTo>
                    <a:cubicBezTo>
                      <a:pt x="31" y="41"/>
                      <a:pt x="31" y="41"/>
                      <a:pt x="31" y="41"/>
                    </a:cubicBezTo>
                    <a:cubicBezTo>
                      <a:pt x="31" y="41"/>
                      <a:pt x="31" y="41"/>
                      <a:pt x="31" y="41"/>
                    </a:cubicBezTo>
                    <a:cubicBezTo>
                      <a:pt x="30" y="41"/>
                      <a:pt x="30" y="41"/>
                      <a:pt x="30" y="41"/>
                    </a:cubicBezTo>
                    <a:cubicBezTo>
                      <a:pt x="30" y="41"/>
                      <a:pt x="31" y="41"/>
                      <a:pt x="31" y="41"/>
                    </a:cubicBezTo>
                    <a:cubicBezTo>
                      <a:pt x="31" y="41"/>
                      <a:pt x="31" y="41"/>
                      <a:pt x="31" y="41"/>
                    </a:cubicBezTo>
                    <a:cubicBezTo>
                      <a:pt x="31" y="41"/>
                      <a:pt x="31" y="41"/>
                      <a:pt x="31" y="41"/>
                    </a:cubicBezTo>
                    <a:cubicBezTo>
                      <a:pt x="31" y="41"/>
                      <a:pt x="31" y="41"/>
                      <a:pt x="31" y="41"/>
                    </a:cubicBezTo>
                    <a:cubicBezTo>
                      <a:pt x="31" y="41"/>
                      <a:pt x="31" y="41"/>
                      <a:pt x="31"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30" y="41"/>
                      <a:pt x="30" y="41"/>
                    </a:cubicBezTo>
                    <a:cubicBezTo>
                      <a:pt x="30" y="41"/>
                      <a:pt x="29" y="41"/>
                      <a:pt x="29" y="41"/>
                    </a:cubicBezTo>
                    <a:cubicBezTo>
                      <a:pt x="29" y="41"/>
                      <a:pt x="29" y="41"/>
                      <a:pt x="29" y="41"/>
                    </a:cubicBezTo>
                    <a:cubicBezTo>
                      <a:pt x="29" y="41"/>
                      <a:pt x="29" y="41"/>
                      <a:pt x="29" y="41"/>
                    </a:cubicBezTo>
                    <a:cubicBezTo>
                      <a:pt x="29" y="41"/>
                      <a:pt x="29" y="41"/>
                      <a:pt x="29" y="41"/>
                    </a:cubicBezTo>
                    <a:cubicBezTo>
                      <a:pt x="29" y="41"/>
                      <a:pt x="29" y="41"/>
                      <a:pt x="29" y="41"/>
                    </a:cubicBezTo>
                    <a:cubicBezTo>
                      <a:pt x="29" y="41"/>
                      <a:pt x="29" y="41"/>
                      <a:pt x="29" y="41"/>
                    </a:cubicBezTo>
                    <a:cubicBezTo>
                      <a:pt x="29" y="41"/>
                      <a:pt x="29" y="41"/>
                      <a:pt x="29" y="41"/>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30" y="42"/>
                      <a:pt x="30" y="42"/>
                      <a:pt x="30" y="42"/>
                    </a:cubicBezTo>
                    <a:cubicBezTo>
                      <a:pt x="30" y="42"/>
                      <a:pt x="30" y="42"/>
                      <a:pt x="30" y="42"/>
                    </a:cubicBezTo>
                    <a:cubicBezTo>
                      <a:pt x="30" y="42"/>
                      <a:pt x="30" y="42"/>
                      <a:pt x="30" y="42"/>
                    </a:cubicBezTo>
                    <a:cubicBezTo>
                      <a:pt x="30" y="42"/>
                      <a:pt x="30" y="42"/>
                      <a:pt x="30" y="42"/>
                    </a:cubicBezTo>
                    <a:cubicBezTo>
                      <a:pt x="30" y="42"/>
                      <a:pt x="30" y="42"/>
                      <a:pt x="30" y="42"/>
                    </a:cubicBezTo>
                    <a:cubicBezTo>
                      <a:pt x="30" y="42"/>
                      <a:pt x="30" y="42"/>
                      <a:pt x="30" y="42"/>
                    </a:cubicBezTo>
                    <a:cubicBezTo>
                      <a:pt x="30" y="42"/>
                      <a:pt x="30" y="42"/>
                      <a:pt x="30" y="42"/>
                    </a:cubicBezTo>
                    <a:cubicBezTo>
                      <a:pt x="30" y="42"/>
                      <a:pt x="30"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8" y="42"/>
                      <a:pt x="28" y="42"/>
                    </a:cubicBezTo>
                    <a:cubicBezTo>
                      <a:pt x="28" y="42"/>
                      <a:pt x="28" y="42"/>
                      <a:pt x="28" y="42"/>
                    </a:cubicBezTo>
                    <a:cubicBezTo>
                      <a:pt x="28" y="42"/>
                      <a:pt x="28" y="42"/>
                      <a:pt x="28" y="42"/>
                    </a:cubicBezTo>
                    <a:cubicBezTo>
                      <a:pt x="28" y="42"/>
                      <a:pt x="28" y="42"/>
                      <a:pt x="28" y="42"/>
                    </a:cubicBezTo>
                    <a:cubicBezTo>
                      <a:pt x="28" y="42"/>
                      <a:pt x="28" y="42"/>
                      <a:pt x="28"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9" y="42"/>
                      <a:pt x="29" y="42"/>
                      <a:pt x="29" y="42"/>
                    </a:cubicBezTo>
                    <a:cubicBezTo>
                      <a:pt x="28" y="42"/>
                      <a:pt x="28" y="42"/>
                      <a:pt x="28" y="42"/>
                    </a:cubicBezTo>
                    <a:cubicBezTo>
                      <a:pt x="28" y="42"/>
                      <a:pt x="28" y="42"/>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8" y="43"/>
                      <a:pt x="28" y="43"/>
                      <a:pt x="28" y="43"/>
                    </a:cubicBezTo>
                    <a:cubicBezTo>
                      <a:pt x="29" y="43"/>
                      <a:pt x="29" y="43"/>
                      <a:pt x="29" y="43"/>
                    </a:cubicBezTo>
                    <a:cubicBezTo>
                      <a:pt x="29" y="43"/>
                      <a:pt x="29" y="43"/>
                      <a:pt x="29" y="43"/>
                    </a:cubicBezTo>
                    <a:cubicBezTo>
                      <a:pt x="29" y="43"/>
                      <a:pt x="29" y="43"/>
                      <a:pt x="29" y="43"/>
                    </a:cubicBezTo>
                    <a:cubicBezTo>
                      <a:pt x="29" y="43"/>
                      <a:pt x="29" y="43"/>
                      <a:pt x="29" y="43"/>
                    </a:cubicBezTo>
                    <a:cubicBezTo>
                      <a:pt x="29" y="43"/>
                      <a:pt x="29" y="43"/>
                      <a:pt x="29" y="43"/>
                    </a:cubicBezTo>
                    <a:cubicBezTo>
                      <a:pt x="29" y="43"/>
                      <a:pt x="29" y="43"/>
                      <a:pt x="29" y="43"/>
                    </a:cubicBezTo>
                    <a:cubicBezTo>
                      <a:pt x="29" y="43"/>
                      <a:pt x="29" y="43"/>
                      <a:pt x="29" y="43"/>
                    </a:cubicBezTo>
                    <a:cubicBezTo>
                      <a:pt x="29" y="44"/>
                      <a:pt x="29" y="44"/>
                      <a:pt x="29" y="44"/>
                    </a:cubicBezTo>
                    <a:cubicBezTo>
                      <a:pt x="29" y="44"/>
                      <a:pt x="29" y="44"/>
                      <a:pt x="29" y="44"/>
                    </a:cubicBezTo>
                    <a:cubicBezTo>
                      <a:pt x="29" y="44"/>
                      <a:pt x="29" y="44"/>
                      <a:pt x="29" y="44"/>
                    </a:cubicBezTo>
                    <a:cubicBezTo>
                      <a:pt x="29" y="44"/>
                      <a:pt x="29" y="44"/>
                      <a:pt x="29" y="43"/>
                    </a:cubicBezTo>
                    <a:cubicBezTo>
                      <a:pt x="29" y="43"/>
                      <a:pt x="29" y="43"/>
                      <a:pt x="29" y="43"/>
                    </a:cubicBezTo>
                    <a:cubicBezTo>
                      <a:pt x="30" y="43"/>
                      <a:pt x="30" y="43"/>
                      <a:pt x="30" y="43"/>
                    </a:cubicBezTo>
                    <a:cubicBezTo>
                      <a:pt x="30" y="43"/>
                      <a:pt x="30" y="43"/>
                      <a:pt x="30" y="43"/>
                    </a:cubicBezTo>
                    <a:cubicBezTo>
                      <a:pt x="30" y="43"/>
                      <a:pt x="30" y="43"/>
                      <a:pt x="30" y="43"/>
                    </a:cubicBezTo>
                    <a:cubicBezTo>
                      <a:pt x="30" y="43"/>
                      <a:pt x="30" y="43"/>
                      <a:pt x="30" y="43"/>
                    </a:cubicBezTo>
                    <a:cubicBezTo>
                      <a:pt x="30" y="43"/>
                      <a:pt x="30" y="43"/>
                      <a:pt x="30" y="43"/>
                    </a:cubicBezTo>
                    <a:cubicBezTo>
                      <a:pt x="30" y="43"/>
                      <a:pt x="30" y="43"/>
                      <a:pt x="30" y="43"/>
                    </a:cubicBezTo>
                    <a:cubicBezTo>
                      <a:pt x="30" y="43"/>
                      <a:pt x="30" y="43"/>
                      <a:pt x="30" y="43"/>
                    </a:cubicBezTo>
                    <a:cubicBezTo>
                      <a:pt x="30" y="43"/>
                      <a:pt x="30" y="43"/>
                      <a:pt x="30" y="43"/>
                    </a:cubicBezTo>
                    <a:cubicBezTo>
                      <a:pt x="30" y="43"/>
                      <a:pt x="30" y="43"/>
                      <a:pt x="30" y="44"/>
                    </a:cubicBezTo>
                    <a:cubicBezTo>
                      <a:pt x="30" y="44"/>
                      <a:pt x="30" y="44"/>
                      <a:pt x="30" y="44"/>
                    </a:cubicBezTo>
                    <a:cubicBezTo>
                      <a:pt x="30" y="44"/>
                      <a:pt x="30" y="44"/>
                      <a:pt x="30"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29" y="44"/>
                    </a:cubicBezTo>
                    <a:cubicBezTo>
                      <a:pt x="29" y="44"/>
                      <a:pt x="29"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4"/>
                      <a:pt x="30" y="44"/>
                      <a:pt x="30" y="44"/>
                    </a:cubicBezTo>
                    <a:cubicBezTo>
                      <a:pt x="30" y="45"/>
                      <a:pt x="30" y="45"/>
                      <a:pt x="30" y="45"/>
                    </a:cubicBezTo>
                    <a:cubicBezTo>
                      <a:pt x="30" y="45"/>
                      <a:pt x="30" y="45"/>
                      <a:pt x="30" y="45"/>
                    </a:cubicBezTo>
                    <a:cubicBezTo>
                      <a:pt x="30" y="45"/>
                      <a:pt x="30" y="45"/>
                      <a:pt x="30" y="44"/>
                    </a:cubicBezTo>
                    <a:cubicBezTo>
                      <a:pt x="30" y="44"/>
                      <a:pt x="30" y="44"/>
                      <a:pt x="30" y="44"/>
                    </a:cubicBezTo>
                    <a:cubicBezTo>
                      <a:pt x="30" y="44"/>
                      <a:pt x="30" y="44"/>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29" y="45"/>
                    </a:cubicBezTo>
                    <a:cubicBezTo>
                      <a:pt x="29" y="45"/>
                      <a:pt x="29" y="45"/>
                      <a:pt x="29" y="45"/>
                    </a:cubicBezTo>
                    <a:cubicBezTo>
                      <a:pt x="29" y="45"/>
                      <a:pt x="29" y="45"/>
                      <a:pt x="29" y="45"/>
                    </a:cubicBezTo>
                    <a:cubicBezTo>
                      <a:pt x="29" y="45"/>
                      <a:pt x="29" y="45"/>
                      <a:pt x="29" y="45"/>
                    </a:cubicBezTo>
                    <a:cubicBezTo>
                      <a:pt x="29" y="45"/>
                      <a:pt x="29" y="45"/>
                      <a:pt x="29" y="45"/>
                    </a:cubicBezTo>
                    <a:cubicBezTo>
                      <a:pt x="29" y="45"/>
                      <a:pt x="29" y="45"/>
                      <a:pt x="29" y="45"/>
                    </a:cubicBezTo>
                    <a:cubicBezTo>
                      <a:pt x="29" y="45"/>
                      <a:pt x="29" y="46"/>
                      <a:pt x="29" y="46"/>
                    </a:cubicBezTo>
                    <a:cubicBezTo>
                      <a:pt x="29" y="46"/>
                      <a:pt x="29" y="46"/>
                      <a:pt x="29" y="46"/>
                    </a:cubicBezTo>
                    <a:cubicBezTo>
                      <a:pt x="29" y="46"/>
                      <a:pt x="29" y="46"/>
                      <a:pt x="29" y="46"/>
                    </a:cubicBezTo>
                    <a:cubicBezTo>
                      <a:pt x="30" y="46"/>
                      <a:pt x="30" y="46"/>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5"/>
                      <a:pt x="30" y="45"/>
                    </a:cubicBezTo>
                    <a:cubicBezTo>
                      <a:pt x="30" y="45"/>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29" y="46"/>
                      <a:pt x="29" y="46"/>
                    </a:cubicBezTo>
                    <a:cubicBezTo>
                      <a:pt x="29" y="46"/>
                      <a:pt x="29" y="46"/>
                      <a:pt x="29" y="46"/>
                    </a:cubicBezTo>
                    <a:cubicBezTo>
                      <a:pt x="29" y="46"/>
                      <a:pt x="29" y="46"/>
                      <a:pt x="29" y="46"/>
                    </a:cubicBezTo>
                    <a:cubicBezTo>
                      <a:pt x="29" y="46"/>
                      <a:pt x="29" y="46"/>
                      <a:pt x="29" y="46"/>
                    </a:cubicBezTo>
                    <a:cubicBezTo>
                      <a:pt x="29" y="46"/>
                      <a:pt x="29" y="46"/>
                      <a:pt x="29"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6"/>
                    </a:cubicBezTo>
                    <a:cubicBezTo>
                      <a:pt x="30" y="46"/>
                      <a:pt x="30" y="46"/>
                      <a:pt x="30" y="47"/>
                    </a:cubicBezTo>
                    <a:cubicBezTo>
                      <a:pt x="30" y="47"/>
                      <a:pt x="30" y="47"/>
                      <a:pt x="30" y="47"/>
                    </a:cubicBezTo>
                    <a:cubicBezTo>
                      <a:pt x="30" y="47"/>
                      <a:pt x="30" y="47"/>
                      <a:pt x="30" y="47"/>
                    </a:cubicBezTo>
                    <a:cubicBezTo>
                      <a:pt x="30" y="47"/>
                      <a:pt x="30" y="47"/>
                      <a:pt x="30" y="47"/>
                    </a:cubicBezTo>
                    <a:cubicBezTo>
                      <a:pt x="30" y="47"/>
                      <a:pt x="30" y="47"/>
                      <a:pt x="30" y="47"/>
                    </a:cubicBezTo>
                    <a:cubicBezTo>
                      <a:pt x="30" y="47"/>
                      <a:pt x="30" y="47"/>
                      <a:pt x="30" y="47"/>
                    </a:cubicBezTo>
                    <a:cubicBezTo>
                      <a:pt x="30" y="47"/>
                      <a:pt x="30" y="47"/>
                      <a:pt x="30" y="47"/>
                    </a:cubicBezTo>
                    <a:cubicBezTo>
                      <a:pt x="30" y="47"/>
                      <a:pt x="30" y="47"/>
                      <a:pt x="30" y="47"/>
                    </a:cubicBezTo>
                    <a:cubicBezTo>
                      <a:pt x="30" y="47"/>
                      <a:pt x="30" y="48"/>
                      <a:pt x="30" y="48"/>
                    </a:cubicBezTo>
                    <a:cubicBezTo>
                      <a:pt x="30" y="48"/>
                      <a:pt x="30" y="48"/>
                      <a:pt x="30" y="48"/>
                    </a:cubicBezTo>
                    <a:cubicBezTo>
                      <a:pt x="30" y="48"/>
                      <a:pt x="30" y="48"/>
                      <a:pt x="29" y="48"/>
                    </a:cubicBezTo>
                    <a:cubicBezTo>
                      <a:pt x="29" y="48"/>
                      <a:pt x="29" y="48"/>
                      <a:pt x="29" y="48"/>
                    </a:cubicBezTo>
                    <a:cubicBezTo>
                      <a:pt x="29" y="48"/>
                      <a:pt x="29" y="48"/>
                      <a:pt x="29" y="48"/>
                    </a:cubicBezTo>
                    <a:cubicBezTo>
                      <a:pt x="29" y="48"/>
                      <a:pt x="29" y="48"/>
                      <a:pt x="29" y="48"/>
                    </a:cubicBezTo>
                    <a:cubicBezTo>
                      <a:pt x="29" y="48"/>
                      <a:pt x="29" y="48"/>
                      <a:pt x="29" y="48"/>
                    </a:cubicBezTo>
                    <a:cubicBezTo>
                      <a:pt x="29" y="48"/>
                      <a:pt x="29" y="48"/>
                      <a:pt x="29" y="48"/>
                    </a:cubicBezTo>
                    <a:cubicBezTo>
                      <a:pt x="29" y="48"/>
                      <a:pt x="29" y="48"/>
                      <a:pt x="29" y="48"/>
                    </a:cubicBezTo>
                    <a:cubicBezTo>
                      <a:pt x="29" y="48"/>
                      <a:pt x="29" y="48"/>
                      <a:pt x="29" y="48"/>
                    </a:cubicBezTo>
                    <a:cubicBezTo>
                      <a:pt x="29" y="48"/>
                      <a:pt x="29" y="48"/>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49"/>
                      <a:pt x="29" y="49"/>
                    </a:cubicBezTo>
                    <a:cubicBezTo>
                      <a:pt x="29" y="49"/>
                      <a:pt x="29" y="50"/>
                      <a:pt x="29"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1"/>
                    </a:cubicBezTo>
                    <a:cubicBezTo>
                      <a:pt x="28" y="51"/>
                      <a:pt x="28" y="51"/>
                      <a:pt x="28" y="51"/>
                    </a:cubicBezTo>
                    <a:cubicBezTo>
                      <a:pt x="28" y="51"/>
                      <a:pt x="28"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7" y="50"/>
                      <a:pt x="27" y="50"/>
                    </a:cubicBezTo>
                    <a:cubicBezTo>
                      <a:pt x="27" y="50"/>
                      <a:pt x="27" y="50"/>
                      <a:pt x="27" y="50"/>
                    </a:cubicBezTo>
                    <a:cubicBezTo>
                      <a:pt x="27" y="50"/>
                      <a:pt x="27" y="50"/>
                      <a:pt x="27" y="50"/>
                    </a:cubicBezTo>
                    <a:cubicBezTo>
                      <a:pt x="27" y="50"/>
                      <a:pt x="28" y="50"/>
                      <a:pt x="28" y="50"/>
                    </a:cubicBezTo>
                    <a:cubicBezTo>
                      <a:pt x="28" y="50"/>
                      <a:pt x="28" y="50"/>
                      <a:pt x="28" y="50"/>
                    </a:cubicBezTo>
                    <a:cubicBezTo>
                      <a:pt x="28" y="50"/>
                      <a:pt x="28" y="50"/>
                      <a:pt x="28" y="50"/>
                    </a:cubicBezTo>
                    <a:cubicBezTo>
                      <a:pt x="28" y="50"/>
                      <a:pt x="28" y="50"/>
                      <a:pt x="28" y="50"/>
                    </a:cubicBezTo>
                    <a:cubicBezTo>
                      <a:pt x="28" y="50"/>
                      <a:pt x="28" y="50"/>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8" y="49"/>
                      <a:pt x="28" y="49"/>
                    </a:cubicBezTo>
                    <a:cubicBezTo>
                      <a:pt x="28" y="49"/>
                      <a:pt x="27" y="49"/>
                      <a:pt x="27" y="49"/>
                    </a:cubicBezTo>
                    <a:cubicBezTo>
                      <a:pt x="27" y="49"/>
                      <a:pt x="27" y="49"/>
                      <a:pt x="27" y="49"/>
                    </a:cubicBezTo>
                    <a:cubicBezTo>
                      <a:pt x="27" y="49"/>
                      <a:pt x="27" y="49"/>
                      <a:pt x="27" y="49"/>
                    </a:cubicBezTo>
                    <a:cubicBezTo>
                      <a:pt x="27" y="49"/>
                      <a:pt x="27" y="49"/>
                      <a:pt x="27" y="49"/>
                    </a:cubicBezTo>
                    <a:cubicBezTo>
                      <a:pt x="27" y="49"/>
                      <a:pt x="27" y="49"/>
                      <a:pt x="27" y="49"/>
                    </a:cubicBezTo>
                    <a:cubicBezTo>
                      <a:pt x="27" y="48"/>
                      <a:pt x="27" y="48"/>
                      <a:pt x="27" y="48"/>
                    </a:cubicBezTo>
                    <a:cubicBezTo>
                      <a:pt x="27" y="48"/>
                      <a:pt x="27" y="48"/>
                      <a:pt x="27" y="48"/>
                    </a:cubicBezTo>
                    <a:cubicBezTo>
                      <a:pt x="27" y="48"/>
                      <a:pt x="27" y="48"/>
                      <a:pt x="27" y="48"/>
                    </a:cubicBezTo>
                    <a:cubicBezTo>
                      <a:pt x="27" y="48"/>
                      <a:pt x="27" y="48"/>
                      <a:pt x="27" y="48"/>
                    </a:cubicBezTo>
                    <a:cubicBezTo>
                      <a:pt x="26" y="48"/>
                      <a:pt x="26" y="48"/>
                      <a:pt x="26" y="48"/>
                    </a:cubicBezTo>
                    <a:cubicBezTo>
                      <a:pt x="26" y="48"/>
                      <a:pt x="26" y="48"/>
                      <a:pt x="26" y="48"/>
                    </a:cubicBezTo>
                    <a:cubicBezTo>
                      <a:pt x="26" y="48"/>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49"/>
                    </a:cubicBezTo>
                    <a:cubicBezTo>
                      <a:pt x="26" y="49"/>
                      <a:pt x="26" y="49"/>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6" y="50"/>
                      <a:pt x="26" y="50"/>
                    </a:cubicBezTo>
                    <a:cubicBezTo>
                      <a:pt x="26" y="50"/>
                      <a:pt x="25" y="50"/>
                      <a:pt x="25" y="50"/>
                    </a:cubicBezTo>
                    <a:cubicBezTo>
                      <a:pt x="25" y="50"/>
                      <a:pt x="25" y="50"/>
                      <a:pt x="25" y="50"/>
                    </a:cubicBezTo>
                    <a:cubicBezTo>
                      <a:pt x="25" y="50"/>
                      <a:pt x="25" y="50"/>
                      <a:pt x="25" y="50"/>
                    </a:cubicBezTo>
                    <a:cubicBezTo>
                      <a:pt x="25" y="50"/>
                      <a:pt x="25" y="50"/>
                      <a:pt x="25" y="50"/>
                    </a:cubicBezTo>
                    <a:cubicBezTo>
                      <a:pt x="25" y="50"/>
                      <a:pt x="25" y="50"/>
                      <a:pt x="25" y="50"/>
                    </a:cubicBezTo>
                    <a:cubicBezTo>
                      <a:pt x="25" y="50"/>
                      <a:pt x="25" y="50"/>
                      <a:pt x="25" y="50"/>
                    </a:cubicBezTo>
                    <a:cubicBezTo>
                      <a:pt x="25" y="50"/>
                      <a:pt x="25" y="50"/>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1"/>
                      <a:pt x="25" y="51"/>
                    </a:cubicBezTo>
                    <a:cubicBezTo>
                      <a:pt x="25" y="51"/>
                      <a:pt x="25" y="52"/>
                      <a:pt x="25" y="52"/>
                    </a:cubicBezTo>
                    <a:cubicBezTo>
                      <a:pt x="25" y="52"/>
                      <a:pt x="25" y="52"/>
                      <a:pt x="25" y="52"/>
                    </a:cubicBezTo>
                    <a:cubicBezTo>
                      <a:pt x="25" y="52"/>
                      <a:pt x="25" y="52"/>
                      <a:pt x="25" y="52"/>
                    </a:cubicBezTo>
                    <a:cubicBezTo>
                      <a:pt x="25" y="52"/>
                      <a:pt x="25" y="52"/>
                      <a:pt x="25" y="52"/>
                    </a:cubicBezTo>
                    <a:cubicBezTo>
                      <a:pt x="25" y="52"/>
                      <a:pt x="25" y="52"/>
                      <a:pt x="25" y="52"/>
                    </a:cubicBezTo>
                    <a:cubicBezTo>
                      <a:pt x="25" y="52"/>
                      <a:pt x="25" y="52"/>
                      <a:pt x="25" y="52"/>
                    </a:cubicBezTo>
                    <a:cubicBezTo>
                      <a:pt x="25" y="52"/>
                      <a:pt x="25" y="52"/>
                      <a:pt x="25" y="52"/>
                    </a:cubicBezTo>
                    <a:cubicBezTo>
                      <a:pt x="25" y="52"/>
                      <a:pt x="25" y="52"/>
                      <a:pt x="25"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3"/>
                      <a:pt x="24" y="53"/>
                      <a:pt x="24" y="53"/>
                    </a:cubicBezTo>
                    <a:cubicBezTo>
                      <a:pt x="24" y="53"/>
                      <a:pt x="24" y="53"/>
                      <a:pt x="24" y="53"/>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2"/>
                      <a:pt x="24" y="52"/>
                      <a:pt x="24" y="52"/>
                    </a:cubicBezTo>
                    <a:cubicBezTo>
                      <a:pt x="24" y="53"/>
                      <a:pt x="24" y="53"/>
                      <a:pt x="24" y="53"/>
                    </a:cubicBezTo>
                    <a:cubicBezTo>
                      <a:pt x="24" y="53"/>
                      <a:pt x="24" y="53"/>
                      <a:pt x="24"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3"/>
                      <a:pt x="23" y="53"/>
                      <a:pt x="23" y="53"/>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3" y="54"/>
                      <a:pt x="23" y="54"/>
                      <a:pt x="23" y="54"/>
                    </a:cubicBezTo>
                    <a:cubicBezTo>
                      <a:pt x="22" y="54"/>
                      <a:pt x="22" y="54"/>
                      <a:pt x="22" y="54"/>
                    </a:cubicBezTo>
                    <a:cubicBezTo>
                      <a:pt x="22" y="54"/>
                      <a:pt x="22" y="54"/>
                      <a:pt x="22" y="54"/>
                    </a:cubicBezTo>
                    <a:cubicBezTo>
                      <a:pt x="22" y="54"/>
                      <a:pt x="22" y="54"/>
                      <a:pt x="22" y="54"/>
                    </a:cubicBezTo>
                    <a:cubicBezTo>
                      <a:pt x="22" y="54"/>
                      <a:pt x="22" y="54"/>
                      <a:pt x="22" y="54"/>
                    </a:cubicBezTo>
                    <a:cubicBezTo>
                      <a:pt x="22" y="54"/>
                      <a:pt x="22" y="54"/>
                      <a:pt x="22" y="54"/>
                    </a:cubicBezTo>
                    <a:cubicBezTo>
                      <a:pt x="22" y="54"/>
                      <a:pt x="22" y="54"/>
                      <a:pt x="22" y="54"/>
                    </a:cubicBezTo>
                    <a:cubicBezTo>
                      <a:pt x="22" y="54"/>
                      <a:pt x="22" y="54"/>
                      <a:pt x="22" y="54"/>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2" y="55"/>
                      <a:pt x="22" y="55"/>
                    </a:cubicBezTo>
                    <a:cubicBezTo>
                      <a:pt x="22" y="55"/>
                      <a:pt x="21" y="55"/>
                      <a:pt x="21" y="55"/>
                    </a:cubicBezTo>
                    <a:cubicBezTo>
                      <a:pt x="21" y="55"/>
                      <a:pt x="21" y="55"/>
                      <a:pt x="21" y="55"/>
                    </a:cubicBezTo>
                    <a:cubicBezTo>
                      <a:pt x="21" y="55"/>
                      <a:pt x="21" y="55"/>
                      <a:pt x="21" y="55"/>
                    </a:cubicBezTo>
                    <a:cubicBezTo>
                      <a:pt x="21" y="55"/>
                      <a:pt x="21" y="55"/>
                      <a:pt x="21" y="55"/>
                    </a:cubicBezTo>
                    <a:cubicBezTo>
                      <a:pt x="21" y="55"/>
                      <a:pt x="21" y="55"/>
                      <a:pt x="21" y="55"/>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1" y="56"/>
                      <a:pt x="21" y="56"/>
                    </a:cubicBezTo>
                    <a:cubicBezTo>
                      <a:pt x="21" y="56"/>
                      <a:pt x="20" y="56"/>
                      <a:pt x="20" y="56"/>
                    </a:cubicBezTo>
                    <a:cubicBezTo>
                      <a:pt x="20" y="56"/>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20" y="57"/>
                      <a:pt x="20" y="57"/>
                    </a:cubicBezTo>
                    <a:cubicBezTo>
                      <a:pt x="20" y="57"/>
                      <a:pt x="19" y="57"/>
                      <a:pt x="19" y="57"/>
                    </a:cubicBezTo>
                    <a:cubicBezTo>
                      <a:pt x="19" y="57"/>
                      <a:pt x="19" y="57"/>
                      <a:pt x="19" y="57"/>
                    </a:cubicBezTo>
                    <a:cubicBezTo>
                      <a:pt x="19" y="57"/>
                      <a:pt x="19" y="57"/>
                      <a:pt x="19" y="57"/>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9" y="58"/>
                      <a:pt x="19" y="58"/>
                    </a:cubicBezTo>
                    <a:cubicBezTo>
                      <a:pt x="19" y="58"/>
                      <a:pt x="18" y="58"/>
                      <a:pt x="18" y="58"/>
                    </a:cubicBezTo>
                    <a:cubicBezTo>
                      <a:pt x="18" y="58"/>
                      <a:pt x="18" y="58"/>
                      <a:pt x="18" y="58"/>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60"/>
                      <a:pt x="18" y="60"/>
                    </a:cubicBezTo>
                    <a:cubicBezTo>
                      <a:pt x="18" y="60"/>
                      <a:pt x="18" y="60"/>
                      <a:pt x="18" y="60"/>
                    </a:cubicBezTo>
                    <a:cubicBezTo>
                      <a:pt x="18" y="60"/>
                      <a:pt x="18" y="60"/>
                      <a:pt x="18" y="60"/>
                    </a:cubicBezTo>
                    <a:cubicBezTo>
                      <a:pt x="18" y="60"/>
                      <a:pt x="18" y="60"/>
                      <a:pt x="18" y="60"/>
                    </a:cubicBezTo>
                    <a:cubicBezTo>
                      <a:pt x="18" y="60"/>
                      <a:pt x="18" y="60"/>
                      <a:pt x="18" y="60"/>
                    </a:cubicBezTo>
                    <a:cubicBezTo>
                      <a:pt x="18" y="60"/>
                      <a:pt x="18" y="60"/>
                      <a:pt x="18" y="60"/>
                    </a:cubicBezTo>
                    <a:cubicBezTo>
                      <a:pt x="17" y="60"/>
                      <a:pt x="17" y="60"/>
                      <a:pt x="17" y="60"/>
                    </a:cubicBezTo>
                    <a:cubicBezTo>
                      <a:pt x="17" y="60"/>
                      <a:pt x="17" y="60"/>
                      <a:pt x="17" y="60"/>
                    </a:cubicBezTo>
                    <a:cubicBezTo>
                      <a:pt x="17" y="60"/>
                      <a:pt x="17" y="60"/>
                      <a:pt x="17" y="60"/>
                    </a:cubicBezTo>
                    <a:cubicBezTo>
                      <a:pt x="17" y="60"/>
                      <a:pt x="17" y="60"/>
                      <a:pt x="17" y="60"/>
                    </a:cubicBezTo>
                    <a:cubicBezTo>
                      <a:pt x="17" y="61"/>
                      <a:pt x="17" y="61"/>
                      <a:pt x="17" y="61"/>
                    </a:cubicBezTo>
                    <a:cubicBezTo>
                      <a:pt x="17" y="61"/>
                      <a:pt x="17" y="61"/>
                      <a:pt x="17" y="61"/>
                    </a:cubicBezTo>
                    <a:cubicBezTo>
                      <a:pt x="17" y="61"/>
                      <a:pt x="17" y="61"/>
                      <a:pt x="17" y="61"/>
                    </a:cubicBezTo>
                    <a:cubicBezTo>
                      <a:pt x="17" y="61"/>
                      <a:pt x="17" y="61"/>
                      <a:pt x="17" y="61"/>
                    </a:cubicBezTo>
                    <a:cubicBezTo>
                      <a:pt x="17" y="61"/>
                      <a:pt x="17" y="61"/>
                      <a:pt x="17" y="61"/>
                    </a:cubicBezTo>
                    <a:cubicBezTo>
                      <a:pt x="17" y="61"/>
                      <a:pt x="17" y="61"/>
                      <a:pt x="17" y="61"/>
                    </a:cubicBezTo>
                    <a:cubicBezTo>
                      <a:pt x="17" y="61"/>
                      <a:pt x="17" y="61"/>
                      <a:pt x="17" y="61"/>
                    </a:cubicBezTo>
                    <a:cubicBezTo>
                      <a:pt x="17" y="61"/>
                      <a:pt x="17" y="62"/>
                      <a:pt x="17" y="62"/>
                    </a:cubicBezTo>
                    <a:cubicBezTo>
                      <a:pt x="17"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2"/>
                      <a:pt x="16" y="62"/>
                      <a:pt x="16" y="62"/>
                    </a:cubicBezTo>
                    <a:cubicBezTo>
                      <a:pt x="16" y="63"/>
                      <a:pt x="16" y="63"/>
                      <a:pt x="16" y="63"/>
                    </a:cubicBezTo>
                    <a:cubicBezTo>
                      <a:pt x="16" y="63"/>
                      <a:pt x="16" y="63"/>
                      <a:pt x="16" y="62"/>
                    </a:cubicBezTo>
                    <a:cubicBezTo>
                      <a:pt x="16" y="62"/>
                      <a:pt x="16" y="62"/>
                      <a:pt x="16" y="62"/>
                    </a:cubicBezTo>
                    <a:cubicBezTo>
                      <a:pt x="16" y="62"/>
                      <a:pt x="16" y="62"/>
                      <a:pt x="16" y="62"/>
                    </a:cubicBezTo>
                    <a:cubicBezTo>
                      <a:pt x="16" y="62"/>
                      <a:pt x="16" y="62"/>
                      <a:pt x="16" y="63"/>
                    </a:cubicBezTo>
                    <a:cubicBezTo>
                      <a:pt x="16" y="63"/>
                      <a:pt x="16" y="63"/>
                      <a:pt x="16" y="63"/>
                    </a:cubicBezTo>
                    <a:cubicBezTo>
                      <a:pt x="16" y="63"/>
                      <a:pt x="16" y="63"/>
                      <a:pt x="16" y="63"/>
                    </a:cubicBezTo>
                    <a:cubicBezTo>
                      <a:pt x="16" y="63"/>
                      <a:pt x="16" y="63"/>
                      <a:pt x="16" y="63"/>
                    </a:cubicBezTo>
                    <a:cubicBezTo>
                      <a:pt x="16" y="63"/>
                      <a:pt x="16" y="63"/>
                      <a:pt x="16" y="63"/>
                    </a:cubicBezTo>
                    <a:cubicBezTo>
                      <a:pt x="16" y="63"/>
                      <a:pt x="16"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3"/>
                      <a:pt x="15" y="63"/>
                      <a:pt x="15" y="63"/>
                    </a:cubicBezTo>
                    <a:cubicBezTo>
                      <a:pt x="15" y="64"/>
                      <a:pt x="15" y="64"/>
                      <a:pt x="15" y="64"/>
                    </a:cubicBezTo>
                    <a:cubicBezTo>
                      <a:pt x="15" y="64"/>
                      <a:pt x="15" y="64"/>
                      <a:pt x="15" y="64"/>
                    </a:cubicBezTo>
                    <a:cubicBezTo>
                      <a:pt x="15" y="64"/>
                      <a:pt x="15" y="64"/>
                      <a:pt x="15" y="64"/>
                    </a:cubicBezTo>
                    <a:cubicBezTo>
                      <a:pt x="15" y="64"/>
                      <a:pt x="15" y="64"/>
                      <a:pt x="15" y="64"/>
                    </a:cubicBezTo>
                    <a:cubicBezTo>
                      <a:pt x="15" y="64"/>
                      <a:pt x="15" y="64"/>
                      <a:pt x="15" y="64"/>
                    </a:cubicBezTo>
                    <a:cubicBezTo>
                      <a:pt x="15" y="64"/>
                      <a:pt x="15" y="64"/>
                      <a:pt x="15" y="64"/>
                    </a:cubicBezTo>
                    <a:cubicBezTo>
                      <a:pt x="15" y="64"/>
                      <a:pt x="15" y="64"/>
                      <a:pt x="15" y="64"/>
                    </a:cubicBezTo>
                    <a:cubicBezTo>
                      <a:pt x="15" y="64"/>
                      <a:pt x="15" y="64"/>
                      <a:pt x="15" y="64"/>
                    </a:cubicBezTo>
                    <a:cubicBezTo>
                      <a:pt x="15" y="64"/>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5" y="65"/>
                      <a:pt x="15" y="65"/>
                    </a:cubicBezTo>
                    <a:cubicBezTo>
                      <a:pt x="15" y="65"/>
                      <a:pt x="14" y="65"/>
                      <a:pt x="14" y="65"/>
                    </a:cubicBezTo>
                    <a:cubicBezTo>
                      <a:pt x="14" y="65"/>
                      <a:pt x="14" y="65"/>
                      <a:pt x="15" y="65"/>
                    </a:cubicBezTo>
                    <a:cubicBezTo>
                      <a:pt x="15" y="65"/>
                      <a:pt x="15" y="65"/>
                      <a:pt x="15" y="65"/>
                    </a:cubicBezTo>
                    <a:cubicBezTo>
                      <a:pt x="15" y="65"/>
                      <a:pt x="15" y="65"/>
                      <a:pt x="15" y="65"/>
                    </a:cubicBezTo>
                    <a:cubicBezTo>
                      <a:pt x="15" y="66"/>
                      <a:pt x="15" y="66"/>
                      <a:pt x="15" y="66"/>
                    </a:cubicBezTo>
                    <a:cubicBezTo>
                      <a:pt x="15" y="66"/>
                      <a:pt x="15" y="66"/>
                      <a:pt x="15" y="66"/>
                    </a:cubicBezTo>
                    <a:cubicBezTo>
                      <a:pt x="15"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6"/>
                    </a:cubicBezTo>
                    <a:cubicBezTo>
                      <a:pt x="14" y="66"/>
                      <a:pt x="14" y="66"/>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7"/>
                      <a:pt x="14" y="67"/>
                      <a:pt x="14" y="67"/>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8"/>
                    </a:cubicBezTo>
                    <a:cubicBezTo>
                      <a:pt x="14" y="68"/>
                      <a:pt x="14" y="68"/>
                      <a:pt x="14" y="69"/>
                    </a:cubicBezTo>
                    <a:cubicBezTo>
                      <a:pt x="14" y="69"/>
                      <a:pt x="14" y="69"/>
                      <a:pt x="14" y="69"/>
                    </a:cubicBezTo>
                    <a:cubicBezTo>
                      <a:pt x="14" y="69"/>
                      <a:pt x="14" y="69"/>
                      <a:pt x="14" y="69"/>
                    </a:cubicBezTo>
                    <a:cubicBezTo>
                      <a:pt x="14" y="69"/>
                      <a:pt x="14" y="69"/>
                      <a:pt x="14" y="69"/>
                    </a:cubicBezTo>
                    <a:cubicBezTo>
                      <a:pt x="14" y="69"/>
                      <a:pt x="14" y="69"/>
                      <a:pt x="14" y="69"/>
                    </a:cubicBezTo>
                    <a:cubicBezTo>
                      <a:pt x="14" y="69"/>
                      <a:pt x="14" y="69"/>
                      <a:pt x="14" y="69"/>
                    </a:cubicBezTo>
                    <a:cubicBezTo>
                      <a:pt x="14" y="69"/>
                      <a:pt x="14" y="69"/>
                      <a:pt x="14" y="69"/>
                    </a:cubicBezTo>
                    <a:cubicBezTo>
                      <a:pt x="14" y="69"/>
                      <a:pt x="14" y="69"/>
                      <a:pt x="14" y="69"/>
                    </a:cubicBezTo>
                    <a:cubicBezTo>
                      <a:pt x="14" y="69"/>
                      <a:pt x="14" y="69"/>
                      <a:pt x="14" y="70"/>
                    </a:cubicBezTo>
                    <a:cubicBezTo>
                      <a:pt x="14" y="70"/>
                      <a:pt x="13"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0"/>
                      <a:pt x="14" y="70"/>
                    </a:cubicBezTo>
                    <a:cubicBezTo>
                      <a:pt x="14" y="70"/>
                      <a:pt x="14" y="71"/>
                      <a:pt x="14" y="71"/>
                    </a:cubicBezTo>
                    <a:cubicBezTo>
                      <a:pt x="14" y="71"/>
                      <a:pt x="14" y="71"/>
                      <a:pt x="14" y="71"/>
                    </a:cubicBezTo>
                    <a:cubicBezTo>
                      <a:pt x="14" y="71"/>
                      <a:pt x="14" y="71"/>
                      <a:pt x="14" y="71"/>
                    </a:cubicBezTo>
                    <a:cubicBezTo>
                      <a:pt x="14" y="71"/>
                      <a:pt x="14" y="71"/>
                      <a:pt x="14" y="71"/>
                    </a:cubicBezTo>
                    <a:cubicBezTo>
                      <a:pt x="14" y="71"/>
                      <a:pt x="14" y="71"/>
                      <a:pt x="14" y="71"/>
                    </a:cubicBezTo>
                    <a:cubicBezTo>
                      <a:pt x="14" y="71"/>
                      <a:pt x="14" y="71"/>
                      <a:pt x="13" y="71"/>
                    </a:cubicBezTo>
                    <a:cubicBezTo>
                      <a:pt x="13" y="71"/>
                      <a:pt x="13" y="71"/>
                      <a:pt x="13" y="71"/>
                    </a:cubicBezTo>
                    <a:cubicBezTo>
                      <a:pt x="13" y="71"/>
                      <a:pt x="13" y="71"/>
                      <a:pt x="13" y="71"/>
                    </a:cubicBezTo>
                    <a:cubicBezTo>
                      <a:pt x="13" y="71"/>
                      <a:pt x="13" y="71"/>
                      <a:pt x="13" y="71"/>
                    </a:cubicBezTo>
                    <a:cubicBezTo>
                      <a:pt x="13" y="71"/>
                      <a:pt x="13" y="71"/>
                      <a:pt x="13" y="71"/>
                    </a:cubicBezTo>
                    <a:cubicBezTo>
                      <a:pt x="13" y="71"/>
                      <a:pt x="13" y="71"/>
                      <a:pt x="13" y="71"/>
                    </a:cubicBezTo>
                    <a:cubicBezTo>
                      <a:pt x="13" y="71"/>
                      <a:pt x="13" y="71"/>
                      <a:pt x="13" y="71"/>
                    </a:cubicBezTo>
                    <a:cubicBezTo>
                      <a:pt x="13" y="71"/>
                      <a:pt x="13" y="71"/>
                      <a:pt x="13" y="71"/>
                    </a:cubicBezTo>
                    <a:cubicBezTo>
                      <a:pt x="13" y="71"/>
                      <a:pt x="13" y="71"/>
                      <a:pt x="13" y="71"/>
                    </a:cubicBezTo>
                    <a:cubicBezTo>
                      <a:pt x="13" y="72"/>
                      <a:pt x="13" y="72"/>
                      <a:pt x="13" y="72"/>
                    </a:cubicBezTo>
                    <a:cubicBezTo>
                      <a:pt x="13" y="72"/>
                      <a:pt x="13" y="72"/>
                      <a:pt x="13" y="72"/>
                    </a:cubicBezTo>
                    <a:cubicBezTo>
                      <a:pt x="13" y="72"/>
                      <a:pt x="13" y="72"/>
                      <a:pt x="13" y="72"/>
                    </a:cubicBezTo>
                    <a:cubicBezTo>
                      <a:pt x="13" y="72"/>
                      <a:pt x="13" y="72"/>
                      <a:pt x="13" y="72"/>
                    </a:cubicBezTo>
                    <a:cubicBezTo>
                      <a:pt x="13" y="72"/>
                      <a:pt x="13" y="72"/>
                      <a:pt x="13" y="72"/>
                    </a:cubicBezTo>
                    <a:cubicBezTo>
                      <a:pt x="13" y="72"/>
                      <a:pt x="13" y="72"/>
                      <a:pt x="13" y="72"/>
                    </a:cubicBezTo>
                    <a:cubicBezTo>
                      <a:pt x="13" y="72"/>
                      <a:pt x="13" y="72"/>
                      <a:pt x="13" y="72"/>
                    </a:cubicBezTo>
                    <a:cubicBezTo>
                      <a:pt x="13" y="72"/>
                      <a:pt x="13" y="72"/>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3"/>
                      <a:pt x="13" y="73"/>
                      <a:pt x="13" y="73"/>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4"/>
                      <a:pt x="13" y="74"/>
                      <a:pt x="13" y="74"/>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3" y="75"/>
                      <a:pt x="13" y="75"/>
                      <a:pt x="13" y="75"/>
                    </a:cubicBezTo>
                    <a:cubicBezTo>
                      <a:pt x="14" y="75"/>
                      <a:pt x="14" y="75"/>
                      <a:pt x="14" y="75"/>
                    </a:cubicBezTo>
                    <a:cubicBezTo>
                      <a:pt x="14" y="75"/>
                      <a:pt x="14" y="75"/>
                      <a:pt x="14" y="75"/>
                    </a:cubicBezTo>
                    <a:cubicBezTo>
                      <a:pt x="14" y="75"/>
                      <a:pt x="14" y="75"/>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4" y="76"/>
                    </a:cubicBezTo>
                    <a:cubicBezTo>
                      <a:pt x="14" y="76"/>
                      <a:pt x="14"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7"/>
                    </a:cubicBezTo>
                    <a:cubicBezTo>
                      <a:pt x="14" y="77"/>
                      <a:pt x="14" y="77"/>
                      <a:pt x="14"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8"/>
                      <a:pt x="15" y="78"/>
                      <a:pt x="15" y="78"/>
                    </a:cubicBezTo>
                    <a:cubicBezTo>
                      <a:pt x="15" y="78"/>
                      <a:pt x="15" y="78"/>
                      <a:pt x="15" y="78"/>
                    </a:cubicBezTo>
                    <a:cubicBezTo>
                      <a:pt x="15" y="78"/>
                      <a:pt x="15" y="78"/>
                      <a:pt x="15" y="78"/>
                    </a:cubicBezTo>
                    <a:cubicBezTo>
                      <a:pt x="15" y="78"/>
                      <a:pt x="15" y="78"/>
                      <a:pt x="15" y="79"/>
                    </a:cubicBezTo>
                    <a:cubicBezTo>
                      <a:pt x="15" y="79"/>
                      <a:pt x="15" y="79"/>
                      <a:pt x="15" y="79"/>
                    </a:cubicBezTo>
                    <a:cubicBezTo>
                      <a:pt x="15" y="79"/>
                      <a:pt x="15" y="79"/>
                      <a:pt x="15" y="79"/>
                    </a:cubicBezTo>
                    <a:cubicBezTo>
                      <a:pt x="15" y="79"/>
                      <a:pt x="15" y="79"/>
                      <a:pt x="15" y="79"/>
                    </a:cubicBezTo>
                    <a:cubicBezTo>
                      <a:pt x="15" y="79"/>
                      <a:pt x="15" y="79"/>
                      <a:pt x="15" y="79"/>
                    </a:cubicBezTo>
                    <a:cubicBezTo>
                      <a:pt x="15" y="79"/>
                      <a:pt x="15" y="79"/>
                      <a:pt x="15" y="79"/>
                    </a:cubicBezTo>
                    <a:cubicBezTo>
                      <a:pt x="15" y="79"/>
                      <a:pt x="15" y="79"/>
                      <a:pt x="15" y="79"/>
                    </a:cubicBezTo>
                    <a:cubicBezTo>
                      <a:pt x="15" y="80"/>
                      <a:pt x="15" y="80"/>
                      <a:pt x="15" y="80"/>
                    </a:cubicBezTo>
                    <a:cubicBezTo>
                      <a:pt x="15" y="80"/>
                      <a:pt x="15" y="80"/>
                      <a:pt x="14" y="80"/>
                    </a:cubicBezTo>
                    <a:cubicBezTo>
                      <a:pt x="14" y="80"/>
                      <a:pt x="14" y="80"/>
                      <a:pt x="14" y="80"/>
                    </a:cubicBezTo>
                    <a:cubicBezTo>
                      <a:pt x="14" y="80"/>
                      <a:pt x="14" y="80"/>
                      <a:pt x="14" y="80"/>
                    </a:cubicBezTo>
                    <a:cubicBezTo>
                      <a:pt x="14" y="80"/>
                      <a:pt x="14" y="80"/>
                      <a:pt x="14" y="80"/>
                    </a:cubicBezTo>
                    <a:cubicBezTo>
                      <a:pt x="15" y="80"/>
                      <a:pt x="15" y="81"/>
                      <a:pt x="15" y="81"/>
                    </a:cubicBezTo>
                    <a:cubicBezTo>
                      <a:pt x="15"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5" y="82"/>
                      <a:pt x="15" y="82"/>
                      <a:pt x="15" y="82"/>
                    </a:cubicBezTo>
                    <a:cubicBezTo>
                      <a:pt x="15" y="82"/>
                      <a:pt x="15" y="82"/>
                      <a:pt x="15" y="82"/>
                    </a:cubicBezTo>
                    <a:cubicBezTo>
                      <a:pt x="15" y="82"/>
                      <a:pt x="15" y="82"/>
                      <a:pt x="14" y="82"/>
                    </a:cubicBezTo>
                    <a:cubicBezTo>
                      <a:pt x="14" y="82"/>
                      <a:pt x="14" y="82"/>
                      <a:pt x="14" y="82"/>
                    </a:cubicBezTo>
                    <a:cubicBezTo>
                      <a:pt x="14" y="82"/>
                      <a:pt x="14" y="82"/>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3"/>
                      <a:pt x="14" y="83"/>
                      <a:pt x="14" y="83"/>
                    </a:cubicBezTo>
                    <a:cubicBezTo>
                      <a:pt x="14" y="84"/>
                      <a:pt x="14" y="84"/>
                      <a:pt x="14" y="84"/>
                    </a:cubicBezTo>
                    <a:cubicBezTo>
                      <a:pt x="14" y="84"/>
                      <a:pt x="14" y="84"/>
                      <a:pt x="14" y="84"/>
                    </a:cubicBezTo>
                    <a:cubicBezTo>
                      <a:pt x="14" y="84"/>
                      <a:pt x="14" y="84"/>
                      <a:pt x="14" y="84"/>
                    </a:cubicBezTo>
                    <a:cubicBezTo>
                      <a:pt x="14" y="84"/>
                      <a:pt x="14" y="84"/>
                      <a:pt x="14" y="84"/>
                    </a:cubicBezTo>
                    <a:cubicBezTo>
                      <a:pt x="14" y="84"/>
                      <a:pt x="14" y="84"/>
                      <a:pt x="14" y="84"/>
                    </a:cubicBezTo>
                    <a:cubicBezTo>
                      <a:pt x="14" y="84"/>
                      <a:pt x="14" y="84"/>
                      <a:pt x="14" y="84"/>
                    </a:cubicBezTo>
                    <a:cubicBezTo>
                      <a:pt x="14" y="84"/>
                      <a:pt x="14" y="84"/>
                      <a:pt x="14" y="85"/>
                    </a:cubicBezTo>
                    <a:cubicBezTo>
                      <a:pt x="14" y="85"/>
                      <a:pt x="14" y="85"/>
                      <a:pt x="14" y="85"/>
                    </a:cubicBezTo>
                    <a:cubicBezTo>
                      <a:pt x="14" y="85"/>
                      <a:pt x="14" y="85"/>
                      <a:pt x="14" y="85"/>
                    </a:cubicBezTo>
                    <a:cubicBezTo>
                      <a:pt x="14" y="85"/>
                      <a:pt x="14" y="85"/>
                      <a:pt x="14" y="85"/>
                    </a:cubicBezTo>
                    <a:cubicBezTo>
                      <a:pt x="14" y="85"/>
                      <a:pt x="14" y="85"/>
                      <a:pt x="14" y="85"/>
                    </a:cubicBezTo>
                    <a:cubicBezTo>
                      <a:pt x="14" y="85"/>
                      <a:pt x="14" y="85"/>
                      <a:pt x="14" y="85"/>
                    </a:cubicBezTo>
                    <a:cubicBezTo>
                      <a:pt x="14" y="85"/>
                      <a:pt x="14" y="85"/>
                      <a:pt x="14" y="85"/>
                    </a:cubicBezTo>
                    <a:cubicBezTo>
                      <a:pt x="14" y="85"/>
                      <a:pt x="14" y="85"/>
                      <a:pt x="14" y="85"/>
                    </a:cubicBezTo>
                    <a:cubicBezTo>
                      <a:pt x="15" y="85"/>
                      <a:pt x="15" y="86"/>
                      <a:pt x="15" y="86"/>
                    </a:cubicBezTo>
                    <a:cubicBezTo>
                      <a:pt x="15" y="86"/>
                      <a:pt x="15" y="86"/>
                      <a:pt x="15" y="86"/>
                    </a:cubicBezTo>
                    <a:cubicBezTo>
                      <a:pt x="15" y="86"/>
                      <a:pt x="15" y="86"/>
                      <a:pt x="15" y="86"/>
                    </a:cubicBezTo>
                    <a:cubicBezTo>
                      <a:pt x="15" y="86"/>
                      <a:pt x="15" y="86"/>
                      <a:pt x="15" y="86"/>
                    </a:cubicBezTo>
                    <a:cubicBezTo>
                      <a:pt x="15" y="86"/>
                      <a:pt x="15" y="86"/>
                      <a:pt x="15" y="86"/>
                    </a:cubicBezTo>
                    <a:cubicBezTo>
                      <a:pt x="15" y="86"/>
                      <a:pt x="15" y="86"/>
                      <a:pt x="15" y="86"/>
                    </a:cubicBezTo>
                    <a:cubicBezTo>
                      <a:pt x="15" y="86"/>
                      <a:pt x="15" y="86"/>
                      <a:pt x="15" y="86"/>
                    </a:cubicBezTo>
                    <a:cubicBezTo>
                      <a:pt x="15" y="86"/>
                      <a:pt x="15" y="86"/>
                      <a:pt x="15" y="86"/>
                    </a:cubicBezTo>
                    <a:cubicBezTo>
                      <a:pt x="15" y="87"/>
                      <a:pt x="15" y="87"/>
                      <a:pt x="15" y="87"/>
                    </a:cubicBezTo>
                    <a:cubicBezTo>
                      <a:pt x="15" y="87"/>
                      <a:pt x="15" y="87"/>
                      <a:pt x="15" y="87"/>
                    </a:cubicBezTo>
                    <a:cubicBezTo>
                      <a:pt x="15" y="87"/>
                      <a:pt x="15" y="87"/>
                      <a:pt x="15" y="87"/>
                    </a:cubicBezTo>
                    <a:cubicBezTo>
                      <a:pt x="15" y="87"/>
                      <a:pt x="15" y="87"/>
                      <a:pt x="15" y="87"/>
                    </a:cubicBezTo>
                    <a:cubicBezTo>
                      <a:pt x="15" y="87"/>
                      <a:pt x="15" y="87"/>
                      <a:pt x="15" y="87"/>
                    </a:cubicBezTo>
                    <a:cubicBezTo>
                      <a:pt x="15" y="88"/>
                      <a:pt x="15" y="88"/>
                      <a:pt x="15" y="88"/>
                    </a:cubicBezTo>
                    <a:cubicBezTo>
                      <a:pt x="15" y="88"/>
                      <a:pt x="15" y="88"/>
                      <a:pt x="15" y="88"/>
                    </a:cubicBezTo>
                    <a:cubicBezTo>
                      <a:pt x="15" y="88"/>
                      <a:pt x="15" y="88"/>
                      <a:pt x="15" y="88"/>
                    </a:cubicBezTo>
                    <a:cubicBezTo>
                      <a:pt x="15" y="88"/>
                      <a:pt x="15" y="88"/>
                      <a:pt x="14" y="88"/>
                    </a:cubicBezTo>
                    <a:cubicBezTo>
                      <a:pt x="14" y="88"/>
                      <a:pt x="14" y="88"/>
                      <a:pt x="14" y="88"/>
                    </a:cubicBezTo>
                    <a:cubicBezTo>
                      <a:pt x="14" y="88"/>
                      <a:pt x="14" y="88"/>
                      <a:pt x="14" y="88"/>
                    </a:cubicBezTo>
                    <a:cubicBezTo>
                      <a:pt x="14" y="88"/>
                      <a:pt x="14" y="88"/>
                      <a:pt x="14" y="88"/>
                    </a:cubicBezTo>
                    <a:cubicBezTo>
                      <a:pt x="14" y="88"/>
                      <a:pt x="14" y="88"/>
                      <a:pt x="14" y="88"/>
                    </a:cubicBezTo>
                    <a:cubicBezTo>
                      <a:pt x="14" y="88"/>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9"/>
                      <a:pt x="14" y="89"/>
                      <a:pt x="14" y="89"/>
                    </a:cubicBezTo>
                    <a:cubicBezTo>
                      <a:pt x="14" y="88"/>
                      <a:pt x="14" y="88"/>
                      <a:pt x="14" y="88"/>
                    </a:cubicBezTo>
                    <a:cubicBezTo>
                      <a:pt x="14" y="88"/>
                      <a:pt x="14" y="88"/>
                      <a:pt x="14" y="88"/>
                    </a:cubicBezTo>
                    <a:cubicBezTo>
                      <a:pt x="14" y="88"/>
                      <a:pt x="14" y="88"/>
                      <a:pt x="14" y="88"/>
                    </a:cubicBezTo>
                    <a:cubicBezTo>
                      <a:pt x="14" y="88"/>
                      <a:pt x="14" y="88"/>
                      <a:pt x="14" y="88"/>
                    </a:cubicBezTo>
                    <a:cubicBezTo>
                      <a:pt x="14" y="88"/>
                      <a:pt x="14" y="88"/>
                      <a:pt x="14" y="88"/>
                    </a:cubicBezTo>
                    <a:cubicBezTo>
                      <a:pt x="14" y="88"/>
                      <a:pt x="14" y="88"/>
                      <a:pt x="14" y="88"/>
                    </a:cubicBezTo>
                    <a:cubicBezTo>
                      <a:pt x="13" y="88"/>
                      <a:pt x="13" y="88"/>
                      <a:pt x="13" y="88"/>
                    </a:cubicBezTo>
                    <a:cubicBezTo>
                      <a:pt x="13" y="88"/>
                      <a:pt x="13" y="88"/>
                      <a:pt x="13" y="88"/>
                    </a:cubicBezTo>
                    <a:cubicBezTo>
                      <a:pt x="13" y="88"/>
                      <a:pt x="13" y="88"/>
                      <a:pt x="13" y="88"/>
                    </a:cubicBezTo>
                    <a:cubicBezTo>
                      <a:pt x="13" y="88"/>
                      <a:pt x="13" y="89"/>
                      <a:pt x="13" y="89"/>
                    </a:cubicBezTo>
                    <a:cubicBezTo>
                      <a:pt x="13" y="89"/>
                      <a:pt x="13" y="89"/>
                      <a:pt x="13" y="89"/>
                    </a:cubicBezTo>
                    <a:cubicBezTo>
                      <a:pt x="13" y="89"/>
                      <a:pt x="13" y="89"/>
                      <a:pt x="13" y="89"/>
                    </a:cubicBezTo>
                    <a:cubicBezTo>
                      <a:pt x="14" y="89"/>
                      <a:pt x="14" y="89"/>
                      <a:pt x="13" y="89"/>
                    </a:cubicBezTo>
                    <a:cubicBezTo>
                      <a:pt x="13" y="89"/>
                      <a:pt x="13" y="89"/>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0"/>
                    </a:cubicBezTo>
                    <a:cubicBezTo>
                      <a:pt x="14" y="90"/>
                      <a:pt x="14" y="90"/>
                      <a:pt x="14" y="91"/>
                    </a:cubicBezTo>
                    <a:cubicBezTo>
                      <a:pt x="14" y="91"/>
                      <a:pt x="14" y="91"/>
                      <a:pt x="14" y="91"/>
                    </a:cubicBezTo>
                    <a:cubicBezTo>
                      <a:pt x="14" y="91"/>
                      <a:pt x="14" y="91"/>
                      <a:pt x="14" y="91"/>
                    </a:cubicBezTo>
                    <a:cubicBezTo>
                      <a:pt x="14" y="91"/>
                      <a:pt x="14" y="91"/>
                      <a:pt x="14" y="91"/>
                    </a:cubicBezTo>
                    <a:cubicBezTo>
                      <a:pt x="14" y="91"/>
                      <a:pt x="14" y="91"/>
                      <a:pt x="14" y="91"/>
                    </a:cubicBezTo>
                    <a:cubicBezTo>
                      <a:pt x="14" y="91"/>
                      <a:pt x="14" y="91"/>
                      <a:pt x="14" y="91"/>
                    </a:cubicBezTo>
                    <a:cubicBezTo>
                      <a:pt x="15" y="91"/>
                      <a:pt x="15" y="91"/>
                      <a:pt x="15" y="90"/>
                    </a:cubicBezTo>
                    <a:cubicBezTo>
                      <a:pt x="15" y="90"/>
                      <a:pt x="15" y="90"/>
                      <a:pt x="15" y="90"/>
                    </a:cubicBezTo>
                    <a:cubicBezTo>
                      <a:pt x="15" y="90"/>
                      <a:pt x="15" y="90"/>
                      <a:pt x="15" y="90"/>
                    </a:cubicBezTo>
                    <a:cubicBezTo>
                      <a:pt x="15" y="90"/>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1"/>
                      <a:pt x="15" y="91"/>
                      <a:pt x="15" y="91"/>
                    </a:cubicBezTo>
                    <a:cubicBezTo>
                      <a:pt x="15" y="92"/>
                      <a:pt x="15" y="92"/>
                      <a:pt x="15" y="92"/>
                    </a:cubicBezTo>
                    <a:cubicBezTo>
                      <a:pt x="15" y="92"/>
                      <a:pt x="15" y="92"/>
                      <a:pt x="15" y="92"/>
                    </a:cubicBezTo>
                    <a:cubicBezTo>
                      <a:pt x="15" y="92"/>
                      <a:pt x="15" y="92"/>
                      <a:pt x="15" y="92"/>
                    </a:cubicBezTo>
                    <a:cubicBezTo>
                      <a:pt x="15" y="92"/>
                      <a:pt x="15" y="92"/>
                      <a:pt x="15" y="92"/>
                    </a:cubicBezTo>
                    <a:cubicBezTo>
                      <a:pt x="15" y="92"/>
                      <a:pt x="15" y="92"/>
                      <a:pt x="15" y="92"/>
                    </a:cubicBezTo>
                    <a:cubicBezTo>
                      <a:pt x="15" y="93"/>
                      <a:pt x="15" y="93"/>
                      <a:pt x="15" y="93"/>
                    </a:cubicBezTo>
                    <a:cubicBezTo>
                      <a:pt x="15" y="93"/>
                      <a:pt x="15" y="93"/>
                      <a:pt x="15" y="93"/>
                    </a:cubicBezTo>
                    <a:cubicBezTo>
                      <a:pt x="15" y="93"/>
                      <a:pt x="15" y="93"/>
                      <a:pt x="15" y="93"/>
                    </a:cubicBezTo>
                    <a:cubicBezTo>
                      <a:pt x="15" y="93"/>
                      <a:pt x="15" y="93"/>
                      <a:pt x="15" y="93"/>
                    </a:cubicBezTo>
                    <a:cubicBezTo>
                      <a:pt x="15" y="93"/>
                      <a:pt x="15" y="93"/>
                      <a:pt x="15" y="93"/>
                    </a:cubicBezTo>
                    <a:cubicBezTo>
                      <a:pt x="15" y="93"/>
                      <a:pt x="15" y="93"/>
                      <a:pt x="15" y="93"/>
                    </a:cubicBezTo>
                    <a:cubicBezTo>
                      <a:pt x="15" y="93"/>
                      <a:pt x="15" y="93"/>
                      <a:pt x="15" y="93"/>
                    </a:cubicBezTo>
                    <a:cubicBezTo>
                      <a:pt x="15" y="93"/>
                      <a:pt x="15" y="93"/>
                      <a:pt x="15" y="94"/>
                    </a:cubicBezTo>
                    <a:cubicBezTo>
                      <a:pt x="15" y="94"/>
                      <a:pt x="15" y="94"/>
                      <a:pt x="15" y="94"/>
                    </a:cubicBezTo>
                    <a:cubicBezTo>
                      <a:pt x="15" y="94"/>
                      <a:pt x="14" y="94"/>
                      <a:pt x="14" y="94"/>
                    </a:cubicBezTo>
                    <a:cubicBezTo>
                      <a:pt x="14" y="94"/>
                      <a:pt x="14" y="94"/>
                      <a:pt x="15" y="94"/>
                    </a:cubicBezTo>
                    <a:cubicBezTo>
                      <a:pt x="15" y="94"/>
                      <a:pt x="15" y="94"/>
                      <a:pt x="15" y="94"/>
                    </a:cubicBezTo>
                    <a:cubicBezTo>
                      <a:pt x="15" y="94"/>
                      <a:pt x="15" y="94"/>
                      <a:pt x="15" y="94"/>
                    </a:cubicBezTo>
                    <a:cubicBezTo>
                      <a:pt x="15" y="94"/>
                      <a:pt x="14"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5"/>
                      <a:pt x="15" y="95"/>
                      <a:pt x="15" y="95"/>
                    </a:cubicBezTo>
                    <a:cubicBezTo>
                      <a:pt x="15" y="96"/>
                      <a:pt x="15" y="96"/>
                      <a:pt x="15" y="96"/>
                    </a:cubicBezTo>
                    <a:cubicBezTo>
                      <a:pt x="15" y="96"/>
                      <a:pt x="15" y="96"/>
                      <a:pt x="15" y="96"/>
                    </a:cubicBezTo>
                    <a:cubicBezTo>
                      <a:pt x="15" y="96"/>
                      <a:pt x="15" y="96"/>
                      <a:pt x="15" y="96"/>
                    </a:cubicBezTo>
                    <a:cubicBezTo>
                      <a:pt x="15" y="96"/>
                      <a:pt x="15" y="96"/>
                      <a:pt x="15" y="96"/>
                    </a:cubicBezTo>
                    <a:cubicBezTo>
                      <a:pt x="15" y="96"/>
                      <a:pt x="15" y="96"/>
                      <a:pt x="15" y="96"/>
                    </a:cubicBezTo>
                    <a:cubicBezTo>
                      <a:pt x="15" y="96"/>
                      <a:pt x="15" y="96"/>
                      <a:pt x="15" y="96"/>
                    </a:cubicBezTo>
                    <a:cubicBezTo>
                      <a:pt x="15" y="96"/>
                      <a:pt x="15" y="96"/>
                      <a:pt x="15" y="96"/>
                    </a:cubicBezTo>
                    <a:cubicBezTo>
                      <a:pt x="15" y="96"/>
                      <a:pt x="15" y="96"/>
                      <a:pt x="15" y="96"/>
                    </a:cubicBezTo>
                    <a:cubicBezTo>
                      <a:pt x="15" y="96"/>
                      <a:pt x="15" y="96"/>
                      <a:pt x="15" y="96"/>
                    </a:cubicBezTo>
                    <a:cubicBezTo>
                      <a:pt x="15" y="97"/>
                      <a:pt x="15" y="97"/>
                      <a:pt x="15" y="97"/>
                    </a:cubicBezTo>
                    <a:cubicBezTo>
                      <a:pt x="15" y="97"/>
                      <a:pt x="15" y="97"/>
                      <a:pt x="15" y="97"/>
                    </a:cubicBezTo>
                    <a:cubicBezTo>
                      <a:pt x="15" y="97"/>
                      <a:pt x="15" y="97"/>
                      <a:pt x="15" y="97"/>
                    </a:cubicBezTo>
                    <a:cubicBezTo>
                      <a:pt x="15" y="97"/>
                      <a:pt x="15" y="97"/>
                      <a:pt x="16" y="97"/>
                    </a:cubicBezTo>
                    <a:cubicBezTo>
                      <a:pt x="16" y="97"/>
                      <a:pt x="16" y="97"/>
                      <a:pt x="16" y="97"/>
                    </a:cubicBezTo>
                    <a:cubicBezTo>
                      <a:pt x="16" y="97"/>
                      <a:pt x="16" y="97"/>
                      <a:pt x="16" y="97"/>
                    </a:cubicBezTo>
                    <a:cubicBezTo>
                      <a:pt x="16" y="97"/>
                      <a:pt x="16" y="97"/>
                      <a:pt x="16" y="97"/>
                    </a:cubicBezTo>
                    <a:cubicBezTo>
                      <a:pt x="16" y="97"/>
                      <a:pt x="16" y="97"/>
                      <a:pt x="16" y="97"/>
                    </a:cubicBezTo>
                    <a:cubicBezTo>
                      <a:pt x="16" y="97"/>
                      <a:pt x="16" y="98"/>
                      <a:pt x="16" y="98"/>
                    </a:cubicBezTo>
                    <a:cubicBezTo>
                      <a:pt x="16" y="98"/>
                      <a:pt x="16" y="98"/>
                      <a:pt x="16" y="98"/>
                    </a:cubicBezTo>
                    <a:cubicBezTo>
                      <a:pt x="16" y="98"/>
                      <a:pt x="16" y="98"/>
                      <a:pt x="16" y="98"/>
                    </a:cubicBezTo>
                    <a:cubicBezTo>
                      <a:pt x="16" y="98"/>
                      <a:pt x="16" y="98"/>
                      <a:pt x="16" y="98"/>
                    </a:cubicBezTo>
                    <a:cubicBezTo>
                      <a:pt x="16" y="98"/>
                      <a:pt x="16" y="98"/>
                      <a:pt x="16" y="98"/>
                    </a:cubicBezTo>
                    <a:cubicBezTo>
                      <a:pt x="16" y="98"/>
                      <a:pt x="16" y="98"/>
                      <a:pt x="16" y="98"/>
                    </a:cubicBezTo>
                    <a:cubicBezTo>
                      <a:pt x="16" y="98"/>
                      <a:pt x="16" y="98"/>
                      <a:pt x="16" y="98"/>
                    </a:cubicBezTo>
                    <a:cubicBezTo>
                      <a:pt x="16" y="98"/>
                      <a:pt x="16" y="98"/>
                      <a:pt x="16" y="98"/>
                    </a:cubicBezTo>
                    <a:cubicBezTo>
                      <a:pt x="16" y="98"/>
                      <a:pt x="17" y="97"/>
                      <a:pt x="17" y="97"/>
                    </a:cubicBezTo>
                    <a:cubicBezTo>
                      <a:pt x="17" y="97"/>
                      <a:pt x="17" y="97"/>
                      <a:pt x="17" y="97"/>
                    </a:cubicBezTo>
                    <a:cubicBezTo>
                      <a:pt x="17" y="97"/>
                      <a:pt x="17" y="97"/>
                      <a:pt x="17" y="97"/>
                    </a:cubicBezTo>
                    <a:cubicBezTo>
                      <a:pt x="17" y="97"/>
                      <a:pt x="17" y="97"/>
                      <a:pt x="17" y="97"/>
                    </a:cubicBezTo>
                    <a:cubicBezTo>
                      <a:pt x="17" y="97"/>
                      <a:pt x="17" y="97"/>
                      <a:pt x="17" y="97"/>
                    </a:cubicBezTo>
                    <a:cubicBezTo>
                      <a:pt x="17" y="97"/>
                      <a:pt x="17" y="97"/>
                      <a:pt x="17" y="97"/>
                    </a:cubicBezTo>
                    <a:cubicBezTo>
                      <a:pt x="17" y="96"/>
                      <a:pt x="17" y="96"/>
                      <a:pt x="17" y="96"/>
                    </a:cubicBezTo>
                    <a:cubicBezTo>
                      <a:pt x="17" y="96"/>
                      <a:pt x="17" y="96"/>
                      <a:pt x="17" y="96"/>
                    </a:cubicBezTo>
                    <a:cubicBezTo>
                      <a:pt x="17" y="96"/>
                      <a:pt x="17" y="96"/>
                      <a:pt x="17"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6"/>
                    </a:cubicBezTo>
                    <a:cubicBezTo>
                      <a:pt x="16" y="96"/>
                      <a:pt x="16" y="96"/>
                      <a:pt x="16" y="95"/>
                    </a:cubicBezTo>
                    <a:cubicBezTo>
                      <a:pt x="16" y="95"/>
                      <a:pt x="16" y="95"/>
                      <a:pt x="16" y="95"/>
                    </a:cubicBezTo>
                    <a:cubicBezTo>
                      <a:pt x="16" y="95"/>
                      <a:pt x="16" y="95"/>
                      <a:pt x="16" y="95"/>
                    </a:cubicBezTo>
                    <a:cubicBezTo>
                      <a:pt x="16" y="95"/>
                      <a:pt x="16" y="95"/>
                      <a:pt x="16" y="95"/>
                    </a:cubicBezTo>
                    <a:cubicBezTo>
                      <a:pt x="16" y="95"/>
                      <a:pt x="16" y="95"/>
                      <a:pt x="16" y="95"/>
                    </a:cubicBezTo>
                    <a:cubicBezTo>
                      <a:pt x="16" y="95"/>
                      <a:pt x="16" y="95"/>
                      <a:pt x="16" y="95"/>
                    </a:cubicBezTo>
                    <a:cubicBezTo>
                      <a:pt x="16" y="95"/>
                      <a:pt x="16" y="95"/>
                      <a:pt x="16" y="94"/>
                    </a:cubicBezTo>
                    <a:cubicBezTo>
                      <a:pt x="16" y="94"/>
                      <a:pt x="16" y="94"/>
                      <a:pt x="16" y="94"/>
                    </a:cubicBezTo>
                    <a:cubicBezTo>
                      <a:pt x="16" y="94"/>
                      <a:pt x="16" y="94"/>
                      <a:pt x="16" y="94"/>
                    </a:cubicBezTo>
                    <a:cubicBezTo>
                      <a:pt x="16" y="94"/>
                      <a:pt x="16" y="94"/>
                      <a:pt x="16" y="94"/>
                    </a:cubicBezTo>
                    <a:cubicBezTo>
                      <a:pt x="16" y="94"/>
                      <a:pt x="16" y="94"/>
                      <a:pt x="16" y="94"/>
                    </a:cubicBezTo>
                    <a:cubicBezTo>
                      <a:pt x="16" y="93"/>
                      <a:pt x="16" y="93"/>
                      <a:pt x="16" y="93"/>
                    </a:cubicBezTo>
                    <a:cubicBezTo>
                      <a:pt x="16" y="93"/>
                      <a:pt x="16" y="93"/>
                      <a:pt x="16" y="93"/>
                    </a:cubicBezTo>
                    <a:cubicBezTo>
                      <a:pt x="16" y="93"/>
                      <a:pt x="16" y="93"/>
                      <a:pt x="16" y="93"/>
                    </a:cubicBezTo>
                    <a:cubicBezTo>
                      <a:pt x="16" y="93"/>
                      <a:pt x="16" y="93"/>
                      <a:pt x="16" y="93"/>
                    </a:cubicBezTo>
                    <a:cubicBezTo>
                      <a:pt x="16" y="92"/>
                      <a:pt x="16" y="92"/>
                      <a:pt x="16" y="92"/>
                    </a:cubicBezTo>
                    <a:cubicBezTo>
                      <a:pt x="16" y="92"/>
                      <a:pt x="16" y="92"/>
                      <a:pt x="16" y="92"/>
                    </a:cubicBezTo>
                    <a:cubicBezTo>
                      <a:pt x="16" y="92"/>
                      <a:pt x="16" y="92"/>
                      <a:pt x="16" y="92"/>
                    </a:cubicBezTo>
                    <a:cubicBezTo>
                      <a:pt x="17" y="92"/>
                      <a:pt x="17" y="91"/>
                      <a:pt x="17" y="91"/>
                    </a:cubicBezTo>
                    <a:cubicBezTo>
                      <a:pt x="17" y="91"/>
                      <a:pt x="16" y="91"/>
                      <a:pt x="16" y="91"/>
                    </a:cubicBezTo>
                    <a:cubicBezTo>
                      <a:pt x="16" y="91"/>
                      <a:pt x="16" y="91"/>
                      <a:pt x="16" y="91"/>
                    </a:cubicBezTo>
                    <a:cubicBezTo>
                      <a:pt x="16" y="91"/>
                      <a:pt x="16" y="91"/>
                      <a:pt x="16" y="91"/>
                    </a:cubicBezTo>
                    <a:cubicBezTo>
                      <a:pt x="16" y="91"/>
                      <a:pt x="17" y="90"/>
                      <a:pt x="16" y="90"/>
                    </a:cubicBezTo>
                    <a:cubicBezTo>
                      <a:pt x="16" y="90"/>
                      <a:pt x="16" y="90"/>
                      <a:pt x="16" y="90"/>
                    </a:cubicBezTo>
                    <a:cubicBezTo>
                      <a:pt x="16" y="90"/>
                      <a:pt x="16" y="91"/>
                      <a:pt x="16" y="91"/>
                    </a:cubicBezTo>
                    <a:cubicBezTo>
                      <a:pt x="16" y="91"/>
                      <a:pt x="16" y="91"/>
                      <a:pt x="16" y="91"/>
                    </a:cubicBezTo>
                    <a:cubicBezTo>
                      <a:pt x="16" y="91"/>
                      <a:pt x="16" y="91"/>
                      <a:pt x="16" y="91"/>
                    </a:cubicBezTo>
                    <a:cubicBezTo>
                      <a:pt x="16" y="91"/>
                      <a:pt x="16" y="91"/>
                      <a:pt x="16" y="91"/>
                    </a:cubicBezTo>
                    <a:cubicBezTo>
                      <a:pt x="16" y="91"/>
                      <a:pt x="16" y="91"/>
                      <a:pt x="16" y="91"/>
                    </a:cubicBezTo>
                    <a:cubicBezTo>
                      <a:pt x="16" y="91"/>
                      <a:pt x="16" y="91"/>
                      <a:pt x="16" y="91"/>
                    </a:cubicBezTo>
                    <a:cubicBezTo>
                      <a:pt x="16" y="91"/>
                      <a:pt x="16" y="90"/>
                      <a:pt x="16" y="90"/>
                    </a:cubicBezTo>
                    <a:cubicBezTo>
                      <a:pt x="16" y="90"/>
                      <a:pt x="16" y="90"/>
                      <a:pt x="16" y="90"/>
                    </a:cubicBezTo>
                    <a:cubicBezTo>
                      <a:pt x="16" y="90"/>
                      <a:pt x="16" y="90"/>
                      <a:pt x="16" y="90"/>
                    </a:cubicBezTo>
                    <a:cubicBezTo>
                      <a:pt x="16" y="90"/>
                      <a:pt x="16" y="90"/>
                      <a:pt x="16" y="90"/>
                    </a:cubicBezTo>
                    <a:cubicBezTo>
                      <a:pt x="16" y="90"/>
                      <a:pt x="16" y="90"/>
                      <a:pt x="16" y="90"/>
                    </a:cubicBezTo>
                    <a:cubicBezTo>
                      <a:pt x="16" y="90"/>
                      <a:pt x="16" y="90"/>
                      <a:pt x="16" y="90"/>
                    </a:cubicBezTo>
                    <a:cubicBezTo>
                      <a:pt x="16" y="90"/>
                      <a:pt x="16" y="89"/>
                      <a:pt x="16" y="89"/>
                    </a:cubicBezTo>
                    <a:cubicBezTo>
                      <a:pt x="16" y="89"/>
                      <a:pt x="16" y="89"/>
                      <a:pt x="16" y="89"/>
                    </a:cubicBezTo>
                    <a:cubicBezTo>
                      <a:pt x="16" y="89"/>
                      <a:pt x="16" y="89"/>
                      <a:pt x="16" y="89"/>
                    </a:cubicBezTo>
                    <a:cubicBezTo>
                      <a:pt x="16" y="89"/>
                      <a:pt x="16" y="89"/>
                      <a:pt x="16" y="89"/>
                    </a:cubicBezTo>
                    <a:cubicBezTo>
                      <a:pt x="16" y="88"/>
                      <a:pt x="16" y="88"/>
                      <a:pt x="16" y="88"/>
                    </a:cubicBezTo>
                    <a:cubicBezTo>
                      <a:pt x="16" y="88"/>
                      <a:pt x="16" y="88"/>
                      <a:pt x="16" y="88"/>
                    </a:cubicBezTo>
                    <a:cubicBezTo>
                      <a:pt x="16" y="88"/>
                      <a:pt x="16" y="88"/>
                      <a:pt x="16" y="88"/>
                    </a:cubicBezTo>
                    <a:cubicBezTo>
                      <a:pt x="16" y="88"/>
                      <a:pt x="16" y="88"/>
                      <a:pt x="16" y="88"/>
                    </a:cubicBezTo>
                    <a:cubicBezTo>
                      <a:pt x="16" y="88"/>
                      <a:pt x="16" y="88"/>
                      <a:pt x="16" y="88"/>
                    </a:cubicBezTo>
                    <a:cubicBezTo>
                      <a:pt x="16" y="87"/>
                      <a:pt x="16" y="87"/>
                      <a:pt x="16" y="87"/>
                    </a:cubicBezTo>
                    <a:cubicBezTo>
                      <a:pt x="16" y="87"/>
                      <a:pt x="16" y="87"/>
                      <a:pt x="16" y="87"/>
                    </a:cubicBezTo>
                    <a:cubicBezTo>
                      <a:pt x="16" y="87"/>
                      <a:pt x="16" y="87"/>
                      <a:pt x="16" y="87"/>
                    </a:cubicBezTo>
                    <a:cubicBezTo>
                      <a:pt x="16" y="87"/>
                      <a:pt x="16" y="87"/>
                      <a:pt x="16" y="87"/>
                    </a:cubicBezTo>
                    <a:cubicBezTo>
                      <a:pt x="16" y="87"/>
                      <a:pt x="16" y="86"/>
                      <a:pt x="16" y="86"/>
                    </a:cubicBezTo>
                    <a:cubicBezTo>
                      <a:pt x="16" y="86"/>
                      <a:pt x="16" y="86"/>
                      <a:pt x="16" y="86"/>
                    </a:cubicBezTo>
                    <a:cubicBezTo>
                      <a:pt x="16" y="86"/>
                      <a:pt x="16" y="86"/>
                      <a:pt x="16" y="86"/>
                    </a:cubicBezTo>
                    <a:cubicBezTo>
                      <a:pt x="16" y="86"/>
                      <a:pt x="16" y="86"/>
                      <a:pt x="16" y="86"/>
                    </a:cubicBezTo>
                    <a:cubicBezTo>
                      <a:pt x="16" y="86"/>
                      <a:pt x="16" y="86"/>
                      <a:pt x="16" y="86"/>
                    </a:cubicBezTo>
                    <a:cubicBezTo>
                      <a:pt x="16" y="86"/>
                      <a:pt x="16" y="86"/>
                      <a:pt x="16" y="86"/>
                    </a:cubicBezTo>
                    <a:cubicBezTo>
                      <a:pt x="16" y="86"/>
                      <a:pt x="16" y="86"/>
                      <a:pt x="16"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4"/>
                      <a:pt x="16" y="84"/>
                    </a:cubicBezTo>
                    <a:cubicBezTo>
                      <a:pt x="16" y="84"/>
                      <a:pt x="16" y="84"/>
                      <a:pt x="16" y="84"/>
                    </a:cubicBezTo>
                    <a:cubicBezTo>
                      <a:pt x="16" y="84"/>
                      <a:pt x="16" y="84"/>
                      <a:pt x="16" y="84"/>
                    </a:cubicBezTo>
                    <a:cubicBezTo>
                      <a:pt x="16" y="84"/>
                      <a:pt x="16" y="84"/>
                      <a:pt x="16" y="84"/>
                    </a:cubicBezTo>
                    <a:cubicBezTo>
                      <a:pt x="16" y="84"/>
                      <a:pt x="16" y="84"/>
                      <a:pt x="16" y="84"/>
                    </a:cubicBezTo>
                    <a:cubicBezTo>
                      <a:pt x="16" y="84"/>
                      <a:pt x="16" y="84"/>
                      <a:pt x="16" y="84"/>
                    </a:cubicBezTo>
                    <a:cubicBezTo>
                      <a:pt x="16" y="83"/>
                      <a:pt x="16" y="83"/>
                      <a:pt x="16" y="83"/>
                    </a:cubicBezTo>
                    <a:cubicBezTo>
                      <a:pt x="16" y="83"/>
                      <a:pt x="16" y="83"/>
                      <a:pt x="16" y="83"/>
                    </a:cubicBezTo>
                    <a:cubicBezTo>
                      <a:pt x="16" y="83"/>
                      <a:pt x="16" y="83"/>
                      <a:pt x="16" y="83"/>
                    </a:cubicBezTo>
                    <a:cubicBezTo>
                      <a:pt x="16" y="83"/>
                      <a:pt x="16" y="83"/>
                      <a:pt x="16" y="83"/>
                    </a:cubicBezTo>
                    <a:cubicBezTo>
                      <a:pt x="16" y="83"/>
                      <a:pt x="16" y="83"/>
                      <a:pt x="16" y="83"/>
                    </a:cubicBezTo>
                    <a:cubicBezTo>
                      <a:pt x="16" y="83"/>
                      <a:pt x="16" y="83"/>
                      <a:pt x="16" y="82"/>
                    </a:cubicBezTo>
                    <a:cubicBezTo>
                      <a:pt x="16" y="82"/>
                      <a:pt x="16" y="82"/>
                      <a:pt x="16" y="82"/>
                    </a:cubicBezTo>
                    <a:cubicBezTo>
                      <a:pt x="16" y="82"/>
                      <a:pt x="16" y="82"/>
                      <a:pt x="16" y="82"/>
                    </a:cubicBezTo>
                    <a:cubicBezTo>
                      <a:pt x="16" y="82"/>
                      <a:pt x="16" y="82"/>
                      <a:pt x="16" y="82"/>
                    </a:cubicBezTo>
                    <a:cubicBezTo>
                      <a:pt x="16" y="82"/>
                      <a:pt x="16" y="82"/>
                      <a:pt x="16" y="82"/>
                    </a:cubicBezTo>
                    <a:cubicBezTo>
                      <a:pt x="16" y="82"/>
                      <a:pt x="16" y="82"/>
                      <a:pt x="17" y="82"/>
                    </a:cubicBezTo>
                    <a:cubicBezTo>
                      <a:pt x="17" y="82"/>
                      <a:pt x="17" y="82"/>
                      <a:pt x="17" y="82"/>
                    </a:cubicBezTo>
                    <a:cubicBezTo>
                      <a:pt x="17" y="82"/>
                      <a:pt x="17" y="82"/>
                      <a:pt x="17" y="82"/>
                    </a:cubicBezTo>
                    <a:cubicBezTo>
                      <a:pt x="17" y="82"/>
                      <a:pt x="17" y="82"/>
                      <a:pt x="16" y="82"/>
                    </a:cubicBezTo>
                    <a:cubicBezTo>
                      <a:pt x="16" y="82"/>
                      <a:pt x="16" y="82"/>
                      <a:pt x="16" y="81"/>
                    </a:cubicBezTo>
                    <a:cubicBezTo>
                      <a:pt x="16" y="81"/>
                      <a:pt x="16" y="81"/>
                      <a:pt x="16" y="81"/>
                    </a:cubicBezTo>
                    <a:cubicBezTo>
                      <a:pt x="16" y="81"/>
                      <a:pt x="16" y="81"/>
                      <a:pt x="16" y="81"/>
                    </a:cubicBezTo>
                    <a:cubicBezTo>
                      <a:pt x="16"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1"/>
                    </a:cubicBezTo>
                    <a:cubicBezTo>
                      <a:pt x="17" y="81"/>
                      <a:pt x="17" y="81"/>
                      <a:pt x="17" y="82"/>
                    </a:cubicBezTo>
                    <a:cubicBezTo>
                      <a:pt x="17" y="82"/>
                      <a:pt x="17" y="82"/>
                      <a:pt x="17" y="82"/>
                    </a:cubicBezTo>
                    <a:cubicBezTo>
                      <a:pt x="17" y="82"/>
                      <a:pt x="17" y="82"/>
                      <a:pt x="18" y="81"/>
                    </a:cubicBezTo>
                    <a:cubicBezTo>
                      <a:pt x="18" y="81"/>
                      <a:pt x="18" y="81"/>
                      <a:pt x="18" y="81"/>
                    </a:cubicBezTo>
                    <a:cubicBezTo>
                      <a:pt x="18" y="81"/>
                      <a:pt x="18" y="81"/>
                      <a:pt x="18" y="81"/>
                    </a:cubicBezTo>
                    <a:cubicBezTo>
                      <a:pt x="18" y="81"/>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2"/>
                      <a:pt x="18" y="82"/>
                    </a:cubicBezTo>
                    <a:cubicBezTo>
                      <a:pt x="18" y="82"/>
                      <a:pt x="18" y="83"/>
                      <a:pt x="18" y="83"/>
                    </a:cubicBezTo>
                    <a:cubicBezTo>
                      <a:pt x="18" y="83"/>
                      <a:pt x="18" y="83"/>
                      <a:pt x="18" y="83"/>
                    </a:cubicBezTo>
                    <a:cubicBezTo>
                      <a:pt x="18" y="83"/>
                      <a:pt x="18" y="83"/>
                      <a:pt x="18" y="83"/>
                    </a:cubicBezTo>
                    <a:cubicBezTo>
                      <a:pt x="18" y="83"/>
                      <a:pt x="18" y="83"/>
                      <a:pt x="18" y="83"/>
                    </a:cubicBezTo>
                    <a:cubicBezTo>
                      <a:pt x="18" y="83"/>
                      <a:pt x="18" y="83"/>
                      <a:pt x="18" y="83"/>
                    </a:cubicBezTo>
                    <a:cubicBezTo>
                      <a:pt x="18" y="84"/>
                      <a:pt x="18" y="84"/>
                      <a:pt x="18" y="84"/>
                    </a:cubicBezTo>
                    <a:cubicBezTo>
                      <a:pt x="18" y="84"/>
                      <a:pt x="18" y="84"/>
                      <a:pt x="18" y="84"/>
                    </a:cubicBezTo>
                    <a:cubicBezTo>
                      <a:pt x="18" y="84"/>
                      <a:pt x="18" y="84"/>
                      <a:pt x="18" y="84"/>
                    </a:cubicBezTo>
                    <a:cubicBezTo>
                      <a:pt x="18" y="84"/>
                      <a:pt x="18" y="84"/>
                      <a:pt x="18" y="84"/>
                    </a:cubicBezTo>
                    <a:cubicBezTo>
                      <a:pt x="18" y="84"/>
                      <a:pt x="18" y="84"/>
                      <a:pt x="18" y="84"/>
                    </a:cubicBezTo>
                    <a:cubicBezTo>
                      <a:pt x="18" y="84"/>
                      <a:pt x="18" y="85"/>
                      <a:pt x="18" y="85"/>
                    </a:cubicBezTo>
                    <a:cubicBezTo>
                      <a:pt x="18" y="85"/>
                      <a:pt x="18" y="85"/>
                      <a:pt x="18" y="85"/>
                    </a:cubicBezTo>
                    <a:cubicBezTo>
                      <a:pt x="18" y="85"/>
                      <a:pt x="18" y="85"/>
                      <a:pt x="18" y="85"/>
                    </a:cubicBezTo>
                    <a:cubicBezTo>
                      <a:pt x="18" y="85"/>
                      <a:pt x="18" y="85"/>
                      <a:pt x="18" y="86"/>
                    </a:cubicBezTo>
                    <a:cubicBezTo>
                      <a:pt x="18" y="86"/>
                      <a:pt x="18" y="86"/>
                      <a:pt x="18" y="86"/>
                    </a:cubicBezTo>
                    <a:cubicBezTo>
                      <a:pt x="17" y="86"/>
                      <a:pt x="17" y="86"/>
                      <a:pt x="17" y="86"/>
                    </a:cubicBezTo>
                    <a:cubicBezTo>
                      <a:pt x="17" y="86"/>
                      <a:pt x="17" y="86"/>
                      <a:pt x="18" y="86"/>
                    </a:cubicBezTo>
                    <a:cubicBezTo>
                      <a:pt x="18" y="86"/>
                      <a:pt x="18" y="86"/>
                      <a:pt x="18" y="86"/>
                    </a:cubicBezTo>
                    <a:cubicBezTo>
                      <a:pt x="18" y="86"/>
                      <a:pt x="18" y="86"/>
                      <a:pt x="18" y="86"/>
                    </a:cubicBezTo>
                    <a:cubicBezTo>
                      <a:pt x="18" y="86"/>
                      <a:pt x="18" y="86"/>
                      <a:pt x="18" y="86"/>
                    </a:cubicBezTo>
                    <a:cubicBezTo>
                      <a:pt x="18" y="87"/>
                      <a:pt x="18" y="87"/>
                      <a:pt x="18" y="87"/>
                    </a:cubicBezTo>
                    <a:cubicBezTo>
                      <a:pt x="18" y="87"/>
                      <a:pt x="18" y="87"/>
                      <a:pt x="18" y="87"/>
                    </a:cubicBezTo>
                    <a:cubicBezTo>
                      <a:pt x="18" y="87"/>
                      <a:pt x="18" y="87"/>
                      <a:pt x="18" y="87"/>
                    </a:cubicBezTo>
                    <a:cubicBezTo>
                      <a:pt x="18" y="87"/>
                      <a:pt x="18" y="87"/>
                      <a:pt x="18" y="87"/>
                    </a:cubicBezTo>
                    <a:cubicBezTo>
                      <a:pt x="18" y="87"/>
                      <a:pt x="18" y="87"/>
                      <a:pt x="18" y="87"/>
                    </a:cubicBezTo>
                    <a:cubicBezTo>
                      <a:pt x="18" y="87"/>
                      <a:pt x="18" y="87"/>
                      <a:pt x="18" y="87"/>
                    </a:cubicBezTo>
                    <a:cubicBezTo>
                      <a:pt x="18" y="87"/>
                      <a:pt x="18" y="87"/>
                      <a:pt x="18" y="87"/>
                    </a:cubicBezTo>
                    <a:cubicBezTo>
                      <a:pt x="18" y="87"/>
                      <a:pt x="18" y="87"/>
                      <a:pt x="18" y="87"/>
                    </a:cubicBezTo>
                    <a:cubicBezTo>
                      <a:pt x="18" y="87"/>
                      <a:pt x="18" y="87"/>
                      <a:pt x="18" y="87"/>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8"/>
                    </a:cubicBezTo>
                    <a:cubicBezTo>
                      <a:pt x="18" y="88"/>
                      <a:pt x="18" y="88"/>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89"/>
                    </a:cubicBezTo>
                    <a:cubicBezTo>
                      <a:pt x="18" y="89"/>
                      <a:pt x="18" y="89"/>
                      <a:pt x="18" y="90"/>
                    </a:cubicBezTo>
                    <a:cubicBezTo>
                      <a:pt x="18" y="90"/>
                      <a:pt x="18" y="90"/>
                      <a:pt x="18" y="90"/>
                    </a:cubicBezTo>
                    <a:cubicBezTo>
                      <a:pt x="18" y="90"/>
                      <a:pt x="18" y="90"/>
                      <a:pt x="18" y="90"/>
                    </a:cubicBezTo>
                    <a:cubicBezTo>
                      <a:pt x="18" y="90"/>
                      <a:pt x="18" y="90"/>
                      <a:pt x="18" y="90"/>
                    </a:cubicBezTo>
                    <a:cubicBezTo>
                      <a:pt x="18" y="90"/>
                      <a:pt x="18" y="90"/>
                      <a:pt x="18" y="90"/>
                    </a:cubicBezTo>
                    <a:cubicBezTo>
                      <a:pt x="18" y="90"/>
                      <a:pt x="18" y="90"/>
                      <a:pt x="18" y="90"/>
                    </a:cubicBezTo>
                    <a:cubicBezTo>
                      <a:pt x="18" y="90"/>
                      <a:pt x="18" y="90"/>
                      <a:pt x="18" y="90"/>
                    </a:cubicBezTo>
                    <a:cubicBezTo>
                      <a:pt x="18" y="90"/>
                      <a:pt x="18" y="90"/>
                      <a:pt x="19" y="90"/>
                    </a:cubicBezTo>
                    <a:cubicBezTo>
                      <a:pt x="19" y="91"/>
                      <a:pt x="19" y="91"/>
                      <a:pt x="19" y="91"/>
                    </a:cubicBezTo>
                    <a:cubicBezTo>
                      <a:pt x="19" y="91"/>
                      <a:pt x="19" y="91"/>
                      <a:pt x="19" y="91"/>
                    </a:cubicBezTo>
                    <a:cubicBezTo>
                      <a:pt x="18" y="91"/>
                      <a:pt x="18" y="91"/>
                      <a:pt x="18" y="91"/>
                    </a:cubicBezTo>
                    <a:cubicBezTo>
                      <a:pt x="18" y="91"/>
                      <a:pt x="18"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1"/>
                      <a:pt x="19" y="91"/>
                    </a:cubicBezTo>
                    <a:cubicBezTo>
                      <a:pt x="19" y="91"/>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9" y="92"/>
                      <a:pt x="19" y="92"/>
                      <a:pt x="19" y="92"/>
                    </a:cubicBezTo>
                    <a:cubicBezTo>
                      <a:pt x="18" y="92"/>
                      <a:pt x="18" y="93"/>
                      <a:pt x="18" y="93"/>
                    </a:cubicBezTo>
                    <a:cubicBezTo>
                      <a:pt x="18" y="93"/>
                      <a:pt x="18" y="93"/>
                      <a:pt x="18" y="93"/>
                    </a:cubicBezTo>
                    <a:cubicBezTo>
                      <a:pt x="18" y="93"/>
                      <a:pt x="18" y="93"/>
                      <a:pt x="18" y="93"/>
                    </a:cubicBezTo>
                    <a:cubicBezTo>
                      <a:pt x="18" y="93"/>
                      <a:pt x="18" y="93"/>
                      <a:pt x="18" y="93"/>
                    </a:cubicBezTo>
                    <a:cubicBezTo>
                      <a:pt x="18" y="93"/>
                      <a:pt x="18" y="93"/>
                      <a:pt x="18" y="93"/>
                    </a:cubicBezTo>
                    <a:cubicBezTo>
                      <a:pt x="19" y="93"/>
                      <a:pt x="19" y="93"/>
                      <a:pt x="19" y="93"/>
                    </a:cubicBezTo>
                    <a:cubicBezTo>
                      <a:pt x="19" y="93"/>
                      <a:pt x="19" y="93"/>
                      <a:pt x="19" y="93"/>
                    </a:cubicBezTo>
                    <a:cubicBezTo>
                      <a:pt x="19" y="93"/>
                      <a:pt x="19" y="93"/>
                      <a:pt x="19" y="93"/>
                    </a:cubicBezTo>
                    <a:cubicBezTo>
                      <a:pt x="19" y="93"/>
                      <a:pt x="19" y="93"/>
                      <a:pt x="19" y="93"/>
                    </a:cubicBezTo>
                    <a:cubicBezTo>
                      <a:pt x="19" y="93"/>
                      <a:pt x="19" y="93"/>
                      <a:pt x="19" y="93"/>
                    </a:cubicBezTo>
                    <a:cubicBezTo>
                      <a:pt x="19" y="93"/>
                      <a:pt x="19" y="93"/>
                      <a:pt x="19" y="93"/>
                    </a:cubicBezTo>
                    <a:cubicBezTo>
                      <a:pt x="19" y="93"/>
                      <a:pt x="19" y="93"/>
                      <a:pt x="19" y="93"/>
                    </a:cubicBezTo>
                    <a:cubicBezTo>
                      <a:pt x="19" y="93"/>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4"/>
                      <a:pt x="19" y="94"/>
                    </a:cubicBezTo>
                    <a:cubicBezTo>
                      <a:pt x="19" y="94"/>
                      <a:pt x="19" y="95"/>
                      <a:pt x="19" y="95"/>
                    </a:cubicBezTo>
                    <a:cubicBezTo>
                      <a:pt x="19" y="95"/>
                      <a:pt x="19" y="95"/>
                      <a:pt x="19" y="95"/>
                    </a:cubicBezTo>
                    <a:cubicBezTo>
                      <a:pt x="19" y="95"/>
                      <a:pt x="19" y="95"/>
                      <a:pt x="19" y="95"/>
                    </a:cubicBezTo>
                    <a:cubicBezTo>
                      <a:pt x="19" y="95"/>
                      <a:pt x="19" y="95"/>
                      <a:pt x="19" y="95"/>
                    </a:cubicBezTo>
                    <a:cubicBezTo>
                      <a:pt x="19" y="95"/>
                      <a:pt x="19" y="95"/>
                      <a:pt x="19" y="95"/>
                    </a:cubicBezTo>
                    <a:cubicBezTo>
                      <a:pt x="19" y="96"/>
                      <a:pt x="19" y="96"/>
                      <a:pt x="19" y="96"/>
                    </a:cubicBezTo>
                    <a:cubicBezTo>
                      <a:pt x="19" y="96"/>
                      <a:pt x="19" y="96"/>
                      <a:pt x="19" y="96"/>
                    </a:cubicBezTo>
                    <a:cubicBezTo>
                      <a:pt x="19" y="96"/>
                      <a:pt x="19" y="96"/>
                      <a:pt x="19" y="96"/>
                    </a:cubicBezTo>
                    <a:cubicBezTo>
                      <a:pt x="19" y="95"/>
                      <a:pt x="19" y="95"/>
                      <a:pt x="19" y="95"/>
                    </a:cubicBezTo>
                    <a:cubicBezTo>
                      <a:pt x="20" y="95"/>
                      <a:pt x="20" y="95"/>
                      <a:pt x="20" y="96"/>
                    </a:cubicBezTo>
                    <a:cubicBezTo>
                      <a:pt x="20" y="96"/>
                      <a:pt x="20" y="96"/>
                      <a:pt x="20" y="96"/>
                    </a:cubicBezTo>
                    <a:cubicBezTo>
                      <a:pt x="20" y="96"/>
                      <a:pt x="20" y="96"/>
                      <a:pt x="20" y="96"/>
                    </a:cubicBezTo>
                    <a:cubicBezTo>
                      <a:pt x="20" y="96"/>
                      <a:pt x="20" y="96"/>
                      <a:pt x="20" y="96"/>
                    </a:cubicBezTo>
                    <a:cubicBezTo>
                      <a:pt x="20" y="96"/>
                      <a:pt x="20" y="96"/>
                      <a:pt x="20" y="96"/>
                    </a:cubicBezTo>
                    <a:cubicBezTo>
                      <a:pt x="20" y="96"/>
                      <a:pt x="20" y="96"/>
                      <a:pt x="20" y="96"/>
                    </a:cubicBezTo>
                    <a:cubicBezTo>
                      <a:pt x="19" y="96"/>
                      <a:pt x="19" y="96"/>
                      <a:pt x="19" y="96"/>
                    </a:cubicBezTo>
                    <a:cubicBezTo>
                      <a:pt x="19" y="96"/>
                      <a:pt x="19" y="96"/>
                      <a:pt x="19" y="96"/>
                    </a:cubicBezTo>
                    <a:cubicBezTo>
                      <a:pt x="19" y="96"/>
                      <a:pt x="19" y="96"/>
                      <a:pt x="19" y="96"/>
                    </a:cubicBezTo>
                    <a:cubicBezTo>
                      <a:pt x="19" y="96"/>
                      <a:pt x="19" y="96"/>
                      <a:pt x="20" y="96"/>
                    </a:cubicBezTo>
                    <a:cubicBezTo>
                      <a:pt x="20" y="96"/>
                      <a:pt x="20" y="96"/>
                      <a:pt x="20" y="96"/>
                    </a:cubicBezTo>
                    <a:cubicBezTo>
                      <a:pt x="20" y="96"/>
                      <a:pt x="20" y="97"/>
                      <a:pt x="20" y="97"/>
                    </a:cubicBezTo>
                    <a:cubicBezTo>
                      <a:pt x="20" y="97"/>
                      <a:pt x="20" y="97"/>
                      <a:pt x="20" y="97"/>
                    </a:cubicBezTo>
                    <a:cubicBezTo>
                      <a:pt x="20" y="97"/>
                      <a:pt x="20" y="97"/>
                      <a:pt x="20" y="97"/>
                    </a:cubicBezTo>
                    <a:cubicBezTo>
                      <a:pt x="20" y="97"/>
                      <a:pt x="20" y="97"/>
                      <a:pt x="20" y="97"/>
                    </a:cubicBezTo>
                    <a:cubicBezTo>
                      <a:pt x="20" y="97"/>
                      <a:pt x="20" y="97"/>
                      <a:pt x="20" y="97"/>
                    </a:cubicBezTo>
                    <a:cubicBezTo>
                      <a:pt x="20" y="97"/>
                      <a:pt x="20" y="97"/>
                      <a:pt x="20" y="97"/>
                    </a:cubicBezTo>
                    <a:cubicBezTo>
                      <a:pt x="20" y="97"/>
                      <a:pt x="20" y="97"/>
                      <a:pt x="20" y="98"/>
                    </a:cubicBezTo>
                    <a:cubicBezTo>
                      <a:pt x="20" y="98"/>
                      <a:pt x="20" y="98"/>
                      <a:pt x="20" y="98"/>
                    </a:cubicBezTo>
                    <a:cubicBezTo>
                      <a:pt x="20" y="98"/>
                      <a:pt x="20" y="98"/>
                      <a:pt x="20" y="98"/>
                    </a:cubicBezTo>
                    <a:cubicBezTo>
                      <a:pt x="20" y="98"/>
                      <a:pt x="20" y="98"/>
                      <a:pt x="20" y="98"/>
                    </a:cubicBezTo>
                    <a:cubicBezTo>
                      <a:pt x="20" y="98"/>
                      <a:pt x="20" y="98"/>
                      <a:pt x="20" y="98"/>
                    </a:cubicBezTo>
                    <a:cubicBezTo>
                      <a:pt x="20" y="98"/>
                      <a:pt x="20" y="98"/>
                      <a:pt x="20" y="98"/>
                    </a:cubicBezTo>
                    <a:cubicBezTo>
                      <a:pt x="20" y="98"/>
                      <a:pt x="20" y="98"/>
                      <a:pt x="20" y="98"/>
                    </a:cubicBezTo>
                    <a:cubicBezTo>
                      <a:pt x="20" y="98"/>
                      <a:pt x="20" y="98"/>
                      <a:pt x="20" y="98"/>
                    </a:cubicBezTo>
                    <a:cubicBezTo>
                      <a:pt x="20" y="98"/>
                      <a:pt x="20" y="98"/>
                      <a:pt x="20" y="98"/>
                    </a:cubicBezTo>
                    <a:cubicBezTo>
                      <a:pt x="20" y="98"/>
                      <a:pt x="20" y="98"/>
                      <a:pt x="20" y="99"/>
                    </a:cubicBezTo>
                    <a:cubicBezTo>
                      <a:pt x="20" y="99"/>
                      <a:pt x="20" y="99"/>
                      <a:pt x="20" y="99"/>
                    </a:cubicBezTo>
                    <a:cubicBezTo>
                      <a:pt x="20" y="99"/>
                      <a:pt x="20" y="99"/>
                      <a:pt x="20" y="99"/>
                    </a:cubicBezTo>
                    <a:cubicBezTo>
                      <a:pt x="20" y="99"/>
                      <a:pt x="20" y="99"/>
                      <a:pt x="20" y="99"/>
                    </a:cubicBezTo>
                    <a:cubicBezTo>
                      <a:pt x="20" y="99"/>
                      <a:pt x="20" y="99"/>
                      <a:pt x="20" y="99"/>
                    </a:cubicBezTo>
                    <a:cubicBezTo>
                      <a:pt x="20"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100"/>
                    </a:cubicBezTo>
                    <a:cubicBezTo>
                      <a:pt x="21" y="100"/>
                      <a:pt x="21" y="100"/>
                      <a:pt x="21" y="100"/>
                    </a:cubicBezTo>
                    <a:cubicBezTo>
                      <a:pt x="20" y="100"/>
                      <a:pt x="20" y="100"/>
                      <a:pt x="20" y="100"/>
                    </a:cubicBezTo>
                    <a:cubicBezTo>
                      <a:pt x="20" y="100"/>
                      <a:pt x="20" y="100"/>
                      <a:pt x="20" y="100"/>
                    </a:cubicBezTo>
                    <a:cubicBezTo>
                      <a:pt x="20" y="100"/>
                      <a:pt x="20" y="100"/>
                      <a:pt x="20" y="100"/>
                    </a:cubicBezTo>
                    <a:cubicBezTo>
                      <a:pt x="20" y="100"/>
                      <a:pt x="20" y="100"/>
                      <a:pt x="20" y="100"/>
                    </a:cubicBezTo>
                    <a:cubicBezTo>
                      <a:pt x="20" y="100"/>
                      <a:pt x="20" y="100"/>
                      <a:pt x="20" y="100"/>
                    </a:cubicBezTo>
                    <a:cubicBezTo>
                      <a:pt x="20" y="100"/>
                      <a:pt x="20" y="101"/>
                      <a:pt x="20" y="101"/>
                    </a:cubicBezTo>
                    <a:cubicBezTo>
                      <a:pt x="20" y="101"/>
                      <a:pt x="20" y="101"/>
                      <a:pt x="20" y="101"/>
                    </a:cubicBezTo>
                    <a:cubicBezTo>
                      <a:pt x="20" y="101"/>
                      <a:pt x="20" y="101"/>
                      <a:pt x="20" y="101"/>
                    </a:cubicBezTo>
                    <a:cubicBezTo>
                      <a:pt x="20" y="101"/>
                      <a:pt x="20" y="101"/>
                      <a:pt x="20" y="101"/>
                    </a:cubicBezTo>
                    <a:cubicBezTo>
                      <a:pt x="20" y="102"/>
                      <a:pt x="20" y="102"/>
                      <a:pt x="20" y="102"/>
                    </a:cubicBezTo>
                    <a:cubicBezTo>
                      <a:pt x="20" y="102"/>
                      <a:pt x="20" y="102"/>
                      <a:pt x="20" y="102"/>
                    </a:cubicBezTo>
                    <a:cubicBezTo>
                      <a:pt x="20" y="102"/>
                      <a:pt x="20" y="102"/>
                      <a:pt x="20" y="102"/>
                    </a:cubicBezTo>
                    <a:cubicBezTo>
                      <a:pt x="20" y="102"/>
                      <a:pt x="20" y="102"/>
                      <a:pt x="20" y="102"/>
                    </a:cubicBezTo>
                    <a:cubicBezTo>
                      <a:pt x="20" y="102"/>
                      <a:pt x="20" y="102"/>
                      <a:pt x="20" y="102"/>
                    </a:cubicBezTo>
                    <a:cubicBezTo>
                      <a:pt x="20" y="102"/>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20" y="103"/>
                      <a:pt x="20" y="103"/>
                      <a:pt x="20" y="103"/>
                    </a:cubicBezTo>
                    <a:cubicBezTo>
                      <a:pt x="19" y="103"/>
                      <a:pt x="19" y="103"/>
                      <a:pt x="19" y="103"/>
                    </a:cubicBezTo>
                    <a:cubicBezTo>
                      <a:pt x="19" y="103"/>
                      <a:pt x="19" y="103"/>
                      <a:pt x="19" y="103"/>
                    </a:cubicBezTo>
                    <a:cubicBezTo>
                      <a:pt x="19" y="103"/>
                      <a:pt x="19" y="103"/>
                      <a:pt x="19" y="104"/>
                    </a:cubicBezTo>
                    <a:cubicBezTo>
                      <a:pt x="19" y="104"/>
                      <a:pt x="19" y="104"/>
                      <a:pt x="19" y="104"/>
                    </a:cubicBezTo>
                    <a:cubicBezTo>
                      <a:pt x="19" y="104"/>
                      <a:pt x="19" y="104"/>
                      <a:pt x="19" y="104"/>
                    </a:cubicBezTo>
                    <a:cubicBezTo>
                      <a:pt x="20" y="104"/>
                      <a:pt x="20" y="104"/>
                      <a:pt x="20" y="104"/>
                    </a:cubicBezTo>
                    <a:cubicBezTo>
                      <a:pt x="20" y="104"/>
                      <a:pt x="20" y="104"/>
                      <a:pt x="20" y="105"/>
                    </a:cubicBezTo>
                    <a:cubicBezTo>
                      <a:pt x="20" y="105"/>
                      <a:pt x="20" y="105"/>
                      <a:pt x="20" y="105"/>
                    </a:cubicBezTo>
                    <a:cubicBezTo>
                      <a:pt x="20" y="105"/>
                      <a:pt x="20" y="105"/>
                      <a:pt x="20" y="105"/>
                    </a:cubicBezTo>
                    <a:cubicBezTo>
                      <a:pt x="20" y="105"/>
                      <a:pt x="20" y="105"/>
                      <a:pt x="20" y="105"/>
                    </a:cubicBezTo>
                    <a:cubicBezTo>
                      <a:pt x="20" y="105"/>
                      <a:pt x="20" y="105"/>
                      <a:pt x="20" y="106"/>
                    </a:cubicBezTo>
                    <a:cubicBezTo>
                      <a:pt x="20" y="106"/>
                      <a:pt x="20" y="106"/>
                      <a:pt x="20" y="106"/>
                    </a:cubicBezTo>
                    <a:cubicBezTo>
                      <a:pt x="20" y="106"/>
                      <a:pt x="20" y="106"/>
                      <a:pt x="20" y="106"/>
                    </a:cubicBezTo>
                    <a:cubicBezTo>
                      <a:pt x="20" y="106"/>
                      <a:pt x="20" y="106"/>
                      <a:pt x="20" y="106"/>
                    </a:cubicBezTo>
                    <a:cubicBezTo>
                      <a:pt x="20" y="106"/>
                      <a:pt x="20" y="106"/>
                      <a:pt x="20" y="106"/>
                    </a:cubicBezTo>
                    <a:cubicBezTo>
                      <a:pt x="21" y="106"/>
                      <a:pt x="21" y="106"/>
                      <a:pt x="21" y="106"/>
                    </a:cubicBezTo>
                    <a:cubicBezTo>
                      <a:pt x="21" y="106"/>
                      <a:pt x="21" y="106"/>
                      <a:pt x="21" y="106"/>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8"/>
                      <a:pt x="21" y="108"/>
                    </a:cubicBezTo>
                    <a:cubicBezTo>
                      <a:pt x="21" y="108"/>
                      <a:pt x="21" y="108"/>
                      <a:pt x="22" y="108"/>
                    </a:cubicBezTo>
                    <a:cubicBezTo>
                      <a:pt x="22" y="108"/>
                      <a:pt x="22" y="108"/>
                      <a:pt x="22" y="108"/>
                    </a:cubicBezTo>
                    <a:cubicBezTo>
                      <a:pt x="22" y="108"/>
                      <a:pt x="22" y="108"/>
                      <a:pt x="22" y="108"/>
                    </a:cubicBezTo>
                    <a:cubicBezTo>
                      <a:pt x="22" y="108"/>
                      <a:pt x="22" y="108"/>
                      <a:pt x="22" y="108"/>
                    </a:cubicBezTo>
                    <a:cubicBezTo>
                      <a:pt x="22" y="108"/>
                      <a:pt x="22" y="108"/>
                      <a:pt x="22" y="108"/>
                    </a:cubicBezTo>
                    <a:cubicBezTo>
                      <a:pt x="22" y="108"/>
                      <a:pt x="22" y="108"/>
                      <a:pt x="22" y="108"/>
                    </a:cubicBezTo>
                    <a:cubicBezTo>
                      <a:pt x="22" y="108"/>
                      <a:pt x="22" y="108"/>
                      <a:pt x="22" y="108"/>
                    </a:cubicBezTo>
                    <a:cubicBezTo>
                      <a:pt x="22" y="108"/>
                      <a:pt x="22" y="108"/>
                      <a:pt x="22" y="108"/>
                    </a:cubicBezTo>
                    <a:cubicBezTo>
                      <a:pt x="22" y="108"/>
                      <a:pt x="23" y="108"/>
                      <a:pt x="23" y="108"/>
                    </a:cubicBezTo>
                    <a:cubicBezTo>
                      <a:pt x="23" y="108"/>
                      <a:pt x="23" y="108"/>
                      <a:pt x="23" y="108"/>
                    </a:cubicBezTo>
                    <a:cubicBezTo>
                      <a:pt x="23" y="108"/>
                      <a:pt x="23" y="108"/>
                      <a:pt x="23" y="108"/>
                    </a:cubicBezTo>
                    <a:cubicBezTo>
                      <a:pt x="23" y="108"/>
                      <a:pt x="23" y="108"/>
                      <a:pt x="23" y="108"/>
                    </a:cubicBezTo>
                    <a:cubicBezTo>
                      <a:pt x="23" y="108"/>
                      <a:pt x="23" y="108"/>
                      <a:pt x="23" y="108"/>
                    </a:cubicBezTo>
                    <a:cubicBezTo>
                      <a:pt x="23" y="108"/>
                      <a:pt x="23" y="108"/>
                      <a:pt x="23" y="108"/>
                    </a:cubicBezTo>
                    <a:cubicBezTo>
                      <a:pt x="23" y="108"/>
                      <a:pt x="23" y="108"/>
                      <a:pt x="23" y="108"/>
                    </a:cubicBezTo>
                    <a:cubicBezTo>
                      <a:pt x="23" y="108"/>
                      <a:pt x="23" y="108"/>
                      <a:pt x="23" y="109"/>
                    </a:cubicBezTo>
                    <a:cubicBezTo>
                      <a:pt x="23" y="109"/>
                      <a:pt x="23" y="109"/>
                      <a:pt x="23" y="109"/>
                    </a:cubicBezTo>
                    <a:cubicBezTo>
                      <a:pt x="23" y="109"/>
                      <a:pt x="23" y="109"/>
                      <a:pt x="23" y="109"/>
                    </a:cubicBezTo>
                    <a:cubicBezTo>
                      <a:pt x="23" y="109"/>
                      <a:pt x="23" y="109"/>
                      <a:pt x="23" y="109"/>
                    </a:cubicBezTo>
                    <a:cubicBezTo>
                      <a:pt x="23" y="109"/>
                      <a:pt x="23" y="109"/>
                      <a:pt x="23" y="109"/>
                    </a:cubicBezTo>
                    <a:cubicBezTo>
                      <a:pt x="23" y="109"/>
                      <a:pt x="23" y="109"/>
                      <a:pt x="23" y="109"/>
                    </a:cubicBezTo>
                    <a:cubicBezTo>
                      <a:pt x="24" y="109"/>
                      <a:pt x="24" y="109"/>
                      <a:pt x="24" y="109"/>
                    </a:cubicBezTo>
                    <a:cubicBezTo>
                      <a:pt x="24" y="109"/>
                      <a:pt x="24" y="109"/>
                      <a:pt x="24" y="109"/>
                    </a:cubicBezTo>
                    <a:cubicBezTo>
                      <a:pt x="24" y="109"/>
                      <a:pt x="24" y="110"/>
                      <a:pt x="24" y="110"/>
                    </a:cubicBezTo>
                    <a:cubicBezTo>
                      <a:pt x="24" y="110"/>
                      <a:pt x="24" y="110"/>
                      <a:pt x="24" y="110"/>
                    </a:cubicBezTo>
                    <a:cubicBezTo>
                      <a:pt x="24" y="110"/>
                      <a:pt x="24" y="110"/>
                      <a:pt x="24" y="110"/>
                    </a:cubicBezTo>
                    <a:cubicBezTo>
                      <a:pt x="24" y="110"/>
                      <a:pt x="25" y="110"/>
                      <a:pt x="25" y="110"/>
                    </a:cubicBezTo>
                    <a:cubicBezTo>
                      <a:pt x="25" y="110"/>
                      <a:pt x="25" y="110"/>
                      <a:pt x="25" y="110"/>
                    </a:cubicBezTo>
                    <a:cubicBezTo>
                      <a:pt x="25" y="110"/>
                      <a:pt x="25" y="110"/>
                      <a:pt x="25" y="110"/>
                    </a:cubicBezTo>
                    <a:cubicBezTo>
                      <a:pt x="25" y="110"/>
                      <a:pt x="25" y="110"/>
                      <a:pt x="25" y="110"/>
                    </a:cubicBezTo>
                    <a:cubicBezTo>
                      <a:pt x="25" y="110"/>
                      <a:pt x="25" y="110"/>
                      <a:pt x="25" y="110"/>
                    </a:cubicBezTo>
                    <a:cubicBezTo>
                      <a:pt x="25" y="110"/>
                      <a:pt x="25" y="110"/>
                      <a:pt x="25" y="110"/>
                    </a:cubicBezTo>
                    <a:cubicBezTo>
                      <a:pt x="25" y="110"/>
                      <a:pt x="25" y="110"/>
                      <a:pt x="25" y="110"/>
                    </a:cubicBezTo>
                    <a:cubicBezTo>
                      <a:pt x="25" y="110"/>
                      <a:pt x="25" y="111"/>
                      <a:pt x="25" y="111"/>
                    </a:cubicBezTo>
                    <a:cubicBezTo>
                      <a:pt x="26" y="111"/>
                      <a:pt x="26" y="111"/>
                      <a:pt x="26" y="111"/>
                    </a:cubicBezTo>
                    <a:cubicBezTo>
                      <a:pt x="26" y="111"/>
                      <a:pt x="26" y="111"/>
                      <a:pt x="26" y="111"/>
                    </a:cubicBezTo>
                    <a:cubicBezTo>
                      <a:pt x="26" y="111"/>
                      <a:pt x="26" y="111"/>
                      <a:pt x="26" y="111"/>
                    </a:cubicBezTo>
                    <a:cubicBezTo>
                      <a:pt x="26" y="111"/>
                      <a:pt x="26" y="111"/>
                      <a:pt x="26" y="111"/>
                    </a:cubicBezTo>
                    <a:cubicBezTo>
                      <a:pt x="26" y="111"/>
                      <a:pt x="26" y="111"/>
                      <a:pt x="26" y="111"/>
                    </a:cubicBezTo>
                    <a:cubicBezTo>
                      <a:pt x="26" y="111"/>
                      <a:pt x="26" y="111"/>
                      <a:pt x="26" y="111"/>
                    </a:cubicBezTo>
                    <a:cubicBezTo>
                      <a:pt x="26" y="111"/>
                      <a:pt x="26" y="111"/>
                      <a:pt x="26" y="111"/>
                    </a:cubicBezTo>
                    <a:cubicBezTo>
                      <a:pt x="26" y="111"/>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7" y="112"/>
                      <a:pt x="27" y="112"/>
                      <a:pt x="27"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2"/>
                      <a:pt x="28" y="112"/>
                    </a:cubicBezTo>
                    <a:cubicBezTo>
                      <a:pt x="28" y="112"/>
                      <a:pt x="28" y="113"/>
                      <a:pt x="28" y="113"/>
                    </a:cubicBezTo>
                    <a:cubicBezTo>
                      <a:pt x="28" y="113"/>
                      <a:pt x="28" y="113"/>
                      <a:pt x="28" y="113"/>
                    </a:cubicBezTo>
                    <a:cubicBezTo>
                      <a:pt x="28" y="113"/>
                      <a:pt x="28" y="113"/>
                      <a:pt x="28" y="113"/>
                    </a:cubicBezTo>
                    <a:cubicBezTo>
                      <a:pt x="28" y="113"/>
                      <a:pt x="28" y="113"/>
                      <a:pt x="28" y="113"/>
                    </a:cubicBezTo>
                    <a:cubicBezTo>
                      <a:pt x="28" y="113"/>
                      <a:pt x="28" y="113"/>
                      <a:pt x="28" y="113"/>
                    </a:cubicBezTo>
                    <a:cubicBezTo>
                      <a:pt x="28" y="113"/>
                      <a:pt x="28" y="113"/>
                      <a:pt x="28"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2"/>
                      <a:pt x="29" y="112"/>
                    </a:cubicBezTo>
                    <a:cubicBezTo>
                      <a:pt x="29" y="112"/>
                      <a:pt x="29" y="112"/>
                      <a:pt x="30" y="112"/>
                    </a:cubicBezTo>
                    <a:cubicBezTo>
                      <a:pt x="30" y="112"/>
                      <a:pt x="30" y="112"/>
                      <a:pt x="30" y="112"/>
                    </a:cubicBezTo>
                    <a:cubicBezTo>
                      <a:pt x="30" y="112"/>
                      <a:pt x="30" y="112"/>
                      <a:pt x="30" y="112"/>
                    </a:cubicBezTo>
                    <a:cubicBezTo>
                      <a:pt x="30" y="112"/>
                      <a:pt x="30" y="112"/>
                      <a:pt x="30" y="112"/>
                    </a:cubicBezTo>
                    <a:cubicBezTo>
                      <a:pt x="30" y="112"/>
                      <a:pt x="30" y="112"/>
                      <a:pt x="30" y="112"/>
                    </a:cubicBezTo>
                    <a:cubicBezTo>
                      <a:pt x="30" y="112"/>
                      <a:pt x="30" y="112"/>
                      <a:pt x="30" y="112"/>
                    </a:cubicBezTo>
                    <a:cubicBezTo>
                      <a:pt x="30" y="112"/>
                      <a:pt x="30" y="112"/>
                      <a:pt x="30" y="112"/>
                    </a:cubicBezTo>
                    <a:cubicBezTo>
                      <a:pt x="30" y="112"/>
                      <a:pt x="30" y="112"/>
                      <a:pt x="30" y="112"/>
                    </a:cubicBezTo>
                    <a:cubicBezTo>
                      <a:pt x="30" y="112"/>
                      <a:pt x="30" y="112"/>
                      <a:pt x="30"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1" y="112"/>
                    </a:cubicBezTo>
                    <a:cubicBezTo>
                      <a:pt x="31" y="112"/>
                      <a:pt x="31"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2"/>
                      <a:pt x="32" y="112"/>
                    </a:cubicBezTo>
                    <a:cubicBezTo>
                      <a:pt x="32" y="112"/>
                      <a:pt x="32" y="113"/>
                      <a:pt x="32" y="113"/>
                    </a:cubicBezTo>
                    <a:cubicBezTo>
                      <a:pt x="32" y="113"/>
                      <a:pt x="32" y="113"/>
                      <a:pt x="32" y="113"/>
                    </a:cubicBezTo>
                    <a:cubicBezTo>
                      <a:pt x="32" y="113"/>
                      <a:pt x="32" y="113"/>
                      <a:pt x="32" y="113"/>
                    </a:cubicBezTo>
                    <a:cubicBezTo>
                      <a:pt x="32" y="113"/>
                      <a:pt x="33" y="113"/>
                      <a:pt x="33" y="113"/>
                    </a:cubicBezTo>
                    <a:cubicBezTo>
                      <a:pt x="33" y="113"/>
                      <a:pt x="33" y="113"/>
                      <a:pt x="33" y="113"/>
                    </a:cubicBezTo>
                    <a:cubicBezTo>
                      <a:pt x="33" y="113"/>
                      <a:pt x="33" y="113"/>
                      <a:pt x="33" y="113"/>
                    </a:cubicBezTo>
                    <a:cubicBezTo>
                      <a:pt x="33" y="114"/>
                      <a:pt x="33" y="114"/>
                      <a:pt x="33" y="114"/>
                    </a:cubicBezTo>
                    <a:cubicBezTo>
                      <a:pt x="33" y="114"/>
                      <a:pt x="33" y="114"/>
                      <a:pt x="33" y="114"/>
                    </a:cubicBezTo>
                    <a:cubicBezTo>
                      <a:pt x="33" y="114"/>
                      <a:pt x="33" y="114"/>
                      <a:pt x="33" y="114"/>
                    </a:cubicBezTo>
                    <a:cubicBezTo>
                      <a:pt x="33" y="114"/>
                      <a:pt x="33" y="114"/>
                      <a:pt x="33" y="114"/>
                    </a:cubicBezTo>
                    <a:cubicBezTo>
                      <a:pt x="33" y="114"/>
                      <a:pt x="33" y="114"/>
                      <a:pt x="33" y="114"/>
                    </a:cubicBezTo>
                    <a:cubicBezTo>
                      <a:pt x="33" y="114"/>
                      <a:pt x="34" y="114"/>
                      <a:pt x="34" y="114"/>
                    </a:cubicBezTo>
                    <a:cubicBezTo>
                      <a:pt x="34" y="114"/>
                      <a:pt x="34" y="114"/>
                      <a:pt x="34" y="114"/>
                    </a:cubicBezTo>
                    <a:cubicBezTo>
                      <a:pt x="34" y="114"/>
                      <a:pt x="34" y="114"/>
                      <a:pt x="34" y="114"/>
                    </a:cubicBezTo>
                    <a:cubicBezTo>
                      <a:pt x="34" y="115"/>
                      <a:pt x="34" y="115"/>
                      <a:pt x="34" y="115"/>
                    </a:cubicBezTo>
                    <a:cubicBezTo>
                      <a:pt x="34" y="115"/>
                      <a:pt x="34" y="115"/>
                      <a:pt x="34" y="115"/>
                    </a:cubicBezTo>
                    <a:cubicBezTo>
                      <a:pt x="34" y="115"/>
                      <a:pt x="34" y="115"/>
                      <a:pt x="34" y="115"/>
                    </a:cubicBezTo>
                    <a:cubicBezTo>
                      <a:pt x="34" y="115"/>
                      <a:pt x="34" y="115"/>
                      <a:pt x="34" y="115"/>
                    </a:cubicBezTo>
                    <a:cubicBezTo>
                      <a:pt x="34" y="115"/>
                      <a:pt x="34" y="115"/>
                      <a:pt x="34" y="115"/>
                    </a:cubicBezTo>
                    <a:cubicBezTo>
                      <a:pt x="34" y="115"/>
                      <a:pt x="34" y="115"/>
                      <a:pt x="34" y="115"/>
                    </a:cubicBezTo>
                    <a:cubicBezTo>
                      <a:pt x="34" y="115"/>
                      <a:pt x="34" y="115"/>
                      <a:pt x="34" y="115"/>
                    </a:cubicBezTo>
                    <a:cubicBezTo>
                      <a:pt x="34" y="115"/>
                      <a:pt x="34" y="116"/>
                      <a:pt x="34" y="116"/>
                    </a:cubicBezTo>
                    <a:cubicBezTo>
                      <a:pt x="34" y="116"/>
                      <a:pt x="34" y="116"/>
                      <a:pt x="34" y="116"/>
                    </a:cubicBezTo>
                    <a:cubicBezTo>
                      <a:pt x="34" y="116"/>
                      <a:pt x="34" y="116"/>
                      <a:pt x="34" y="116"/>
                    </a:cubicBezTo>
                    <a:cubicBezTo>
                      <a:pt x="34" y="116"/>
                      <a:pt x="34" y="116"/>
                      <a:pt x="34" y="116"/>
                    </a:cubicBezTo>
                    <a:cubicBezTo>
                      <a:pt x="34" y="116"/>
                      <a:pt x="34" y="116"/>
                      <a:pt x="34" y="116"/>
                    </a:cubicBezTo>
                    <a:cubicBezTo>
                      <a:pt x="34" y="116"/>
                      <a:pt x="34" y="116"/>
                      <a:pt x="34" y="116"/>
                    </a:cubicBezTo>
                    <a:cubicBezTo>
                      <a:pt x="34" y="116"/>
                      <a:pt x="35" y="116"/>
                      <a:pt x="35" y="116"/>
                    </a:cubicBezTo>
                    <a:cubicBezTo>
                      <a:pt x="35" y="116"/>
                      <a:pt x="35" y="116"/>
                      <a:pt x="35" y="116"/>
                    </a:cubicBezTo>
                    <a:cubicBezTo>
                      <a:pt x="35" y="116"/>
                      <a:pt x="35" y="116"/>
                      <a:pt x="35" y="116"/>
                    </a:cubicBezTo>
                    <a:cubicBezTo>
                      <a:pt x="35" y="116"/>
                      <a:pt x="35" y="116"/>
                      <a:pt x="35" y="116"/>
                    </a:cubicBezTo>
                    <a:cubicBezTo>
                      <a:pt x="35" y="116"/>
                      <a:pt x="35" y="116"/>
                      <a:pt x="35" y="116"/>
                    </a:cubicBezTo>
                    <a:cubicBezTo>
                      <a:pt x="35" y="116"/>
                      <a:pt x="35" y="116"/>
                      <a:pt x="35" y="116"/>
                    </a:cubicBezTo>
                    <a:cubicBezTo>
                      <a:pt x="35" y="116"/>
                      <a:pt x="35" y="116"/>
                      <a:pt x="35" y="116"/>
                    </a:cubicBezTo>
                    <a:cubicBezTo>
                      <a:pt x="35" y="116"/>
                      <a:pt x="35" y="116"/>
                      <a:pt x="35" y="116"/>
                    </a:cubicBezTo>
                    <a:cubicBezTo>
                      <a:pt x="35" y="116"/>
                      <a:pt x="35" y="116"/>
                      <a:pt x="35" y="116"/>
                    </a:cubicBezTo>
                    <a:cubicBezTo>
                      <a:pt x="35" y="116"/>
                      <a:pt x="35"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6"/>
                      <a:pt x="36" y="116"/>
                      <a:pt x="36" y="116"/>
                    </a:cubicBezTo>
                    <a:cubicBezTo>
                      <a:pt x="36" y="117"/>
                      <a:pt x="36" y="117"/>
                      <a:pt x="36" y="117"/>
                    </a:cubicBezTo>
                    <a:cubicBezTo>
                      <a:pt x="36" y="117"/>
                      <a:pt x="36" y="117"/>
                      <a:pt x="36" y="117"/>
                    </a:cubicBezTo>
                    <a:cubicBezTo>
                      <a:pt x="36" y="117"/>
                      <a:pt x="36" y="117"/>
                      <a:pt x="36" y="117"/>
                    </a:cubicBezTo>
                    <a:cubicBezTo>
                      <a:pt x="36" y="117"/>
                      <a:pt x="36" y="117"/>
                      <a:pt x="36" y="117"/>
                    </a:cubicBezTo>
                    <a:cubicBezTo>
                      <a:pt x="36" y="117"/>
                      <a:pt x="36" y="117"/>
                      <a:pt x="36" y="117"/>
                    </a:cubicBezTo>
                    <a:cubicBezTo>
                      <a:pt x="36" y="117"/>
                      <a:pt x="36" y="117"/>
                      <a:pt x="36" y="117"/>
                    </a:cubicBezTo>
                    <a:cubicBezTo>
                      <a:pt x="36" y="117"/>
                      <a:pt x="37"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8"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7" y="117"/>
                      <a:pt x="37" y="117"/>
                    </a:cubicBezTo>
                    <a:cubicBezTo>
                      <a:pt x="37" y="117"/>
                      <a:pt x="38" y="117"/>
                      <a:pt x="38" y="117"/>
                    </a:cubicBezTo>
                    <a:cubicBezTo>
                      <a:pt x="38" y="117"/>
                      <a:pt x="38" y="117"/>
                      <a:pt x="38" y="117"/>
                    </a:cubicBezTo>
                    <a:cubicBezTo>
                      <a:pt x="38" y="117"/>
                      <a:pt x="38" y="117"/>
                      <a:pt x="38" y="118"/>
                    </a:cubicBezTo>
                    <a:cubicBezTo>
                      <a:pt x="38" y="118"/>
                      <a:pt x="38" y="118"/>
                      <a:pt x="38" y="118"/>
                    </a:cubicBezTo>
                    <a:cubicBezTo>
                      <a:pt x="38" y="118"/>
                      <a:pt x="38" y="118"/>
                      <a:pt x="38" y="118"/>
                    </a:cubicBezTo>
                    <a:cubicBezTo>
                      <a:pt x="38" y="118"/>
                      <a:pt x="38" y="118"/>
                      <a:pt x="38" y="118"/>
                    </a:cubicBezTo>
                    <a:cubicBezTo>
                      <a:pt x="38" y="118"/>
                      <a:pt x="38" y="118"/>
                      <a:pt x="38" y="118"/>
                    </a:cubicBezTo>
                    <a:cubicBezTo>
                      <a:pt x="38" y="117"/>
                      <a:pt x="38" y="117"/>
                      <a:pt x="38" y="117"/>
                    </a:cubicBezTo>
                    <a:cubicBezTo>
                      <a:pt x="38" y="117"/>
                      <a:pt x="38" y="117"/>
                      <a:pt x="38" y="117"/>
                    </a:cubicBezTo>
                    <a:cubicBezTo>
                      <a:pt x="38" y="117"/>
                      <a:pt x="38" y="117"/>
                      <a:pt x="38" y="117"/>
                    </a:cubicBezTo>
                    <a:cubicBezTo>
                      <a:pt x="38" y="117"/>
                      <a:pt x="38" y="117"/>
                      <a:pt x="38" y="117"/>
                    </a:cubicBezTo>
                    <a:cubicBezTo>
                      <a:pt x="38" y="117"/>
                      <a:pt x="38" y="117"/>
                      <a:pt x="38" y="117"/>
                    </a:cubicBezTo>
                    <a:cubicBezTo>
                      <a:pt x="38" y="117"/>
                      <a:pt x="38" y="118"/>
                      <a:pt x="38" y="118"/>
                    </a:cubicBezTo>
                    <a:cubicBezTo>
                      <a:pt x="38" y="118"/>
                      <a:pt x="38" y="118"/>
                      <a:pt x="38" y="118"/>
                    </a:cubicBezTo>
                    <a:cubicBezTo>
                      <a:pt x="38" y="118"/>
                      <a:pt x="38" y="118"/>
                      <a:pt x="38" y="118"/>
                    </a:cubicBezTo>
                    <a:cubicBezTo>
                      <a:pt x="38" y="118"/>
                      <a:pt x="38" y="118"/>
                      <a:pt x="38" y="118"/>
                    </a:cubicBezTo>
                    <a:cubicBezTo>
                      <a:pt x="38" y="118"/>
                      <a:pt x="38" y="118"/>
                      <a:pt x="38" y="118"/>
                    </a:cubicBezTo>
                    <a:cubicBezTo>
                      <a:pt x="38" y="118"/>
                      <a:pt x="38" y="118"/>
                      <a:pt x="38"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7"/>
                      <a:pt x="39" y="117"/>
                      <a:pt x="39" y="117"/>
                    </a:cubicBezTo>
                    <a:cubicBezTo>
                      <a:pt x="39" y="117"/>
                      <a:pt x="39" y="117"/>
                      <a:pt x="39" y="117"/>
                    </a:cubicBezTo>
                    <a:cubicBezTo>
                      <a:pt x="39" y="117"/>
                      <a:pt x="39" y="117"/>
                      <a:pt x="39" y="117"/>
                    </a:cubicBezTo>
                    <a:cubicBezTo>
                      <a:pt x="39" y="117"/>
                      <a:pt x="39" y="117"/>
                      <a:pt x="39" y="117"/>
                    </a:cubicBezTo>
                    <a:cubicBezTo>
                      <a:pt x="39" y="117"/>
                      <a:pt x="39" y="117"/>
                      <a:pt x="39" y="117"/>
                    </a:cubicBezTo>
                    <a:cubicBezTo>
                      <a:pt x="39" y="117"/>
                      <a:pt x="39" y="117"/>
                      <a:pt x="39" y="117"/>
                    </a:cubicBezTo>
                    <a:cubicBezTo>
                      <a:pt x="39" y="117"/>
                      <a:pt x="39" y="117"/>
                      <a:pt x="39" y="117"/>
                    </a:cubicBezTo>
                    <a:cubicBezTo>
                      <a:pt x="39" y="117"/>
                      <a:pt x="39" y="117"/>
                      <a:pt x="39" y="117"/>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8"/>
                      <a:pt x="39" y="118"/>
                      <a:pt x="39" y="118"/>
                    </a:cubicBezTo>
                    <a:cubicBezTo>
                      <a:pt x="39" y="119"/>
                      <a:pt x="39" y="119"/>
                      <a:pt x="39" y="119"/>
                    </a:cubicBezTo>
                    <a:cubicBezTo>
                      <a:pt x="39" y="119"/>
                      <a:pt x="39" y="119"/>
                      <a:pt x="39" y="119"/>
                    </a:cubicBezTo>
                    <a:cubicBezTo>
                      <a:pt x="39" y="119"/>
                      <a:pt x="40" y="119"/>
                      <a:pt x="40" y="119"/>
                    </a:cubicBezTo>
                    <a:cubicBezTo>
                      <a:pt x="40" y="119"/>
                      <a:pt x="40" y="119"/>
                      <a:pt x="40" y="119"/>
                    </a:cubicBezTo>
                    <a:cubicBezTo>
                      <a:pt x="40" y="119"/>
                      <a:pt x="40" y="120"/>
                      <a:pt x="40" y="120"/>
                    </a:cubicBezTo>
                    <a:cubicBezTo>
                      <a:pt x="40" y="120"/>
                      <a:pt x="40" y="120"/>
                      <a:pt x="40" y="120"/>
                    </a:cubicBezTo>
                    <a:cubicBezTo>
                      <a:pt x="40" y="120"/>
                      <a:pt x="40" y="120"/>
                      <a:pt x="40" y="120"/>
                    </a:cubicBezTo>
                    <a:cubicBezTo>
                      <a:pt x="40" y="120"/>
                      <a:pt x="40" y="120"/>
                      <a:pt x="40" y="120"/>
                    </a:cubicBezTo>
                    <a:cubicBezTo>
                      <a:pt x="40" y="120"/>
                      <a:pt x="40" y="120"/>
                      <a:pt x="40" y="120"/>
                    </a:cubicBezTo>
                    <a:cubicBezTo>
                      <a:pt x="40" y="120"/>
                      <a:pt x="40" y="120"/>
                      <a:pt x="40" y="120"/>
                    </a:cubicBezTo>
                    <a:cubicBezTo>
                      <a:pt x="40" y="121"/>
                      <a:pt x="40" y="121"/>
                      <a:pt x="40" y="121"/>
                    </a:cubicBezTo>
                    <a:cubicBezTo>
                      <a:pt x="40" y="121"/>
                      <a:pt x="40" y="121"/>
                      <a:pt x="40" y="121"/>
                    </a:cubicBezTo>
                    <a:cubicBezTo>
                      <a:pt x="40" y="121"/>
                      <a:pt x="40" y="121"/>
                      <a:pt x="40" y="121"/>
                    </a:cubicBezTo>
                    <a:cubicBezTo>
                      <a:pt x="40" y="121"/>
                      <a:pt x="40" y="121"/>
                      <a:pt x="40" y="121"/>
                    </a:cubicBezTo>
                    <a:cubicBezTo>
                      <a:pt x="40" y="121"/>
                      <a:pt x="40" y="121"/>
                      <a:pt x="41" y="121"/>
                    </a:cubicBezTo>
                    <a:cubicBezTo>
                      <a:pt x="41" y="121"/>
                      <a:pt x="41" y="121"/>
                      <a:pt x="41" y="121"/>
                    </a:cubicBezTo>
                    <a:cubicBezTo>
                      <a:pt x="41" y="121"/>
                      <a:pt x="41" y="121"/>
                      <a:pt x="41" y="121"/>
                    </a:cubicBezTo>
                    <a:cubicBezTo>
                      <a:pt x="41" y="121"/>
                      <a:pt x="41" y="121"/>
                      <a:pt x="41" y="121"/>
                    </a:cubicBezTo>
                    <a:cubicBezTo>
                      <a:pt x="41" y="121"/>
                      <a:pt x="41" y="122"/>
                      <a:pt x="41" y="122"/>
                    </a:cubicBezTo>
                    <a:cubicBezTo>
                      <a:pt x="41" y="122"/>
                      <a:pt x="41" y="122"/>
                      <a:pt x="41" y="122"/>
                    </a:cubicBezTo>
                    <a:cubicBezTo>
                      <a:pt x="41" y="122"/>
                      <a:pt x="41" y="122"/>
                      <a:pt x="41" y="122"/>
                    </a:cubicBezTo>
                    <a:cubicBezTo>
                      <a:pt x="41" y="122"/>
                      <a:pt x="41" y="122"/>
                      <a:pt x="41" y="122"/>
                    </a:cubicBezTo>
                    <a:cubicBezTo>
                      <a:pt x="41" y="122"/>
                      <a:pt x="41" y="122"/>
                      <a:pt x="41" y="122"/>
                    </a:cubicBezTo>
                    <a:cubicBezTo>
                      <a:pt x="41" y="122"/>
                      <a:pt x="41" y="122"/>
                      <a:pt x="41" y="122"/>
                    </a:cubicBezTo>
                    <a:cubicBezTo>
                      <a:pt x="41" y="122"/>
                      <a:pt x="41" y="122"/>
                      <a:pt x="41" y="122"/>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4"/>
                      <a:pt x="41" y="124"/>
                    </a:cubicBezTo>
                    <a:cubicBezTo>
                      <a:pt x="41" y="124"/>
                      <a:pt x="41" y="124"/>
                      <a:pt x="41" y="124"/>
                    </a:cubicBezTo>
                    <a:cubicBezTo>
                      <a:pt x="41" y="124"/>
                      <a:pt x="41" y="124"/>
                      <a:pt x="41" y="124"/>
                    </a:cubicBezTo>
                    <a:cubicBezTo>
                      <a:pt x="41" y="124"/>
                      <a:pt x="41" y="124"/>
                      <a:pt x="41" y="124"/>
                    </a:cubicBezTo>
                    <a:cubicBezTo>
                      <a:pt x="41" y="124"/>
                      <a:pt x="41" y="124"/>
                      <a:pt x="41" y="124"/>
                    </a:cubicBezTo>
                    <a:cubicBezTo>
                      <a:pt x="41" y="124"/>
                      <a:pt x="41" y="124"/>
                      <a:pt x="41" y="124"/>
                    </a:cubicBezTo>
                    <a:cubicBezTo>
                      <a:pt x="41" y="124"/>
                      <a:pt x="41" y="124"/>
                      <a:pt x="41" y="124"/>
                    </a:cubicBezTo>
                    <a:cubicBezTo>
                      <a:pt x="41" y="124"/>
                      <a:pt x="41" y="124"/>
                      <a:pt x="41" y="124"/>
                    </a:cubicBezTo>
                    <a:cubicBezTo>
                      <a:pt x="42" y="124"/>
                      <a:pt x="42" y="124"/>
                      <a:pt x="42" y="124"/>
                    </a:cubicBezTo>
                    <a:cubicBezTo>
                      <a:pt x="42" y="124"/>
                      <a:pt x="42" y="124"/>
                      <a:pt x="42" y="124"/>
                    </a:cubicBezTo>
                    <a:cubicBezTo>
                      <a:pt x="42" y="124"/>
                      <a:pt x="42" y="123"/>
                      <a:pt x="42" y="123"/>
                    </a:cubicBezTo>
                    <a:cubicBezTo>
                      <a:pt x="42" y="123"/>
                      <a:pt x="42" y="123"/>
                      <a:pt x="42"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1" y="123"/>
                      <a:pt x="41" y="123"/>
                      <a:pt x="41"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3"/>
                      <a:pt x="42" y="123"/>
                      <a:pt x="42" y="123"/>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5"/>
                    </a:cubicBezTo>
                    <a:cubicBezTo>
                      <a:pt x="43" y="125"/>
                      <a:pt x="43" y="125"/>
                      <a:pt x="43" y="125"/>
                    </a:cubicBezTo>
                    <a:cubicBezTo>
                      <a:pt x="43" y="125"/>
                      <a:pt x="43" y="125"/>
                      <a:pt x="43" y="125"/>
                    </a:cubicBezTo>
                    <a:cubicBezTo>
                      <a:pt x="43" y="125"/>
                      <a:pt x="43" y="125"/>
                      <a:pt x="43" y="125"/>
                    </a:cubicBezTo>
                    <a:cubicBezTo>
                      <a:pt x="43" y="125"/>
                      <a:pt x="43" y="125"/>
                      <a:pt x="43" y="125"/>
                    </a:cubicBezTo>
                    <a:cubicBezTo>
                      <a:pt x="43" y="125"/>
                      <a:pt x="43" y="125"/>
                      <a:pt x="43" y="125"/>
                    </a:cubicBezTo>
                    <a:cubicBezTo>
                      <a:pt x="43" y="125"/>
                      <a:pt x="43" y="126"/>
                      <a:pt x="43" y="126"/>
                    </a:cubicBezTo>
                    <a:cubicBezTo>
                      <a:pt x="43" y="126"/>
                      <a:pt x="43" y="126"/>
                      <a:pt x="43" y="126"/>
                    </a:cubicBezTo>
                    <a:cubicBezTo>
                      <a:pt x="43" y="126"/>
                      <a:pt x="43" y="126"/>
                      <a:pt x="43" y="126"/>
                    </a:cubicBezTo>
                    <a:cubicBezTo>
                      <a:pt x="43" y="126"/>
                      <a:pt x="43" y="126"/>
                      <a:pt x="43" y="126"/>
                    </a:cubicBezTo>
                    <a:cubicBezTo>
                      <a:pt x="43" y="126"/>
                      <a:pt x="43" y="126"/>
                      <a:pt x="43" y="126"/>
                    </a:cubicBezTo>
                    <a:cubicBezTo>
                      <a:pt x="43" y="126"/>
                      <a:pt x="43" y="126"/>
                      <a:pt x="43" y="126"/>
                    </a:cubicBezTo>
                    <a:cubicBezTo>
                      <a:pt x="43" y="127"/>
                      <a:pt x="43" y="127"/>
                      <a:pt x="43" y="127"/>
                    </a:cubicBezTo>
                    <a:cubicBezTo>
                      <a:pt x="43" y="127"/>
                      <a:pt x="43" y="127"/>
                      <a:pt x="43" y="126"/>
                    </a:cubicBezTo>
                    <a:cubicBezTo>
                      <a:pt x="44" y="126"/>
                      <a:pt x="43" y="126"/>
                      <a:pt x="43" y="126"/>
                    </a:cubicBezTo>
                    <a:cubicBezTo>
                      <a:pt x="43" y="126"/>
                      <a:pt x="43" y="126"/>
                      <a:pt x="43" y="126"/>
                    </a:cubicBezTo>
                    <a:cubicBezTo>
                      <a:pt x="43" y="126"/>
                      <a:pt x="43" y="126"/>
                      <a:pt x="43" y="126"/>
                    </a:cubicBezTo>
                    <a:cubicBezTo>
                      <a:pt x="43" y="126"/>
                      <a:pt x="43" y="126"/>
                      <a:pt x="43" y="126"/>
                    </a:cubicBezTo>
                    <a:cubicBezTo>
                      <a:pt x="43" y="126"/>
                      <a:pt x="43" y="126"/>
                      <a:pt x="43" y="126"/>
                    </a:cubicBezTo>
                    <a:cubicBezTo>
                      <a:pt x="43" y="126"/>
                      <a:pt x="44" y="126"/>
                      <a:pt x="44" y="126"/>
                    </a:cubicBezTo>
                    <a:cubicBezTo>
                      <a:pt x="44" y="126"/>
                      <a:pt x="44" y="126"/>
                      <a:pt x="44" y="126"/>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5" y="127"/>
                      <a:pt x="45" y="127"/>
                    </a:cubicBezTo>
                    <a:cubicBezTo>
                      <a:pt x="45" y="127"/>
                      <a:pt x="46" y="127"/>
                      <a:pt x="46" y="127"/>
                    </a:cubicBezTo>
                    <a:cubicBezTo>
                      <a:pt x="45" y="127"/>
                      <a:pt x="45" y="128"/>
                      <a:pt x="46" y="128"/>
                    </a:cubicBezTo>
                    <a:cubicBezTo>
                      <a:pt x="46" y="128"/>
                      <a:pt x="46" y="128"/>
                      <a:pt x="46" y="128"/>
                    </a:cubicBezTo>
                    <a:cubicBezTo>
                      <a:pt x="46" y="128"/>
                      <a:pt x="46" y="128"/>
                      <a:pt x="46" y="128"/>
                    </a:cubicBezTo>
                    <a:cubicBezTo>
                      <a:pt x="46" y="128"/>
                      <a:pt x="46" y="128"/>
                      <a:pt x="46" y="128"/>
                    </a:cubicBezTo>
                    <a:cubicBezTo>
                      <a:pt x="46" y="128"/>
                      <a:pt x="46" y="128"/>
                      <a:pt x="46" y="128"/>
                    </a:cubicBezTo>
                    <a:cubicBezTo>
                      <a:pt x="46" y="128"/>
                      <a:pt x="46" y="128"/>
                      <a:pt x="46" y="127"/>
                    </a:cubicBezTo>
                    <a:cubicBezTo>
                      <a:pt x="46" y="128"/>
                      <a:pt x="46" y="128"/>
                      <a:pt x="46" y="128"/>
                    </a:cubicBezTo>
                    <a:cubicBezTo>
                      <a:pt x="46" y="128"/>
                      <a:pt x="46" y="128"/>
                      <a:pt x="46" y="128"/>
                    </a:cubicBezTo>
                    <a:cubicBezTo>
                      <a:pt x="46" y="128"/>
                      <a:pt x="46" y="128"/>
                      <a:pt x="46" y="128"/>
                    </a:cubicBezTo>
                    <a:cubicBezTo>
                      <a:pt x="46" y="128"/>
                      <a:pt x="46" y="128"/>
                      <a:pt x="46" y="128"/>
                    </a:cubicBezTo>
                    <a:cubicBezTo>
                      <a:pt x="46" y="128"/>
                      <a:pt x="46" y="128"/>
                      <a:pt x="46" y="128"/>
                    </a:cubicBezTo>
                    <a:cubicBezTo>
                      <a:pt x="46" y="128"/>
                      <a:pt x="46" y="129"/>
                      <a:pt x="46" y="129"/>
                    </a:cubicBezTo>
                    <a:cubicBezTo>
                      <a:pt x="47" y="129"/>
                      <a:pt x="47" y="129"/>
                      <a:pt x="47" y="129"/>
                    </a:cubicBezTo>
                    <a:cubicBezTo>
                      <a:pt x="47" y="129"/>
                      <a:pt x="47" y="129"/>
                      <a:pt x="47" y="129"/>
                    </a:cubicBezTo>
                    <a:cubicBezTo>
                      <a:pt x="47" y="129"/>
                      <a:pt x="47" y="129"/>
                      <a:pt x="47" y="129"/>
                    </a:cubicBezTo>
                    <a:cubicBezTo>
                      <a:pt x="47" y="129"/>
                      <a:pt x="47" y="128"/>
                      <a:pt x="47" y="128"/>
                    </a:cubicBezTo>
                    <a:cubicBezTo>
                      <a:pt x="47" y="128"/>
                      <a:pt x="47" y="128"/>
                      <a:pt x="47" y="128"/>
                    </a:cubicBezTo>
                    <a:cubicBezTo>
                      <a:pt x="47" y="128"/>
                      <a:pt x="47" y="128"/>
                      <a:pt x="47" y="128"/>
                    </a:cubicBezTo>
                    <a:cubicBezTo>
                      <a:pt x="47" y="128"/>
                      <a:pt x="47" y="128"/>
                      <a:pt x="47" y="128"/>
                    </a:cubicBezTo>
                    <a:cubicBezTo>
                      <a:pt x="47" y="128"/>
                      <a:pt x="47" y="128"/>
                      <a:pt x="47" y="128"/>
                    </a:cubicBezTo>
                    <a:cubicBezTo>
                      <a:pt x="47" y="128"/>
                      <a:pt x="47" y="128"/>
                      <a:pt x="47" y="128"/>
                    </a:cubicBezTo>
                    <a:cubicBezTo>
                      <a:pt x="47" y="128"/>
                      <a:pt x="47" y="128"/>
                      <a:pt x="47" y="128"/>
                    </a:cubicBezTo>
                    <a:cubicBezTo>
                      <a:pt x="48" y="128"/>
                      <a:pt x="48" y="128"/>
                      <a:pt x="48" y="128"/>
                    </a:cubicBezTo>
                    <a:cubicBezTo>
                      <a:pt x="48" y="128"/>
                      <a:pt x="48" y="128"/>
                      <a:pt x="48" y="128"/>
                    </a:cubicBezTo>
                    <a:cubicBezTo>
                      <a:pt x="48" y="128"/>
                      <a:pt x="48" y="128"/>
                      <a:pt x="48" y="128"/>
                    </a:cubicBezTo>
                    <a:cubicBezTo>
                      <a:pt x="48" y="128"/>
                      <a:pt x="48" y="128"/>
                      <a:pt x="48" y="128"/>
                    </a:cubicBezTo>
                    <a:cubicBezTo>
                      <a:pt x="48" y="128"/>
                      <a:pt x="48" y="128"/>
                      <a:pt x="48" y="128"/>
                    </a:cubicBezTo>
                    <a:cubicBezTo>
                      <a:pt x="48" y="128"/>
                      <a:pt x="48" y="128"/>
                      <a:pt x="47" y="128"/>
                    </a:cubicBezTo>
                    <a:cubicBezTo>
                      <a:pt x="47" y="128"/>
                      <a:pt x="47" y="128"/>
                      <a:pt x="47" y="128"/>
                    </a:cubicBezTo>
                    <a:cubicBezTo>
                      <a:pt x="47" y="128"/>
                      <a:pt x="47" y="128"/>
                      <a:pt x="47" y="128"/>
                    </a:cubicBezTo>
                    <a:cubicBezTo>
                      <a:pt x="47" y="127"/>
                      <a:pt x="47" y="127"/>
                      <a:pt x="47" y="127"/>
                    </a:cubicBezTo>
                    <a:cubicBezTo>
                      <a:pt x="47" y="127"/>
                      <a:pt x="47" y="127"/>
                      <a:pt x="47" y="127"/>
                    </a:cubicBezTo>
                    <a:cubicBezTo>
                      <a:pt x="47" y="127"/>
                      <a:pt x="47" y="127"/>
                      <a:pt x="47" y="127"/>
                    </a:cubicBezTo>
                    <a:cubicBezTo>
                      <a:pt x="47" y="127"/>
                      <a:pt x="47" y="127"/>
                      <a:pt x="47" y="127"/>
                    </a:cubicBezTo>
                    <a:cubicBezTo>
                      <a:pt x="47" y="127"/>
                      <a:pt x="47" y="127"/>
                      <a:pt x="47" y="127"/>
                    </a:cubicBezTo>
                    <a:cubicBezTo>
                      <a:pt x="47" y="127"/>
                      <a:pt x="47" y="127"/>
                      <a:pt x="48" y="127"/>
                    </a:cubicBezTo>
                    <a:cubicBezTo>
                      <a:pt x="48" y="127"/>
                      <a:pt x="48" y="127"/>
                      <a:pt x="48" y="127"/>
                    </a:cubicBezTo>
                    <a:cubicBezTo>
                      <a:pt x="48" y="127"/>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8" y="126"/>
                      <a:pt x="48" y="126"/>
                    </a:cubicBezTo>
                    <a:cubicBezTo>
                      <a:pt x="48" y="126"/>
                      <a:pt x="49" y="125"/>
                      <a:pt x="49" y="125"/>
                    </a:cubicBezTo>
                    <a:cubicBezTo>
                      <a:pt x="49" y="125"/>
                      <a:pt x="49" y="125"/>
                      <a:pt x="49" y="125"/>
                    </a:cubicBezTo>
                    <a:cubicBezTo>
                      <a:pt x="49" y="125"/>
                      <a:pt x="49" y="125"/>
                      <a:pt x="49" y="125"/>
                    </a:cubicBezTo>
                    <a:cubicBezTo>
                      <a:pt x="49" y="125"/>
                      <a:pt x="49" y="125"/>
                      <a:pt x="49" y="125"/>
                    </a:cubicBezTo>
                    <a:cubicBezTo>
                      <a:pt x="49" y="125"/>
                      <a:pt x="49" y="125"/>
                      <a:pt x="49" y="125"/>
                    </a:cubicBezTo>
                    <a:cubicBezTo>
                      <a:pt x="49" y="125"/>
                      <a:pt x="49" y="125"/>
                      <a:pt x="49" y="125"/>
                    </a:cubicBezTo>
                    <a:cubicBezTo>
                      <a:pt x="49" y="125"/>
                      <a:pt x="49" y="125"/>
                      <a:pt x="49" y="125"/>
                    </a:cubicBezTo>
                    <a:cubicBezTo>
                      <a:pt x="49" y="125"/>
                      <a:pt x="49" y="126"/>
                      <a:pt x="49" y="126"/>
                    </a:cubicBezTo>
                    <a:cubicBezTo>
                      <a:pt x="49" y="126"/>
                      <a:pt x="49" y="126"/>
                      <a:pt x="49" y="126"/>
                    </a:cubicBezTo>
                    <a:cubicBezTo>
                      <a:pt x="49" y="126"/>
                      <a:pt x="49" y="126"/>
                      <a:pt x="49" y="126"/>
                    </a:cubicBezTo>
                    <a:cubicBezTo>
                      <a:pt x="49" y="126"/>
                      <a:pt x="49" y="126"/>
                      <a:pt x="49" y="126"/>
                    </a:cubicBezTo>
                    <a:cubicBezTo>
                      <a:pt x="50" y="126"/>
                      <a:pt x="50" y="126"/>
                      <a:pt x="50" y="126"/>
                    </a:cubicBezTo>
                    <a:cubicBezTo>
                      <a:pt x="50" y="126"/>
                      <a:pt x="50" y="126"/>
                      <a:pt x="50" y="126"/>
                    </a:cubicBezTo>
                    <a:cubicBezTo>
                      <a:pt x="50" y="126"/>
                      <a:pt x="50" y="126"/>
                      <a:pt x="50" y="126"/>
                    </a:cubicBezTo>
                    <a:cubicBezTo>
                      <a:pt x="50" y="126"/>
                      <a:pt x="50" y="126"/>
                      <a:pt x="50" y="127"/>
                    </a:cubicBezTo>
                    <a:cubicBezTo>
                      <a:pt x="50" y="127"/>
                      <a:pt x="50" y="127"/>
                      <a:pt x="50" y="127"/>
                    </a:cubicBezTo>
                    <a:cubicBezTo>
                      <a:pt x="50" y="127"/>
                      <a:pt x="50" y="127"/>
                      <a:pt x="50" y="127"/>
                    </a:cubicBezTo>
                    <a:cubicBezTo>
                      <a:pt x="50" y="127"/>
                      <a:pt x="50" y="127"/>
                      <a:pt x="50" y="127"/>
                    </a:cubicBezTo>
                    <a:cubicBezTo>
                      <a:pt x="50" y="127"/>
                      <a:pt x="50" y="127"/>
                      <a:pt x="50" y="127"/>
                    </a:cubicBezTo>
                    <a:cubicBezTo>
                      <a:pt x="50" y="127"/>
                      <a:pt x="50" y="127"/>
                      <a:pt x="50" y="127"/>
                    </a:cubicBezTo>
                    <a:cubicBezTo>
                      <a:pt x="50" y="127"/>
                      <a:pt x="50" y="127"/>
                      <a:pt x="50" y="127"/>
                    </a:cubicBezTo>
                    <a:cubicBezTo>
                      <a:pt x="50" y="127"/>
                      <a:pt x="50" y="127"/>
                      <a:pt x="50" y="127"/>
                    </a:cubicBezTo>
                    <a:cubicBezTo>
                      <a:pt x="50" y="127"/>
                      <a:pt x="50" y="128"/>
                      <a:pt x="50" y="128"/>
                    </a:cubicBezTo>
                    <a:cubicBezTo>
                      <a:pt x="50" y="128"/>
                      <a:pt x="50" y="128"/>
                      <a:pt x="50" y="128"/>
                    </a:cubicBezTo>
                    <a:cubicBezTo>
                      <a:pt x="50" y="128"/>
                      <a:pt x="50" y="128"/>
                      <a:pt x="50" y="128"/>
                    </a:cubicBezTo>
                    <a:cubicBezTo>
                      <a:pt x="50" y="128"/>
                      <a:pt x="50" y="128"/>
                      <a:pt x="50" y="128"/>
                    </a:cubicBezTo>
                    <a:cubicBezTo>
                      <a:pt x="50" y="128"/>
                      <a:pt x="50" y="128"/>
                      <a:pt x="50" y="128"/>
                    </a:cubicBezTo>
                    <a:cubicBezTo>
                      <a:pt x="50" y="128"/>
                      <a:pt x="50" y="128"/>
                      <a:pt x="50" y="128"/>
                    </a:cubicBezTo>
                    <a:cubicBezTo>
                      <a:pt x="50" y="128"/>
                      <a:pt x="50" y="128"/>
                      <a:pt x="50" y="128"/>
                    </a:cubicBezTo>
                    <a:cubicBezTo>
                      <a:pt x="50" y="128"/>
                      <a:pt x="50" y="128"/>
                      <a:pt x="50" y="128"/>
                    </a:cubicBezTo>
                    <a:cubicBezTo>
                      <a:pt x="50" y="128"/>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0" y="130"/>
                      <a:pt x="50" y="130"/>
                      <a:pt x="51" y="130"/>
                    </a:cubicBezTo>
                    <a:cubicBezTo>
                      <a:pt x="51" y="130"/>
                      <a:pt x="51" y="130"/>
                      <a:pt x="51" y="130"/>
                    </a:cubicBezTo>
                    <a:cubicBezTo>
                      <a:pt x="51" y="130"/>
                      <a:pt x="51" y="130"/>
                      <a:pt x="51" y="130"/>
                    </a:cubicBezTo>
                    <a:cubicBezTo>
                      <a:pt x="50" y="130"/>
                      <a:pt x="50" y="130"/>
                      <a:pt x="50" y="130"/>
                    </a:cubicBezTo>
                    <a:cubicBezTo>
                      <a:pt x="50" y="130"/>
                      <a:pt x="50" y="130"/>
                      <a:pt x="50" y="131"/>
                    </a:cubicBezTo>
                    <a:cubicBezTo>
                      <a:pt x="50" y="131"/>
                      <a:pt x="50" y="131"/>
                      <a:pt x="50" y="131"/>
                    </a:cubicBezTo>
                    <a:cubicBezTo>
                      <a:pt x="51" y="131"/>
                      <a:pt x="51" y="131"/>
                      <a:pt x="51" y="131"/>
                    </a:cubicBezTo>
                    <a:cubicBezTo>
                      <a:pt x="50" y="131"/>
                      <a:pt x="50" y="131"/>
                      <a:pt x="50" y="131"/>
                    </a:cubicBezTo>
                    <a:cubicBezTo>
                      <a:pt x="50" y="131"/>
                      <a:pt x="50" y="131"/>
                      <a:pt x="50" y="132"/>
                    </a:cubicBezTo>
                    <a:cubicBezTo>
                      <a:pt x="50" y="132"/>
                      <a:pt x="50" y="132"/>
                      <a:pt x="50" y="132"/>
                    </a:cubicBezTo>
                    <a:cubicBezTo>
                      <a:pt x="50" y="132"/>
                      <a:pt x="50" y="132"/>
                      <a:pt x="50" y="132"/>
                    </a:cubicBezTo>
                    <a:cubicBezTo>
                      <a:pt x="50" y="132"/>
                      <a:pt x="50" y="132"/>
                      <a:pt x="50" y="132"/>
                    </a:cubicBezTo>
                    <a:cubicBezTo>
                      <a:pt x="50" y="132"/>
                      <a:pt x="50" y="132"/>
                      <a:pt x="50" y="132"/>
                    </a:cubicBezTo>
                    <a:cubicBezTo>
                      <a:pt x="50" y="133"/>
                      <a:pt x="50" y="133"/>
                      <a:pt x="50" y="133"/>
                    </a:cubicBezTo>
                    <a:cubicBezTo>
                      <a:pt x="50" y="133"/>
                      <a:pt x="50" y="133"/>
                      <a:pt x="50" y="133"/>
                    </a:cubicBezTo>
                    <a:cubicBezTo>
                      <a:pt x="50" y="133"/>
                      <a:pt x="50" y="133"/>
                      <a:pt x="50" y="133"/>
                    </a:cubicBezTo>
                    <a:cubicBezTo>
                      <a:pt x="50" y="133"/>
                      <a:pt x="50" y="134"/>
                      <a:pt x="50" y="134"/>
                    </a:cubicBezTo>
                    <a:cubicBezTo>
                      <a:pt x="50" y="134"/>
                      <a:pt x="50" y="134"/>
                      <a:pt x="50" y="134"/>
                    </a:cubicBezTo>
                    <a:cubicBezTo>
                      <a:pt x="50" y="134"/>
                      <a:pt x="50" y="134"/>
                      <a:pt x="50" y="134"/>
                    </a:cubicBezTo>
                    <a:cubicBezTo>
                      <a:pt x="50" y="134"/>
                      <a:pt x="50" y="134"/>
                      <a:pt x="50" y="134"/>
                    </a:cubicBezTo>
                    <a:cubicBezTo>
                      <a:pt x="50" y="134"/>
                      <a:pt x="50" y="134"/>
                      <a:pt x="50" y="134"/>
                    </a:cubicBezTo>
                    <a:cubicBezTo>
                      <a:pt x="50" y="134"/>
                      <a:pt x="50" y="134"/>
                      <a:pt x="50" y="134"/>
                    </a:cubicBezTo>
                    <a:cubicBezTo>
                      <a:pt x="50" y="134"/>
                      <a:pt x="50" y="134"/>
                      <a:pt x="50" y="134"/>
                    </a:cubicBezTo>
                    <a:cubicBezTo>
                      <a:pt x="50" y="134"/>
                      <a:pt x="50" y="134"/>
                      <a:pt x="51" y="134"/>
                    </a:cubicBezTo>
                    <a:cubicBezTo>
                      <a:pt x="51" y="134"/>
                      <a:pt x="51" y="134"/>
                      <a:pt x="51" y="134"/>
                    </a:cubicBezTo>
                    <a:cubicBezTo>
                      <a:pt x="51" y="134"/>
                      <a:pt x="51" y="134"/>
                      <a:pt x="51" y="134"/>
                    </a:cubicBezTo>
                    <a:cubicBezTo>
                      <a:pt x="51" y="134"/>
                      <a:pt x="51" y="134"/>
                      <a:pt x="51" y="134"/>
                    </a:cubicBezTo>
                    <a:cubicBezTo>
                      <a:pt x="51" y="134"/>
                      <a:pt x="51" y="135"/>
                      <a:pt x="51" y="135"/>
                    </a:cubicBezTo>
                    <a:cubicBezTo>
                      <a:pt x="51" y="135"/>
                      <a:pt x="51" y="135"/>
                      <a:pt x="51" y="135"/>
                    </a:cubicBezTo>
                    <a:cubicBezTo>
                      <a:pt x="51" y="135"/>
                      <a:pt x="51" y="135"/>
                      <a:pt x="51" y="135"/>
                    </a:cubicBezTo>
                    <a:cubicBezTo>
                      <a:pt x="51" y="135"/>
                      <a:pt x="51" y="135"/>
                      <a:pt x="51" y="135"/>
                    </a:cubicBezTo>
                    <a:cubicBezTo>
                      <a:pt x="51" y="135"/>
                      <a:pt x="51" y="135"/>
                      <a:pt x="51" y="135"/>
                    </a:cubicBezTo>
                    <a:cubicBezTo>
                      <a:pt x="51" y="135"/>
                      <a:pt x="51" y="135"/>
                      <a:pt x="51" y="135"/>
                    </a:cubicBezTo>
                    <a:cubicBezTo>
                      <a:pt x="51" y="135"/>
                      <a:pt x="51" y="135"/>
                      <a:pt x="51" y="135"/>
                    </a:cubicBezTo>
                    <a:cubicBezTo>
                      <a:pt x="51" y="135"/>
                      <a:pt x="51" y="135"/>
                      <a:pt x="51" y="135"/>
                    </a:cubicBezTo>
                    <a:cubicBezTo>
                      <a:pt x="51" y="135"/>
                      <a:pt x="51" y="135"/>
                      <a:pt x="51" y="135"/>
                    </a:cubicBezTo>
                    <a:cubicBezTo>
                      <a:pt x="50" y="135"/>
                      <a:pt x="50" y="135"/>
                      <a:pt x="50" y="135"/>
                    </a:cubicBezTo>
                    <a:cubicBezTo>
                      <a:pt x="50" y="135"/>
                      <a:pt x="50" y="135"/>
                      <a:pt x="50" y="135"/>
                    </a:cubicBezTo>
                    <a:cubicBezTo>
                      <a:pt x="50" y="135"/>
                      <a:pt x="50" y="135"/>
                      <a:pt x="50" y="136"/>
                    </a:cubicBezTo>
                    <a:cubicBezTo>
                      <a:pt x="50" y="136"/>
                      <a:pt x="50" y="136"/>
                      <a:pt x="50" y="136"/>
                    </a:cubicBezTo>
                    <a:cubicBezTo>
                      <a:pt x="50" y="136"/>
                      <a:pt x="50" y="136"/>
                      <a:pt x="50" y="136"/>
                    </a:cubicBezTo>
                    <a:cubicBezTo>
                      <a:pt x="50" y="136"/>
                      <a:pt x="50" y="136"/>
                      <a:pt x="50" y="136"/>
                    </a:cubicBezTo>
                    <a:cubicBezTo>
                      <a:pt x="50" y="136"/>
                      <a:pt x="50" y="136"/>
                      <a:pt x="50" y="136"/>
                    </a:cubicBezTo>
                    <a:cubicBezTo>
                      <a:pt x="50" y="136"/>
                      <a:pt x="50" y="136"/>
                      <a:pt x="50" y="137"/>
                    </a:cubicBezTo>
                    <a:cubicBezTo>
                      <a:pt x="50" y="137"/>
                      <a:pt x="50" y="137"/>
                      <a:pt x="49" y="137"/>
                    </a:cubicBezTo>
                    <a:cubicBezTo>
                      <a:pt x="49" y="137"/>
                      <a:pt x="49" y="137"/>
                      <a:pt x="49" y="137"/>
                    </a:cubicBezTo>
                    <a:cubicBezTo>
                      <a:pt x="49" y="137"/>
                      <a:pt x="49" y="137"/>
                      <a:pt x="49" y="137"/>
                    </a:cubicBezTo>
                    <a:cubicBezTo>
                      <a:pt x="49" y="137"/>
                      <a:pt x="49" y="137"/>
                      <a:pt x="49" y="137"/>
                    </a:cubicBezTo>
                    <a:cubicBezTo>
                      <a:pt x="49" y="137"/>
                      <a:pt x="49" y="138"/>
                      <a:pt x="49" y="138"/>
                    </a:cubicBezTo>
                    <a:cubicBezTo>
                      <a:pt x="49" y="138"/>
                      <a:pt x="49" y="138"/>
                      <a:pt x="49" y="138"/>
                    </a:cubicBezTo>
                    <a:cubicBezTo>
                      <a:pt x="49" y="138"/>
                      <a:pt x="49" y="138"/>
                      <a:pt x="49" y="138"/>
                    </a:cubicBezTo>
                    <a:cubicBezTo>
                      <a:pt x="49" y="138"/>
                      <a:pt x="49" y="138"/>
                      <a:pt x="49" y="138"/>
                    </a:cubicBezTo>
                    <a:cubicBezTo>
                      <a:pt x="49" y="138"/>
                      <a:pt x="49" y="138"/>
                      <a:pt x="49" y="138"/>
                    </a:cubicBezTo>
                    <a:cubicBezTo>
                      <a:pt x="48" y="138"/>
                      <a:pt x="48" y="138"/>
                      <a:pt x="48" y="138"/>
                    </a:cubicBezTo>
                    <a:cubicBezTo>
                      <a:pt x="48" y="138"/>
                      <a:pt x="48" y="138"/>
                      <a:pt x="48" y="138"/>
                    </a:cubicBezTo>
                    <a:cubicBezTo>
                      <a:pt x="48" y="138"/>
                      <a:pt x="48" y="138"/>
                      <a:pt x="48" y="138"/>
                    </a:cubicBezTo>
                    <a:cubicBezTo>
                      <a:pt x="48" y="138"/>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8" y="139"/>
                      <a:pt x="48" y="139"/>
                      <a:pt x="48" y="139"/>
                    </a:cubicBezTo>
                    <a:cubicBezTo>
                      <a:pt x="47" y="139"/>
                      <a:pt x="47" y="139"/>
                      <a:pt x="47" y="139"/>
                    </a:cubicBezTo>
                    <a:cubicBezTo>
                      <a:pt x="47" y="139"/>
                      <a:pt x="47" y="139"/>
                      <a:pt x="47" y="139"/>
                    </a:cubicBezTo>
                    <a:cubicBezTo>
                      <a:pt x="47" y="139"/>
                      <a:pt x="47" y="140"/>
                      <a:pt x="47" y="140"/>
                    </a:cubicBezTo>
                    <a:cubicBezTo>
                      <a:pt x="47" y="140"/>
                      <a:pt x="47" y="140"/>
                      <a:pt x="47" y="140"/>
                    </a:cubicBezTo>
                    <a:cubicBezTo>
                      <a:pt x="47" y="140"/>
                      <a:pt x="47" y="140"/>
                      <a:pt x="47" y="140"/>
                    </a:cubicBezTo>
                    <a:cubicBezTo>
                      <a:pt x="47" y="140"/>
                      <a:pt x="47" y="140"/>
                      <a:pt x="47" y="140"/>
                    </a:cubicBezTo>
                    <a:cubicBezTo>
                      <a:pt x="47" y="140"/>
                      <a:pt x="47" y="140"/>
                      <a:pt x="47" y="140"/>
                    </a:cubicBezTo>
                    <a:cubicBezTo>
                      <a:pt x="47" y="140"/>
                      <a:pt x="47" y="140"/>
                      <a:pt x="47" y="140"/>
                    </a:cubicBezTo>
                    <a:cubicBezTo>
                      <a:pt x="47" y="140"/>
                      <a:pt x="47" y="140"/>
                      <a:pt x="47" y="141"/>
                    </a:cubicBezTo>
                    <a:cubicBezTo>
                      <a:pt x="47" y="141"/>
                      <a:pt x="47" y="141"/>
                      <a:pt x="47" y="141"/>
                    </a:cubicBezTo>
                    <a:cubicBezTo>
                      <a:pt x="47" y="141"/>
                      <a:pt x="47" y="141"/>
                      <a:pt x="47" y="141"/>
                    </a:cubicBezTo>
                    <a:cubicBezTo>
                      <a:pt x="47" y="141"/>
                      <a:pt x="47" y="141"/>
                      <a:pt x="47" y="142"/>
                    </a:cubicBezTo>
                    <a:cubicBezTo>
                      <a:pt x="47" y="142"/>
                      <a:pt x="47" y="142"/>
                      <a:pt x="47" y="142"/>
                    </a:cubicBezTo>
                    <a:cubicBezTo>
                      <a:pt x="47" y="142"/>
                      <a:pt x="47" y="142"/>
                      <a:pt x="47" y="142"/>
                    </a:cubicBezTo>
                    <a:cubicBezTo>
                      <a:pt x="47" y="142"/>
                      <a:pt x="46" y="142"/>
                      <a:pt x="46" y="142"/>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6" y="143"/>
                      <a:pt x="46" y="143"/>
                      <a:pt x="46" y="144"/>
                    </a:cubicBezTo>
                    <a:cubicBezTo>
                      <a:pt x="46" y="144"/>
                      <a:pt x="46" y="144"/>
                      <a:pt x="46" y="144"/>
                    </a:cubicBezTo>
                    <a:cubicBezTo>
                      <a:pt x="46" y="144"/>
                      <a:pt x="46" y="144"/>
                      <a:pt x="46" y="144"/>
                    </a:cubicBezTo>
                    <a:cubicBezTo>
                      <a:pt x="46" y="144"/>
                      <a:pt x="46" y="144"/>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5"/>
                    </a:cubicBezTo>
                    <a:cubicBezTo>
                      <a:pt x="46" y="145"/>
                      <a:pt x="46" y="145"/>
                      <a:pt x="46" y="146"/>
                    </a:cubicBezTo>
                    <a:cubicBezTo>
                      <a:pt x="46" y="146"/>
                      <a:pt x="46" y="146"/>
                      <a:pt x="46" y="146"/>
                    </a:cubicBezTo>
                    <a:cubicBezTo>
                      <a:pt x="46" y="146"/>
                      <a:pt x="46" y="146"/>
                      <a:pt x="46" y="146"/>
                    </a:cubicBezTo>
                    <a:cubicBezTo>
                      <a:pt x="46" y="146"/>
                      <a:pt x="46" y="146"/>
                      <a:pt x="46" y="146"/>
                    </a:cubicBezTo>
                    <a:cubicBezTo>
                      <a:pt x="46" y="146"/>
                      <a:pt x="46" y="146"/>
                      <a:pt x="46" y="146"/>
                    </a:cubicBezTo>
                    <a:cubicBezTo>
                      <a:pt x="46" y="146"/>
                      <a:pt x="46" y="146"/>
                      <a:pt x="47" y="146"/>
                    </a:cubicBezTo>
                    <a:cubicBezTo>
                      <a:pt x="47" y="146"/>
                      <a:pt x="47" y="146"/>
                      <a:pt x="47" y="146"/>
                    </a:cubicBezTo>
                    <a:cubicBezTo>
                      <a:pt x="47" y="146"/>
                      <a:pt x="47" y="146"/>
                      <a:pt x="47" y="146"/>
                    </a:cubicBezTo>
                    <a:cubicBezTo>
                      <a:pt x="47" y="145"/>
                      <a:pt x="47" y="145"/>
                      <a:pt x="47" y="145"/>
                    </a:cubicBezTo>
                    <a:cubicBezTo>
                      <a:pt x="47" y="145"/>
                      <a:pt x="47" y="145"/>
                      <a:pt x="47" y="145"/>
                    </a:cubicBezTo>
                    <a:cubicBezTo>
                      <a:pt x="47" y="146"/>
                      <a:pt x="47" y="146"/>
                      <a:pt x="47" y="146"/>
                    </a:cubicBezTo>
                    <a:cubicBezTo>
                      <a:pt x="47" y="146"/>
                      <a:pt x="47" y="146"/>
                      <a:pt x="47" y="146"/>
                    </a:cubicBezTo>
                    <a:cubicBezTo>
                      <a:pt x="47" y="146"/>
                      <a:pt x="47" y="145"/>
                      <a:pt x="47" y="145"/>
                    </a:cubicBezTo>
                    <a:cubicBezTo>
                      <a:pt x="47" y="145"/>
                      <a:pt x="47" y="145"/>
                      <a:pt x="47" y="145"/>
                    </a:cubicBezTo>
                    <a:cubicBezTo>
                      <a:pt x="47" y="145"/>
                      <a:pt x="47" y="145"/>
                      <a:pt x="47" y="145"/>
                    </a:cubicBezTo>
                    <a:cubicBezTo>
                      <a:pt x="47" y="145"/>
                      <a:pt x="47" y="145"/>
                      <a:pt x="47" y="145"/>
                    </a:cubicBezTo>
                    <a:cubicBezTo>
                      <a:pt x="47" y="145"/>
                      <a:pt x="47" y="145"/>
                      <a:pt x="47" y="145"/>
                    </a:cubicBezTo>
                    <a:cubicBezTo>
                      <a:pt x="47" y="145"/>
                      <a:pt x="47" y="145"/>
                      <a:pt x="47" y="145"/>
                    </a:cubicBezTo>
                    <a:cubicBezTo>
                      <a:pt x="48" y="146"/>
                      <a:pt x="48" y="146"/>
                      <a:pt x="48" y="146"/>
                    </a:cubicBezTo>
                    <a:cubicBezTo>
                      <a:pt x="48" y="146"/>
                      <a:pt x="48" y="146"/>
                      <a:pt x="48" y="146"/>
                    </a:cubicBezTo>
                    <a:cubicBezTo>
                      <a:pt x="48" y="146"/>
                      <a:pt x="48" y="146"/>
                      <a:pt x="48" y="146"/>
                    </a:cubicBezTo>
                    <a:cubicBezTo>
                      <a:pt x="48" y="146"/>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7" y="147"/>
                      <a:pt x="47" y="147"/>
                      <a:pt x="47" y="147"/>
                    </a:cubicBezTo>
                    <a:cubicBezTo>
                      <a:pt x="46" y="147"/>
                      <a:pt x="46" y="147"/>
                      <a:pt x="46" y="147"/>
                    </a:cubicBezTo>
                    <a:cubicBezTo>
                      <a:pt x="46" y="147"/>
                      <a:pt x="46" y="147"/>
                      <a:pt x="46" y="147"/>
                    </a:cubicBezTo>
                    <a:cubicBezTo>
                      <a:pt x="46" y="148"/>
                      <a:pt x="46" y="148"/>
                      <a:pt x="46" y="148"/>
                    </a:cubicBezTo>
                    <a:cubicBezTo>
                      <a:pt x="46" y="148"/>
                      <a:pt x="46" y="148"/>
                      <a:pt x="46" y="148"/>
                    </a:cubicBezTo>
                    <a:cubicBezTo>
                      <a:pt x="46" y="148"/>
                      <a:pt x="46" y="148"/>
                      <a:pt x="46" y="148"/>
                    </a:cubicBezTo>
                    <a:cubicBezTo>
                      <a:pt x="46" y="148"/>
                      <a:pt x="46" y="148"/>
                      <a:pt x="46" y="148"/>
                    </a:cubicBezTo>
                    <a:cubicBezTo>
                      <a:pt x="46" y="148"/>
                      <a:pt x="46" y="148"/>
                      <a:pt x="46" y="148"/>
                    </a:cubicBezTo>
                    <a:cubicBezTo>
                      <a:pt x="46" y="148"/>
                      <a:pt x="46" y="148"/>
                      <a:pt x="46" y="148"/>
                    </a:cubicBezTo>
                    <a:cubicBezTo>
                      <a:pt x="46" y="148"/>
                      <a:pt x="46" y="148"/>
                      <a:pt x="46" y="148"/>
                    </a:cubicBezTo>
                    <a:cubicBezTo>
                      <a:pt x="46" y="148"/>
                      <a:pt x="46" y="148"/>
                      <a:pt x="46" y="148"/>
                    </a:cubicBezTo>
                    <a:cubicBezTo>
                      <a:pt x="46" y="148"/>
                      <a:pt x="46" y="148"/>
                      <a:pt x="46" y="149"/>
                    </a:cubicBezTo>
                    <a:cubicBezTo>
                      <a:pt x="46" y="149"/>
                      <a:pt x="46" y="149"/>
                      <a:pt x="46" y="149"/>
                    </a:cubicBezTo>
                    <a:cubicBezTo>
                      <a:pt x="46" y="149"/>
                      <a:pt x="46" y="149"/>
                      <a:pt x="46" y="149"/>
                    </a:cubicBezTo>
                    <a:cubicBezTo>
                      <a:pt x="46" y="149"/>
                      <a:pt x="46" y="149"/>
                      <a:pt x="46" y="149"/>
                    </a:cubicBezTo>
                    <a:cubicBezTo>
                      <a:pt x="46" y="149"/>
                      <a:pt x="46" y="149"/>
                      <a:pt x="46" y="149"/>
                    </a:cubicBezTo>
                    <a:cubicBezTo>
                      <a:pt x="46" y="149"/>
                      <a:pt x="46" y="149"/>
                      <a:pt x="46" y="149"/>
                    </a:cubicBezTo>
                    <a:cubicBezTo>
                      <a:pt x="46" y="149"/>
                      <a:pt x="46" y="149"/>
                      <a:pt x="46" y="149"/>
                    </a:cubicBezTo>
                    <a:cubicBezTo>
                      <a:pt x="46" y="149"/>
                      <a:pt x="46" y="149"/>
                      <a:pt x="46" y="149"/>
                    </a:cubicBezTo>
                    <a:cubicBezTo>
                      <a:pt x="46" y="149"/>
                      <a:pt x="46" y="149"/>
                      <a:pt x="46" y="149"/>
                    </a:cubicBezTo>
                    <a:cubicBezTo>
                      <a:pt x="46" y="149"/>
                      <a:pt x="45" y="149"/>
                      <a:pt x="45" y="149"/>
                    </a:cubicBezTo>
                    <a:cubicBezTo>
                      <a:pt x="45" y="150"/>
                      <a:pt x="46" y="150"/>
                      <a:pt x="46" y="150"/>
                    </a:cubicBezTo>
                    <a:cubicBezTo>
                      <a:pt x="46" y="150"/>
                      <a:pt x="46" y="150"/>
                      <a:pt x="46" y="150"/>
                    </a:cubicBezTo>
                    <a:cubicBezTo>
                      <a:pt x="46" y="150"/>
                      <a:pt x="46" y="150"/>
                      <a:pt x="46" y="150"/>
                    </a:cubicBezTo>
                    <a:cubicBezTo>
                      <a:pt x="46" y="150"/>
                      <a:pt x="46" y="150"/>
                      <a:pt x="46" y="150"/>
                    </a:cubicBezTo>
                    <a:cubicBezTo>
                      <a:pt x="46" y="150"/>
                      <a:pt x="46" y="150"/>
                      <a:pt x="46" y="151"/>
                    </a:cubicBezTo>
                    <a:cubicBezTo>
                      <a:pt x="46" y="151"/>
                      <a:pt x="46" y="151"/>
                      <a:pt x="46" y="151"/>
                    </a:cubicBezTo>
                    <a:cubicBezTo>
                      <a:pt x="46" y="151"/>
                      <a:pt x="46" y="151"/>
                      <a:pt x="46" y="151"/>
                    </a:cubicBezTo>
                    <a:cubicBezTo>
                      <a:pt x="46" y="151"/>
                      <a:pt x="46" y="151"/>
                      <a:pt x="46" y="151"/>
                    </a:cubicBezTo>
                    <a:cubicBezTo>
                      <a:pt x="46" y="151"/>
                      <a:pt x="46" y="151"/>
                      <a:pt x="46" y="151"/>
                    </a:cubicBezTo>
                    <a:cubicBezTo>
                      <a:pt x="46" y="152"/>
                      <a:pt x="46" y="152"/>
                      <a:pt x="46" y="152"/>
                    </a:cubicBezTo>
                    <a:cubicBezTo>
                      <a:pt x="46" y="152"/>
                      <a:pt x="46" y="152"/>
                      <a:pt x="46" y="152"/>
                    </a:cubicBezTo>
                    <a:cubicBezTo>
                      <a:pt x="46" y="152"/>
                      <a:pt x="46" y="152"/>
                      <a:pt x="46" y="152"/>
                    </a:cubicBezTo>
                    <a:cubicBezTo>
                      <a:pt x="46" y="152"/>
                      <a:pt x="46" y="152"/>
                      <a:pt x="47" y="152"/>
                    </a:cubicBezTo>
                    <a:cubicBezTo>
                      <a:pt x="47" y="152"/>
                      <a:pt x="47" y="153"/>
                      <a:pt x="47" y="153"/>
                    </a:cubicBezTo>
                    <a:cubicBezTo>
                      <a:pt x="47" y="153"/>
                      <a:pt x="47" y="153"/>
                      <a:pt x="47" y="153"/>
                    </a:cubicBezTo>
                    <a:cubicBezTo>
                      <a:pt x="47" y="153"/>
                      <a:pt x="48" y="154"/>
                      <a:pt x="48" y="154"/>
                    </a:cubicBezTo>
                    <a:cubicBezTo>
                      <a:pt x="48" y="154"/>
                      <a:pt x="48" y="154"/>
                      <a:pt x="48" y="154"/>
                    </a:cubicBezTo>
                    <a:cubicBezTo>
                      <a:pt x="48" y="154"/>
                      <a:pt x="48" y="154"/>
                      <a:pt x="48" y="154"/>
                    </a:cubicBezTo>
                    <a:cubicBezTo>
                      <a:pt x="48" y="154"/>
                      <a:pt x="48" y="155"/>
                      <a:pt x="48" y="155"/>
                    </a:cubicBezTo>
                    <a:cubicBezTo>
                      <a:pt x="48" y="155"/>
                      <a:pt x="48" y="155"/>
                      <a:pt x="48" y="155"/>
                    </a:cubicBezTo>
                    <a:cubicBezTo>
                      <a:pt x="48" y="155"/>
                      <a:pt x="48" y="155"/>
                      <a:pt x="48" y="155"/>
                    </a:cubicBezTo>
                    <a:cubicBezTo>
                      <a:pt x="48" y="155"/>
                      <a:pt x="49" y="155"/>
                      <a:pt x="49" y="155"/>
                    </a:cubicBezTo>
                    <a:cubicBezTo>
                      <a:pt x="49" y="155"/>
                      <a:pt x="49" y="155"/>
                      <a:pt x="49" y="156"/>
                    </a:cubicBezTo>
                    <a:cubicBezTo>
                      <a:pt x="49" y="156"/>
                      <a:pt x="49" y="156"/>
                      <a:pt x="49" y="156"/>
                    </a:cubicBezTo>
                    <a:cubicBezTo>
                      <a:pt x="49" y="156"/>
                      <a:pt x="49" y="156"/>
                      <a:pt x="49" y="156"/>
                    </a:cubicBezTo>
                    <a:cubicBezTo>
                      <a:pt x="49" y="156"/>
                      <a:pt x="49" y="156"/>
                      <a:pt x="49" y="156"/>
                    </a:cubicBezTo>
                    <a:cubicBezTo>
                      <a:pt x="49" y="156"/>
                      <a:pt x="49" y="156"/>
                      <a:pt x="49" y="156"/>
                    </a:cubicBezTo>
                    <a:cubicBezTo>
                      <a:pt x="49" y="157"/>
                      <a:pt x="49" y="157"/>
                      <a:pt x="50" y="157"/>
                    </a:cubicBezTo>
                    <a:cubicBezTo>
                      <a:pt x="50" y="158"/>
                      <a:pt x="50" y="158"/>
                      <a:pt x="50" y="158"/>
                    </a:cubicBezTo>
                    <a:cubicBezTo>
                      <a:pt x="50" y="158"/>
                      <a:pt x="50" y="158"/>
                      <a:pt x="50" y="158"/>
                    </a:cubicBezTo>
                    <a:cubicBezTo>
                      <a:pt x="50" y="158"/>
                      <a:pt x="50" y="158"/>
                      <a:pt x="50" y="158"/>
                    </a:cubicBezTo>
                    <a:cubicBezTo>
                      <a:pt x="50" y="158"/>
                      <a:pt x="50" y="158"/>
                      <a:pt x="50" y="158"/>
                    </a:cubicBezTo>
                    <a:cubicBezTo>
                      <a:pt x="50" y="158"/>
                      <a:pt x="50" y="159"/>
                      <a:pt x="50" y="159"/>
                    </a:cubicBezTo>
                    <a:cubicBezTo>
                      <a:pt x="50" y="159"/>
                      <a:pt x="50" y="159"/>
                      <a:pt x="50" y="159"/>
                    </a:cubicBezTo>
                    <a:cubicBezTo>
                      <a:pt x="50" y="159"/>
                      <a:pt x="50" y="159"/>
                      <a:pt x="50" y="159"/>
                    </a:cubicBezTo>
                    <a:cubicBezTo>
                      <a:pt x="50" y="159"/>
                      <a:pt x="50" y="159"/>
                      <a:pt x="51" y="159"/>
                    </a:cubicBezTo>
                    <a:cubicBezTo>
                      <a:pt x="51" y="159"/>
                      <a:pt x="51" y="159"/>
                      <a:pt x="51" y="159"/>
                    </a:cubicBezTo>
                    <a:cubicBezTo>
                      <a:pt x="51" y="160"/>
                      <a:pt x="51" y="160"/>
                      <a:pt x="51" y="160"/>
                    </a:cubicBezTo>
                    <a:cubicBezTo>
                      <a:pt x="51" y="160"/>
                      <a:pt x="51" y="160"/>
                      <a:pt x="51" y="160"/>
                    </a:cubicBezTo>
                    <a:cubicBezTo>
                      <a:pt x="51" y="160"/>
                      <a:pt x="51" y="160"/>
                      <a:pt x="51" y="160"/>
                    </a:cubicBezTo>
                    <a:cubicBezTo>
                      <a:pt x="51" y="160"/>
                      <a:pt x="51" y="160"/>
                      <a:pt x="51" y="160"/>
                    </a:cubicBezTo>
                    <a:cubicBezTo>
                      <a:pt x="51" y="160"/>
                      <a:pt x="51" y="160"/>
                      <a:pt x="51" y="160"/>
                    </a:cubicBezTo>
                    <a:cubicBezTo>
                      <a:pt x="51" y="160"/>
                      <a:pt x="51" y="161"/>
                      <a:pt x="51" y="161"/>
                    </a:cubicBezTo>
                    <a:cubicBezTo>
                      <a:pt x="51" y="161"/>
                      <a:pt x="51" y="161"/>
                      <a:pt x="51" y="161"/>
                    </a:cubicBezTo>
                    <a:cubicBezTo>
                      <a:pt x="51" y="161"/>
                      <a:pt x="51" y="161"/>
                      <a:pt x="51" y="161"/>
                    </a:cubicBezTo>
                    <a:cubicBezTo>
                      <a:pt x="51" y="161"/>
                      <a:pt x="52" y="161"/>
                      <a:pt x="52" y="161"/>
                    </a:cubicBezTo>
                    <a:cubicBezTo>
                      <a:pt x="52" y="161"/>
                      <a:pt x="52" y="162"/>
                      <a:pt x="52" y="162"/>
                    </a:cubicBezTo>
                    <a:cubicBezTo>
                      <a:pt x="52" y="162"/>
                      <a:pt x="52" y="162"/>
                      <a:pt x="52" y="162"/>
                    </a:cubicBezTo>
                    <a:cubicBezTo>
                      <a:pt x="52" y="162"/>
                      <a:pt x="52" y="162"/>
                      <a:pt x="52" y="162"/>
                    </a:cubicBezTo>
                    <a:cubicBezTo>
                      <a:pt x="52" y="162"/>
                      <a:pt x="52" y="162"/>
                      <a:pt x="52" y="162"/>
                    </a:cubicBezTo>
                    <a:cubicBezTo>
                      <a:pt x="52" y="163"/>
                      <a:pt x="52" y="163"/>
                      <a:pt x="52" y="163"/>
                    </a:cubicBezTo>
                    <a:cubicBezTo>
                      <a:pt x="52" y="163"/>
                      <a:pt x="52" y="163"/>
                      <a:pt x="52" y="163"/>
                    </a:cubicBezTo>
                    <a:cubicBezTo>
                      <a:pt x="52" y="163"/>
                      <a:pt x="52" y="163"/>
                      <a:pt x="52" y="163"/>
                    </a:cubicBezTo>
                    <a:cubicBezTo>
                      <a:pt x="52" y="163"/>
                      <a:pt x="52" y="163"/>
                      <a:pt x="52" y="163"/>
                    </a:cubicBezTo>
                    <a:cubicBezTo>
                      <a:pt x="52" y="163"/>
                      <a:pt x="52" y="163"/>
                      <a:pt x="53" y="163"/>
                    </a:cubicBezTo>
                    <a:cubicBezTo>
                      <a:pt x="53" y="163"/>
                      <a:pt x="53" y="163"/>
                      <a:pt x="53" y="163"/>
                    </a:cubicBezTo>
                    <a:cubicBezTo>
                      <a:pt x="53" y="163"/>
                      <a:pt x="53" y="163"/>
                      <a:pt x="53" y="163"/>
                    </a:cubicBezTo>
                    <a:cubicBezTo>
                      <a:pt x="53" y="163"/>
                      <a:pt x="53" y="163"/>
                      <a:pt x="53" y="164"/>
                    </a:cubicBezTo>
                    <a:cubicBezTo>
                      <a:pt x="53" y="164"/>
                      <a:pt x="53" y="164"/>
                      <a:pt x="53" y="164"/>
                    </a:cubicBezTo>
                    <a:cubicBezTo>
                      <a:pt x="53" y="164"/>
                      <a:pt x="53" y="164"/>
                      <a:pt x="53" y="164"/>
                    </a:cubicBezTo>
                    <a:cubicBezTo>
                      <a:pt x="53" y="164"/>
                      <a:pt x="53" y="164"/>
                      <a:pt x="53" y="164"/>
                    </a:cubicBezTo>
                    <a:cubicBezTo>
                      <a:pt x="53" y="164"/>
                      <a:pt x="53" y="164"/>
                      <a:pt x="53" y="164"/>
                    </a:cubicBezTo>
                    <a:cubicBezTo>
                      <a:pt x="53" y="164"/>
                      <a:pt x="53" y="164"/>
                      <a:pt x="53" y="164"/>
                    </a:cubicBezTo>
                    <a:cubicBezTo>
                      <a:pt x="53" y="164"/>
                      <a:pt x="53" y="164"/>
                      <a:pt x="53" y="164"/>
                    </a:cubicBezTo>
                    <a:cubicBezTo>
                      <a:pt x="53" y="164"/>
                      <a:pt x="53" y="164"/>
                      <a:pt x="53" y="164"/>
                    </a:cubicBezTo>
                    <a:cubicBezTo>
                      <a:pt x="53" y="165"/>
                      <a:pt x="53" y="165"/>
                      <a:pt x="54" y="165"/>
                    </a:cubicBezTo>
                    <a:cubicBezTo>
                      <a:pt x="54" y="165"/>
                      <a:pt x="54" y="165"/>
                      <a:pt x="54" y="165"/>
                    </a:cubicBezTo>
                    <a:cubicBezTo>
                      <a:pt x="54" y="165"/>
                      <a:pt x="54" y="165"/>
                      <a:pt x="54" y="165"/>
                    </a:cubicBezTo>
                    <a:cubicBezTo>
                      <a:pt x="54" y="165"/>
                      <a:pt x="54" y="165"/>
                      <a:pt x="54" y="165"/>
                    </a:cubicBezTo>
                    <a:cubicBezTo>
                      <a:pt x="54" y="165"/>
                      <a:pt x="54" y="165"/>
                      <a:pt x="54" y="165"/>
                    </a:cubicBezTo>
                    <a:cubicBezTo>
                      <a:pt x="54" y="165"/>
                      <a:pt x="54" y="165"/>
                      <a:pt x="54" y="165"/>
                    </a:cubicBezTo>
                    <a:cubicBezTo>
                      <a:pt x="54" y="165"/>
                      <a:pt x="54" y="165"/>
                      <a:pt x="54" y="165"/>
                    </a:cubicBezTo>
                    <a:cubicBezTo>
                      <a:pt x="54" y="165"/>
                      <a:pt x="54" y="165"/>
                      <a:pt x="54" y="165"/>
                    </a:cubicBezTo>
                    <a:cubicBezTo>
                      <a:pt x="54" y="165"/>
                      <a:pt x="54" y="165"/>
                      <a:pt x="54" y="165"/>
                    </a:cubicBezTo>
                    <a:cubicBezTo>
                      <a:pt x="54" y="166"/>
                      <a:pt x="54" y="166"/>
                      <a:pt x="54" y="166"/>
                    </a:cubicBezTo>
                    <a:cubicBezTo>
                      <a:pt x="54" y="166"/>
                      <a:pt x="54" y="166"/>
                      <a:pt x="54" y="166"/>
                    </a:cubicBezTo>
                    <a:cubicBezTo>
                      <a:pt x="54" y="166"/>
                      <a:pt x="54" y="166"/>
                      <a:pt x="54" y="166"/>
                    </a:cubicBezTo>
                    <a:cubicBezTo>
                      <a:pt x="54" y="166"/>
                      <a:pt x="54" y="166"/>
                      <a:pt x="54" y="166"/>
                    </a:cubicBezTo>
                    <a:cubicBezTo>
                      <a:pt x="54" y="167"/>
                      <a:pt x="54" y="167"/>
                      <a:pt x="55" y="167"/>
                    </a:cubicBezTo>
                    <a:cubicBezTo>
                      <a:pt x="55" y="167"/>
                      <a:pt x="55" y="167"/>
                      <a:pt x="55" y="167"/>
                    </a:cubicBezTo>
                    <a:cubicBezTo>
                      <a:pt x="55" y="167"/>
                      <a:pt x="55" y="167"/>
                      <a:pt x="55"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7" y="168"/>
                      <a:pt x="57" y="169"/>
                    </a:cubicBezTo>
                    <a:cubicBezTo>
                      <a:pt x="57" y="169"/>
                      <a:pt x="57" y="169"/>
                      <a:pt x="57" y="169"/>
                    </a:cubicBezTo>
                    <a:cubicBezTo>
                      <a:pt x="57" y="169"/>
                      <a:pt x="57" y="169"/>
                      <a:pt x="57" y="169"/>
                    </a:cubicBezTo>
                    <a:cubicBezTo>
                      <a:pt x="57" y="169"/>
                      <a:pt x="57" y="169"/>
                      <a:pt x="57" y="169"/>
                    </a:cubicBezTo>
                    <a:cubicBezTo>
                      <a:pt x="57" y="169"/>
                      <a:pt x="57" y="169"/>
                      <a:pt x="57" y="169"/>
                    </a:cubicBezTo>
                    <a:cubicBezTo>
                      <a:pt x="57" y="169"/>
                      <a:pt x="58" y="169"/>
                      <a:pt x="58" y="169"/>
                    </a:cubicBezTo>
                    <a:cubicBezTo>
                      <a:pt x="58" y="169"/>
                      <a:pt x="58" y="169"/>
                      <a:pt x="58" y="169"/>
                    </a:cubicBezTo>
                    <a:cubicBezTo>
                      <a:pt x="58" y="169"/>
                      <a:pt x="58" y="169"/>
                      <a:pt x="58" y="169"/>
                    </a:cubicBezTo>
                    <a:cubicBezTo>
                      <a:pt x="58" y="169"/>
                      <a:pt x="58" y="170"/>
                      <a:pt x="58" y="170"/>
                    </a:cubicBezTo>
                    <a:cubicBezTo>
                      <a:pt x="58" y="170"/>
                      <a:pt x="59" y="170"/>
                      <a:pt x="59" y="170"/>
                    </a:cubicBezTo>
                    <a:cubicBezTo>
                      <a:pt x="59" y="170"/>
                      <a:pt x="59" y="170"/>
                      <a:pt x="59" y="170"/>
                    </a:cubicBezTo>
                    <a:cubicBezTo>
                      <a:pt x="59" y="170"/>
                      <a:pt x="59" y="170"/>
                      <a:pt x="59" y="170"/>
                    </a:cubicBezTo>
                    <a:cubicBezTo>
                      <a:pt x="60" y="170"/>
                      <a:pt x="60" y="170"/>
                      <a:pt x="60" y="170"/>
                    </a:cubicBezTo>
                    <a:cubicBezTo>
                      <a:pt x="60" y="170"/>
                      <a:pt x="60" y="170"/>
                      <a:pt x="60" y="170"/>
                    </a:cubicBezTo>
                    <a:cubicBezTo>
                      <a:pt x="60" y="170"/>
                      <a:pt x="60" y="171"/>
                      <a:pt x="60" y="171"/>
                    </a:cubicBezTo>
                    <a:cubicBezTo>
                      <a:pt x="60" y="171"/>
                      <a:pt x="61" y="171"/>
                      <a:pt x="61" y="171"/>
                    </a:cubicBezTo>
                    <a:cubicBezTo>
                      <a:pt x="61" y="171"/>
                      <a:pt x="61" y="171"/>
                      <a:pt x="61" y="171"/>
                    </a:cubicBezTo>
                    <a:cubicBezTo>
                      <a:pt x="61" y="171"/>
                      <a:pt x="61" y="172"/>
                      <a:pt x="61" y="172"/>
                    </a:cubicBezTo>
                    <a:cubicBezTo>
                      <a:pt x="61" y="172"/>
                      <a:pt x="62" y="172"/>
                      <a:pt x="62" y="172"/>
                    </a:cubicBezTo>
                    <a:cubicBezTo>
                      <a:pt x="62" y="172"/>
                      <a:pt x="62" y="172"/>
                      <a:pt x="62" y="172"/>
                    </a:cubicBezTo>
                    <a:cubicBezTo>
                      <a:pt x="62" y="172"/>
                      <a:pt x="62" y="172"/>
                      <a:pt x="62" y="172"/>
                    </a:cubicBezTo>
                    <a:cubicBezTo>
                      <a:pt x="62" y="172"/>
                      <a:pt x="62" y="172"/>
                      <a:pt x="62" y="172"/>
                    </a:cubicBezTo>
                    <a:cubicBezTo>
                      <a:pt x="62" y="173"/>
                      <a:pt x="63" y="173"/>
                      <a:pt x="63" y="173"/>
                    </a:cubicBezTo>
                    <a:cubicBezTo>
                      <a:pt x="63" y="173"/>
                      <a:pt x="63" y="173"/>
                      <a:pt x="63" y="173"/>
                    </a:cubicBezTo>
                    <a:cubicBezTo>
                      <a:pt x="63" y="173"/>
                      <a:pt x="63" y="173"/>
                      <a:pt x="63" y="173"/>
                    </a:cubicBezTo>
                    <a:cubicBezTo>
                      <a:pt x="63" y="173"/>
                      <a:pt x="63" y="173"/>
                      <a:pt x="63" y="173"/>
                    </a:cubicBezTo>
                    <a:cubicBezTo>
                      <a:pt x="63" y="173"/>
                      <a:pt x="63" y="173"/>
                      <a:pt x="63" y="173"/>
                    </a:cubicBezTo>
                    <a:cubicBezTo>
                      <a:pt x="63" y="174"/>
                      <a:pt x="63" y="174"/>
                      <a:pt x="63" y="174"/>
                    </a:cubicBezTo>
                    <a:cubicBezTo>
                      <a:pt x="63" y="174"/>
                      <a:pt x="63" y="174"/>
                      <a:pt x="63" y="174"/>
                    </a:cubicBezTo>
                    <a:cubicBezTo>
                      <a:pt x="63" y="174"/>
                      <a:pt x="63" y="174"/>
                      <a:pt x="63" y="174"/>
                    </a:cubicBezTo>
                    <a:cubicBezTo>
                      <a:pt x="63" y="174"/>
                      <a:pt x="63" y="174"/>
                      <a:pt x="63" y="174"/>
                    </a:cubicBezTo>
                    <a:cubicBezTo>
                      <a:pt x="63" y="174"/>
                      <a:pt x="63" y="174"/>
                      <a:pt x="63" y="174"/>
                    </a:cubicBezTo>
                    <a:cubicBezTo>
                      <a:pt x="63" y="174"/>
                      <a:pt x="63" y="174"/>
                      <a:pt x="63" y="175"/>
                    </a:cubicBezTo>
                    <a:cubicBezTo>
                      <a:pt x="63" y="175"/>
                      <a:pt x="63" y="175"/>
                      <a:pt x="63" y="175"/>
                    </a:cubicBezTo>
                    <a:cubicBezTo>
                      <a:pt x="63" y="175"/>
                      <a:pt x="63" y="175"/>
                      <a:pt x="63" y="175"/>
                    </a:cubicBezTo>
                    <a:cubicBezTo>
                      <a:pt x="64" y="175"/>
                      <a:pt x="64" y="175"/>
                      <a:pt x="64" y="175"/>
                    </a:cubicBezTo>
                    <a:cubicBezTo>
                      <a:pt x="64" y="176"/>
                      <a:pt x="64" y="176"/>
                      <a:pt x="64" y="176"/>
                    </a:cubicBezTo>
                    <a:cubicBezTo>
                      <a:pt x="64" y="176"/>
                      <a:pt x="64" y="176"/>
                      <a:pt x="64" y="176"/>
                    </a:cubicBezTo>
                    <a:cubicBezTo>
                      <a:pt x="64" y="176"/>
                      <a:pt x="64" y="176"/>
                      <a:pt x="64" y="176"/>
                    </a:cubicBezTo>
                    <a:cubicBezTo>
                      <a:pt x="64" y="176"/>
                      <a:pt x="64" y="177"/>
                      <a:pt x="64" y="177"/>
                    </a:cubicBezTo>
                    <a:cubicBezTo>
                      <a:pt x="64" y="177"/>
                      <a:pt x="64" y="177"/>
                      <a:pt x="64" y="177"/>
                    </a:cubicBezTo>
                    <a:cubicBezTo>
                      <a:pt x="64" y="177"/>
                      <a:pt x="64" y="177"/>
                      <a:pt x="64" y="177"/>
                    </a:cubicBezTo>
                    <a:cubicBezTo>
                      <a:pt x="64" y="177"/>
                      <a:pt x="64" y="178"/>
                      <a:pt x="64" y="178"/>
                    </a:cubicBezTo>
                    <a:cubicBezTo>
                      <a:pt x="64" y="178"/>
                      <a:pt x="64" y="178"/>
                      <a:pt x="64" y="178"/>
                    </a:cubicBezTo>
                    <a:cubicBezTo>
                      <a:pt x="64" y="178"/>
                      <a:pt x="64" y="178"/>
                      <a:pt x="64" y="178"/>
                    </a:cubicBezTo>
                    <a:cubicBezTo>
                      <a:pt x="64" y="178"/>
                      <a:pt x="64" y="178"/>
                      <a:pt x="64" y="179"/>
                    </a:cubicBezTo>
                    <a:cubicBezTo>
                      <a:pt x="64" y="179"/>
                      <a:pt x="64" y="179"/>
                      <a:pt x="65" y="179"/>
                    </a:cubicBezTo>
                    <a:cubicBezTo>
                      <a:pt x="65" y="179"/>
                      <a:pt x="65" y="179"/>
                      <a:pt x="65" y="179"/>
                    </a:cubicBezTo>
                    <a:cubicBezTo>
                      <a:pt x="65" y="179"/>
                      <a:pt x="65" y="179"/>
                      <a:pt x="65" y="179"/>
                    </a:cubicBezTo>
                    <a:cubicBezTo>
                      <a:pt x="65" y="179"/>
                      <a:pt x="65" y="180"/>
                      <a:pt x="65" y="180"/>
                    </a:cubicBezTo>
                    <a:cubicBezTo>
                      <a:pt x="65" y="180"/>
                      <a:pt x="65" y="180"/>
                      <a:pt x="65" y="180"/>
                    </a:cubicBezTo>
                    <a:cubicBezTo>
                      <a:pt x="65" y="180"/>
                      <a:pt x="65" y="180"/>
                      <a:pt x="65" y="180"/>
                    </a:cubicBezTo>
                    <a:cubicBezTo>
                      <a:pt x="65" y="180"/>
                      <a:pt x="65" y="180"/>
                      <a:pt x="65" y="180"/>
                    </a:cubicBezTo>
                    <a:cubicBezTo>
                      <a:pt x="65" y="180"/>
                      <a:pt x="65" y="181"/>
                      <a:pt x="65" y="181"/>
                    </a:cubicBezTo>
                    <a:cubicBezTo>
                      <a:pt x="65" y="181"/>
                      <a:pt x="65" y="181"/>
                      <a:pt x="65" y="181"/>
                    </a:cubicBezTo>
                    <a:cubicBezTo>
                      <a:pt x="65" y="181"/>
                      <a:pt x="65" y="181"/>
                      <a:pt x="65" y="181"/>
                    </a:cubicBezTo>
                    <a:cubicBezTo>
                      <a:pt x="65" y="181"/>
                      <a:pt x="65" y="181"/>
                      <a:pt x="65" y="181"/>
                    </a:cubicBezTo>
                    <a:cubicBezTo>
                      <a:pt x="65" y="181"/>
                      <a:pt x="65" y="181"/>
                      <a:pt x="65" y="181"/>
                    </a:cubicBezTo>
                    <a:cubicBezTo>
                      <a:pt x="65" y="181"/>
                      <a:pt x="65" y="181"/>
                      <a:pt x="65" y="181"/>
                    </a:cubicBezTo>
                    <a:cubicBezTo>
                      <a:pt x="65" y="182"/>
                      <a:pt x="65" y="182"/>
                      <a:pt x="65" y="182"/>
                    </a:cubicBezTo>
                    <a:cubicBezTo>
                      <a:pt x="65" y="182"/>
                      <a:pt x="65" y="182"/>
                      <a:pt x="65" y="182"/>
                    </a:cubicBezTo>
                    <a:cubicBezTo>
                      <a:pt x="65" y="182"/>
                      <a:pt x="65" y="182"/>
                      <a:pt x="65" y="182"/>
                    </a:cubicBezTo>
                    <a:cubicBezTo>
                      <a:pt x="65" y="182"/>
                      <a:pt x="65" y="182"/>
                      <a:pt x="65" y="182"/>
                    </a:cubicBezTo>
                    <a:cubicBezTo>
                      <a:pt x="65" y="182"/>
                      <a:pt x="65" y="182"/>
                      <a:pt x="65" y="182"/>
                    </a:cubicBezTo>
                    <a:cubicBezTo>
                      <a:pt x="65" y="182"/>
                      <a:pt x="65" y="182"/>
                      <a:pt x="65" y="182"/>
                    </a:cubicBezTo>
                    <a:cubicBezTo>
                      <a:pt x="65" y="182"/>
                      <a:pt x="65" y="182"/>
                      <a:pt x="65" y="182"/>
                    </a:cubicBezTo>
                    <a:cubicBezTo>
                      <a:pt x="65" y="182"/>
                      <a:pt x="65" y="183"/>
                      <a:pt x="65" y="183"/>
                    </a:cubicBezTo>
                    <a:cubicBezTo>
                      <a:pt x="65" y="183"/>
                      <a:pt x="65" y="183"/>
                      <a:pt x="65" y="183"/>
                    </a:cubicBezTo>
                    <a:cubicBezTo>
                      <a:pt x="65" y="183"/>
                      <a:pt x="65" y="183"/>
                      <a:pt x="65" y="183"/>
                    </a:cubicBezTo>
                    <a:cubicBezTo>
                      <a:pt x="65" y="183"/>
                      <a:pt x="65" y="183"/>
                      <a:pt x="65" y="184"/>
                    </a:cubicBezTo>
                    <a:cubicBezTo>
                      <a:pt x="65" y="184"/>
                      <a:pt x="65" y="184"/>
                      <a:pt x="65" y="184"/>
                    </a:cubicBezTo>
                    <a:cubicBezTo>
                      <a:pt x="65" y="184"/>
                      <a:pt x="65" y="184"/>
                      <a:pt x="65" y="184"/>
                    </a:cubicBezTo>
                    <a:cubicBezTo>
                      <a:pt x="65" y="184"/>
                      <a:pt x="65" y="184"/>
                      <a:pt x="65" y="184"/>
                    </a:cubicBezTo>
                    <a:cubicBezTo>
                      <a:pt x="65" y="184"/>
                      <a:pt x="65" y="184"/>
                      <a:pt x="65" y="184"/>
                    </a:cubicBezTo>
                    <a:cubicBezTo>
                      <a:pt x="65" y="184"/>
                      <a:pt x="65" y="184"/>
                      <a:pt x="66" y="185"/>
                    </a:cubicBezTo>
                    <a:cubicBezTo>
                      <a:pt x="66" y="185"/>
                      <a:pt x="66" y="185"/>
                      <a:pt x="66" y="185"/>
                    </a:cubicBezTo>
                    <a:cubicBezTo>
                      <a:pt x="66" y="185"/>
                      <a:pt x="66" y="185"/>
                      <a:pt x="66" y="185"/>
                    </a:cubicBezTo>
                    <a:cubicBezTo>
                      <a:pt x="66" y="185"/>
                      <a:pt x="66" y="185"/>
                      <a:pt x="66" y="185"/>
                    </a:cubicBezTo>
                    <a:cubicBezTo>
                      <a:pt x="66" y="185"/>
                      <a:pt x="66" y="185"/>
                      <a:pt x="66" y="185"/>
                    </a:cubicBezTo>
                    <a:cubicBezTo>
                      <a:pt x="66" y="185"/>
                      <a:pt x="66" y="185"/>
                      <a:pt x="66" y="186"/>
                    </a:cubicBezTo>
                    <a:cubicBezTo>
                      <a:pt x="66" y="186"/>
                      <a:pt x="66" y="186"/>
                      <a:pt x="66" y="186"/>
                    </a:cubicBezTo>
                    <a:cubicBezTo>
                      <a:pt x="66" y="186"/>
                      <a:pt x="66" y="186"/>
                      <a:pt x="66" y="186"/>
                    </a:cubicBezTo>
                    <a:cubicBezTo>
                      <a:pt x="66" y="186"/>
                      <a:pt x="66" y="186"/>
                      <a:pt x="66" y="186"/>
                    </a:cubicBezTo>
                    <a:cubicBezTo>
                      <a:pt x="66" y="186"/>
                      <a:pt x="66" y="186"/>
                      <a:pt x="66" y="186"/>
                    </a:cubicBezTo>
                    <a:cubicBezTo>
                      <a:pt x="66" y="186"/>
                      <a:pt x="66" y="186"/>
                      <a:pt x="66" y="186"/>
                    </a:cubicBezTo>
                    <a:cubicBezTo>
                      <a:pt x="66" y="186"/>
                      <a:pt x="66" y="186"/>
                      <a:pt x="66" y="186"/>
                    </a:cubicBezTo>
                    <a:cubicBezTo>
                      <a:pt x="66" y="187"/>
                      <a:pt x="66" y="187"/>
                      <a:pt x="66" y="187"/>
                    </a:cubicBezTo>
                    <a:cubicBezTo>
                      <a:pt x="66" y="187"/>
                      <a:pt x="66" y="187"/>
                      <a:pt x="66" y="187"/>
                    </a:cubicBezTo>
                    <a:cubicBezTo>
                      <a:pt x="66" y="187"/>
                      <a:pt x="66" y="187"/>
                      <a:pt x="66" y="187"/>
                    </a:cubicBezTo>
                    <a:cubicBezTo>
                      <a:pt x="66" y="187"/>
                      <a:pt x="66" y="187"/>
                      <a:pt x="66" y="187"/>
                    </a:cubicBezTo>
                    <a:cubicBezTo>
                      <a:pt x="66" y="187"/>
                      <a:pt x="66" y="188"/>
                      <a:pt x="66" y="188"/>
                    </a:cubicBezTo>
                    <a:cubicBezTo>
                      <a:pt x="66" y="188"/>
                      <a:pt x="66" y="188"/>
                      <a:pt x="66" y="188"/>
                    </a:cubicBezTo>
                    <a:cubicBezTo>
                      <a:pt x="66" y="188"/>
                      <a:pt x="66" y="188"/>
                      <a:pt x="66" y="189"/>
                    </a:cubicBezTo>
                    <a:cubicBezTo>
                      <a:pt x="66" y="189"/>
                      <a:pt x="66" y="189"/>
                      <a:pt x="66" y="189"/>
                    </a:cubicBezTo>
                    <a:cubicBezTo>
                      <a:pt x="66" y="189"/>
                      <a:pt x="66" y="189"/>
                      <a:pt x="66" y="189"/>
                    </a:cubicBezTo>
                    <a:cubicBezTo>
                      <a:pt x="66" y="189"/>
                      <a:pt x="66" y="189"/>
                      <a:pt x="66" y="189"/>
                    </a:cubicBezTo>
                    <a:cubicBezTo>
                      <a:pt x="66" y="189"/>
                      <a:pt x="66" y="189"/>
                      <a:pt x="66" y="189"/>
                    </a:cubicBezTo>
                    <a:cubicBezTo>
                      <a:pt x="66" y="189"/>
                      <a:pt x="66" y="190"/>
                      <a:pt x="66" y="190"/>
                    </a:cubicBezTo>
                    <a:cubicBezTo>
                      <a:pt x="66" y="190"/>
                      <a:pt x="67" y="190"/>
                      <a:pt x="67" y="190"/>
                    </a:cubicBezTo>
                    <a:cubicBezTo>
                      <a:pt x="67" y="190"/>
                      <a:pt x="67" y="190"/>
                      <a:pt x="67" y="190"/>
                    </a:cubicBezTo>
                    <a:cubicBezTo>
                      <a:pt x="67" y="190"/>
                      <a:pt x="67" y="190"/>
                      <a:pt x="67" y="190"/>
                    </a:cubicBezTo>
                    <a:cubicBezTo>
                      <a:pt x="67" y="191"/>
                      <a:pt x="67" y="191"/>
                      <a:pt x="67" y="191"/>
                    </a:cubicBezTo>
                    <a:cubicBezTo>
                      <a:pt x="66" y="191"/>
                      <a:pt x="66" y="191"/>
                      <a:pt x="67" y="192"/>
                    </a:cubicBezTo>
                    <a:cubicBezTo>
                      <a:pt x="67" y="192"/>
                      <a:pt x="67" y="192"/>
                      <a:pt x="67" y="192"/>
                    </a:cubicBezTo>
                    <a:cubicBezTo>
                      <a:pt x="67" y="192"/>
                      <a:pt x="67" y="192"/>
                      <a:pt x="67" y="192"/>
                    </a:cubicBezTo>
                    <a:cubicBezTo>
                      <a:pt x="67" y="192"/>
                      <a:pt x="67" y="192"/>
                      <a:pt x="67" y="192"/>
                    </a:cubicBezTo>
                    <a:cubicBezTo>
                      <a:pt x="67" y="192"/>
                      <a:pt x="67" y="192"/>
                      <a:pt x="67" y="192"/>
                    </a:cubicBezTo>
                    <a:cubicBezTo>
                      <a:pt x="67" y="192"/>
                      <a:pt x="67" y="192"/>
                      <a:pt x="67" y="192"/>
                    </a:cubicBezTo>
                    <a:cubicBezTo>
                      <a:pt x="67" y="193"/>
                      <a:pt x="67" y="193"/>
                      <a:pt x="67" y="193"/>
                    </a:cubicBezTo>
                    <a:cubicBezTo>
                      <a:pt x="67" y="193"/>
                      <a:pt x="67" y="193"/>
                      <a:pt x="67" y="193"/>
                    </a:cubicBezTo>
                    <a:cubicBezTo>
                      <a:pt x="67" y="193"/>
                      <a:pt x="67" y="193"/>
                      <a:pt x="67" y="193"/>
                    </a:cubicBezTo>
                    <a:cubicBezTo>
                      <a:pt x="67" y="193"/>
                      <a:pt x="67" y="193"/>
                      <a:pt x="67" y="193"/>
                    </a:cubicBezTo>
                    <a:cubicBezTo>
                      <a:pt x="67" y="193"/>
                      <a:pt x="67" y="193"/>
                      <a:pt x="67" y="193"/>
                    </a:cubicBezTo>
                    <a:cubicBezTo>
                      <a:pt x="67" y="193"/>
                      <a:pt x="67" y="193"/>
                      <a:pt x="67" y="193"/>
                    </a:cubicBezTo>
                    <a:cubicBezTo>
                      <a:pt x="67" y="194"/>
                      <a:pt x="67" y="194"/>
                      <a:pt x="67" y="194"/>
                    </a:cubicBezTo>
                    <a:cubicBezTo>
                      <a:pt x="67" y="194"/>
                      <a:pt x="67" y="194"/>
                      <a:pt x="67" y="194"/>
                    </a:cubicBezTo>
                    <a:cubicBezTo>
                      <a:pt x="67" y="194"/>
                      <a:pt x="67" y="194"/>
                      <a:pt x="67" y="194"/>
                    </a:cubicBezTo>
                    <a:cubicBezTo>
                      <a:pt x="67" y="194"/>
                      <a:pt x="67" y="195"/>
                      <a:pt x="67" y="195"/>
                    </a:cubicBezTo>
                    <a:cubicBezTo>
                      <a:pt x="68" y="195"/>
                      <a:pt x="68" y="195"/>
                      <a:pt x="68" y="195"/>
                    </a:cubicBezTo>
                    <a:cubicBezTo>
                      <a:pt x="68" y="195"/>
                      <a:pt x="68" y="195"/>
                      <a:pt x="68" y="195"/>
                    </a:cubicBezTo>
                    <a:cubicBezTo>
                      <a:pt x="68" y="195"/>
                      <a:pt x="68" y="195"/>
                      <a:pt x="68" y="195"/>
                    </a:cubicBezTo>
                    <a:cubicBezTo>
                      <a:pt x="68" y="195"/>
                      <a:pt x="68" y="195"/>
                      <a:pt x="68" y="195"/>
                    </a:cubicBezTo>
                    <a:cubicBezTo>
                      <a:pt x="68" y="195"/>
                      <a:pt x="68" y="195"/>
                      <a:pt x="68" y="195"/>
                    </a:cubicBezTo>
                    <a:cubicBezTo>
                      <a:pt x="68" y="195"/>
                      <a:pt x="68" y="195"/>
                      <a:pt x="68" y="195"/>
                    </a:cubicBezTo>
                    <a:cubicBezTo>
                      <a:pt x="68" y="195"/>
                      <a:pt x="68" y="195"/>
                      <a:pt x="68" y="195"/>
                    </a:cubicBezTo>
                    <a:cubicBezTo>
                      <a:pt x="68" y="195"/>
                      <a:pt x="68" y="195"/>
                      <a:pt x="68" y="196"/>
                    </a:cubicBezTo>
                    <a:cubicBezTo>
                      <a:pt x="68" y="196"/>
                      <a:pt x="68" y="196"/>
                      <a:pt x="68" y="196"/>
                    </a:cubicBezTo>
                    <a:cubicBezTo>
                      <a:pt x="68" y="196"/>
                      <a:pt x="68" y="196"/>
                      <a:pt x="68" y="196"/>
                    </a:cubicBezTo>
                    <a:cubicBezTo>
                      <a:pt x="68" y="196"/>
                      <a:pt x="68" y="196"/>
                      <a:pt x="68" y="196"/>
                    </a:cubicBezTo>
                    <a:cubicBezTo>
                      <a:pt x="68" y="196"/>
                      <a:pt x="68" y="196"/>
                      <a:pt x="68" y="196"/>
                    </a:cubicBezTo>
                    <a:cubicBezTo>
                      <a:pt x="68" y="196"/>
                      <a:pt x="68" y="196"/>
                      <a:pt x="68" y="196"/>
                    </a:cubicBezTo>
                    <a:cubicBezTo>
                      <a:pt x="68" y="196"/>
                      <a:pt x="68" y="196"/>
                      <a:pt x="68" y="196"/>
                    </a:cubicBezTo>
                    <a:cubicBezTo>
                      <a:pt x="68" y="196"/>
                      <a:pt x="68" y="197"/>
                      <a:pt x="68" y="197"/>
                    </a:cubicBezTo>
                    <a:cubicBezTo>
                      <a:pt x="68" y="197"/>
                      <a:pt x="68" y="197"/>
                      <a:pt x="68" y="197"/>
                    </a:cubicBezTo>
                    <a:cubicBezTo>
                      <a:pt x="68" y="197"/>
                      <a:pt x="68" y="197"/>
                      <a:pt x="69" y="197"/>
                    </a:cubicBezTo>
                    <a:cubicBezTo>
                      <a:pt x="69" y="197"/>
                      <a:pt x="69" y="197"/>
                      <a:pt x="69" y="197"/>
                    </a:cubicBezTo>
                    <a:cubicBezTo>
                      <a:pt x="69" y="197"/>
                      <a:pt x="69" y="197"/>
                      <a:pt x="69" y="197"/>
                    </a:cubicBezTo>
                    <a:cubicBezTo>
                      <a:pt x="69" y="197"/>
                      <a:pt x="69" y="197"/>
                      <a:pt x="69" y="197"/>
                    </a:cubicBezTo>
                    <a:cubicBezTo>
                      <a:pt x="69" y="197"/>
                      <a:pt x="69" y="198"/>
                      <a:pt x="69" y="198"/>
                    </a:cubicBezTo>
                    <a:cubicBezTo>
                      <a:pt x="69" y="198"/>
                      <a:pt x="69" y="198"/>
                      <a:pt x="69" y="198"/>
                    </a:cubicBezTo>
                    <a:cubicBezTo>
                      <a:pt x="69" y="198"/>
                      <a:pt x="69" y="198"/>
                      <a:pt x="69" y="198"/>
                    </a:cubicBezTo>
                    <a:cubicBezTo>
                      <a:pt x="69" y="198"/>
                      <a:pt x="69" y="198"/>
                      <a:pt x="69" y="198"/>
                    </a:cubicBezTo>
                    <a:cubicBezTo>
                      <a:pt x="69" y="198"/>
                      <a:pt x="69" y="198"/>
                      <a:pt x="69" y="198"/>
                    </a:cubicBezTo>
                    <a:cubicBezTo>
                      <a:pt x="69" y="198"/>
                      <a:pt x="69" y="198"/>
                      <a:pt x="69" y="198"/>
                    </a:cubicBezTo>
                    <a:cubicBezTo>
                      <a:pt x="69" y="198"/>
                      <a:pt x="69" y="198"/>
                      <a:pt x="69" y="198"/>
                    </a:cubicBezTo>
                    <a:cubicBezTo>
                      <a:pt x="69" y="198"/>
                      <a:pt x="69" y="199"/>
                      <a:pt x="69" y="199"/>
                    </a:cubicBezTo>
                    <a:cubicBezTo>
                      <a:pt x="69" y="199"/>
                      <a:pt x="69" y="199"/>
                      <a:pt x="69" y="199"/>
                    </a:cubicBezTo>
                    <a:cubicBezTo>
                      <a:pt x="69" y="199"/>
                      <a:pt x="69" y="199"/>
                      <a:pt x="69" y="199"/>
                    </a:cubicBezTo>
                    <a:cubicBezTo>
                      <a:pt x="69" y="199"/>
                      <a:pt x="69" y="199"/>
                      <a:pt x="69" y="199"/>
                    </a:cubicBezTo>
                    <a:cubicBezTo>
                      <a:pt x="69" y="199"/>
                      <a:pt x="69" y="199"/>
                      <a:pt x="69" y="199"/>
                    </a:cubicBezTo>
                    <a:cubicBezTo>
                      <a:pt x="69" y="199"/>
                      <a:pt x="69" y="199"/>
                      <a:pt x="69" y="199"/>
                    </a:cubicBezTo>
                    <a:cubicBezTo>
                      <a:pt x="69" y="199"/>
                      <a:pt x="69" y="199"/>
                      <a:pt x="69" y="199"/>
                    </a:cubicBezTo>
                    <a:cubicBezTo>
                      <a:pt x="69" y="199"/>
                      <a:pt x="69" y="199"/>
                      <a:pt x="69" y="199"/>
                    </a:cubicBezTo>
                    <a:cubicBezTo>
                      <a:pt x="69" y="200"/>
                      <a:pt x="69" y="200"/>
                      <a:pt x="69" y="200"/>
                    </a:cubicBezTo>
                    <a:cubicBezTo>
                      <a:pt x="69" y="200"/>
                      <a:pt x="69" y="200"/>
                      <a:pt x="70" y="200"/>
                    </a:cubicBezTo>
                    <a:cubicBezTo>
                      <a:pt x="70" y="201"/>
                      <a:pt x="70" y="201"/>
                      <a:pt x="70" y="201"/>
                    </a:cubicBezTo>
                    <a:cubicBezTo>
                      <a:pt x="70" y="201"/>
                      <a:pt x="70" y="201"/>
                      <a:pt x="70" y="201"/>
                    </a:cubicBezTo>
                    <a:cubicBezTo>
                      <a:pt x="70" y="201"/>
                      <a:pt x="70" y="201"/>
                      <a:pt x="70" y="201"/>
                    </a:cubicBezTo>
                    <a:cubicBezTo>
                      <a:pt x="70" y="201"/>
                      <a:pt x="70" y="202"/>
                      <a:pt x="70" y="202"/>
                    </a:cubicBezTo>
                    <a:cubicBezTo>
                      <a:pt x="70" y="202"/>
                      <a:pt x="70" y="202"/>
                      <a:pt x="70" y="202"/>
                    </a:cubicBezTo>
                    <a:cubicBezTo>
                      <a:pt x="70" y="202"/>
                      <a:pt x="70" y="202"/>
                      <a:pt x="70" y="202"/>
                    </a:cubicBezTo>
                    <a:cubicBezTo>
                      <a:pt x="70" y="203"/>
                      <a:pt x="70" y="203"/>
                      <a:pt x="70" y="203"/>
                    </a:cubicBezTo>
                    <a:cubicBezTo>
                      <a:pt x="70" y="203"/>
                      <a:pt x="70" y="203"/>
                      <a:pt x="70" y="203"/>
                    </a:cubicBezTo>
                    <a:cubicBezTo>
                      <a:pt x="70" y="203"/>
                      <a:pt x="70" y="203"/>
                      <a:pt x="70" y="204"/>
                    </a:cubicBezTo>
                    <a:cubicBezTo>
                      <a:pt x="70" y="204"/>
                      <a:pt x="70" y="204"/>
                      <a:pt x="70" y="204"/>
                    </a:cubicBezTo>
                    <a:cubicBezTo>
                      <a:pt x="70" y="204"/>
                      <a:pt x="70" y="204"/>
                      <a:pt x="70" y="204"/>
                    </a:cubicBezTo>
                    <a:cubicBezTo>
                      <a:pt x="70" y="204"/>
                      <a:pt x="70" y="204"/>
                      <a:pt x="70" y="204"/>
                    </a:cubicBezTo>
                    <a:cubicBezTo>
                      <a:pt x="70" y="204"/>
                      <a:pt x="70" y="204"/>
                      <a:pt x="70" y="204"/>
                    </a:cubicBezTo>
                    <a:cubicBezTo>
                      <a:pt x="70" y="204"/>
                      <a:pt x="70" y="204"/>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5"/>
                      <a:pt x="70" y="205"/>
                      <a:pt x="70" y="205"/>
                    </a:cubicBezTo>
                    <a:cubicBezTo>
                      <a:pt x="70" y="206"/>
                      <a:pt x="70" y="206"/>
                      <a:pt x="70" y="206"/>
                    </a:cubicBezTo>
                    <a:cubicBezTo>
                      <a:pt x="70" y="206"/>
                      <a:pt x="70" y="206"/>
                      <a:pt x="70" y="206"/>
                    </a:cubicBezTo>
                    <a:cubicBezTo>
                      <a:pt x="70" y="206"/>
                      <a:pt x="70" y="206"/>
                      <a:pt x="70" y="206"/>
                    </a:cubicBezTo>
                    <a:cubicBezTo>
                      <a:pt x="70" y="206"/>
                      <a:pt x="70" y="206"/>
                      <a:pt x="70" y="206"/>
                    </a:cubicBezTo>
                    <a:cubicBezTo>
                      <a:pt x="70" y="206"/>
                      <a:pt x="70" y="206"/>
                      <a:pt x="70" y="207"/>
                    </a:cubicBezTo>
                    <a:cubicBezTo>
                      <a:pt x="70" y="207"/>
                      <a:pt x="70" y="207"/>
                      <a:pt x="70" y="207"/>
                    </a:cubicBezTo>
                    <a:cubicBezTo>
                      <a:pt x="70" y="207"/>
                      <a:pt x="71" y="207"/>
                      <a:pt x="71" y="207"/>
                    </a:cubicBezTo>
                    <a:cubicBezTo>
                      <a:pt x="71" y="207"/>
                      <a:pt x="71" y="207"/>
                      <a:pt x="71" y="207"/>
                    </a:cubicBezTo>
                    <a:cubicBezTo>
                      <a:pt x="71" y="208"/>
                      <a:pt x="71" y="208"/>
                      <a:pt x="71" y="208"/>
                    </a:cubicBezTo>
                    <a:cubicBezTo>
                      <a:pt x="71" y="208"/>
                      <a:pt x="71" y="208"/>
                      <a:pt x="71" y="208"/>
                    </a:cubicBezTo>
                    <a:cubicBezTo>
                      <a:pt x="71" y="208"/>
                      <a:pt x="71" y="208"/>
                      <a:pt x="71" y="208"/>
                    </a:cubicBezTo>
                    <a:cubicBezTo>
                      <a:pt x="71" y="208"/>
                      <a:pt x="71" y="208"/>
                      <a:pt x="71" y="208"/>
                    </a:cubicBezTo>
                    <a:cubicBezTo>
                      <a:pt x="71" y="208"/>
                      <a:pt x="71" y="208"/>
                      <a:pt x="71" y="208"/>
                    </a:cubicBezTo>
                    <a:cubicBezTo>
                      <a:pt x="71" y="208"/>
                      <a:pt x="71" y="208"/>
                      <a:pt x="71" y="208"/>
                    </a:cubicBezTo>
                    <a:cubicBezTo>
                      <a:pt x="71" y="209"/>
                      <a:pt x="71" y="209"/>
                      <a:pt x="71" y="209"/>
                    </a:cubicBezTo>
                    <a:cubicBezTo>
                      <a:pt x="71" y="209"/>
                      <a:pt x="72" y="209"/>
                      <a:pt x="72" y="209"/>
                    </a:cubicBezTo>
                    <a:cubicBezTo>
                      <a:pt x="72" y="209"/>
                      <a:pt x="72" y="209"/>
                      <a:pt x="72" y="209"/>
                    </a:cubicBezTo>
                    <a:cubicBezTo>
                      <a:pt x="72" y="209"/>
                      <a:pt x="72" y="209"/>
                      <a:pt x="72" y="209"/>
                    </a:cubicBezTo>
                    <a:cubicBezTo>
                      <a:pt x="72" y="209"/>
                      <a:pt x="72" y="209"/>
                      <a:pt x="72" y="209"/>
                    </a:cubicBezTo>
                    <a:cubicBezTo>
                      <a:pt x="72" y="209"/>
                      <a:pt x="72" y="209"/>
                      <a:pt x="72" y="209"/>
                    </a:cubicBezTo>
                    <a:cubicBezTo>
                      <a:pt x="72" y="209"/>
                      <a:pt x="72" y="209"/>
                      <a:pt x="72" y="209"/>
                    </a:cubicBezTo>
                    <a:cubicBezTo>
                      <a:pt x="72" y="210"/>
                      <a:pt x="72" y="210"/>
                      <a:pt x="72" y="210"/>
                    </a:cubicBezTo>
                    <a:cubicBezTo>
                      <a:pt x="72" y="210"/>
                      <a:pt x="72" y="210"/>
                      <a:pt x="72" y="210"/>
                    </a:cubicBezTo>
                    <a:cubicBezTo>
                      <a:pt x="72" y="210"/>
                      <a:pt x="72" y="210"/>
                      <a:pt x="72" y="210"/>
                    </a:cubicBezTo>
                    <a:cubicBezTo>
                      <a:pt x="72" y="210"/>
                      <a:pt x="72" y="210"/>
                      <a:pt x="72" y="210"/>
                    </a:cubicBezTo>
                    <a:cubicBezTo>
                      <a:pt x="72" y="210"/>
                      <a:pt x="72" y="210"/>
                      <a:pt x="72" y="210"/>
                    </a:cubicBezTo>
                    <a:cubicBezTo>
                      <a:pt x="72" y="210"/>
                      <a:pt x="72" y="210"/>
                      <a:pt x="72" y="210"/>
                    </a:cubicBezTo>
                    <a:cubicBezTo>
                      <a:pt x="72" y="210"/>
                      <a:pt x="72" y="210"/>
                      <a:pt x="72" y="211"/>
                    </a:cubicBezTo>
                    <a:cubicBezTo>
                      <a:pt x="72" y="211"/>
                      <a:pt x="72" y="211"/>
                      <a:pt x="72" y="211"/>
                    </a:cubicBezTo>
                    <a:cubicBezTo>
                      <a:pt x="72" y="211"/>
                      <a:pt x="72" y="211"/>
                      <a:pt x="73" y="211"/>
                    </a:cubicBezTo>
                    <a:cubicBezTo>
                      <a:pt x="73" y="212"/>
                      <a:pt x="73" y="212"/>
                      <a:pt x="73" y="212"/>
                    </a:cubicBezTo>
                    <a:cubicBezTo>
                      <a:pt x="73" y="212"/>
                      <a:pt x="73" y="212"/>
                      <a:pt x="73" y="212"/>
                    </a:cubicBezTo>
                    <a:cubicBezTo>
                      <a:pt x="73" y="212"/>
                      <a:pt x="73" y="212"/>
                      <a:pt x="73" y="212"/>
                    </a:cubicBezTo>
                    <a:cubicBezTo>
                      <a:pt x="73" y="212"/>
                      <a:pt x="73" y="213"/>
                      <a:pt x="73" y="213"/>
                    </a:cubicBezTo>
                    <a:cubicBezTo>
                      <a:pt x="73" y="213"/>
                      <a:pt x="73" y="213"/>
                      <a:pt x="73" y="213"/>
                    </a:cubicBezTo>
                    <a:cubicBezTo>
                      <a:pt x="73" y="213"/>
                      <a:pt x="73" y="213"/>
                      <a:pt x="73" y="213"/>
                    </a:cubicBezTo>
                    <a:cubicBezTo>
                      <a:pt x="73" y="213"/>
                      <a:pt x="73" y="213"/>
                      <a:pt x="73" y="213"/>
                    </a:cubicBezTo>
                    <a:cubicBezTo>
                      <a:pt x="73" y="213"/>
                      <a:pt x="73" y="213"/>
                      <a:pt x="73" y="213"/>
                    </a:cubicBezTo>
                    <a:cubicBezTo>
                      <a:pt x="73" y="213"/>
                      <a:pt x="73" y="213"/>
                      <a:pt x="73" y="213"/>
                    </a:cubicBezTo>
                    <a:cubicBezTo>
                      <a:pt x="73" y="213"/>
                      <a:pt x="73" y="213"/>
                      <a:pt x="73" y="213"/>
                    </a:cubicBezTo>
                    <a:cubicBezTo>
                      <a:pt x="73" y="213"/>
                      <a:pt x="73" y="213"/>
                      <a:pt x="73" y="213"/>
                    </a:cubicBezTo>
                    <a:cubicBezTo>
                      <a:pt x="73" y="213"/>
                      <a:pt x="73" y="213"/>
                      <a:pt x="73" y="213"/>
                    </a:cubicBezTo>
                    <a:cubicBezTo>
                      <a:pt x="73" y="213"/>
                      <a:pt x="74" y="213"/>
                      <a:pt x="74" y="213"/>
                    </a:cubicBezTo>
                    <a:cubicBezTo>
                      <a:pt x="74" y="213"/>
                      <a:pt x="74" y="213"/>
                      <a:pt x="74" y="213"/>
                    </a:cubicBezTo>
                    <a:cubicBezTo>
                      <a:pt x="74" y="213"/>
                      <a:pt x="74" y="214"/>
                      <a:pt x="74" y="214"/>
                    </a:cubicBezTo>
                    <a:cubicBezTo>
                      <a:pt x="74" y="214"/>
                      <a:pt x="74" y="214"/>
                      <a:pt x="74" y="214"/>
                    </a:cubicBezTo>
                    <a:cubicBezTo>
                      <a:pt x="74" y="214"/>
                      <a:pt x="74" y="214"/>
                      <a:pt x="74" y="214"/>
                    </a:cubicBezTo>
                    <a:cubicBezTo>
                      <a:pt x="74" y="214"/>
                      <a:pt x="74" y="214"/>
                      <a:pt x="74" y="214"/>
                    </a:cubicBezTo>
                    <a:cubicBezTo>
                      <a:pt x="74" y="214"/>
                      <a:pt x="74" y="214"/>
                      <a:pt x="74" y="214"/>
                    </a:cubicBezTo>
                    <a:cubicBezTo>
                      <a:pt x="74" y="214"/>
                      <a:pt x="74" y="214"/>
                      <a:pt x="74" y="214"/>
                    </a:cubicBezTo>
                    <a:cubicBezTo>
                      <a:pt x="74" y="214"/>
                      <a:pt x="74" y="214"/>
                      <a:pt x="75" y="214"/>
                    </a:cubicBezTo>
                    <a:cubicBezTo>
                      <a:pt x="75" y="214"/>
                      <a:pt x="75" y="214"/>
                      <a:pt x="75" y="214"/>
                    </a:cubicBezTo>
                    <a:cubicBezTo>
                      <a:pt x="75" y="214"/>
                      <a:pt x="75" y="214"/>
                      <a:pt x="75" y="214"/>
                    </a:cubicBezTo>
                    <a:cubicBezTo>
                      <a:pt x="75" y="214"/>
                      <a:pt x="75" y="214"/>
                      <a:pt x="75" y="214"/>
                    </a:cubicBezTo>
                    <a:cubicBezTo>
                      <a:pt x="75" y="213"/>
                      <a:pt x="75" y="213"/>
                      <a:pt x="75" y="213"/>
                    </a:cubicBezTo>
                    <a:cubicBezTo>
                      <a:pt x="75" y="213"/>
                      <a:pt x="75" y="213"/>
                      <a:pt x="75" y="213"/>
                    </a:cubicBezTo>
                    <a:cubicBezTo>
                      <a:pt x="75" y="213"/>
                      <a:pt x="75" y="213"/>
                      <a:pt x="75" y="213"/>
                    </a:cubicBezTo>
                    <a:cubicBezTo>
                      <a:pt x="75" y="213"/>
                      <a:pt x="75" y="213"/>
                      <a:pt x="75" y="214"/>
                    </a:cubicBezTo>
                    <a:cubicBezTo>
                      <a:pt x="75" y="214"/>
                      <a:pt x="75" y="214"/>
                      <a:pt x="75" y="214"/>
                    </a:cubicBezTo>
                    <a:cubicBezTo>
                      <a:pt x="75" y="214"/>
                      <a:pt x="75" y="213"/>
                      <a:pt x="75" y="213"/>
                    </a:cubicBezTo>
                    <a:cubicBezTo>
                      <a:pt x="75" y="213"/>
                      <a:pt x="75" y="213"/>
                      <a:pt x="75" y="213"/>
                    </a:cubicBezTo>
                    <a:cubicBezTo>
                      <a:pt x="75" y="213"/>
                      <a:pt x="75" y="213"/>
                      <a:pt x="75" y="213"/>
                    </a:cubicBezTo>
                    <a:cubicBezTo>
                      <a:pt x="75" y="213"/>
                      <a:pt x="75" y="213"/>
                      <a:pt x="75" y="213"/>
                    </a:cubicBezTo>
                    <a:cubicBezTo>
                      <a:pt x="75" y="213"/>
                      <a:pt x="75" y="213"/>
                      <a:pt x="75" y="213"/>
                    </a:cubicBezTo>
                    <a:cubicBezTo>
                      <a:pt x="75" y="213"/>
                      <a:pt x="75" y="213"/>
                      <a:pt x="75" y="213"/>
                    </a:cubicBezTo>
                    <a:cubicBezTo>
                      <a:pt x="75" y="213"/>
                      <a:pt x="75" y="213"/>
                      <a:pt x="75" y="213"/>
                    </a:cubicBezTo>
                    <a:cubicBezTo>
                      <a:pt x="75" y="213"/>
                      <a:pt x="75" y="214"/>
                      <a:pt x="75" y="214"/>
                    </a:cubicBezTo>
                    <a:cubicBezTo>
                      <a:pt x="75" y="214"/>
                      <a:pt x="75" y="214"/>
                      <a:pt x="75" y="214"/>
                    </a:cubicBezTo>
                    <a:cubicBezTo>
                      <a:pt x="75" y="214"/>
                      <a:pt x="75" y="214"/>
                      <a:pt x="75" y="214"/>
                    </a:cubicBezTo>
                    <a:cubicBezTo>
                      <a:pt x="75" y="214"/>
                      <a:pt x="75" y="214"/>
                      <a:pt x="75" y="214"/>
                    </a:cubicBezTo>
                    <a:cubicBezTo>
                      <a:pt x="75" y="214"/>
                      <a:pt x="75" y="214"/>
                      <a:pt x="75" y="214"/>
                    </a:cubicBezTo>
                    <a:cubicBezTo>
                      <a:pt x="75" y="214"/>
                      <a:pt x="75" y="214"/>
                      <a:pt x="75" y="214"/>
                    </a:cubicBezTo>
                    <a:cubicBezTo>
                      <a:pt x="76" y="214"/>
                      <a:pt x="76" y="214"/>
                      <a:pt x="76" y="214"/>
                    </a:cubicBezTo>
                    <a:cubicBezTo>
                      <a:pt x="76" y="214"/>
                      <a:pt x="76" y="214"/>
                      <a:pt x="76" y="214"/>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5" y="215"/>
                      <a:pt x="75" y="215"/>
                    </a:cubicBezTo>
                    <a:cubicBezTo>
                      <a:pt x="75" y="215"/>
                      <a:pt x="75" y="215"/>
                      <a:pt x="75" y="215"/>
                    </a:cubicBezTo>
                    <a:cubicBezTo>
                      <a:pt x="75"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5"/>
                    </a:cubicBezTo>
                    <a:cubicBezTo>
                      <a:pt x="76" y="215"/>
                      <a:pt x="76" y="215"/>
                      <a:pt x="76" y="216"/>
                    </a:cubicBezTo>
                    <a:cubicBezTo>
                      <a:pt x="76" y="216"/>
                      <a:pt x="76" y="216"/>
                      <a:pt x="76" y="216"/>
                    </a:cubicBezTo>
                    <a:cubicBezTo>
                      <a:pt x="76" y="216"/>
                      <a:pt x="76" y="216"/>
                      <a:pt x="76" y="216"/>
                    </a:cubicBezTo>
                    <a:cubicBezTo>
                      <a:pt x="76" y="216"/>
                      <a:pt x="76" y="216"/>
                      <a:pt x="76" y="216"/>
                    </a:cubicBezTo>
                    <a:cubicBezTo>
                      <a:pt x="76" y="216"/>
                      <a:pt x="76" y="216"/>
                      <a:pt x="76" y="217"/>
                    </a:cubicBezTo>
                    <a:cubicBezTo>
                      <a:pt x="76" y="217"/>
                      <a:pt x="76" y="217"/>
                      <a:pt x="76" y="217"/>
                    </a:cubicBezTo>
                    <a:cubicBezTo>
                      <a:pt x="76" y="217"/>
                      <a:pt x="76" y="217"/>
                      <a:pt x="76" y="217"/>
                    </a:cubicBezTo>
                    <a:cubicBezTo>
                      <a:pt x="76" y="217"/>
                      <a:pt x="76" y="217"/>
                      <a:pt x="76" y="217"/>
                    </a:cubicBezTo>
                    <a:cubicBezTo>
                      <a:pt x="77" y="217"/>
                      <a:pt x="77" y="217"/>
                      <a:pt x="77" y="217"/>
                    </a:cubicBezTo>
                    <a:cubicBezTo>
                      <a:pt x="77" y="217"/>
                      <a:pt x="77" y="218"/>
                      <a:pt x="77" y="218"/>
                    </a:cubicBezTo>
                    <a:cubicBezTo>
                      <a:pt x="77" y="218"/>
                      <a:pt x="77" y="218"/>
                      <a:pt x="77" y="218"/>
                    </a:cubicBezTo>
                    <a:cubicBezTo>
                      <a:pt x="77" y="218"/>
                      <a:pt x="77" y="218"/>
                      <a:pt x="77" y="218"/>
                    </a:cubicBezTo>
                    <a:cubicBezTo>
                      <a:pt x="77" y="218"/>
                      <a:pt x="77" y="218"/>
                      <a:pt x="77" y="218"/>
                    </a:cubicBezTo>
                    <a:cubicBezTo>
                      <a:pt x="77" y="218"/>
                      <a:pt x="77" y="218"/>
                      <a:pt x="77" y="218"/>
                    </a:cubicBezTo>
                    <a:cubicBezTo>
                      <a:pt x="77" y="218"/>
                      <a:pt x="77" y="218"/>
                      <a:pt x="77" y="218"/>
                    </a:cubicBezTo>
                    <a:cubicBezTo>
                      <a:pt x="77" y="218"/>
                      <a:pt x="77" y="218"/>
                      <a:pt x="77" y="218"/>
                    </a:cubicBezTo>
                    <a:cubicBezTo>
                      <a:pt x="77" y="218"/>
                      <a:pt x="77" y="218"/>
                      <a:pt x="77"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8"/>
                    </a:cubicBezTo>
                    <a:cubicBezTo>
                      <a:pt x="78" y="218"/>
                      <a:pt x="78" y="218"/>
                      <a:pt x="78" y="219"/>
                    </a:cubicBezTo>
                    <a:cubicBezTo>
                      <a:pt x="78" y="219"/>
                      <a:pt x="78" y="219"/>
                      <a:pt x="78" y="219"/>
                    </a:cubicBezTo>
                    <a:cubicBezTo>
                      <a:pt x="78" y="219"/>
                      <a:pt x="78" y="219"/>
                      <a:pt x="78" y="219"/>
                    </a:cubicBezTo>
                    <a:cubicBezTo>
                      <a:pt x="78" y="219"/>
                      <a:pt x="78" y="219"/>
                      <a:pt x="78" y="219"/>
                    </a:cubicBezTo>
                    <a:cubicBezTo>
                      <a:pt x="78" y="219"/>
                      <a:pt x="78" y="219"/>
                      <a:pt x="78" y="219"/>
                    </a:cubicBezTo>
                    <a:cubicBezTo>
                      <a:pt x="77" y="219"/>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0"/>
                      <a:pt x="78" y="220"/>
                      <a:pt x="78" y="220"/>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9" y="221"/>
                    </a:cubicBezTo>
                    <a:cubicBezTo>
                      <a:pt x="79" y="221"/>
                      <a:pt x="79" y="221"/>
                      <a:pt x="79" y="221"/>
                    </a:cubicBezTo>
                    <a:cubicBezTo>
                      <a:pt x="79" y="221"/>
                      <a:pt x="79" y="221"/>
                      <a:pt x="79" y="221"/>
                    </a:cubicBezTo>
                    <a:cubicBezTo>
                      <a:pt x="78" y="221"/>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1"/>
                    </a:cubicBezTo>
                    <a:cubicBezTo>
                      <a:pt x="78" y="221"/>
                      <a:pt x="78" y="221"/>
                      <a:pt x="78" y="221"/>
                    </a:cubicBezTo>
                    <a:cubicBezTo>
                      <a:pt x="78" y="221"/>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2"/>
                    </a:cubicBezTo>
                    <a:cubicBezTo>
                      <a:pt x="78" y="222"/>
                      <a:pt x="78" y="222"/>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8" y="221"/>
                      <a:pt x="78" y="221"/>
                      <a:pt x="78"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1"/>
                      <a:pt x="77" y="221"/>
                    </a:cubicBezTo>
                    <a:cubicBezTo>
                      <a:pt x="77" y="221"/>
                      <a:pt x="77" y="222"/>
                      <a:pt x="77" y="222"/>
                    </a:cubicBezTo>
                    <a:cubicBezTo>
                      <a:pt x="77" y="222"/>
                      <a:pt x="77" y="222"/>
                      <a:pt x="77" y="222"/>
                    </a:cubicBezTo>
                    <a:cubicBezTo>
                      <a:pt x="77" y="222"/>
                      <a:pt x="77" y="222"/>
                      <a:pt x="77" y="222"/>
                    </a:cubicBezTo>
                    <a:cubicBezTo>
                      <a:pt x="77" y="222"/>
                      <a:pt x="77" y="222"/>
                      <a:pt x="77" y="222"/>
                    </a:cubicBezTo>
                    <a:cubicBezTo>
                      <a:pt x="77" y="222"/>
                      <a:pt x="77" y="222"/>
                      <a:pt x="77" y="222"/>
                    </a:cubicBezTo>
                    <a:cubicBezTo>
                      <a:pt x="77" y="222"/>
                      <a:pt x="77" y="221"/>
                      <a:pt x="77" y="221"/>
                    </a:cubicBezTo>
                    <a:cubicBezTo>
                      <a:pt x="77" y="221"/>
                      <a:pt x="77" y="221"/>
                      <a:pt x="77" y="222"/>
                    </a:cubicBezTo>
                    <a:cubicBezTo>
                      <a:pt x="77" y="222"/>
                      <a:pt x="77" y="222"/>
                      <a:pt x="77" y="222"/>
                    </a:cubicBezTo>
                    <a:cubicBezTo>
                      <a:pt x="77" y="222"/>
                      <a:pt x="77" y="222"/>
                      <a:pt x="77" y="222"/>
                    </a:cubicBezTo>
                    <a:cubicBezTo>
                      <a:pt x="77" y="222"/>
                      <a:pt x="77" y="222"/>
                      <a:pt x="77" y="222"/>
                    </a:cubicBezTo>
                    <a:cubicBezTo>
                      <a:pt x="77" y="222"/>
                      <a:pt x="77" y="222"/>
                      <a:pt x="77" y="222"/>
                    </a:cubicBezTo>
                    <a:cubicBezTo>
                      <a:pt x="77" y="222"/>
                      <a:pt x="77" y="222"/>
                      <a:pt x="77" y="222"/>
                    </a:cubicBezTo>
                    <a:cubicBezTo>
                      <a:pt x="77" y="222"/>
                      <a:pt x="77" y="222"/>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3"/>
                      <a:pt x="77" y="223"/>
                    </a:cubicBezTo>
                    <a:cubicBezTo>
                      <a:pt x="77" y="223"/>
                      <a:pt x="77" y="222"/>
                      <a:pt x="77" y="222"/>
                    </a:cubicBezTo>
                    <a:cubicBezTo>
                      <a:pt x="77" y="222"/>
                      <a:pt x="77" y="222"/>
                      <a:pt x="77" y="222"/>
                    </a:cubicBezTo>
                    <a:cubicBezTo>
                      <a:pt x="77" y="222"/>
                      <a:pt x="77" y="222"/>
                      <a:pt x="77" y="222"/>
                    </a:cubicBezTo>
                    <a:cubicBezTo>
                      <a:pt x="77" y="222"/>
                      <a:pt x="77" y="222"/>
                      <a:pt x="77" y="222"/>
                    </a:cubicBezTo>
                    <a:cubicBezTo>
                      <a:pt x="77" y="222"/>
                      <a:pt x="77" y="222"/>
                      <a:pt x="77" y="223"/>
                    </a:cubicBezTo>
                    <a:cubicBezTo>
                      <a:pt x="77"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8" y="223"/>
                      <a:pt x="78" y="223"/>
                      <a:pt x="78" y="223"/>
                    </a:cubicBezTo>
                    <a:cubicBezTo>
                      <a:pt x="79" y="223"/>
                      <a:pt x="79" y="223"/>
                      <a:pt x="79" y="223"/>
                    </a:cubicBezTo>
                    <a:cubicBezTo>
                      <a:pt x="79" y="223"/>
                      <a:pt x="79" y="223"/>
                      <a:pt x="79" y="223"/>
                    </a:cubicBezTo>
                    <a:cubicBezTo>
                      <a:pt x="79" y="223"/>
                      <a:pt x="79" y="223"/>
                      <a:pt x="79" y="223"/>
                    </a:cubicBezTo>
                    <a:cubicBezTo>
                      <a:pt x="79" y="223"/>
                      <a:pt x="79" y="223"/>
                      <a:pt x="79" y="223"/>
                    </a:cubicBezTo>
                    <a:cubicBezTo>
                      <a:pt x="79" y="224"/>
                      <a:pt x="79" y="224"/>
                      <a:pt x="79" y="224"/>
                    </a:cubicBezTo>
                    <a:cubicBezTo>
                      <a:pt x="79" y="224"/>
                      <a:pt x="79" y="224"/>
                      <a:pt x="79" y="224"/>
                    </a:cubicBezTo>
                    <a:cubicBezTo>
                      <a:pt x="79" y="224"/>
                      <a:pt x="79" y="224"/>
                      <a:pt x="79" y="224"/>
                    </a:cubicBezTo>
                    <a:cubicBezTo>
                      <a:pt x="79" y="224"/>
                      <a:pt x="79" y="224"/>
                      <a:pt x="79" y="223"/>
                    </a:cubicBezTo>
                    <a:cubicBezTo>
                      <a:pt x="79" y="223"/>
                      <a:pt x="79" y="223"/>
                      <a:pt x="79" y="223"/>
                    </a:cubicBezTo>
                    <a:cubicBezTo>
                      <a:pt x="79" y="223"/>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4"/>
                      <a:pt x="79" y="224"/>
                    </a:cubicBezTo>
                    <a:cubicBezTo>
                      <a:pt x="79" y="224"/>
                      <a:pt x="79" y="225"/>
                      <a:pt x="79" y="225"/>
                    </a:cubicBezTo>
                    <a:cubicBezTo>
                      <a:pt x="79" y="225"/>
                      <a:pt x="79" y="225"/>
                      <a:pt x="79" y="224"/>
                    </a:cubicBezTo>
                    <a:cubicBezTo>
                      <a:pt x="79" y="224"/>
                      <a:pt x="79" y="224"/>
                      <a:pt x="79" y="224"/>
                    </a:cubicBezTo>
                    <a:cubicBezTo>
                      <a:pt x="79" y="224"/>
                      <a:pt x="79" y="224"/>
                      <a:pt x="79"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4"/>
                      <a:pt x="80" y="224"/>
                    </a:cubicBezTo>
                    <a:cubicBezTo>
                      <a:pt x="80" y="224"/>
                      <a:pt x="80" y="225"/>
                      <a:pt x="80" y="225"/>
                    </a:cubicBezTo>
                    <a:cubicBezTo>
                      <a:pt x="80" y="225"/>
                      <a:pt x="80" y="225"/>
                      <a:pt x="80" y="225"/>
                    </a:cubicBezTo>
                    <a:cubicBezTo>
                      <a:pt x="80" y="225"/>
                      <a:pt x="81" y="225"/>
                      <a:pt x="81" y="225"/>
                    </a:cubicBezTo>
                    <a:cubicBezTo>
                      <a:pt x="81" y="225"/>
                      <a:pt x="81" y="225"/>
                      <a:pt x="81" y="225"/>
                    </a:cubicBezTo>
                    <a:cubicBezTo>
                      <a:pt x="81" y="225"/>
                      <a:pt x="81" y="225"/>
                      <a:pt x="81" y="225"/>
                    </a:cubicBezTo>
                    <a:cubicBezTo>
                      <a:pt x="81" y="225"/>
                      <a:pt x="81" y="225"/>
                      <a:pt x="81" y="225"/>
                    </a:cubicBezTo>
                    <a:cubicBezTo>
                      <a:pt x="81" y="225"/>
                      <a:pt x="81" y="225"/>
                      <a:pt x="81" y="225"/>
                    </a:cubicBezTo>
                    <a:cubicBezTo>
                      <a:pt x="81" y="225"/>
                      <a:pt x="81" y="225"/>
                      <a:pt x="81" y="225"/>
                    </a:cubicBezTo>
                    <a:cubicBezTo>
                      <a:pt x="81" y="225"/>
                      <a:pt x="81" y="225"/>
                      <a:pt x="81" y="225"/>
                    </a:cubicBezTo>
                    <a:cubicBezTo>
                      <a:pt x="81" y="225"/>
                      <a:pt x="81" y="225"/>
                      <a:pt x="81" y="225"/>
                    </a:cubicBezTo>
                    <a:cubicBezTo>
                      <a:pt x="81"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80" y="225"/>
                    </a:cubicBezTo>
                    <a:cubicBezTo>
                      <a:pt x="80" y="225"/>
                      <a:pt x="80" y="225"/>
                      <a:pt x="79" y="225"/>
                    </a:cubicBezTo>
                    <a:cubicBezTo>
                      <a:pt x="79" y="225"/>
                      <a:pt x="79" y="225"/>
                      <a:pt x="79" y="225"/>
                    </a:cubicBezTo>
                    <a:cubicBezTo>
                      <a:pt x="79" y="225"/>
                      <a:pt x="79" y="225"/>
                      <a:pt x="79" y="225"/>
                    </a:cubicBezTo>
                    <a:cubicBezTo>
                      <a:pt x="79" y="225"/>
                      <a:pt x="79" y="225"/>
                      <a:pt x="79" y="225"/>
                    </a:cubicBezTo>
                    <a:cubicBezTo>
                      <a:pt x="79" y="225"/>
                      <a:pt x="79" y="225"/>
                      <a:pt x="79" y="225"/>
                    </a:cubicBezTo>
                    <a:cubicBezTo>
                      <a:pt x="79" y="225"/>
                      <a:pt x="79" y="225"/>
                      <a:pt x="80" y="225"/>
                    </a:cubicBezTo>
                    <a:cubicBezTo>
                      <a:pt x="80" y="225"/>
                      <a:pt x="80" y="225"/>
                      <a:pt x="80" y="225"/>
                    </a:cubicBezTo>
                    <a:cubicBezTo>
                      <a:pt x="80" y="225"/>
                      <a:pt x="80" y="225"/>
                      <a:pt x="80" y="225"/>
                    </a:cubicBezTo>
                    <a:cubicBezTo>
                      <a:pt x="80" y="225"/>
                      <a:pt x="80" y="226"/>
                      <a:pt x="80" y="226"/>
                    </a:cubicBezTo>
                    <a:cubicBezTo>
                      <a:pt x="80" y="226"/>
                      <a:pt x="80" y="226"/>
                      <a:pt x="80" y="226"/>
                    </a:cubicBezTo>
                    <a:cubicBezTo>
                      <a:pt x="80" y="226"/>
                      <a:pt x="80" y="226"/>
                      <a:pt x="80" y="226"/>
                    </a:cubicBezTo>
                    <a:cubicBezTo>
                      <a:pt x="80" y="226"/>
                      <a:pt x="80" y="226"/>
                      <a:pt x="80" y="226"/>
                    </a:cubicBezTo>
                    <a:cubicBezTo>
                      <a:pt x="80" y="226"/>
                      <a:pt x="80" y="226"/>
                      <a:pt x="80" y="226"/>
                    </a:cubicBezTo>
                    <a:cubicBezTo>
                      <a:pt x="80" y="226"/>
                      <a:pt x="80" y="226"/>
                      <a:pt x="80" y="226"/>
                    </a:cubicBezTo>
                    <a:cubicBezTo>
                      <a:pt x="80" y="226"/>
                      <a:pt x="80" y="226"/>
                      <a:pt x="80" y="226"/>
                    </a:cubicBezTo>
                    <a:cubicBezTo>
                      <a:pt x="80" y="226"/>
                      <a:pt x="80" y="226"/>
                      <a:pt x="80" y="226"/>
                    </a:cubicBezTo>
                    <a:cubicBezTo>
                      <a:pt x="80" y="226"/>
                      <a:pt x="80" y="226"/>
                      <a:pt x="80" y="226"/>
                    </a:cubicBezTo>
                    <a:cubicBezTo>
                      <a:pt x="81" y="226"/>
                      <a:pt x="81" y="226"/>
                      <a:pt x="81" y="226"/>
                    </a:cubicBezTo>
                    <a:cubicBezTo>
                      <a:pt x="81" y="226"/>
                      <a:pt x="81" y="226"/>
                      <a:pt x="80" y="226"/>
                    </a:cubicBezTo>
                    <a:cubicBezTo>
                      <a:pt x="80" y="226"/>
                      <a:pt x="80" y="226"/>
                      <a:pt x="80" y="226"/>
                    </a:cubicBezTo>
                    <a:cubicBezTo>
                      <a:pt x="80" y="226"/>
                      <a:pt x="80" y="226"/>
                      <a:pt x="80" y="226"/>
                    </a:cubicBezTo>
                    <a:cubicBezTo>
                      <a:pt x="80" y="226"/>
                      <a:pt x="80" y="226"/>
                      <a:pt x="80" y="226"/>
                    </a:cubicBezTo>
                    <a:cubicBezTo>
                      <a:pt x="81" y="226"/>
                      <a:pt x="81" y="226"/>
                      <a:pt x="81" y="226"/>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1" y="227"/>
                      <a:pt x="81" y="227"/>
                      <a:pt x="81" y="227"/>
                    </a:cubicBezTo>
                    <a:cubicBezTo>
                      <a:pt x="82" y="227"/>
                      <a:pt x="82" y="227"/>
                      <a:pt x="82" y="227"/>
                    </a:cubicBezTo>
                    <a:cubicBezTo>
                      <a:pt x="82" y="227"/>
                      <a:pt x="82" y="227"/>
                      <a:pt x="82" y="227"/>
                    </a:cubicBezTo>
                    <a:cubicBezTo>
                      <a:pt x="82" y="227"/>
                      <a:pt x="82" y="227"/>
                      <a:pt x="82" y="227"/>
                    </a:cubicBezTo>
                    <a:cubicBezTo>
                      <a:pt x="82" y="227"/>
                      <a:pt x="82" y="227"/>
                      <a:pt x="82" y="227"/>
                    </a:cubicBezTo>
                    <a:cubicBezTo>
                      <a:pt x="82" y="227"/>
                      <a:pt x="82" y="227"/>
                      <a:pt x="82" y="227"/>
                    </a:cubicBezTo>
                    <a:cubicBezTo>
                      <a:pt x="81" y="228"/>
                      <a:pt x="81" y="228"/>
                      <a:pt x="81" y="228"/>
                    </a:cubicBezTo>
                    <a:cubicBezTo>
                      <a:pt x="81" y="228"/>
                      <a:pt x="81"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8"/>
                    </a:cubicBezTo>
                    <a:cubicBezTo>
                      <a:pt x="82" y="228"/>
                      <a:pt x="82" y="228"/>
                      <a:pt x="82" y="229"/>
                    </a:cubicBezTo>
                    <a:cubicBezTo>
                      <a:pt x="82" y="229"/>
                      <a:pt x="82" y="229"/>
                      <a:pt x="82" y="229"/>
                    </a:cubicBezTo>
                    <a:cubicBezTo>
                      <a:pt x="82" y="229"/>
                      <a:pt x="82" y="229"/>
                      <a:pt x="82" y="229"/>
                    </a:cubicBezTo>
                    <a:cubicBezTo>
                      <a:pt x="83" y="229"/>
                      <a:pt x="83" y="229"/>
                      <a:pt x="83" y="229"/>
                    </a:cubicBezTo>
                    <a:cubicBezTo>
                      <a:pt x="83" y="229"/>
                      <a:pt x="83" y="229"/>
                      <a:pt x="83" y="229"/>
                    </a:cubicBezTo>
                    <a:cubicBezTo>
                      <a:pt x="83" y="229"/>
                      <a:pt x="83" y="229"/>
                      <a:pt x="83" y="229"/>
                    </a:cubicBezTo>
                    <a:cubicBezTo>
                      <a:pt x="83" y="229"/>
                      <a:pt x="82" y="229"/>
                      <a:pt x="82" y="229"/>
                    </a:cubicBezTo>
                    <a:cubicBezTo>
                      <a:pt x="82" y="229"/>
                      <a:pt x="83" y="229"/>
                      <a:pt x="83" y="229"/>
                    </a:cubicBezTo>
                    <a:cubicBezTo>
                      <a:pt x="83" y="229"/>
                      <a:pt x="83" y="229"/>
                      <a:pt x="83" y="229"/>
                    </a:cubicBezTo>
                    <a:cubicBezTo>
                      <a:pt x="83" y="229"/>
                      <a:pt x="83" y="229"/>
                      <a:pt x="83" y="229"/>
                    </a:cubicBezTo>
                    <a:cubicBezTo>
                      <a:pt x="83" y="229"/>
                      <a:pt x="83" y="229"/>
                      <a:pt x="83" y="229"/>
                    </a:cubicBezTo>
                    <a:cubicBezTo>
                      <a:pt x="83" y="229"/>
                      <a:pt x="83" y="229"/>
                      <a:pt x="83" y="229"/>
                    </a:cubicBezTo>
                    <a:cubicBezTo>
                      <a:pt x="83" y="230"/>
                      <a:pt x="83" y="230"/>
                      <a:pt x="83" y="230"/>
                    </a:cubicBezTo>
                    <a:cubicBezTo>
                      <a:pt x="83" y="230"/>
                      <a:pt x="83" y="230"/>
                      <a:pt x="83" y="230"/>
                    </a:cubicBezTo>
                    <a:cubicBezTo>
                      <a:pt x="83" y="230"/>
                      <a:pt x="83" y="230"/>
                      <a:pt x="83" y="230"/>
                    </a:cubicBezTo>
                    <a:cubicBezTo>
                      <a:pt x="83" y="230"/>
                      <a:pt x="83" y="229"/>
                      <a:pt x="83" y="229"/>
                    </a:cubicBezTo>
                    <a:cubicBezTo>
                      <a:pt x="83" y="229"/>
                      <a:pt x="83" y="229"/>
                      <a:pt x="83" y="229"/>
                    </a:cubicBezTo>
                    <a:cubicBezTo>
                      <a:pt x="83" y="229"/>
                      <a:pt x="83" y="229"/>
                      <a:pt x="83" y="229"/>
                    </a:cubicBezTo>
                    <a:cubicBezTo>
                      <a:pt x="83" y="229"/>
                      <a:pt x="83" y="229"/>
                      <a:pt x="83" y="230"/>
                    </a:cubicBezTo>
                    <a:cubicBezTo>
                      <a:pt x="83" y="230"/>
                      <a:pt x="83" y="230"/>
                      <a:pt x="83" y="230"/>
                    </a:cubicBezTo>
                    <a:cubicBezTo>
                      <a:pt x="83" y="230"/>
                      <a:pt x="83" y="230"/>
                      <a:pt x="83" y="230"/>
                    </a:cubicBezTo>
                    <a:cubicBezTo>
                      <a:pt x="83" y="230"/>
                      <a:pt x="83" y="230"/>
                      <a:pt x="83" y="230"/>
                    </a:cubicBezTo>
                    <a:cubicBezTo>
                      <a:pt x="83" y="230"/>
                      <a:pt x="83" y="230"/>
                      <a:pt x="83" y="230"/>
                    </a:cubicBezTo>
                    <a:cubicBezTo>
                      <a:pt x="83" y="230"/>
                      <a:pt x="83" y="230"/>
                      <a:pt x="83" y="230"/>
                    </a:cubicBezTo>
                    <a:cubicBezTo>
                      <a:pt x="84" y="230"/>
                      <a:pt x="84" y="230"/>
                      <a:pt x="84" y="230"/>
                    </a:cubicBezTo>
                    <a:cubicBezTo>
                      <a:pt x="84" y="230"/>
                      <a:pt x="84" y="230"/>
                      <a:pt x="84" y="230"/>
                    </a:cubicBezTo>
                    <a:cubicBezTo>
                      <a:pt x="84" y="230"/>
                      <a:pt x="84" y="230"/>
                      <a:pt x="84" y="230"/>
                    </a:cubicBezTo>
                    <a:cubicBezTo>
                      <a:pt x="84" y="230"/>
                      <a:pt x="84" y="231"/>
                      <a:pt x="84" y="231"/>
                    </a:cubicBezTo>
                    <a:cubicBezTo>
                      <a:pt x="84" y="231"/>
                      <a:pt x="84" y="231"/>
                      <a:pt x="84" y="231"/>
                    </a:cubicBezTo>
                    <a:cubicBezTo>
                      <a:pt x="84" y="231"/>
                      <a:pt x="84" y="231"/>
                      <a:pt x="84" y="231"/>
                    </a:cubicBezTo>
                    <a:cubicBezTo>
                      <a:pt x="84" y="231"/>
                      <a:pt x="84" y="231"/>
                      <a:pt x="84" y="231"/>
                    </a:cubicBezTo>
                    <a:cubicBezTo>
                      <a:pt x="84" y="231"/>
                      <a:pt x="84" y="231"/>
                      <a:pt x="84" y="231"/>
                    </a:cubicBezTo>
                    <a:cubicBezTo>
                      <a:pt x="84" y="231"/>
                      <a:pt x="84" y="231"/>
                      <a:pt x="84" y="231"/>
                    </a:cubicBezTo>
                    <a:cubicBezTo>
                      <a:pt x="84" y="231"/>
                      <a:pt x="84" y="231"/>
                      <a:pt x="84" y="231"/>
                    </a:cubicBezTo>
                    <a:cubicBezTo>
                      <a:pt x="85" y="231"/>
                      <a:pt x="85" y="231"/>
                      <a:pt x="85" y="231"/>
                    </a:cubicBezTo>
                    <a:cubicBezTo>
                      <a:pt x="85" y="231"/>
                      <a:pt x="85" y="231"/>
                      <a:pt x="85" y="231"/>
                    </a:cubicBezTo>
                    <a:cubicBezTo>
                      <a:pt x="85" y="231"/>
                      <a:pt x="85" y="231"/>
                      <a:pt x="85" y="231"/>
                    </a:cubicBezTo>
                    <a:cubicBezTo>
                      <a:pt x="85" y="232"/>
                      <a:pt x="85" y="232"/>
                      <a:pt x="85" y="232"/>
                    </a:cubicBezTo>
                    <a:cubicBezTo>
                      <a:pt x="85" y="232"/>
                      <a:pt x="85" y="232"/>
                      <a:pt x="85" y="232"/>
                    </a:cubicBezTo>
                    <a:cubicBezTo>
                      <a:pt x="85" y="232"/>
                      <a:pt x="85" y="232"/>
                      <a:pt x="85" y="231"/>
                    </a:cubicBezTo>
                    <a:cubicBezTo>
                      <a:pt x="85" y="231"/>
                      <a:pt x="85" y="231"/>
                      <a:pt x="85" y="231"/>
                    </a:cubicBezTo>
                    <a:cubicBezTo>
                      <a:pt x="85" y="231"/>
                      <a:pt x="85" y="231"/>
                      <a:pt x="85" y="231"/>
                    </a:cubicBezTo>
                    <a:cubicBezTo>
                      <a:pt x="85" y="231"/>
                      <a:pt x="85" y="231"/>
                      <a:pt x="85" y="231"/>
                    </a:cubicBezTo>
                    <a:cubicBezTo>
                      <a:pt x="85" y="231"/>
                      <a:pt x="85" y="231"/>
                      <a:pt x="85" y="232"/>
                    </a:cubicBezTo>
                    <a:cubicBezTo>
                      <a:pt x="85" y="232"/>
                      <a:pt x="85" y="232"/>
                      <a:pt x="85" y="232"/>
                    </a:cubicBezTo>
                    <a:cubicBezTo>
                      <a:pt x="85" y="232"/>
                      <a:pt x="85" y="232"/>
                      <a:pt x="85" y="232"/>
                    </a:cubicBezTo>
                    <a:cubicBezTo>
                      <a:pt x="85" y="232"/>
                      <a:pt x="85" y="232"/>
                      <a:pt x="85" y="232"/>
                    </a:cubicBezTo>
                    <a:cubicBezTo>
                      <a:pt x="85" y="231"/>
                      <a:pt x="85" y="231"/>
                      <a:pt x="85" y="231"/>
                    </a:cubicBezTo>
                    <a:cubicBezTo>
                      <a:pt x="85" y="231"/>
                      <a:pt x="85" y="231"/>
                      <a:pt x="85" y="231"/>
                    </a:cubicBezTo>
                    <a:cubicBezTo>
                      <a:pt x="85" y="231"/>
                      <a:pt x="85" y="231"/>
                      <a:pt x="85" y="231"/>
                    </a:cubicBezTo>
                    <a:cubicBezTo>
                      <a:pt x="85" y="231"/>
                      <a:pt x="85" y="231"/>
                      <a:pt x="85" y="231"/>
                    </a:cubicBezTo>
                    <a:cubicBezTo>
                      <a:pt x="85" y="231"/>
                      <a:pt x="85" y="231"/>
                      <a:pt x="85" y="231"/>
                    </a:cubicBezTo>
                    <a:cubicBezTo>
                      <a:pt x="85" y="231"/>
                      <a:pt x="85" y="231"/>
                      <a:pt x="85" y="231"/>
                    </a:cubicBezTo>
                    <a:cubicBezTo>
                      <a:pt x="86" y="231"/>
                      <a:pt x="86" y="231"/>
                      <a:pt x="86" y="231"/>
                    </a:cubicBezTo>
                    <a:cubicBezTo>
                      <a:pt x="86" y="231"/>
                      <a:pt x="86" y="232"/>
                      <a:pt x="86" y="232"/>
                    </a:cubicBezTo>
                    <a:cubicBezTo>
                      <a:pt x="86" y="232"/>
                      <a:pt x="86" y="232"/>
                      <a:pt x="86" y="232"/>
                    </a:cubicBezTo>
                    <a:cubicBezTo>
                      <a:pt x="86" y="232"/>
                      <a:pt x="86" y="232"/>
                      <a:pt x="86" y="232"/>
                    </a:cubicBezTo>
                    <a:cubicBezTo>
                      <a:pt x="86" y="232"/>
                      <a:pt x="86" y="232"/>
                      <a:pt x="86" y="232"/>
                    </a:cubicBezTo>
                    <a:cubicBezTo>
                      <a:pt x="86" y="232"/>
                      <a:pt x="86" y="232"/>
                      <a:pt x="86" y="232"/>
                    </a:cubicBezTo>
                    <a:cubicBezTo>
                      <a:pt x="86" y="232"/>
                      <a:pt x="86" y="232"/>
                      <a:pt x="86" y="232"/>
                    </a:cubicBezTo>
                    <a:cubicBezTo>
                      <a:pt x="86" y="232"/>
                      <a:pt x="86" y="232"/>
                      <a:pt x="86" y="232"/>
                    </a:cubicBezTo>
                    <a:cubicBezTo>
                      <a:pt x="86" y="232"/>
                      <a:pt x="86"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2"/>
                      <a:pt x="85" y="232"/>
                    </a:cubicBezTo>
                    <a:cubicBezTo>
                      <a:pt x="85" y="232"/>
                      <a:pt x="85" y="233"/>
                      <a:pt x="85" y="233"/>
                    </a:cubicBezTo>
                    <a:cubicBezTo>
                      <a:pt x="85" y="233"/>
                      <a:pt x="85" y="233"/>
                      <a:pt x="86" y="233"/>
                    </a:cubicBezTo>
                    <a:cubicBezTo>
                      <a:pt x="86" y="233"/>
                      <a:pt x="86" y="233"/>
                      <a:pt x="86" y="233"/>
                    </a:cubicBezTo>
                    <a:cubicBezTo>
                      <a:pt x="86" y="233"/>
                      <a:pt x="86" y="233"/>
                      <a:pt x="86" y="232"/>
                    </a:cubicBezTo>
                    <a:cubicBezTo>
                      <a:pt x="86" y="232"/>
                      <a:pt x="86" y="232"/>
                      <a:pt x="86" y="232"/>
                    </a:cubicBezTo>
                    <a:cubicBezTo>
                      <a:pt x="86" y="232"/>
                      <a:pt x="86" y="232"/>
                      <a:pt x="86" y="232"/>
                    </a:cubicBezTo>
                    <a:cubicBezTo>
                      <a:pt x="86" y="232"/>
                      <a:pt x="86" y="232"/>
                      <a:pt x="86" y="232"/>
                    </a:cubicBezTo>
                    <a:cubicBezTo>
                      <a:pt x="86" y="232"/>
                      <a:pt x="86" y="232"/>
                      <a:pt x="86" y="232"/>
                    </a:cubicBezTo>
                    <a:cubicBezTo>
                      <a:pt x="86" y="232"/>
                      <a:pt x="86" y="232"/>
                      <a:pt x="86" y="232"/>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6" y="233"/>
                      <a:pt x="86" y="233"/>
                      <a:pt x="86" y="233"/>
                    </a:cubicBezTo>
                    <a:cubicBezTo>
                      <a:pt x="87" y="233"/>
                      <a:pt x="87" y="233"/>
                      <a:pt x="87" y="233"/>
                    </a:cubicBezTo>
                    <a:cubicBezTo>
                      <a:pt x="87" y="233"/>
                      <a:pt x="87" y="233"/>
                      <a:pt x="86" y="233"/>
                    </a:cubicBezTo>
                    <a:cubicBezTo>
                      <a:pt x="86" y="233"/>
                      <a:pt x="86" y="233"/>
                      <a:pt x="86" y="233"/>
                    </a:cubicBezTo>
                    <a:cubicBezTo>
                      <a:pt x="86" y="233"/>
                      <a:pt x="86" y="233"/>
                      <a:pt x="86" y="233"/>
                    </a:cubicBezTo>
                    <a:cubicBezTo>
                      <a:pt x="86" y="233"/>
                      <a:pt x="87" y="233"/>
                      <a:pt x="86" y="233"/>
                    </a:cubicBezTo>
                    <a:cubicBezTo>
                      <a:pt x="86" y="233"/>
                      <a:pt x="86" y="233"/>
                      <a:pt x="86" y="233"/>
                    </a:cubicBezTo>
                    <a:cubicBezTo>
                      <a:pt x="86" y="233"/>
                      <a:pt x="86" y="233"/>
                      <a:pt x="86" y="233"/>
                    </a:cubicBezTo>
                    <a:cubicBezTo>
                      <a:pt x="86" y="233"/>
                      <a:pt x="86" y="233"/>
                      <a:pt x="86" y="232"/>
                    </a:cubicBezTo>
                    <a:cubicBezTo>
                      <a:pt x="86" y="232"/>
                      <a:pt x="86" y="232"/>
                      <a:pt x="86" y="232"/>
                    </a:cubicBezTo>
                    <a:cubicBezTo>
                      <a:pt x="86" y="232"/>
                      <a:pt x="86" y="232"/>
                      <a:pt x="86" y="232"/>
                    </a:cubicBezTo>
                    <a:cubicBezTo>
                      <a:pt x="86" y="232"/>
                      <a:pt x="86"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7" y="232"/>
                      <a:pt x="87" y="232"/>
                    </a:cubicBezTo>
                    <a:cubicBezTo>
                      <a:pt x="87" y="232"/>
                      <a:pt x="88" y="232"/>
                      <a:pt x="88" y="232"/>
                    </a:cubicBezTo>
                    <a:cubicBezTo>
                      <a:pt x="88" y="232"/>
                      <a:pt x="88" y="232"/>
                      <a:pt x="88" y="232"/>
                    </a:cubicBezTo>
                    <a:cubicBezTo>
                      <a:pt x="88" y="232"/>
                      <a:pt x="88" y="232"/>
                      <a:pt x="88" y="232"/>
                    </a:cubicBezTo>
                    <a:cubicBezTo>
                      <a:pt x="88" y="232"/>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3"/>
                      <a:pt x="88" y="233"/>
                      <a:pt x="88" y="233"/>
                    </a:cubicBezTo>
                    <a:cubicBezTo>
                      <a:pt x="88" y="234"/>
                      <a:pt x="88" y="234"/>
                      <a:pt x="88" y="234"/>
                    </a:cubicBezTo>
                    <a:cubicBezTo>
                      <a:pt x="88" y="234"/>
                      <a:pt x="88" y="234"/>
                      <a:pt x="88" y="234"/>
                    </a:cubicBezTo>
                    <a:cubicBezTo>
                      <a:pt x="88" y="234"/>
                      <a:pt x="88" y="234"/>
                      <a:pt x="88" y="234"/>
                    </a:cubicBezTo>
                    <a:cubicBezTo>
                      <a:pt x="88" y="234"/>
                      <a:pt x="88" y="234"/>
                      <a:pt x="88" y="234"/>
                    </a:cubicBezTo>
                    <a:cubicBezTo>
                      <a:pt x="88" y="233"/>
                      <a:pt x="88" y="233"/>
                      <a:pt x="88" y="233"/>
                    </a:cubicBezTo>
                    <a:cubicBezTo>
                      <a:pt x="88" y="233"/>
                      <a:pt x="88" y="233"/>
                      <a:pt x="88" y="233"/>
                    </a:cubicBezTo>
                    <a:cubicBezTo>
                      <a:pt x="88" y="233"/>
                      <a:pt x="88" y="234"/>
                      <a:pt x="88" y="234"/>
                    </a:cubicBezTo>
                    <a:cubicBezTo>
                      <a:pt x="88" y="234"/>
                      <a:pt x="88" y="234"/>
                      <a:pt x="88" y="234"/>
                    </a:cubicBezTo>
                    <a:cubicBezTo>
                      <a:pt x="88" y="234"/>
                      <a:pt x="88" y="234"/>
                      <a:pt x="88" y="234"/>
                    </a:cubicBezTo>
                    <a:cubicBezTo>
                      <a:pt x="89" y="234"/>
                      <a:pt x="89" y="234"/>
                      <a:pt x="89" y="234"/>
                    </a:cubicBezTo>
                    <a:cubicBezTo>
                      <a:pt x="89" y="234"/>
                      <a:pt x="89" y="234"/>
                      <a:pt x="89" y="234"/>
                    </a:cubicBezTo>
                    <a:cubicBezTo>
                      <a:pt x="89" y="234"/>
                      <a:pt x="89" y="234"/>
                      <a:pt x="89" y="234"/>
                    </a:cubicBezTo>
                    <a:cubicBezTo>
                      <a:pt x="89" y="234"/>
                      <a:pt x="89" y="234"/>
                      <a:pt x="89" y="234"/>
                    </a:cubicBezTo>
                    <a:cubicBezTo>
                      <a:pt x="89" y="234"/>
                      <a:pt x="89" y="234"/>
                      <a:pt x="89" y="234"/>
                    </a:cubicBezTo>
                    <a:cubicBezTo>
                      <a:pt x="89" y="234"/>
                      <a:pt x="89" y="234"/>
                      <a:pt x="89" y="234"/>
                    </a:cubicBezTo>
                    <a:cubicBezTo>
                      <a:pt x="89" y="234"/>
                      <a:pt x="89" y="234"/>
                      <a:pt x="89" y="234"/>
                    </a:cubicBezTo>
                    <a:cubicBezTo>
                      <a:pt x="89" y="233"/>
                      <a:pt x="89" y="233"/>
                      <a:pt x="89" y="233"/>
                    </a:cubicBezTo>
                    <a:cubicBezTo>
                      <a:pt x="89" y="233"/>
                      <a:pt x="89" y="233"/>
                      <a:pt x="89" y="233"/>
                    </a:cubicBezTo>
                    <a:cubicBezTo>
                      <a:pt x="89" y="233"/>
                      <a:pt x="89" y="233"/>
                      <a:pt x="89" y="233"/>
                    </a:cubicBezTo>
                    <a:cubicBezTo>
                      <a:pt x="89" y="233"/>
                      <a:pt x="89" y="233"/>
                      <a:pt x="89" y="233"/>
                    </a:cubicBezTo>
                    <a:cubicBezTo>
                      <a:pt x="89" y="233"/>
                      <a:pt x="89" y="233"/>
                      <a:pt x="89" y="233"/>
                    </a:cubicBezTo>
                    <a:cubicBezTo>
                      <a:pt x="89" y="233"/>
                      <a:pt x="89" y="233"/>
                      <a:pt x="89" y="233"/>
                    </a:cubicBezTo>
                    <a:cubicBezTo>
                      <a:pt x="89" y="233"/>
                      <a:pt x="89" y="233"/>
                      <a:pt x="89" y="233"/>
                    </a:cubicBezTo>
                    <a:cubicBezTo>
                      <a:pt x="89" y="233"/>
                      <a:pt x="89" y="233"/>
                      <a:pt x="89" y="233"/>
                    </a:cubicBezTo>
                    <a:cubicBezTo>
                      <a:pt x="89" y="232"/>
                      <a:pt x="88" y="232"/>
                      <a:pt x="89" y="232"/>
                    </a:cubicBezTo>
                    <a:cubicBezTo>
                      <a:pt x="89" y="232"/>
                      <a:pt x="89" y="232"/>
                      <a:pt x="89" y="232"/>
                    </a:cubicBezTo>
                    <a:cubicBezTo>
                      <a:pt x="89" y="232"/>
                      <a:pt x="89" y="232"/>
                      <a:pt x="89" y="232"/>
                    </a:cubicBezTo>
                    <a:cubicBezTo>
                      <a:pt x="89" y="232"/>
                      <a:pt x="89" y="232"/>
                      <a:pt x="89" y="232"/>
                    </a:cubicBezTo>
                    <a:cubicBezTo>
                      <a:pt x="89" y="232"/>
                      <a:pt x="89" y="232"/>
                      <a:pt x="89" y="232"/>
                    </a:cubicBezTo>
                    <a:cubicBezTo>
                      <a:pt x="89" y="232"/>
                      <a:pt x="89" y="232"/>
                      <a:pt x="89" y="232"/>
                    </a:cubicBezTo>
                    <a:cubicBezTo>
                      <a:pt x="89" y="232"/>
                      <a:pt x="89" y="232"/>
                      <a:pt x="89" y="232"/>
                    </a:cubicBezTo>
                    <a:cubicBezTo>
                      <a:pt x="89" y="232"/>
                      <a:pt x="89" y="232"/>
                      <a:pt x="89" y="232"/>
                    </a:cubicBezTo>
                    <a:cubicBezTo>
                      <a:pt x="89" y="231"/>
                      <a:pt x="89" y="231"/>
                      <a:pt x="89" y="231"/>
                    </a:cubicBezTo>
                    <a:cubicBezTo>
                      <a:pt x="89" y="231"/>
                      <a:pt x="89"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1"/>
                      <a:pt x="90" y="231"/>
                    </a:cubicBezTo>
                    <a:cubicBezTo>
                      <a:pt x="90" y="231"/>
                      <a:pt x="90" y="230"/>
                      <a:pt x="89" y="230"/>
                    </a:cubicBezTo>
                    <a:cubicBezTo>
                      <a:pt x="89" y="230"/>
                      <a:pt x="89" y="230"/>
                      <a:pt x="89" y="230"/>
                    </a:cubicBezTo>
                    <a:cubicBezTo>
                      <a:pt x="89" y="230"/>
                      <a:pt x="89" y="230"/>
                      <a:pt x="89" y="230"/>
                    </a:cubicBezTo>
                    <a:cubicBezTo>
                      <a:pt x="89" y="230"/>
                      <a:pt x="89" y="230"/>
                      <a:pt x="89" y="230"/>
                    </a:cubicBezTo>
                    <a:cubicBezTo>
                      <a:pt x="89" y="230"/>
                      <a:pt x="88" y="230"/>
                      <a:pt x="88" y="230"/>
                    </a:cubicBezTo>
                    <a:cubicBezTo>
                      <a:pt x="88" y="230"/>
                      <a:pt x="88" y="230"/>
                      <a:pt x="88" y="230"/>
                    </a:cubicBezTo>
                    <a:cubicBezTo>
                      <a:pt x="89" y="230"/>
                      <a:pt x="89" y="230"/>
                      <a:pt x="89" y="230"/>
                    </a:cubicBezTo>
                    <a:cubicBezTo>
                      <a:pt x="89" y="230"/>
                      <a:pt x="89" y="230"/>
                      <a:pt x="89" y="230"/>
                    </a:cubicBezTo>
                    <a:cubicBezTo>
                      <a:pt x="89" y="230"/>
                      <a:pt x="89" y="230"/>
                      <a:pt x="89" y="230"/>
                    </a:cubicBezTo>
                    <a:cubicBezTo>
                      <a:pt x="89" y="230"/>
                      <a:pt x="89" y="230"/>
                      <a:pt x="89" y="230"/>
                    </a:cubicBezTo>
                    <a:cubicBezTo>
                      <a:pt x="89" y="230"/>
                      <a:pt x="89" y="230"/>
                      <a:pt x="89" y="230"/>
                    </a:cubicBezTo>
                    <a:cubicBezTo>
                      <a:pt x="89" y="230"/>
                      <a:pt x="89" y="230"/>
                      <a:pt x="89" y="230"/>
                    </a:cubicBezTo>
                    <a:cubicBezTo>
                      <a:pt x="89" y="230"/>
                      <a:pt x="89" y="230"/>
                      <a:pt x="89" y="230"/>
                    </a:cubicBezTo>
                    <a:cubicBezTo>
                      <a:pt x="89" y="229"/>
                      <a:pt x="89" y="229"/>
                      <a:pt x="89" y="229"/>
                    </a:cubicBezTo>
                    <a:cubicBezTo>
                      <a:pt x="89" y="229"/>
                      <a:pt x="89"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9"/>
                      <a:pt x="88" y="229"/>
                      <a:pt x="88" y="229"/>
                    </a:cubicBezTo>
                    <a:cubicBezTo>
                      <a:pt x="88" y="228"/>
                      <a:pt x="88" y="228"/>
                      <a:pt x="88" y="228"/>
                    </a:cubicBezTo>
                    <a:cubicBezTo>
                      <a:pt x="88" y="228"/>
                      <a:pt x="88" y="228"/>
                      <a:pt x="88" y="228"/>
                    </a:cubicBezTo>
                    <a:cubicBezTo>
                      <a:pt x="88" y="228"/>
                      <a:pt x="88" y="228"/>
                      <a:pt x="88" y="228"/>
                    </a:cubicBezTo>
                    <a:cubicBezTo>
                      <a:pt x="88" y="228"/>
                      <a:pt x="88" y="228"/>
                      <a:pt x="88" y="228"/>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7"/>
                      <a:pt x="88" y="227"/>
                      <a:pt x="88" y="227"/>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6"/>
                      <a:pt x="88" y="226"/>
                    </a:cubicBezTo>
                    <a:cubicBezTo>
                      <a:pt x="88" y="226"/>
                      <a:pt x="88" y="225"/>
                      <a:pt x="88" y="225"/>
                    </a:cubicBezTo>
                    <a:cubicBezTo>
                      <a:pt x="88" y="225"/>
                      <a:pt x="88" y="225"/>
                      <a:pt x="88" y="225"/>
                    </a:cubicBezTo>
                    <a:cubicBezTo>
                      <a:pt x="88" y="225"/>
                      <a:pt x="88" y="225"/>
                      <a:pt x="88" y="225"/>
                    </a:cubicBezTo>
                    <a:cubicBezTo>
                      <a:pt x="88" y="225"/>
                      <a:pt x="88" y="225"/>
                      <a:pt x="88" y="225"/>
                    </a:cubicBezTo>
                    <a:cubicBezTo>
                      <a:pt x="88" y="225"/>
                      <a:pt x="88" y="225"/>
                      <a:pt x="88" y="225"/>
                    </a:cubicBezTo>
                    <a:cubicBezTo>
                      <a:pt x="88" y="225"/>
                      <a:pt x="88" y="225"/>
                      <a:pt x="88" y="225"/>
                    </a:cubicBezTo>
                    <a:cubicBezTo>
                      <a:pt x="88" y="225"/>
                      <a:pt x="88" y="225"/>
                      <a:pt x="88" y="225"/>
                    </a:cubicBezTo>
                    <a:cubicBezTo>
                      <a:pt x="88" y="225"/>
                      <a:pt x="88" y="225"/>
                      <a:pt x="88" y="224"/>
                    </a:cubicBezTo>
                    <a:cubicBezTo>
                      <a:pt x="88" y="224"/>
                      <a:pt x="88" y="224"/>
                      <a:pt x="88" y="224"/>
                    </a:cubicBezTo>
                    <a:cubicBezTo>
                      <a:pt x="88" y="224"/>
                      <a:pt x="88" y="224"/>
                      <a:pt x="88" y="224"/>
                    </a:cubicBezTo>
                    <a:cubicBezTo>
                      <a:pt x="88" y="224"/>
                      <a:pt x="88" y="224"/>
                      <a:pt x="88" y="224"/>
                    </a:cubicBezTo>
                    <a:cubicBezTo>
                      <a:pt x="88" y="224"/>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3"/>
                      <a:pt x="88" y="223"/>
                    </a:cubicBezTo>
                    <a:cubicBezTo>
                      <a:pt x="88" y="223"/>
                      <a:pt x="88" y="222"/>
                      <a:pt x="88" y="222"/>
                    </a:cubicBezTo>
                    <a:cubicBezTo>
                      <a:pt x="88" y="222"/>
                      <a:pt x="88" y="222"/>
                      <a:pt x="88" y="222"/>
                    </a:cubicBezTo>
                    <a:cubicBezTo>
                      <a:pt x="88" y="222"/>
                      <a:pt x="88" y="222"/>
                      <a:pt x="87" y="222"/>
                    </a:cubicBezTo>
                    <a:cubicBezTo>
                      <a:pt x="87" y="222"/>
                      <a:pt x="87" y="222"/>
                      <a:pt x="87" y="222"/>
                    </a:cubicBezTo>
                    <a:cubicBezTo>
                      <a:pt x="87" y="222"/>
                      <a:pt x="87" y="222"/>
                      <a:pt x="87" y="222"/>
                    </a:cubicBezTo>
                    <a:cubicBezTo>
                      <a:pt x="87" y="222"/>
                      <a:pt x="87" y="222"/>
                      <a:pt x="87" y="222"/>
                    </a:cubicBezTo>
                    <a:cubicBezTo>
                      <a:pt x="87" y="222"/>
                      <a:pt x="87" y="222"/>
                      <a:pt x="87" y="222"/>
                    </a:cubicBezTo>
                    <a:cubicBezTo>
                      <a:pt x="87" y="222"/>
                      <a:pt x="87" y="222"/>
                      <a:pt x="87" y="222"/>
                    </a:cubicBezTo>
                    <a:cubicBezTo>
                      <a:pt x="87" y="222"/>
                      <a:pt x="87" y="222"/>
                      <a:pt x="87" y="222"/>
                    </a:cubicBezTo>
                    <a:cubicBezTo>
                      <a:pt x="86" y="222"/>
                      <a:pt x="86" y="222"/>
                      <a:pt x="86" y="222"/>
                    </a:cubicBezTo>
                    <a:cubicBezTo>
                      <a:pt x="86" y="222"/>
                      <a:pt x="86" y="222"/>
                      <a:pt x="86" y="222"/>
                    </a:cubicBezTo>
                    <a:cubicBezTo>
                      <a:pt x="86" y="221"/>
                      <a:pt x="86" y="221"/>
                      <a:pt x="86" y="221"/>
                    </a:cubicBezTo>
                    <a:cubicBezTo>
                      <a:pt x="86" y="221"/>
                      <a:pt x="86" y="221"/>
                      <a:pt x="86" y="221"/>
                    </a:cubicBezTo>
                    <a:cubicBezTo>
                      <a:pt x="86" y="221"/>
                      <a:pt x="86" y="221"/>
                      <a:pt x="86" y="221"/>
                    </a:cubicBezTo>
                    <a:cubicBezTo>
                      <a:pt x="86" y="221"/>
                      <a:pt x="85" y="221"/>
                      <a:pt x="85" y="221"/>
                    </a:cubicBezTo>
                    <a:cubicBezTo>
                      <a:pt x="85" y="221"/>
                      <a:pt x="85" y="221"/>
                      <a:pt x="85" y="221"/>
                    </a:cubicBezTo>
                    <a:cubicBezTo>
                      <a:pt x="85" y="221"/>
                      <a:pt x="85" y="221"/>
                      <a:pt x="85" y="221"/>
                    </a:cubicBezTo>
                    <a:cubicBezTo>
                      <a:pt x="85" y="221"/>
                      <a:pt x="85" y="221"/>
                      <a:pt x="85" y="221"/>
                    </a:cubicBezTo>
                    <a:cubicBezTo>
                      <a:pt x="85" y="221"/>
                      <a:pt x="85" y="220"/>
                      <a:pt x="85" y="220"/>
                    </a:cubicBezTo>
                    <a:cubicBezTo>
                      <a:pt x="85" y="220"/>
                      <a:pt x="85" y="220"/>
                      <a:pt x="85" y="220"/>
                    </a:cubicBezTo>
                    <a:cubicBezTo>
                      <a:pt x="85" y="220"/>
                      <a:pt x="85" y="220"/>
                      <a:pt x="85" y="220"/>
                    </a:cubicBezTo>
                    <a:cubicBezTo>
                      <a:pt x="85" y="220"/>
                      <a:pt x="85" y="220"/>
                      <a:pt x="85" y="220"/>
                    </a:cubicBezTo>
                    <a:cubicBezTo>
                      <a:pt x="85" y="220"/>
                      <a:pt x="85" y="220"/>
                      <a:pt x="85" y="220"/>
                    </a:cubicBezTo>
                    <a:cubicBezTo>
                      <a:pt x="85" y="220"/>
                      <a:pt x="85" y="220"/>
                      <a:pt x="85" y="220"/>
                    </a:cubicBezTo>
                    <a:cubicBezTo>
                      <a:pt x="85" y="220"/>
                      <a:pt x="85" y="220"/>
                      <a:pt x="85" y="220"/>
                    </a:cubicBezTo>
                    <a:cubicBezTo>
                      <a:pt x="85" y="219"/>
                      <a:pt x="85" y="219"/>
                      <a:pt x="85" y="219"/>
                    </a:cubicBezTo>
                    <a:cubicBezTo>
                      <a:pt x="85" y="219"/>
                      <a:pt x="85" y="219"/>
                      <a:pt x="85" y="219"/>
                    </a:cubicBezTo>
                    <a:cubicBezTo>
                      <a:pt x="85" y="219"/>
                      <a:pt x="85" y="219"/>
                      <a:pt x="85" y="219"/>
                    </a:cubicBezTo>
                    <a:cubicBezTo>
                      <a:pt x="85" y="219"/>
                      <a:pt x="85" y="219"/>
                      <a:pt x="85" y="219"/>
                    </a:cubicBezTo>
                    <a:cubicBezTo>
                      <a:pt x="85" y="219"/>
                      <a:pt x="85" y="219"/>
                      <a:pt x="85" y="219"/>
                    </a:cubicBezTo>
                    <a:cubicBezTo>
                      <a:pt x="85" y="219"/>
                      <a:pt x="85" y="219"/>
                      <a:pt x="85" y="219"/>
                    </a:cubicBezTo>
                    <a:cubicBezTo>
                      <a:pt x="85" y="219"/>
                      <a:pt x="85" y="219"/>
                      <a:pt x="85" y="219"/>
                    </a:cubicBezTo>
                    <a:cubicBezTo>
                      <a:pt x="85" y="219"/>
                      <a:pt x="85" y="219"/>
                      <a:pt x="85" y="218"/>
                    </a:cubicBezTo>
                    <a:cubicBezTo>
                      <a:pt x="85" y="218"/>
                      <a:pt x="85" y="218"/>
                      <a:pt x="85" y="218"/>
                    </a:cubicBezTo>
                    <a:cubicBezTo>
                      <a:pt x="85" y="218"/>
                      <a:pt x="85" y="218"/>
                      <a:pt x="86" y="218"/>
                    </a:cubicBezTo>
                    <a:cubicBezTo>
                      <a:pt x="86" y="218"/>
                      <a:pt x="86" y="218"/>
                      <a:pt x="86" y="218"/>
                    </a:cubicBezTo>
                    <a:cubicBezTo>
                      <a:pt x="86" y="218"/>
                      <a:pt x="86" y="218"/>
                      <a:pt x="86" y="218"/>
                    </a:cubicBezTo>
                    <a:cubicBezTo>
                      <a:pt x="86" y="218"/>
                      <a:pt x="86" y="218"/>
                      <a:pt x="86" y="218"/>
                    </a:cubicBezTo>
                    <a:cubicBezTo>
                      <a:pt x="86" y="218"/>
                      <a:pt x="86" y="218"/>
                      <a:pt x="86" y="218"/>
                    </a:cubicBezTo>
                    <a:cubicBezTo>
                      <a:pt x="86" y="218"/>
                      <a:pt x="86" y="218"/>
                      <a:pt x="86" y="217"/>
                    </a:cubicBezTo>
                    <a:cubicBezTo>
                      <a:pt x="86" y="217"/>
                      <a:pt x="86" y="217"/>
                      <a:pt x="86" y="217"/>
                    </a:cubicBezTo>
                    <a:cubicBezTo>
                      <a:pt x="86" y="217"/>
                      <a:pt x="85" y="217"/>
                      <a:pt x="85" y="216"/>
                    </a:cubicBezTo>
                    <a:cubicBezTo>
                      <a:pt x="85" y="216"/>
                      <a:pt x="85" y="216"/>
                      <a:pt x="85" y="216"/>
                    </a:cubicBezTo>
                    <a:cubicBezTo>
                      <a:pt x="85" y="216"/>
                      <a:pt x="85" y="216"/>
                      <a:pt x="85" y="216"/>
                    </a:cubicBezTo>
                    <a:cubicBezTo>
                      <a:pt x="85" y="216"/>
                      <a:pt x="85" y="216"/>
                      <a:pt x="85" y="215"/>
                    </a:cubicBezTo>
                    <a:cubicBezTo>
                      <a:pt x="85" y="215"/>
                      <a:pt x="85" y="215"/>
                      <a:pt x="85" y="215"/>
                    </a:cubicBezTo>
                    <a:cubicBezTo>
                      <a:pt x="85" y="215"/>
                      <a:pt x="85" y="215"/>
                      <a:pt x="85" y="215"/>
                    </a:cubicBezTo>
                    <a:cubicBezTo>
                      <a:pt x="85" y="215"/>
                      <a:pt x="85" y="215"/>
                      <a:pt x="85" y="215"/>
                    </a:cubicBezTo>
                    <a:cubicBezTo>
                      <a:pt x="85" y="215"/>
                      <a:pt x="85" y="215"/>
                      <a:pt x="85" y="215"/>
                    </a:cubicBezTo>
                    <a:cubicBezTo>
                      <a:pt x="85" y="215"/>
                      <a:pt x="85" y="215"/>
                      <a:pt x="85" y="215"/>
                    </a:cubicBezTo>
                    <a:cubicBezTo>
                      <a:pt x="85" y="215"/>
                      <a:pt x="85" y="215"/>
                      <a:pt x="85" y="215"/>
                    </a:cubicBezTo>
                    <a:cubicBezTo>
                      <a:pt x="85" y="215"/>
                      <a:pt x="85" y="215"/>
                      <a:pt x="85" y="215"/>
                    </a:cubicBezTo>
                    <a:cubicBezTo>
                      <a:pt x="85" y="215"/>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6" y="214"/>
                      <a:pt x="86" y="214"/>
                    </a:cubicBezTo>
                    <a:cubicBezTo>
                      <a:pt x="86" y="214"/>
                      <a:pt x="86" y="214"/>
                      <a:pt x="86" y="214"/>
                    </a:cubicBezTo>
                    <a:cubicBezTo>
                      <a:pt x="86" y="214"/>
                      <a:pt x="86" y="214"/>
                      <a:pt x="86" y="214"/>
                    </a:cubicBezTo>
                    <a:cubicBezTo>
                      <a:pt x="86" y="214"/>
                      <a:pt x="86" y="214"/>
                      <a:pt x="86" y="214"/>
                    </a:cubicBezTo>
                    <a:cubicBezTo>
                      <a:pt x="86" y="214"/>
                      <a:pt x="86" y="214"/>
                      <a:pt x="86" y="214"/>
                    </a:cubicBezTo>
                    <a:cubicBezTo>
                      <a:pt x="86" y="214"/>
                      <a:pt x="86" y="214"/>
                      <a:pt x="86" y="214"/>
                    </a:cubicBezTo>
                    <a:cubicBezTo>
                      <a:pt x="86" y="213"/>
                      <a:pt x="86" y="213"/>
                      <a:pt x="86"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3"/>
                      <a:pt x="85" y="213"/>
                      <a:pt x="85" y="213"/>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4"/>
                      <a:pt x="85" y="214"/>
                      <a:pt x="85" y="214"/>
                    </a:cubicBezTo>
                    <a:cubicBezTo>
                      <a:pt x="85" y="213"/>
                      <a:pt x="85" y="213"/>
                      <a:pt x="85" y="213"/>
                    </a:cubicBezTo>
                    <a:cubicBezTo>
                      <a:pt x="85" y="213"/>
                      <a:pt x="84" y="213"/>
                      <a:pt x="84" y="213"/>
                    </a:cubicBezTo>
                    <a:cubicBezTo>
                      <a:pt x="84" y="213"/>
                      <a:pt x="84" y="213"/>
                      <a:pt x="84" y="213"/>
                    </a:cubicBezTo>
                    <a:cubicBezTo>
                      <a:pt x="84" y="213"/>
                      <a:pt x="84" y="213"/>
                      <a:pt x="84" y="213"/>
                    </a:cubicBezTo>
                    <a:cubicBezTo>
                      <a:pt x="84" y="213"/>
                      <a:pt x="84" y="213"/>
                      <a:pt x="84" y="213"/>
                    </a:cubicBezTo>
                    <a:cubicBezTo>
                      <a:pt x="84" y="213"/>
                      <a:pt x="84" y="213"/>
                      <a:pt x="84" y="213"/>
                    </a:cubicBezTo>
                    <a:cubicBezTo>
                      <a:pt x="84" y="213"/>
                      <a:pt x="84" y="213"/>
                      <a:pt x="84" y="213"/>
                    </a:cubicBezTo>
                    <a:cubicBezTo>
                      <a:pt x="84" y="213"/>
                      <a:pt x="84" y="213"/>
                      <a:pt x="84" y="213"/>
                    </a:cubicBezTo>
                    <a:cubicBezTo>
                      <a:pt x="84" y="213"/>
                      <a:pt x="84" y="213"/>
                      <a:pt x="84" y="213"/>
                    </a:cubicBezTo>
                    <a:cubicBezTo>
                      <a:pt x="84" y="213"/>
                      <a:pt x="84" y="213"/>
                      <a:pt x="83" y="213"/>
                    </a:cubicBezTo>
                    <a:cubicBezTo>
                      <a:pt x="83" y="213"/>
                      <a:pt x="83" y="212"/>
                      <a:pt x="83" y="212"/>
                    </a:cubicBezTo>
                    <a:cubicBezTo>
                      <a:pt x="83" y="212"/>
                      <a:pt x="83" y="212"/>
                      <a:pt x="83" y="212"/>
                    </a:cubicBezTo>
                    <a:cubicBezTo>
                      <a:pt x="83" y="212"/>
                      <a:pt x="83" y="212"/>
                      <a:pt x="83" y="212"/>
                    </a:cubicBezTo>
                    <a:cubicBezTo>
                      <a:pt x="83" y="212"/>
                      <a:pt x="83" y="212"/>
                      <a:pt x="83" y="212"/>
                    </a:cubicBezTo>
                    <a:cubicBezTo>
                      <a:pt x="83" y="212"/>
                      <a:pt x="83" y="212"/>
                      <a:pt x="83" y="212"/>
                    </a:cubicBezTo>
                    <a:cubicBezTo>
                      <a:pt x="83" y="212"/>
                      <a:pt x="83" y="212"/>
                      <a:pt x="83" y="212"/>
                    </a:cubicBezTo>
                    <a:cubicBezTo>
                      <a:pt x="83" y="212"/>
                      <a:pt x="83" y="212"/>
                      <a:pt x="83" y="212"/>
                    </a:cubicBezTo>
                    <a:cubicBezTo>
                      <a:pt x="83" y="212"/>
                      <a:pt x="83" y="212"/>
                      <a:pt x="83" y="212"/>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3" y="211"/>
                    </a:cubicBezTo>
                    <a:cubicBezTo>
                      <a:pt x="83" y="211"/>
                      <a:pt x="83"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4" y="211"/>
                      <a:pt x="84" y="211"/>
                      <a:pt x="84"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5" y="211"/>
                    </a:cubicBezTo>
                    <a:cubicBezTo>
                      <a:pt x="85" y="211"/>
                      <a:pt x="85" y="211"/>
                      <a:pt x="86" y="211"/>
                    </a:cubicBezTo>
                    <a:cubicBezTo>
                      <a:pt x="86" y="211"/>
                      <a:pt x="86" y="211"/>
                      <a:pt x="86" y="211"/>
                    </a:cubicBezTo>
                    <a:cubicBezTo>
                      <a:pt x="86" y="211"/>
                      <a:pt x="86" y="211"/>
                      <a:pt x="86" y="211"/>
                    </a:cubicBezTo>
                    <a:cubicBezTo>
                      <a:pt x="86" y="211"/>
                      <a:pt x="86" y="211"/>
                      <a:pt x="86" y="210"/>
                    </a:cubicBezTo>
                    <a:cubicBezTo>
                      <a:pt x="86" y="210"/>
                      <a:pt x="86" y="210"/>
                      <a:pt x="86" y="210"/>
                    </a:cubicBezTo>
                    <a:cubicBezTo>
                      <a:pt x="86" y="210"/>
                      <a:pt x="85" y="210"/>
                      <a:pt x="85" y="210"/>
                    </a:cubicBezTo>
                    <a:cubicBezTo>
                      <a:pt x="85" y="210"/>
                      <a:pt x="85" y="210"/>
                      <a:pt x="85" y="210"/>
                    </a:cubicBezTo>
                    <a:cubicBezTo>
                      <a:pt x="85" y="210"/>
                      <a:pt x="85" y="210"/>
                      <a:pt x="85" y="210"/>
                    </a:cubicBezTo>
                    <a:cubicBezTo>
                      <a:pt x="85" y="210"/>
                      <a:pt x="85" y="210"/>
                      <a:pt x="85" y="210"/>
                    </a:cubicBezTo>
                    <a:cubicBezTo>
                      <a:pt x="85" y="210"/>
                      <a:pt x="85" y="210"/>
                      <a:pt x="85" y="210"/>
                    </a:cubicBezTo>
                    <a:cubicBezTo>
                      <a:pt x="85" y="210"/>
                      <a:pt x="85" y="210"/>
                      <a:pt x="85" y="210"/>
                    </a:cubicBezTo>
                    <a:cubicBezTo>
                      <a:pt x="85" y="210"/>
                      <a:pt x="85" y="210"/>
                      <a:pt x="85" y="210"/>
                    </a:cubicBezTo>
                    <a:cubicBezTo>
                      <a:pt x="85" y="209"/>
                      <a:pt x="85" y="209"/>
                      <a:pt x="85" y="209"/>
                    </a:cubicBezTo>
                    <a:cubicBezTo>
                      <a:pt x="85" y="209"/>
                      <a:pt x="85" y="209"/>
                      <a:pt x="85" y="209"/>
                    </a:cubicBezTo>
                    <a:cubicBezTo>
                      <a:pt x="85" y="209"/>
                      <a:pt x="85" y="209"/>
                      <a:pt x="85" y="209"/>
                    </a:cubicBezTo>
                    <a:cubicBezTo>
                      <a:pt x="85" y="209"/>
                      <a:pt x="85" y="209"/>
                      <a:pt x="85" y="209"/>
                    </a:cubicBezTo>
                    <a:cubicBezTo>
                      <a:pt x="85" y="209"/>
                      <a:pt x="85" y="209"/>
                      <a:pt x="85" y="209"/>
                    </a:cubicBezTo>
                    <a:cubicBezTo>
                      <a:pt x="85" y="209"/>
                      <a:pt x="85" y="209"/>
                      <a:pt x="85" y="209"/>
                    </a:cubicBezTo>
                    <a:cubicBezTo>
                      <a:pt x="85" y="209"/>
                      <a:pt x="85" y="209"/>
                      <a:pt x="85" y="209"/>
                    </a:cubicBezTo>
                    <a:cubicBezTo>
                      <a:pt x="85" y="209"/>
                      <a:pt x="85" y="209"/>
                      <a:pt x="85" y="209"/>
                    </a:cubicBezTo>
                    <a:cubicBezTo>
                      <a:pt x="85" y="209"/>
                      <a:pt x="85" y="209"/>
                      <a:pt x="85" y="208"/>
                    </a:cubicBezTo>
                    <a:cubicBezTo>
                      <a:pt x="85" y="208"/>
                      <a:pt x="85" y="208"/>
                      <a:pt x="85" y="208"/>
                    </a:cubicBezTo>
                    <a:cubicBezTo>
                      <a:pt x="85" y="208"/>
                      <a:pt x="85" y="208"/>
                      <a:pt x="85" y="208"/>
                    </a:cubicBezTo>
                    <a:cubicBezTo>
                      <a:pt x="85" y="208"/>
                      <a:pt x="84" y="208"/>
                      <a:pt x="84" y="207"/>
                    </a:cubicBezTo>
                    <a:cubicBezTo>
                      <a:pt x="84" y="207"/>
                      <a:pt x="84" y="207"/>
                      <a:pt x="84" y="207"/>
                    </a:cubicBezTo>
                    <a:cubicBezTo>
                      <a:pt x="84" y="207"/>
                      <a:pt x="84" y="207"/>
                      <a:pt x="84" y="207"/>
                    </a:cubicBezTo>
                    <a:cubicBezTo>
                      <a:pt x="84" y="207"/>
                      <a:pt x="84" y="207"/>
                      <a:pt x="84" y="207"/>
                    </a:cubicBezTo>
                    <a:cubicBezTo>
                      <a:pt x="84" y="207"/>
                      <a:pt x="84" y="207"/>
                      <a:pt x="84" y="207"/>
                    </a:cubicBezTo>
                    <a:cubicBezTo>
                      <a:pt x="84" y="207"/>
                      <a:pt x="85" y="207"/>
                      <a:pt x="85" y="207"/>
                    </a:cubicBezTo>
                    <a:cubicBezTo>
                      <a:pt x="85" y="207"/>
                      <a:pt x="85" y="207"/>
                      <a:pt x="85" y="207"/>
                    </a:cubicBezTo>
                    <a:cubicBezTo>
                      <a:pt x="85" y="207"/>
                      <a:pt x="85" y="207"/>
                      <a:pt x="85" y="207"/>
                    </a:cubicBezTo>
                    <a:cubicBezTo>
                      <a:pt x="85" y="207"/>
                      <a:pt x="85" y="207"/>
                      <a:pt x="85" y="207"/>
                    </a:cubicBezTo>
                    <a:cubicBezTo>
                      <a:pt x="85" y="207"/>
                      <a:pt x="85" y="207"/>
                      <a:pt x="85" y="207"/>
                    </a:cubicBezTo>
                    <a:cubicBezTo>
                      <a:pt x="85" y="207"/>
                      <a:pt x="85" y="207"/>
                      <a:pt x="85" y="207"/>
                    </a:cubicBezTo>
                    <a:cubicBezTo>
                      <a:pt x="85" y="207"/>
                      <a:pt x="85" y="207"/>
                      <a:pt x="85" y="207"/>
                    </a:cubicBezTo>
                    <a:cubicBezTo>
                      <a:pt x="85" y="207"/>
                      <a:pt x="85" y="207"/>
                      <a:pt x="86" y="207"/>
                    </a:cubicBezTo>
                    <a:cubicBezTo>
                      <a:pt x="86" y="207"/>
                      <a:pt x="86" y="207"/>
                      <a:pt x="86" y="207"/>
                    </a:cubicBezTo>
                    <a:cubicBezTo>
                      <a:pt x="86" y="207"/>
                      <a:pt x="86" y="207"/>
                      <a:pt x="86" y="207"/>
                    </a:cubicBezTo>
                    <a:cubicBezTo>
                      <a:pt x="86" y="207"/>
                      <a:pt x="86" y="207"/>
                      <a:pt x="86" y="207"/>
                    </a:cubicBezTo>
                    <a:cubicBezTo>
                      <a:pt x="86" y="207"/>
                      <a:pt x="86" y="207"/>
                      <a:pt x="86" y="207"/>
                    </a:cubicBezTo>
                    <a:cubicBezTo>
                      <a:pt x="86" y="207"/>
                      <a:pt x="86" y="207"/>
                      <a:pt x="86" y="207"/>
                    </a:cubicBezTo>
                    <a:cubicBezTo>
                      <a:pt x="86" y="207"/>
                      <a:pt x="86" y="207"/>
                      <a:pt x="86" y="207"/>
                    </a:cubicBezTo>
                    <a:cubicBezTo>
                      <a:pt x="86" y="207"/>
                      <a:pt x="86" y="207"/>
                      <a:pt x="86" y="207"/>
                    </a:cubicBezTo>
                    <a:cubicBezTo>
                      <a:pt x="86" y="207"/>
                      <a:pt x="86" y="207"/>
                      <a:pt x="86" y="207"/>
                    </a:cubicBezTo>
                    <a:cubicBezTo>
                      <a:pt x="86" y="207"/>
                      <a:pt x="87" y="207"/>
                      <a:pt x="87" y="207"/>
                    </a:cubicBezTo>
                    <a:cubicBezTo>
                      <a:pt x="87" y="207"/>
                      <a:pt x="87" y="207"/>
                      <a:pt x="87" y="207"/>
                    </a:cubicBezTo>
                    <a:cubicBezTo>
                      <a:pt x="87" y="207"/>
                      <a:pt x="87" y="207"/>
                      <a:pt x="87" y="207"/>
                    </a:cubicBezTo>
                    <a:cubicBezTo>
                      <a:pt x="87" y="207"/>
                      <a:pt x="87" y="207"/>
                      <a:pt x="87" y="207"/>
                    </a:cubicBezTo>
                    <a:cubicBezTo>
                      <a:pt x="87" y="207"/>
                      <a:pt x="87" y="207"/>
                      <a:pt x="87" y="207"/>
                    </a:cubicBezTo>
                    <a:cubicBezTo>
                      <a:pt x="87" y="207"/>
                      <a:pt x="87" y="207"/>
                      <a:pt x="88" y="207"/>
                    </a:cubicBezTo>
                    <a:cubicBezTo>
                      <a:pt x="88" y="207"/>
                      <a:pt x="88" y="206"/>
                      <a:pt x="88" y="206"/>
                    </a:cubicBezTo>
                    <a:cubicBezTo>
                      <a:pt x="88" y="206"/>
                      <a:pt x="88" y="206"/>
                      <a:pt x="88" y="206"/>
                    </a:cubicBezTo>
                    <a:cubicBezTo>
                      <a:pt x="88" y="206"/>
                      <a:pt x="88" y="206"/>
                      <a:pt x="88" y="206"/>
                    </a:cubicBezTo>
                    <a:cubicBezTo>
                      <a:pt x="88" y="206"/>
                      <a:pt x="88" y="206"/>
                      <a:pt x="88" y="206"/>
                    </a:cubicBezTo>
                    <a:cubicBezTo>
                      <a:pt x="88" y="206"/>
                      <a:pt x="89" y="206"/>
                      <a:pt x="89" y="206"/>
                    </a:cubicBezTo>
                    <a:cubicBezTo>
                      <a:pt x="89" y="206"/>
                      <a:pt x="89" y="206"/>
                      <a:pt x="89" y="206"/>
                    </a:cubicBezTo>
                    <a:cubicBezTo>
                      <a:pt x="89" y="206"/>
                      <a:pt x="89" y="206"/>
                      <a:pt x="89" y="206"/>
                    </a:cubicBezTo>
                    <a:cubicBezTo>
                      <a:pt x="89" y="206"/>
                      <a:pt x="89" y="206"/>
                      <a:pt x="89" y="206"/>
                    </a:cubicBezTo>
                    <a:cubicBezTo>
                      <a:pt x="89" y="205"/>
                      <a:pt x="89" y="205"/>
                      <a:pt x="89" y="205"/>
                    </a:cubicBezTo>
                    <a:cubicBezTo>
                      <a:pt x="89" y="205"/>
                      <a:pt x="89" y="205"/>
                      <a:pt x="89" y="205"/>
                    </a:cubicBezTo>
                    <a:cubicBezTo>
                      <a:pt x="89" y="205"/>
                      <a:pt x="89" y="205"/>
                      <a:pt x="89" y="205"/>
                    </a:cubicBezTo>
                    <a:cubicBezTo>
                      <a:pt x="89" y="205"/>
                      <a:pt x="89" y="205"/>
                      <a:pt x="89" y="205"/>
                    </a:cubicBezTo>
                    <a:cubicBezTo>
                      <a:pt x="89" y="205"/>
                      <a:pt x="89" y="205"/>
                      <a:pt x="89" y="205"/>
                    </a:cubicBezTo>
                    <a:cubicBezTo>
                      <a:pt x="89" y="205"/>
                      <a:pt x="89" y="205"/>
                      <a:pt x="89" y="205"/>
                    </a:cubicBezTo>
                    <a:cubicBezTo>
                      <a:pt x="89" y="205"/>
                      <a:pt x="89" y="204"/>
                      <a:pt x="89" y="204"/>
                    </a:cubicBezTo>
                    <a:cubicBezTo>
                      <a:pt x="89" y="204"/>
                      <a:pt x="89" y="204"/>
                      <a:pt x="89" y="204"/>
                    </a:cubicBezTo>
                    <a:cubicBezTo>
                      <a:pt x="89" y="204"/>
                      <a:pt x="89" y="204"/>
                      <a:pt x="89" y="204"/>
                    </a:cubicBezTo>
                    <a:cubicBezTo>
                      <a:pt x="89" y="204"/>
                      <a:pt x="89" y="204"/>
                      <a:pt x="89" y="203"/>
                    </a:cubicBezTo>
                    <a:cubicBezTo>
                      <a:pt x="89" y="203"/>
                      <a:pt x="89" y="203"/>
                      <a:pt x="89" y="203"/>
                    </a:cubicBezTo>
                    <a:cubicBezTo>
                      <a:pt x="89" y="203"/>
                      <a:pt x="89" y="203"/>
                      <a:pt x="89" y="203"/>
                    </a:cubicBezTo>
                    <a:cubicBezTo>
                      <a:pt x="89" y="202"/>
                      <a:pt x="89" y="202"/>
                      <a:pt x="89" y="202"/>
                    </a:cubicBezTo>
                    <a:cubicBezTo>
                      <a:pt x="89" y="202"/>
                      <a:pt x="89" y="202"/>
                      <a:pt x="89" y="202"/>
                    </a:cubicBezTo>
                    <a:cubicBezTo>
                      <a:pt x="89" y="202"/>
                      <a:pt x="89" y="202"/>
                      <a:pt x="89" y="202"/>
                    </a:cubicBezTo>
                    <a:cubicBezTo>
                      <a:pt x="89" y="202"/>
                      <a:pt x="89" y="202"/>
                      <a:pt x="88" y="202"/>
                    </a:cubicBezTo>
                    <a:cubicBezTo>
                      <a:pt x="88" y="202"/>
                      <a:pt x="88" y="202"/>
                      <a:pt x="88" y="202"/>
                    </a:cubicBezTo>
                    <a:cubicBezTo>
                      <a:pt x="88" y="202"/>
                      <a:pt x="88" y="202"/>
                      <a:pt x="88" y="202"/>
                    </a:cubicBezTo>
                    <a:cubicBezTo>
                      <a:pt x="88" y="202"/>
                      <a:pt x="88" y="202"/>
                      <a:pt x="88" y="202"/>
                    </a:cubicBezTo>
                    <a:cubicBezTo>
                      <a:pt x="88" y="202"/>
                      <a:pt x="88" y="202"/>
                      <a:pt x="88" y="202"/>
                    </a:cubicBezTo>
                    <a:cubicBezTo>
                      <a:pt x="88" y="202"/>
                      <a:pt x="88" y="202"/>
                      <a:pt x="88" y="202"/>
                    </a:cubicBezTo>
                    <a:cubicBezTo>
                      <a:pt x="88" y="202"/>
                      <a:pt x="88" y="202"/>
                      <a:pt x="88" y="202"/>
                    </a:cubicBezTo>
                    <a:cubicBezTo>
                      <a:pt x="88" y="202"/>
                      <a:pt x="88" y="201"/>
                      <a:pt x="88" y="201"/>
                    </a:cubicBezTo>
                    <a:cubicBezTo>
                      <a:pt x="88" y="201"/>
                      <a:pt x="88" y="201"/>
                      <a:pt x="88" y="201"/>
                    </a:cubicBezTo>
                    <a:cubicBezTo>
                      <a:pt x="88" y="201"/>
                      <a:pt x="88" y="201"/>
                      <a:pt x="88" y="201"/>
                    </a:cubicBezTo>
                    <a:cubicBezTo>
                      <a:pt x="88" y="201"/>
                      <a:pt x="88" y="201"/>
                      <a:pt x="88" y="201"/>
                    </a:cubicBezTo>
                    <a:cubicBezTo>
                      <a:pt x="88" y="201"/>
                      <a:pt x="88" y="201"/>
                      <a:pt x="88" y="201"/>
                    </a:cubicBezTo>
                    <a:cubicBezTo>
                      <a:pt x="88" y="200"/>
                      <a:pt x="87" y="200"/>
                      <a:pt x="87" y="200"/>
                    </a:cubicBezTo>
                    <a:cubicBezTo>
                      <a:pt x="87" y="200"/>
                      <a:pt x="87" y="200"/>
                      <a:pt x="87" y="200"/>
                    </a:cubicBezTo>
                    <a:cubicBezTo>
                      <a:pt x="87" y="200"/>
                      <a:pt x="87" y="200"/>
                      <a:pt x="87" y="200"/>
                    </a:cubicBezTo>
                    <a:cubicBezTo>
                      <a:pt x="87" y="200"/>
                      <a:pt x="87" y="200"/>
                      <a:pt x="87" y="200"/>
                    </a:cubicBezTo>
                    <a:cubicBezTo>
                      <a:pt x="87" y="200"/>
                      <a:pt x="87" y="200"/>
                      <a:pt x="87" y="200"/>
                    </a:cubicBezTo>
                    <a:cubicBezTo>
                      <a:pt x="87" y="200"/>
                      <a:pt x="87" y="200"/>
                      <a:pt x="87" y="200"/>
                    </a:cubicBezTo>
                    <a:cubicBezTo>
                      <a:pt x="87" y="200"/>
                      <a:pt x="87" y="200"/>
                      <a:pt x="87" y="200"/>
                    </a:cubicBezTo>
                    <a:cubicBezTo>
                      <a:pt x="86" y="200"/>
                      <a:pt x="86" y="200"/>
                      <a:pt x="86" y="200"/>
                    </a:cubicBezTo>
                    <a:cubicBezTo>
                      <a:pt x="86" y="200"/>
                      <a:pt x="86" y="200"/>
                      <a:pt x="86" y="200"/>
                    </a:cubicBezTo>
                    <a:cubicBezTo>
                      <a:pt x="86" y="200"/>
                      <a:pt x="86" y="200"/>
                      <a:pt x="86" y="200"/>
                    </a:cubicBezTo>
                    <a:cubicBezTo>
                      <a:pt x="86" y="200"/>
                      <a:pt x="86" y="199"/>
                      <a:pt x="86" y="199"/>
                    </a:cubicBezTo>
                    <a:cubicBezTo>
                      <a:pt x="86" y="199"/>
                      <a:pt x="86" y="199"/>
                      <a:pt x="86" y="199"/>
                    </a:cubicBezTo>
                    <a:cubicBezTo>
                      <a:pt x="86" y="199"/>
                      <a:pt x="86" y="199"/>
                      <a:pt x="86" y="199"/>
                    </a:cubicBezTo>
                    <a:cubicBezTo>
                      <a:pt x="86" y="199"/>
                      <a:pt x="85" y="199"/>
                      <a:pt x="85" y="199"/>
                    </a:cubicBezTo>
                    <a:cubicBezTo>
                      <a:pt x="85" y="199"/>
                      <a:pt x="85" y="199"/>
                      <a:pt x="85" y="199"/>
                    </a:cubicBezTo>
                    <a:cubicBezTo>
                      <a:pt x="85" y="199"/>
                      <a:pt x="85" y="199"/>
                      <a:pt x="85" y="199"/>
                    </a:cubicBezTo>
                    <a:cubicBezTo>
                      <a:pt x="85" y="199"/>
                      <a:pt x="85" y="199"/>
                      <a:pt x="85" y="198"/>
                    </a:cubicBezTo>
                    <a:cubicBezTo>
                      <a:pt x="85" y="198"/>
                      <a:pt x="85" y="198"/>
                      <a:pt x="85" y="198"/>
                    </a:cubicBezTo>
                    <a:cubicBezTo>
                      <a:pt x="85" y="198"/>
                      <a:pt x="85" y="198"/>
                      <a:pt x="85" y="198"/>
                    </a:cubicBezTo>
                    <a:cubicBezTo>
                      <a:pt x="85" y="198"/>
                      <a:pt x="85" y="198"/>
                      <a:pt x="85" y="198"/>
                    </a:cubicBezTo>
                    <a:cubicBezTo>
                      <a:pt x="85" y="198"/>
                      <a:pt x="85" y="197"/>
                      <a:pt x="85" y="197"/>
                    </a:cubicBezTo>
                    <a:cubicBezTo>
                      <a:pt x="85" y="197"/>
                      <a:pt x="85" y="197"/>
                      <a:pt x="85" y="197"/>
                    </a:cubicBezTo>
                    <a:cubicBezTo>
                      <a:pt x="85" y="197"/>
                      <a:pt x="85" y="197"/>
                      <a:pt x="85" y="197"/>
                    </a:cubicBezTo>
                    <a:cubicBezTo>
                      <a:pt x="85" y="197"/>
                      <a:pt x="85" y="197"/>
                      <a:pt x="85" y="197"/>
                    </a:cubicBezTo>
                    <a:cubicBezTo>
                      <a:pt x="85" y="197"/>
                      <a:pt x="85" y="197"/>
                      <a:pt x="85" y="197"/>
                    </a:cubicBezTo>
                    <a:cubicBezTo>
                      <a:pt x="85" y="197"/>
                      <a:pt x="85" y="197"/>
                      <a:pt x="85" y="197"/>
                    </a:cubicBezTo>
                    <a:cubicBezTo>
                      <a:pt x="85" y="197"/>
                      <a:pt x="85" y="197"/>
                      <a:pt x="85" y="198"/>
                    </a:cubicBezTo>
                    <a:cubicBezTo>
                      <a:pt x="85" y="198"/>
                      <a:pt x="85" y="198"/>
                      <a:pt x="85" y="198"/>
                    </a:cubicBezTo>
                    <a:cubicBezTo>
                      <a:pt x="85" y="198"/>
                      <a:pt x="85" y="198"/>
                      <a:pt x="85" y="198"/>
                    </a:cubicBezTo>
                    <a:cubicBezTo>
                      <a:pt x="85" y="198"/>
                      <a:pt x="85" y="198"/>
                      <a:pt x="85" y="198"/>
                    </a:cubicBezTo>
                    <a:cubicBezTo>
                      <a:pt x="85" y="198"/>
                      <a:pt x="85" y="198"/>
                      <a:pt x="86" y="198"/>
                    </a:cubicBezTo>
                    <a:cubicBezTo>
                      <a:pt x="86" y="199"/>
                      <a:pt x="86" y="199"/>
                      <a:pt x="86" y="199"/>
                    </a:cubicBezTo>
                    <a:cubicBezTo>
                      <a:pt x="86" y="199"/>
                      <a:pt x="86" y="199"/>
                      <a:pt x="86" y="199"/>
                    </a:cubicBezTo>
                    <a:cubicBezTo>
                      <a:pt x="86" y="199"/>
                      <a:pt x="86" y="199"/>
                      <a:pt x="86" y="199"/>
                    </a:cubicBezTo>
                    <a:cubicBezTo>
                      <a:pt x="86" y="199"/>
                      <a:pt x="86" y="199"/>
                      <a:pt x="86" y="199"/>
                    </a:cubicBezTo>
                    <a:cubicBezTo>
                      <a:pt x="86" y="199"/>
                      <a:pt x="87" y="199"/>
                      <a:pt x="87" y="199"/>
                    </a:cubicBezTo>
                    <a:cubicBezTo>
                      <a:pt x="87" y="199"/>
                      <a:pt x="87" y="199"/>
                      <a:pt x="87" y="199"/>
                    </a:cubicBezTo>
                    <a:cubicBezTo>
                      <a:pt x="87" y="199"/>
                      <a:pt x="87" y="199"/>
                      <a:pt x="87" y="199"/>
                    </a:cubicBezTo>
                    <a:cubicBezTo>
                      <a:pt x="87" y="199"/>
                      <a:pt x="87" y="199"/>
                      <a:pt x="87" y="199"/>
                    </a:cubicBezTo>
                    <a:cubicBezTo>
                      <a:pt x="87" y="199"/>
                      <a:pt x="87" y="199"/>
                      <a:pt x="87" y="199"/>
                    </a:cubicBezTo>
                    <a:cubicBezTo>
                      <a:pt x="87" y="199"/>
                      <a:pt x="87" y="199"/>
                      <a:pt x="88" y="200"/>
                    </a:cubicBezTo>
                    <a:cubicBezTo>
                      <a:pt x="88" y="200"/>
                      <a:pt x="88" y="200"/>
                      <a:pt x="88" y="200"/>
                    </a:cubicBezTo>
                    <a:cubicBezTo>
                      <a:pt x="88" y="200"/>
                      <a:pt x="88" y="200"/>
                      <a:pt x="88" y="200"/>
                    </a:cubicBezTo>
                    <a:cubicBezTo>
                      <a:pt x="88" y="200"/>
                      <a:pt x="88" y="200"/>
                      <a:pt x="88" y="200"/>
                    </a:cubicBezTo>
                    <a:cubicBezTo>
                      <a:pt x="88" y="200"/>
                      <a:pt x="89" y="200"/>
                      <a:pt x="89" y="200"/>
                    </a:cubicBezTo>
                    <a:cubicBezTo>
                      <a:pt x="89" y="200"/>
                      <a:pt x="89" y="200"/>
                      <a:pt x="89" y="200"/>
                    </a:cubicBezTo>
                    <a:cubicBezTo>
                      <a:pt x="89" y="200"/>
                      <a:pt x="89" y="200"/>
                      <a:pt x="89" y="200"/>
                    </a:cubicBezTo>
                    <a:cubicBezTo>
                      <a:pt x="89" y="200"/>
                      <a:pt x="89" y="200"/>
                      <a:pt x="89" y="200"/>
                    </a:cubicBezTo>
                    <a:cubicBezTo>
                      <a:pt x="89" y="200"/>
                      <a:pt x="89" y="200"/>
                      <a:pt x="89" y="200"/>
                    </a:cubicBezTo>
                    <a:cubicBezTo>
                      <a:pt x="89" y="200"/>
                      <a:pt x="89" y="200"/>
                      <a:pt x="89" y="200"/>
                    </a:cubicBezTo>
                    <a:cubicBezTo>
                      <a:pt x="90" y="200"/>
                      <a:pt x="90" y="200"/>
                      <a:pt x="90" y="200"/>
                    </a:cubicBezTo>
                    <a:cubicBezTo>
                      <a:pt x="90" y="200"/>
                      <a:pt x="90" y="200"/>
                      <a:pt x="90" y="200"/>
                    </a:cubicBezTo>
                    <a:cubicBezTo>
                      <a:pt x="90" y="200"/>
                      <a:pt x="90" y="200"/>
                      <a:pt x="90" y="200"/>
                    </a:cubicBezTo>
                    <a:cubicBezTo>
                      <a:pt x="90" y="200"/>
                      <a:pt x="90" y="200"/>
                      <a:pt x="90" y="200"/>
                    </a:cubicBezTo>
                    <a:cubicBezTo>
                      <a:pt x="90" y="200"/>
                      <a:pt x="90" y="200"/>
                      <a:pt x="90" y="199"/>
                    </a:cubicBezTo>
                    <a:cubicBezTo>
                      <a:pt x="90" y="199"/>
                      <a:pt x="91" y="199"/>
                      <a:pt x="91" y="199"/>
                    </a:cubicBezTo>
                    <a:cubicBezTo>
                      <a:pt x="91" y="199"/>
                      <a:pt x="91" y="199"/>
                      <a:pt x="91" y="199"/>
                    </a:cubicBezTo>
                    <a:cubicBezTo>
                      <a:pt x="91" y="199"/>
                      <a:pt x="91" y="199"/>
                      <a:pt x="91" y="199"/>
                    </a:cubicBezTo>
                    <a:cubicBezTo>
                      <a:pt x="91" y="199"/>
                      <a:pt x="91" y="199"/>
                      <a:pt x="91" y="199"/>
                    </a:cubicBezTo>
                    <a:cubicBezTo>
                      <a:pt x="91" y="199"/>
                      <a:pt x="91" y="199"/>
                      <a:pt x="91" y="199"/>
                    </a:cubicBezTo>
                    <a:cubicBezTo>
                      <a:pt x="91" y="198"/>
                      <a:pt x="91" y="198"/>
                      <a:pt x="91" y="198"/>
                    </a:cubicBezTo>
                    <a:cubicBezTo>
                      <a:pt x="91" y="198"/>
                      <a:pt x="91" y="198"/>
                      <a:pt x="91" y="198"/>
                    </a:cubicBezTo>
                    <a:cubicBezTo>
                      <a:pt x="91" y="198"/>
                      <a:pt x="91" y="198"/>
                      <a:pt x="91" y="198"/>
                    </a:cubicBezTo>
                    <a:cubicBezTo>
                      <a:pt x="91" y="198"/>
                      <a:pt x="91" y="198"/>
                      <a:pt x="91" y="198"/>
                    </a:cubicBezTo>
                    <a:cubicBezTo>
                      <a:pt x="91" y="198"/>
                      <a:pt x="91" y="198"/>
                      <a:pt x="91" y="198"/>
                    </a:cubicBezTo>
                    <a:cubicBezTo>
                      <a:pt x="91" y="197"/>
                      <a:pt x="91" y="197"/>
                      <a:pt x="91" y="197"/>
                    </a:cubicBezTo>
                    <a:cubicBezTo>
                      <a:pt x="91" y="197"/>
                      <a:pt x="91" y="197"/>
                      <a:pt x="91" y="197"/>
                    </a:cubicBezTo>
                    <a:cubicBezTo>
                      <a:pt x="91" y="197"/>
                      <a:pt x="91" y="197"/>
                      <a:pt x="92" y="197"/>
                    </a:cubicBezTo>
                    <a:cubicBezTo>
                      <a:pt x="92" y="197"/>
                      <a:pt x="92" y="197"/>
                      <a:pt x="92" y="197"/>
                    </a:cubicBezTo>
                    <a:cubicBezTo>
                      <a:pt x="92" y="197"/>
                      <a:pt x="92" y="196"/>
                      <a:pt x="92" y="196"/>
                    </a:cubicBezTo>
                    <a:cubicBezTo>
                      <a:pt x="92" y="196"/>
                      <a:pt x="92" y="196"/>
                      <a:pt x="92" y="196"/>
                    </a:cubicBezTo>
                    <a:cubicBezTo>
                      <a:pt x="92" y="196"/>
                      <a:pt x="92" y="196"/>
                      <a:pt x="92" y="196"/>
                    </a:cubicBezTo>
                    <a:cubicBezTo>
                      <a:pt x="92" y="195"/>
                      <a:pt x="92" y="195"/>
                      <a:pt x="92" y="195"/>
                    </a:cubicBezTo>
                    <a:cubicBezTo>
                      <a:pt x="92" y="195"/>
                      <a:pt x="92" y="195"/>
                      <a:pt x="92" y="195"/>
                    </a:cubicBezTo>
                    <a:cubicBezTo>
                      <a:pt x="92" y="195"/>
                      <a:pt x="92" y="195"/>
                      <a:pt x="92" y="195"/>
                    </a:cubicBezTo>
                    <a:cubicBezTo>
                      <a:pt x="92" y="195"/>
                      <a:pt x="92" y="195"/>
                      <a:pt x="92" y="195"/>
                    </a:cubicBezTo>
                    <a:cubicBezTo>
                      <a:pt x="92" y="195"/>
                      <a:pt x="92" y="195"/>
                      <a:pt x="92" y="194"/>
                    </a:cubicBezTo>
                    <a:cubicBezTo>
                      <a:pt x="92" y="194"/>
                      <a:pt x="92" y="194"/>
                      <a:pt x="92" y="194"/>
                    </a:cubicBezTo>
                    <a:cubicBezTo>
                      <a:pt x="92" y="194"/>
                      <a:pt x="92" y="194"/>
                      <a:pt x="92" y="194"/>
                    </a:cubicBezTo>
                    <a:cubicBezTo>
                      <a:pt x="92" y="194"/>
                      <a:pt x="92" y="194"/>
                      <a:pt x="92" y="194"/>
                    </a:cubicBezTo>
                    <a:cubicBezTo>
                      <a:pt x="92" y="194"/>
                      <a:pt x="92" y="194"/>
                      <a:pt x="92" y="194"/>
                    </a:cubicBezTo>
                    <a:cubicBezTo>
                      <a:pt x="92" y="194"/>
                      <a:pt x="92" y="194"/>
                      <a:pt x="92" y="194"/>
                    </a:cubicBezTo>
                    <a:cubicBezTo>
                      <a:pt x="92" y="194"/>
                      <a:pt x="92" y="194"/>
                      <a:pt x="92" y="194"/>
                    </a:cubicBezTo>
                    <a:cubicBezTo>
                      <a:pt x="92" y="194"/>
                      <a:pt x="92" y="194"/>
                      <a:pt x="92" y="194"/>
                    </a:cubicBezTo>
                    <a:cubicBezTo>
                      <a:pt x="92" y="194"/>
                      <a:pt x="92" y="194"/>
                      <a:pt x="92" y="194"/>
                    </a:cubicBezTo>
                    <a:cubicBezTo>
                      <a:pt x="92" y="194"/>
                      <a:pt x="92" y="193"/>
                      <a:pt x="93" y="193"/>
                    </a:cubicBezTo>
                    <a:cubicBezTo>
                      <a:pt x="93" y="193"/>
                      <a:pt x="93" y="193"/>
                      <a:pt x="93" y="193"/>
                    </a:cubicBezTo>
                    <a:cubicBezTo>
                      <a:pt x="93" y="193"/>
                      <a:pt x="93" y="193"/>
                      <a:pt x="93" y="193"/>
                    </a:cubicBezTo>
                    <a:cubicBezTo>
                      <a:pt x="93" y="193"/>
                      <a:pt x="93" y="193"/>
                      <a:pt x="93" y="193"/>
                    </a:cubicBezTo>
                    <a:cubicBezTo>
                      <a:pt x="93" y="193"/>
                      <a:pt x="93" y="193"/>
                      <a:pt x="93" y="193"/>
                    </a:cubicBezTo>
                    <a:cubicBezTo>
                      <a:pt x="93" y="192"/>
                      <a:pt x="93" y="192"/>
                      <a:pt x="93" y="192"/>
                    </a:cubicBezTo>
                    <a:cubicBezTo>
                      <a:pt x="93" y="192"/>
                      <a:pt x="93" y="192"/>
                      <a:pt x="93" y="192"/>
                    </a:cubicBezTo>
                    <a:cubicBezTo>
                      <a:pt x="93" y="192"/>
                      <a:pt x="93" y="192"/>
                      <a:pt x="93" y="192"/>
                    </a:cubicBezTo>
                    <a:cubicBezTo>
                      <a:pt x="93" y="192"/>
                      <a:pt x="93" y="192"/>
                      <a:pt x="93" y="192"/>
                    </a:cubicBezTo>
                    <a:cubicBezTo>
                      <a:pt x="93" y="192"/>
                      <a:pt x="93" y="192"/>
                      <a:pt x="93" y="192"/>
                    </a:cubicBezTo>
                    <a:cubicBezTo>
                      <a:pt x="93" y="191"/>
                      <a:pt x="93" y="191"/>
                      <a:pt x="93" y="191"/>
                    </a:cubicBezTo>
                    <a:cubicBezTo>
                      <a:pt x="93" y="191"/>
                      <a:pt x="93" y="191"/>
                      <a:pt x="93" y="191"/>
                    </a:cubicBezTo>
                    <a:cubicBezTo>
                      <a:pt x="93" y="191"/>
                      <a:pt x="93" y="191"/>
                      <a:pt x="93" y="191"/>
                    </a:cubicBezTo>
                    <a:cubicBezTo>
                      <a:pt x="93" y="191"/>
                      <a:pt x="93" y="191"/>
                      <a:pt x="93" y="191"/>
                    </a:cubicBezTo>
                    <a:cubicBezTo>
                      <a:pt x="93" y="191"/>
                      <a:pt x="93" y="191"/>
                      <a:pt x="93" y="191"/>
                    </a:cubicBezTo>
                    <a:cubicBezTo>
                      <a:pt x="93" y="191"/>
                      <a:pt x="93" y="190"/>
                      <a:pt x="93" y="190"/>
                    </a:cubicBezTo>
                    <a:cubicBezTo>
                      <a:pt x="93" y="190"/>
                      <a:pt x="93" y="190"/>
                      <a:pt x="93" y="190"/>
                    </a:cubicBezTo>
                    <a:cubicBezTo>
                      <a:pt x="93" y="190"/>
                      <a:pt x="93" y="190"/>
                      <a:pt x="93" y="190"/>
                    </a:cubicBezTo>
                    <a:cubicBezTo>
                      <a:pt x="93" y="190"/>
                      <a:pt x="93" y="190"/>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3" y="189"/>
                      <a:pt x="93" y="189"/>
                      <a:pt x="93" y="189"/>
                    </a:cubicBezTo>
                    <a:cubicBezTo>
                      <a:pt x="94" y="189"/>
                      <a:pt x="94" y="189"/>
                      <a:pt x="94" y="189"/>
                    </a:cubicBezTo>
                    <a:cubicBezTo>
                      <a:pt x="94" y="189"/>
                      <a:pt x="94" y="189"/>
                      <a:pt x="94" y="189"/>
                    </a:cubicBezTo>
                    <a:cubicBezTo>
                      <a:pt x="94" y="189"/>
                      <a:pt x="94" y="189"/>
                      <a:pt x="94" y="189"/>
                    </a:cubicBezTo>
                    <a:cubicBezTo>
                      <a:pt x="94" y="189"/>
                      <a:pt x="94" y="189"/>
                      <a:pt x="94" y="189"/>
                    </a:cubicBezTo>
                    <a:cubicBezTo>
                      <a:pt x="94" y="189"/>
                      <a:pt x="94" y="189"/>
                      <a:pt x="94" y="189"/>
                    </a:cubicBezTo>
                    <a:cubicBezTo>
                      <a:pt x="94" y="189"/>
                      <a:pt x="94" y="188"/>
                      <a:pt x="94" y="188"/>
                    </a:cubicBezTo>
                    <a:cubicBezTo>
                      <a:pt x="94" y="188"/>
                      <a:pt x="94" y="188"/>
                      <a:pt x="94" y="188"/>
                    </a:cubicBezTo>
                    <a:cubicBezTo>
                      <a:pt x="94" y="188"/>
                      <a:pt x="94" y="188"/>
                      <a:pt x="94" y="188"/>
                    </a:cubicBezTo>
                    <a:cubicBezTo>
                      <a:pt x="94" y="188"/>
                      <a:pt x="94" y="188"/>
                      <a:pt x="94" y="188"/>
                    </a:cubicBezTo>
                    <a:cubicBezTo>
                      <a:pt x="94" y="188"/>
                      <a:pt x="94" y="188"/>
                      <a:pt x="94" y="188"/>
                    </a:cubicBezTo>
                    <a:cubicBezTo>
                      <a:pt x="94" y="188"/>
                      <a:pt x="94" y="188"/>
                      <a:pt x="94" y="188"/>
                    </a:cubicBezTo>
                    <a:cubicBezTo>
                      <a:pt x="94" y="188"/>
                      <a:pt x="94" y="188"/>
                      <a:pt x="94" y="188"/>
                    </a:cubicBezTo>
                    <a:cubicBezTo>
                      <a:pt x="94" y="188"/>
                      <a:pt x="94" y="187"/>
                      <a:pt x="94" y="187"/>
                    </a:cubicBezTo>
                    <a:cubicBezTo>
                      <a:pt x="94" y="187"/>
                      <a:pt x="94" y="187"/>
                      <a:pt x="94" y="187"/>
                    </a:cubicBezTo>
                    <a:cubicBezTo>
                      <a:pt x="94" y="187"/>
                      <a:pt x="94" y="187"/>
                      <a:pt x="93" y="187"/>
                    </a:cubicBezTo>
                    <a:cubicBezTo>
                      <a:pt x="93" y="187"/>
                      <a:pt x="93" y="187"/>
                      <a:pt x="93" y="187"/>
                    </a:cubicBezTo>
                    <a:cubicBezTo>
                      <a:pt x="93" y="187"/>
                      <a:pt x="93" y="187"/>
                      <a:pt x="93" y="187"/>
                    </a:cubicBezTo>
                    <a:cubicBezTo>
                      <a:pt x="93" y="187"/>
                      <a:pt x="93" y="187"/>
                      <a:pt x="93" y="187"/>
                    </a:cubicBezTo>
                    <a:cubicBezTo>
                      <a:pt x="93" y="187"/>
                      <a:pt x="93" y="187"/>
                      <a:pt x="93" y="187"/>
                    </a:cubicBezTo>
                    <a:cubicBezTo>
                      <a:pt x="93" y="187"/>
                      <a:pt x="93" y="187"/>
                      <a:pt x="93" y="187"/>
                    </a:cubicBezTo>
                    <a:cubicBezTo>
                      <a:pt x="93" y="186"/>
                      <a:pt x="93" y="186"/>
                      <a:pt x="93" y="186"/>
                    </a:cubicBezTo>
                    <a:cubicBezTo>
                      <a:pt x="93" y="186"/>
                      <a:pt x="93" y="186"/>
                      <a:pt x="93" y="186"/>
                    </a:cubicBezTo>
                    <a:cubicBezTo>
                      <a:pt x="93" y="186"/>
                      <a:pt x="93" y="186"/>
                      <a:pt x="93" y="186"/>
                    </a:cubicBezTo>
                    <a:cubicBezTo>
                      <a:pt x="93" y="186"/>
                      <a:pt x="93" y="186"/>
                      <a:pt x="93" y="186"/>
                    </a:cubicBezTo>
                    <a:cubicBezTo>
                      <a:pt x="93" y="186"/>
                      <a:pt x="93" y="186"/>
                      <a:pt x="93" y="186"/>
                    </a:cubicBezTo>
                    <a:cubicBezTo>
                      <a:pt x="93" y="186"/>
                      <a:pt x="93" y="186"/>
                      <a:pt x="93" y="186"/>
                    </a:cubicBezTo>
                    <a:cubicBezTo>
                      <a:pt x="93" y="186"/>
                      <a:pt x="93" y="186"/>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5"/>
                      <a:pt x="93" y="185"/>
                    </a:cubicBezTo>
                    <a:cubicBezTo>
                      <a:pt x="93" y="185"/>
                      <a:pt x="93" y="184"/>
                      <a:pt x="93" y="184"/>
                    </a:cubicBezTo>
                    <a:cubicBezTo>
                      <a:pt x="93" y="184"/>
                      <a:pt x="93" y="184"/>
                      <a:pt x="93" y="184"/>
                    </a:cubicBezTo>
                    <a:cubicBezTo>
                      <a:pt x="93" y="184"/>
                      <a:pt x="93" y="184"/>
                      <a:pt x="93" y="184"/>
                    </a:cubicBezTo>
                    <a:cubicBezTo>
                      <a:pt x="93" y="184"/>
                      <a:pt x="93" y="184"/>
                      <a:pt x="93" y="184"/>
                    </a:cubicBezTo>
                    <a:cubicBezTo>
                      <a:pt x="93" y="184"/>
                      <a:pt x="93" y="184"/>
                      <a:pt x="93" y="184"/>
                    </a:cubicBezTo>
                    <a:cubicBezTo>
                      <a:pt x="93" y="184"/>
                      <a:pt x="93" y="184"/>
                      <a:pt x="93" y="184"/>
                    </a:cubicBezTo>
                    <a:cubicBezTo>
                      <a:pt x="93" y="184"/>
                      <a:pt x="93" y="184"/>
                      <a:pt x="93" y="184"/>
                    </a:cubicBezTo>
                    <a:cubicBezTo>
                      <a:pt x="93" y="184"/>
                      <a:pt x="93" y="184"/>
                      <a:pt x="93" y="184"/>
                    </a:cubicBezTo>
                    <a:cubicBezTo>
                      <a:pt x="93" y="184"/>
                      <a:pt x="93" y="183"/>
                      <a:pt x="92" y="183"/>
                    </a:cubicBezTo>
                    <a:cubicBezTo>
                      <a:pt x="92" y="183"/>
                      <a:pt x="92" y="183"/>
                      <a:pt x="92" y="183"/>
                    </a:cubicBezTo>
                    <a:cubicBezTo>
                      <a:pt x="92"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3"/>
                      <a:pt x="93" y="183"/>
                      <a:pt x="93" y="183"/>
                    </a:cubicBezTo>
                    <a:cubicBezTo>
                      <a:pt x="93" y="182"/>
                      <a:pt x="93" y="182"/>
                      <a:pt x="93" y="182"/>
                    </a:cubicBezTo>
                    <a:cubicBezTo>
                      <a:pt x="93" y="182"/>
                      <a:pt x="93"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2"/>
                      <a:pt x="94" y="182"/>
                    </a:cubicBezTo>
                    <a:cubicBezTo>
                      <a:pt x="94" y="182"/>
                      <a:pt x="94" y="181"/>
                      <a:pt x="94" y="181"/>
                    </a:cubicBezTo>
                    <a:cubicBezTo>
                      <a:pt x="94" y="181"/>
                      <a:pt x="94" y="181"/>
                      <a:pt x="94" y="181"/>
                    </a:cubicBezTo>
                    <a:cubicBezTo>
                      <a:pt x="94" y="181"/>
                      <a:pt x="94" y="181"/>
                      <a:pt x="94" y="181"/>
                    </a:cubicBezTo>
                    <a:cubicBezTo>
                      <a:pt x="94" y="181"/>
                      <a:pt x="94" y="181"/>
                      <a:pt x="94" y="181"/>
                    </a:cubicBezTo>
                    <a:cubicBezTo>
                      <a:pt x="94" y="181"/>
                      <a:pt x="94" y="181"/>
                      <a:pt x="95" y="181"/>
                    </a:cubicBezTo>
                    <a:cubicBezTo>
                      <a:pt x="95" y="181"/>
                      <a:pt x="95" y="181"/>
                      <a:pt x="95" y="181"/>
                    </a:cubicBezTo>
                    <a:cubicBezTo>
                      <a:pt x="95" y="181"/>
                      <a:pt x="95" y="181"/>
                      <a:pt x="95" y="181"/>
                    </a:cubicBezTo>
                    <a:cubicBezTo>
                      <a:pt x="95" y="181"/>
                      <a:pt x="95" y="181"/>
                      <a:pt x="95" y="181"/>
                    </a:cubicBezTo>
                    <a:cubicBezTo>
                      <a:pt x="95" y="181"/>
                      <a:pt x="95" y="181"/>
                      <a:pt x="95" y="181"/>
                    </a:cubicBezTo>
                    <a:cubicBezTo>
                      <a:pt x="95" y="181"/>
                      <a:pt x="95" y="181"/>
                      <a:pt x="95" y="181"/>
                    </a:cubicBezTo>
                    <a:cubicBezTo>
                      <a:pt x="95" y="181"/>
                      <a:pt x="95" y="181"/>
                      <a:pt x="95" y="181"/>
                    </a:cubicBezTo>
                    <a:cubicBezTo>
                      <a:pt x="95" y="181"/>
                      <a:pt x="95" y="181"/>
                      <a:pt x="95" y="181"/>
                    </a:cubicBezTo>
                    <a:cubicBezTo>
                      <a:pt x="95" y="181"/>
                      <a:pt x="95" y="181"/>
                      <a:pt x="95" y="181"/>
                    </a:cubicBezTo>
                    <a:cubicBezTo>
                      <a:pt x="95" y="181"/>
                      <a:pt x="95" y="181"/>
                      <a:pt x="96" y="181"/>
                    </a:cubicBezTo>
                    <a:cubicBezTo>
                      <a:pt x="96" y="181"/>
                      <a:pt x="96" y="181"/>
                      <a:pt x="96" y="181"/>
                    </a:cubicBezTo>
                    <a:cubicBezTo>
                      <a:pt x="96" y="181"/>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6" y="180"/>
                      <a:pt x="96" y="180"/>
                    </a:cubicBezTo>
                    <a:cubicBezTo>
                      <a:pt x="96" y="180"/>
                      <a:pt x="97" y="180"/>
                      <a:pt x="97" y="180"/>
                    </a:cubicBezTo>
                    <a:cubicBezTo>
                      <a:pt x="97" y="180"/>
                      <a:pt x="97" y="180"/>
                      <a:pt x="97" y="180"/>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7" y="179"/>
                    </a:cubicBezTo>
                    <a:cubicBezTo>
                      <a:pt x="97" y="179"/>
                      <a:pt x="97" y="179"/>
                      <a:pt x="98" y="179"/>
                    </a:cubicBezTo>
                    <a:cubicBezTo>
                      <a:pt x="98" y="179"/>
                      <a:pt x="98" y="179"/>
                      <a:pt x="98" y="179"/>
                    </a:cubicBezTo>
                    <a:cubicBezTo>
                      <a:pt x="98" y="179"/>
                      <a:pt x="98" y="179"/>
                      <a:pt x="98" y="179"/>
                    </a:cubicBezTo>
                    <a:cubicBezTo>
                      <a:pt x="98" y="179"/>
                      <a:pt x="98" y="179"/>
                      <a:pt x="98" y="179"/>
                    </a:cubicBezTo>
                    <a:cubicBezTo>
                      <a:pt x="98" y="179"/>
                      <a:pt x="98" y="179"/>
                      <a:pt x="98" y="179"/>
                    </a:cubicBezTo>
                    <a:cubicBezTo>
                      <a:pt x="98" y="179"/>
                      <a:pt x="97" y="179"/>
                      <a:pt x="97" y="179"/>
                    </a:cubicBezTo>
                    <a:cubicBezTo>
                      <a:pt x="97" y="179"/>
                      <a:pt x="97" y="179"/>
                      <a:pt x="97" y="179"/>
                    </a:cubicBezTo>
                    <a:cubicBezTo>
                      <a:pt x="97" y="179"/>
                      <a:pt x="97" y="179"/>
                      <a:pt x="97" y="179"/>
                    </a:cubicBezTo>
                    <a:cubicBezTo>
                      <a:pt x="97" y="179"/>
                      <a:pt x="98" y="179"/>
                      <a:pt x="98" y="179"/>
                    </a:cubicBezTo>
                    <a:cubicBezTo>
                      <a:pt x="98" y="179"/>
                      <a:pt x="98" y="179"/>
                      <a:pt x="98" y="179"/>
                    </a:cubicBezTo>
                    <a:cubicBezTo>
                      <a:pt x="98" y="179"/>
                      <a:pt x="98" y="179"/>
                      <a:pt x="98" y="179"/>
                    </a:cubicBezTo>
                    <a:cubicBezTo>
                      <a:pt x="98" y="179"/>
                      <a:pt x="99" y="179"/>
                      <a:pt x="99" y="179"/>
                    </a:cubicBezTo>
                    <a:cubicBezTo>
                      <a:pt x="99" y="179"/>
                      <a:pt x="99" y="179"/>
                      <a:pt x="99" y="179"/>
                    </a:cubicBezTo>
                    <a:cubicBezTo>
                      <a:pt x="99" y="179"/>
                      <a:pt x="99" y="179"/>
                      <a:pt x="99" y="179"/>
                    </a:cubicBezTo>
                    <a:cubicBezTo>
                      <a:pt x="100" y="178"/>
                      <a:pt x="100" y="178"/>
                      <a:pt x="100" y="178"/>
                    </a:cubicBezTo>
                    <a:cubicBezTo>
                      <a:pt x="100" y="178"/>
                      <a:pt x="100" y="178"/>
                      <a:pt x="100" y="178"/>
                    </a:cubicBezTo>
                    <a:cubicBezTo>
                      <a:pt x="100" y="178"/>
                      <a:pt x="100" y="178"/>
                      <a:pt x="100" y="177"/>
                    </a:cubicBezTo>
                    <a:cubicBezTo>
                      <a:pt x="100" y="177"/>
                      <a:pt x="100" y="177"/>
                      <a:pt x="100" y="177"/>
                    </a:cubicBezTo>
                    <a:cubicBezTo>
                      <a:pt x="100" y="177"/>
                      <a:pt x="101" y="177"/>
                      <a:pt x="101" y="177"/>
                    </a:cubicBezTo>
                    <a:cubicBezTo>
                      <a:pt x="101" y="177"/>
                      <a:pt x="101" y="177"/>
                      <a:pt x="101" y="177"/>
                    </a:cubicBezTo>
                    <a:cubicBezTo>
                      <a:pt x="101" y="177"/>
                      <a:pt x="101" y="177"/>
                      <a:pt x="101" y="177"/>
                    </a:cubicBezTo>
                    <a:cubicBezTo>
                      <a:pt x="101" y="177"/>
                      <a:pt x="101" y="177"/>
                      <a:pt x="101" y="177"/>
                    </a:cubicBezTo>
                    <a:cubicBezTo>
                      <a:pt x="101" y="177"/>
                      <a:pt x="101" y="177"/>
                      <a:pt x="101" y="177"/>
                    </a:cubicBezTo>
                    <a:cubicBezTo>
                      <a:pt x="101" y="177"/>
                      <a:pt x="101" y="177"/>
                      <a:pt x="101" y="177"/>
                    </a:cubicBezTo>
                    <a:cubicBezTo>
                      <a:pt x="101" y="177"/>
                      <a:pt x="101" y="177"/>
                      <a:pt x="101" y="177"/>
                    </a:cubicBezTo>
                    <a:cubicBezTo>
                      <a:pt x="101" y="177"/>
                      <a:pt x="101" y="177"/>
                      <a:pt x="101" y="177"/>
                    </a:cubicBezTo>
                    <a:cubicBezTo>
                      <a:pt x="101" y="177"/>
                      <a:pt x="101"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0" y="176"/>
                      <a:pt x="100" y="176"/>
                    </a:cubicBezTo>
                    <a:cubicBezTo>
                      <a:pt x="100" y="176"/>
                      <a:pt x="101" y="176"/>
                      <a:pt x="101" y="176"/>
                    </a:cubicBezTo>
                    <a:cubicBezTo>
                      <a:pt x="101" y="176"/>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5"/>
                      <a:pt x="101" y="175"/>
                      <a:pt x="101" y="175"/>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4"/>
                      <a:pt x="101" y="174"/>
                    </a:cubicBezTo>
                    <a:cubicBezTo>
                      <a:pt x="101" y="174"/>
                      <a:pt x="101" y="173"/>
                      <a:pt x="101" y="173"/>
                    </a:cubicBezTo>
                    <a:cubicBezTo>
                      <a:pt x="101" y="173"/>
                      <a:pt x="101" y="173"/>
                      <a:pt x="101" y="173"/>
                    </a:cubicBezTo>
                    <a:cubicBezTo>
                      <a:pt x="101" y="173"/>
                      <a:pt x="101" y="173"/>
                      <a:pt x="101" y="173"/>
                    </a:cubicBezTo>
                    <a:cubicBezTo>
                      <a:pt x="101" y="173"/>
                      <a:pt x="101" y="172"/>
                      <a:pt x="101" y="172"/>
                    </a:cubicBezTo>
                    <a:cubicBezTo>
                      <a:pt x="101" y="172"/>
                      <a:pt x="101" y="172"/>
                      <a:pt x="101" y="172"/>
                    </a:cubicBezTo>
                    <a:cubicBezTo>
                      <a:pt x="101" y="172"/>
                      <a:pt x="101" y="172"/>
                      <a:pt x="101" y="172"/>
                    </a:cubicBezTo>
                    <a:cubicBezTo>
                      <a:pt x="101" y="172"/>
                      <a:pt x="101" y="172"/>
                      <a:pt x="101" y="172"/>
                    </a:cubicBezTo>
                    <a:cubicBezTo>
                      <a:pt x="101" y="172"/>
                      <a:pt x="101" y="172"/>
                      <a:pt x="101" y="172"/>
                    </a:cubicBezTo>
                    <a:cubicBezTo>
                      <a:pt x="101" y="171"/>
                      <a:pt x="101" y="171"/>
                      <a:pt x="101" y="171"/>
                    </a:cubicBezTo>
                    <a:cubicBezTo>
                      <a:pt x="101" y="171"/>
                      <a:pt x="101" y="171"/>
                      <a:pt x="101" y="171"/>
                    </a:cubicBezTo>
                    <a:cubicBezTo>
                      <a:pt x="101" y="171"/>
                      <a:pt x="101" y="171"/>
                      <a:pt x="101" y="171"/>
                    </a:cubicBezTo>
                    <a:cubicBezTo>
                      <a:pt x="101" y="171"/>
                      <a:pt x="101" y="171"/>
                      <a:pt x="101" y="171"/>
                    </a:cubicBezTo>
                    <a:cubicBezTo>
                      <a:pt x="101" y="171"/>
                      <a:pt x="101" y="171"/>
                      <a:pt x="101" y="171"/>
                    </a:cubicBezTo>
                    <a:cubicBezTo>
                      <a:pt x="101" y="170"/>
                      <a:pt x="101" y="170"/>
                      <a:pt x="101" y="170"/>
                    </a:cubicBezTo>
                    <a:cubicBezTo>
                      <a:pt x="101" y="170"/>
                      <a:pt x="101" y="170"/>
                      <a:pt x="101" y="170"/>
                    </a:cubicBezTo>
                    <a:cubicBezTo>
                      <a:pt x="101" y="170"/>
                      <a:pt x="101" y="170"/>
                      <a:pt x="101" y="170"/>
                    </a:cubicBezTo>
                    <a:cubicBezTo>
                      <a:pt x="101" y="170"/>
                      <a:pt x="101" y="170"/>
                      <a:pt x="101" y="170"/>
                    </a:cubicBezTo>
                    <a:cubicBezTo>
                      <a:pt x="101" y="170"/>
                      <a:pt x="102" y="170"/>
                      <a:pt x="102" y="170"/>
                    </a:cubicBezTo>
                    <a:cubicBezTo>
                      <a:pt x="102" y="170"/>
                      <a:pt x="101" y="170"/>
                      <a:pt x="101" y="170"/>
                    </a:cubicBezTo>
                    <a:cubicBezTo>
                      <a:pt x="101" y="169"/>
                      <a:pt x="101" y="169"/>
                      <a:pt x="101" y="169"/>
                    </a:cubicBezTo>
                    <a:cubicBezTo>
                      <a:pt x="101" y="169"/>
                      <a:pt x="101" y="169"/>
                      <a:pt x="101" y="169"/>
                    </a:cubicBezTo>
                    <a:cubicBezTo>
                      <a:pt x="101" y="169"/>
                      <a:pt x="101" y="169"/>
                      <a:pt x="101" y="169"/>
                    </a:cubicBezTo>
                    <a:cubicBezTo>
                      <a:pt x="101" y="169"/>
                      <a:pt x="101" y="169"/>
                      <a:pt x="101" y="169"/>
                    </a:cubicBezTo>
                    <a:cubicBezTo>
                      <a:pt x="101" y="169"/>
                      <a:pt x="101" y="169"/>
                      <a:pt x="101" y="169"/>
                    </a:cubicBezTo>
                    <a:cubicBezTo>
                      <a:pt x="101" y="169"/>
                      <a:pt x="101" y="169"/>
                      <a:pt x="101" y="169"/>
                    </a:cubicBezTo>
                    <a:cubicBezTo>
                      <a:pt x="101" y="169"/>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7"/>
                      <a:pt x="101" y="167"/>
                      <a:pt x="101" y="167"/>
                    </a:cubicBezTo>
                    <a:cubicBezTo>
                      <a:pt x="102" y="167"/>
                      <a:pt x="102" y="167"/>
                      <a:pt x="102" y="167"/>
                    </a:cubicBezTo>
                    <a:cubicBezTo>
                      <a:pt x="102" y="167"/>
                      <a:pt x="102" y="167"/>
                      <a:pt x="102" y="167"/>
                    </a:cubicBezTo>
                    <a:cubicBezTo>
                      <a:pt x="102" y="167"/>
                      <a:pt x="102" y="167"/>
                      <a:pt x="102" y="167"/>
                    </a:cubicBezTo>
                    <a:cubicBezTo>
                      <a:pt x="102" y="167"/>
                      <a:pt x="102" y="167"/>
                      <a:pt x="102" y="167"/>
                    </a:cubicBezTo>
                    <a:cubicBezTo>
                      <a:pt x="102" y="167"/>
                      <a:pt x="102" y="167"/>
                      <a:pt x="102" y="167"/>
                    </a:cubicBezTo>
                    <a:cubicBezTo>
                      <a:pt x="102" y="167"/>
                      <a:pt x="102" y="167"/>
                      <a:pt x="102" y="166"/>
                    </a:cubicBezTo>
                    <a:cubicBezTo>
                      <a:pt x="102" y="166"/>
                      <a:pt x="102" y="166"/>
                      <a:pt x="102" y="166"/>
                    </a:cubicBezTo>
                    <a:cubicBezTo>
                      <a:pt x="101" y="166"/>
                      <a:pt x="101" y="166"/>
                      <a:pt x="101" y="166"/>
                    </a:cubicBezTo>
                    <a:cubicBezTo>
                      <a:pt x="101" y="166"/>
                      <a:pt x="101" y="166"/>
                      <a:pt x="101" y="166"/>
                    </a:cubicBezTo>
                    <a:cubicBezTo>
                      <a:pt x="101" y="166"/>
                      <a:pt x="101" y="166"/>
                      <a:pt x="101" y="166"/>
                    </a:cubicBezTo>
                    <a:cubicBezTo>
                      <a:pt x="101" y="166"/>
                      <a:pt x="101" y="166"/>
                      <a:pt x="101" y="166"/>
                    </a:cubicBezTo>
                    <a:cubicBezTo>
                      <a:pt x="101" y="166"/>
                      <a:pt x="101" y="166"/>
                      <a:pt x="101" y="166"/>
                    </a:cubicBezTo>
                    <a:cubicBezTo>
                      <a:pt x="101" y="166"/>
                      <a:pt x="101" y="166"/>
                      <a:pt x="101" y="165"/>
                    </a:cubicBezTo>
                    <a:cubicBezTo>
                      <a:pt x="101" y="165"/>
                      <a:pt x="101" y="165"/>
                      <a:pt x="101" y="165"/>
                    </a:cubicBezTo>
                    <a:cubicBezTo>
                      <a:pt x="101" y="165"/>
                      <a:pt x="101" y="165"/>
                      <a:pt x="101" y="165"/>
                    </a:cubicBezTo>
                    <a:cubicBezTo>
                      <a:pt x="101" y="165"/>
                      <a:pt x="101" y="165"/>
                      <a:pt x="101" y="165"/>
                    </a:cubicBezTo>
                    <a:cubicBezTo>
                      <a:pt x="101" y="165"/>
                      <a:pt x="101" y="165"/>
                      <a:pt x="101" y="165"/>
                    </a:cubicBezTo>
                    <a:cubicBezTo>
                      <a:pt x="101" y="165"/>
                      <a:pt x="101" y="165"/>
                      <a:pt x="101" y="165"/>
                    </a:cubicBezTo>
                    <a:cubicBezTo>
                      <a:pt x="101" y="165"/>
                      <a:pt x="101" y="165"/>
                      <a:pt x="101" y="165"/>
                    </a:cubicBezTo>
                    <a:cubicBezTo>
                      <a:pt x="101" y="165"/>
                      <a:pt x="101" y="165"/>
                      <a:pt x="101" y="165"/>
                    </a:cubicBezTo>
                    <a:cubicBezTo>
                      <a:pt x="101" y="165"/>
                      <a:pt x="101" y="165"/>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3"/>
                    </a:cubicBezTo>
                    <a:cubicBezTo>
                      <a:pt x="101" y="163"/>
                      <a:pt x="101" y="163"/>
                      <a:pt x="101" y="162"/>
                    </a:cubicBezTo>
                    <a:cubicBezTo>
                      <a:pt x="101" y="162"/>
                      <a:pt x="101" y="162"/>
                      <a:pt x="101" y="162"/>
                    </a:cubicBezTo>
                    <a:cubicBezTo>
                      <a:pt x="101" y="162"/>
                      <a:pt x="101" y="162"/>
                      <a:pt x="101" y="162"/>
                    </a:cubicBezTo>
                    <a:cubicBezTo>
                      <a:pt x="101" y="162"/>
                      <a:pt x="101" y="162"/>
                      <a:pt x="101" y="162"/>
                    </a:cubicBezTo>
                    <a:cubicBezTo>
                      <a:pt x="101" y="162"/>
                      <a:pt x="101" y="162"/>
                      <a:pt x="101" y="162"/>
                    </a:cubicBezTo>
                    <a:cubicBezTo>
                      <a:pt x="101" y="162"/>
                      <a:pt x="101" y="162"/>
                      <a:pt x="101" y="162"/>
                    </a:cubicBezTo>
                    <a:cubicBezTo>
                      <a:pt x="101" y="162"/>
                      <a:pt x="101" y="162"/>
                      <a:pt x="101" y="162"/>
                    </a:cubicBezTo>
                    <a:cubicBezTo>
                      <a:pt x="101" y="162"/>
                      <a:pt x="101" y="162"/>
                      <a:pt x="101" y="162"/>
                    </a:cubicBezTo>
                    <a:cubicBezTo>
                      <a:pt x="101" y="162"/>
                      <a:pt x="101"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2"/>
                    </a:cubicBezTo>
                    <a:cubicBezTo>
                      <a:pt x="102" y="162"/>
                      <a:pt x="102" y="162"/>
                      <a:pt x="102" y="161"/>
                    </a:cubicBezTo>
                    <a:cubicBezTo>
                      <a:pt x="102" y="161"/>
                      <a:pt x="102" y="161"/>
                      <a:pt x="102" y="161"/>
                    </a:cubicBezTo>
                    <a:cubicBezTo>
                      <a:pt x="102" y="161"/>
                      <a:pt x="102" y="161"/>
                      <a:pt x="102" y="161"/>
                    </a:cubicBezTo>
                    <a:cubicBezTo>
                      <a:pt x="102" y="161"/>
                      <a:pt x="102" y="161"/>
                      <a:pt x="102" y="161"/>
                    </a:cubicBezTo>
                    <a:cubicBezTo>
                      <a:pt x="102" y="160"/>
                      <a:pt x="102" y="160"/>
                      <a:pt x="102" y="160"/>
                    </a:cubicBezTo>
                    <a:cubicBezTo>
                      <a:pt x="102" y="160"/>
                      <a:pt x="102" y="160"/>
                      <a:pt x="102" y="160"/>
                    </a:cubicBezTo>
                    <a:cubicBezTo>
                      <a:pt x="102" y="160"/>
                      <a:pt x="102" y="160"/>
                      <a:pt x="102" y="160"/>
                    </a:cubicBezTo>
                    <a:cubicBezTo>
                      <a:pt x="102" y="160"/>
                      <a:pt x="103" y="160"/>
                      <a:pt x="103" y="160"/>
                    </a:cubicBezTo>
                    <a:cubicBezTo>
                      <a:pt x="103" y="160"/>
                      <a:pt x="103" y="160"/>
                      <a:pt x="103" y="160"/>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9"/>
                      <a:pt x="103" y="159"/>
                      <a:pt x="103" y="159"/>
                    </a:cubicBezTo>
                    <a:cubicBezTo>
                      <a:pt x="103" y="158"/>
                      <a:pt x="103" y="158"/>
                      <a:pt x="103" y="158"/>
                    </a:cubicBezTo>
                    <a:cubicBezTo>
                      <a:pt x="103" y="158"/>
                      <a:pt x="103" y="158"/>
                      <a:pt x="103" y="158"/>
                    </a:cubicBezTo>
                    <a:cubicBezTo>
                      <a:pt x="103" y="158"/>
                      <a:pt x="104" y="158"/>
                      <a:pt x="104" y="158"/>
                    </a:cubicBezTo>
                    <a:cubicBezTo>
                      <a:pt x="104" y="158"/>
                      <a:pt x="104" y="158"/>
                      <a:pt x="104" y="158"/>
                    </a:cubicBezTo>
                    <a:cubicBezTo>
                      <a:pt x="104" y="158"/>
                      <a:pt x="104" y="158"/>
                      <a:pt x="104" y="157"/>
                    </a:cubicBezTo>
                    <a:cubicBezTo>
                      <a:pt x="104" y="157"/>
                      <a:pt x="104" y="157"/>
                      <a:pt x="104" y="157"/>
                    </a:cubicBezTo>
                    <a:cubicBezTo>
                      <a:pt x="104" y="157"/>
                      <a:pt x="104" y="157"/>
                      <a:pt x="104" y="157"/>
                    </a:cubicBezTo>
                    <a:cubicBezTo>
                      <a:pt x="104" y="157"/>
                      <a:pt x="104" y="157"/>
                      <a:pt x="104" y="157"/>
                    </a:cubicBezTo>
                    <a:cubicBezTo>
                      <a:pt x="104" y="157"/>
                      <a:pt x="104" y="157"/>
                      <a:pt x="104" y="157"/>
                    </a:cubicBezTo>
                    <a:cubicBezTo>
                      <a:pt x="104" y="157"/>
                      <a:pt x="104" y="157"/>
                      <a:pt x="104" y="157"/>
                    </a:cubicBezTo>
                    <a:cubicBezTo>
                      <a:pt x="104" y="156"/>
                      <a:pt x="104" y="156"/>
                      <a:pt x="105" y="156"/>
                    </a:cubicBezTo>
                    <a:cubicBezTo>
                      <a:pt x="105" y="156"/>
                      <a:pt x="105" y="156"/>
                      <a:pt x="105" y="156"/>
                    </a:cubicBezTo>
                    <a:cubicBezTo>
                      <a:pt x="105" y="156"/>
                      <a:pt x="105" y="156"/>
                      <a:pt x="105" y="156"/>
                    </a:cubicBezTo>
                    <a:cubicBezTo>
                      <a:pt x="105" y="156"/>
                      <a:pt x="105" y="156"/>
                      <a:pt x="105" y="156"/>
                    </a:cubicBezTo>
                    <a:cubicBezTo>
                      <a:pt x="105" y="156"/>
                      <a:pt x="105" y="156"/>
                      <a:pt x="105" y="156"/>
                    </a:cubicBezTo>
                    <a:cubicBezTo>
                      <a:pt x="105" y="156"/>
                      <a:pt x="105" y="156"/>
                      <a:pt x="105" y="156"/>
                    </a:cubicBezTo>
                    <a:cubicBezTo>
                      <a:pt x="105" y="156"/>
                      <a:pt x="105" y="156"/>
                      <a:pt x="105" y="156"/>
                    </a:cubicBezTo>
                    <a:cubicBezTo>
                      <a:pt x="105" y="155"/>
                      <a:pt x="105" y="155"/>
                      <a:pt x="105" y="155"/>
                    </a:cubicBezTo>
                    <a:cubicBezTo>
                      <a:pt x="105" y="155"/>
                      <a:pt x="105" y="155"/>
                      <a:pt x="105" y="155"/>
                    </a:cubicBezTo>
                    <a:cubicBezTo>
                      <a:pt x="105" y="155"/>
                      <a:pt x="105" y="155"/>
                      <a:pt x="105" y="154"/>
                    </a:cubicBezTo>
                    <a:cubicBezTo>
                      <a:pt x="105" y="154"/>
                      <a:pt x="105" y="154"/>
                      <a:pt x="105" y="154"/>
                    </a:cubicBezTo>
                    <a:cubicBezTo>
                      <a:pt x="105" y="154"/>
                      <a:pt x="105" y="154"/>
                      <a:pt x="105" y="154"/>
                    </a:cubicBezTo>
                    <a:cubicBezTo>
                      <a:pt x="105" y="154"/>
                      <a:pt x="105" y="154"/>
                      <a:pt x="105" y="154"/>
                    </a:cubicBezTo>
                    <a:cubicBezTo>
                      <a:pt x="105" y="154"/>
                      <a:pt x="105" y="154"/>
                      <a:pt x="105" y="154"/>
                    </a:cubicBezTo>
                    <a:cubicBezTo>
                      <a:pt x="105" y="154"/>
                      <a:pt x="105" y="154"/>
                      <a:pt x="105" y="153"/>
                    </a:cubicBezTo>
                    <a:cubicBezTo>
                      <a:pt x="105" y="153"/>
                      <a:pt x="105" y="153"/>
                      <a:pt x="105" y="153"/>
                    </a:cubicBezTo>
                    <a:cubicBezTo>
                      <a:pt x="105" y="153"/>
                      <a:pt x="105" y="153"/>
                      <a:pt x="105" y="153"/>
                    </a:cubicBezTo>
                    <a:cubicBezTo>
                      <a:pt x="105" y="153"/>
                      <a:pt x="105" y="153"/>
                      <a:pt x="105" y="153"/>
                    </a:cubicBezTo>
                    <a:cubicBezTo>
                      <a:pt x="105" y="153"/>
                      <a:pt x="105" y="153"/>
                      <a:pt x="105" y="153"/>
                    </a:cubicBezTo>
                    <a:cubicBezTo>
                      <a:pt x="105" y="153"/>
                      <a:pt x="105" y="153"/>
                      <a:pt x="105" y="153"/>
                    </a:cubicBezTo>
                    <a:cubicBezTo>
                      <a:pt x="105" y="153"/>
                      <a:pt x="105" y="152"/>
                      <a:pt x="105" y="152"/>
                    </a:cubicBezTo>
                    <a:close/>
                    <a:moveTo>
                      <a:pt x="63" y="55"/>
                    </a:moveTo>
                    <a:cubicBezTo>
                      <a:pt x="63" y="55"/>
                      <a:pt x="63" y="55"/>
                      <a:pt x="63" y="55"/>
                    </a:cubicBezTo>
                    <a:cubicBezTo>
                      <a:pt x="63" y="55"/>
                      <a:pt x="63" y="55"/>
                      <a:pt x="63" y="55"/>
                    </a:cubicBezTo>
                    <a:cubicBezTo>
                      <a:pt x="63" y="55"/>
                      <a:pt x="63" y="55"/>
                      <a:pt x="63" y="55"/>
                    </a:cubicBezTo>
                    <a:cubicBezTo>
                      <a:pt x="63" y="55"/>
                      <a:pt x="63"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54"/>
                      <a:pt x="64" y="54"/>
                      <a:pt x="64" y="54"/>
                    </a:cubicBezTo>
                    <a:cubicBezTo>
                      <a:pt x="64"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5" y="54"/>
                    </a:cubicBezTo>
                    <a:cubicBezTo>
                      <a:pt x="65" y="54"/>
                      <a:pt x="65" y="54"/>
                      <a:pt x="66" y="54"/>
                    </a:cubicBezTo>
                    <a:cubicBezTo>
                      <a:pt x="66" y="54"/>
                      <a:pt x="66" y="54"/>
                      <a:pt x="66" y="54"/>
                    </a:cubicBezTo>
                    <a:cubicBezTo>
                      <a:pt x="66" y="54"/>
                      <a:pt x="66" y="54"/>
                      <a:pt x="66" y="54"/>
                    </a:cubicBezTo>
                    <a:cubicBezTo>
                      <a:pt x="66" y="54"/>
                      <a:pt x="66" y="54"/>
                      <a:pt x="66" y="54"/>
                    </a:cubicBezTo>
                    <a:cubicBezTo>
                      <a:pt x="66" y="54"/>
                      <a:pt x="66" y="54"/>
                      <a:pt x="67" y="54"/>
                    </a:cubicBezTo>
                    <a:cubicBezTo>
                      <a:pt x="67" y="55"/>
                      <a:pt x="67" y="55"/>
                      <a:pt x="67" y="55"/>
                    </a:cubicBezTo>
                    <a:cubicBezTo>
                      <a:pt x="67" y="55"/>
                      <a:pt x="67" y="55"/>
                      <a:pt x="67" y="55"/>
                    </a:cubicBezTo>
                    <a:cubicBezTo>
                      <a:pt x="67" y="55"/>
                      <a:pt x="67" y="55"/>
                      <a:pt x="67" y="55"/>
                    </a:cubicBezTo>
                    <a:cubicBezTo>
                      <a:pt x="67" y="55"/>
                      <a:pt x="67" y="55"/>
                      <a:pt x="67" y="55"/>
                    </a:cubicBezTo>
                    <a:cubicBezTo>
                      <a:pt x="67" y="55"/>
                      <a:pt x="67" y="55"/>
                      <a:pt x="67" y="55"/>
                    </a:cubicBezTo>
                    <a:cubicBezTo>
                      <a:pt x="67" y="55"/>
                      <a:pt x="67" y="55"/>
                      <a:pt x="67" y="55"/>
                    </a:cubicBezTo>
                    <a:cubicBezTo>
                      <a:pt x="67" y="55"/>
                      <a:pt x="67" y="56"/>
                      <a:pt x="67" y="56"/>
                    </a:cubicBezTo>
                    <a:cubicBezTo>
                      <a:pt x="67" y="56"/>
                      <a:pt x="67" y="56"/>
                      <a:pt x="67" y="56"/>
                    </a:cubicBezTo>
                    <a:cubicBezTo>
                      <a:pt x="67" y="56"/>
                      <a:pt x="67" y="56"/>
                      <a:pt x="67" y="56"/>
                    </a:cubicBezTo>
                    <a:cubicBezTo>
                      <a:pt x="67" y="56"/>
                      <a:pt x="67" y="56"/>
                      <a:pt x="67" y="56"/>
                    </a:cubicBezTo>
                    <a:cubicBezTo>
                      <a:pt x="67" y="56"/>
                      <a:pt x="67" y="56"/>
                      <a:pt x="67" y="56"/>
                    </a:cubicBezTo>
                    <a:cubicBezTo>
                      <a:pt x="67" y="56"/>
                      <a:pt x="68" y="56"/>
                      <a:pt x="68" y="56"/>
                    </a:cubicBezTo>
                    <a:cubicBezTo>
                      <a:pt x="68" y="56"/>
                      <a:pt x="68" y="56"/>
                      <a:pt x="68" y="56"/>
                    </a:cubicBezTo>
                    <a:cubicBezTo>
                      <a:pt x="68" y="56"/>
                      <a:pt x="68" y="56"/>
                      <a:pt x="68" y="56"/>
                    </a:cubicBezTo>
                    <a:cubicBezTo>
                      <a:pt x="68" y="56"/>
                      <a:pt x="67" y="56"/>
                      <a:pt x="67" y="56"/>
                    </a:cubicBezTo>
                    <a:cubicBezTo>
                      <a:pt x="67" y="56"/>
                      <a:pt x="67" y="56"/>
                      <a:pt x="67" y="56"/>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8"/>
                    </a:cubicBezTo>
                    <a:cubicBezTo>
                      <a:pt x="67" y="58"/>
                      <a:pt x="67" y="58"/>
                      <a:pt x="67" y="58"/>
                    </a:cubicBezTo>
                    <a:cubicBezTo>
                      <a:pt x="67" y="58"/>
                      <a:pt x="67" y="58"/>
                      <a:pt x="67" y="58"/>
                    </a:cubicBezTo>
                    <a:cubicBezTo>
                      <a:pt x="67" y="58"/>
                      <a:pt x="67" y="58"/>
                      <a:pt x="67" y="58"/>
                    </a:cubicBezTo>
                    <a:cubicBezTo>
                      <a:pt x="67" y="58"/>
                      <a:pt x="67" y="58"/>
                      <a:pt x="67" y="59"/>
                    </a:cubicBezTo>
                    <a:cubicBezTo>
                      <a:pt x="67" y="59"/>
                      <a:pt x="67" y="59"/>
                      <a:pt x="67" y="59"/>
                    </a:cubicBezTo>
                    <a:cubicBezTo>
                      <a:pt x="67" y="59"/>
                      <a:pt x="67" y="59"/>
                      <a:pt x="67" y="59"/>
                    </a:cubicBezTo>
                    <a:cubicBezTo>
                      <a:pt x="67" y="59"/>
                      <a:pt x="67" y="59"/>
                      <a:pt x="67" y="59"/>
                    </a:cubicBezTo>
                    <a:cubicBezTo>
                      <a:pt x="67" y="59"/>
                      <a:pt x="67" y="59"/>
                      <a:pt x="67" y="59"/>
                    </a:cubicBezTo>
                    <a:cubicBezTo>
                      <a:pt x="67" y="59"/>
                      <a:pt x="67" y="59"/>
                      <a:pt x="67" y="59"/>
                    </a:cubicBezTo>
                    <a:cubicBezTo>
                      <a:pt x="67" y="59"/>
                      <a:pt x="67" y="59"/>
                      <a:pt x="67" y="59"/>
                    </a:cubicBezTo>
                    <a:cubicBezTo>
                      <a:pt x="67" y="59"/>
                      <a:pt x="67" y="59"/>
                      <a:pt x="67" y="60"/>
                    </a:cubicBezTo>
                    <a:cubicBezTo>
                      <a:pt x="67" y="60"/>
                      <a:pt x="67"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8" y="60"/>
                    </a:cubicBezTo>
                    <a:cubicBezTo>
                      <a:pt x="68" y="60"/>
                      <a:pt x="68"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69" y="60"/>
                      <a:pt x="69" y="60"/>
                      <a:pt x="69" y="60"/>
                    </a:cubicBezTo>
                    <a:cubicBezTo>
                      <a:pt x="70" y="60"/>
                      <a:pt x="70" y="60"/>
                      <a:pt x="70" y="60"/>
                    </a:cubicBezTo>
                    <a:cubicBezTo>
                      <a:pt x="70" y="60"/>
                      <a:pt x="70" y="60"/>
                      <a:pt x="70" y="60"/>
                    </a:cubicBezTo>
                    <a:cubicBezTo>
                      <a:pt x="70" y="60"/>
                      <a:pt x="70" y="60"/>
                      <a:pt x="70" y="60"/>
                    </a:cubicBezTo>
                    <a:cubicBezTo>
                      <a:pt x="70" y="61"/>
                      <a:pt x="70" y="61"/>
                      <a:pt x="70" y="61"/>
                    </a:cubicBezTo>
                    <a:cubicBezTo>
                      <a:pt x="70" y="61"/>
                      <a:pt x="70" y="61"/>
                      <a:pt x="70" y="61"/>
                    </a:cubicBezTo>
                    <a:cubicBezTo>
                      <a:pt x="70" y="61"/>
                      <a:pt x="69" y="61"/>
                      <a:pt x="70" y="61"/>
                    </a:cubicBezTo>
                    <a:cubicBezTo>
                      <a:pt x="70" y="61"/>
                      <a:pt x="70" y="61"/>
                      <a:pt x="70" y="61"/>
                    </a:cubicBezTo>
                    <a:cubicBezTo>
                      <a:pt x="70" y="61"/>
                      <a:pt x="70" y="61"/>
                      <a:pt x="70" y="61"/>
                    </a:cubicBezTo>
                    <a:cubicBezTo>
                      <a:pt x="70" y="61"/>
                      <a:pt x="70" y="61"/>
                      <a:pt x="70" y="61"/>
                    </a:cubicBezTo>
                    <a:cubicBezTo>
                      <a:pt x="70" y="61"/>
                      <a:pt x="70" y="62"/>
                      <a:pt x="70" y="62"/>
                    </a:cubicBezTo>
                    <a:cubicBezTo>
                      <a:pt x="70" y="62"/>
                      <a:pt x="70" y="62"/>
                      <a:pt x="70" y="62"/>
                    </a:cubicBezTo>
                    <a:cubicBezTo>
                      <a:pt x="70" y="62"/>
                      <a:pt x="70" y="62"/>
                      <a:pt x="70" y="62"/>
                    </a:cubicBezTo>
                    <a:cubicBezTo>
                      <a:pt x="70" y="62"/>
                      <a:pt x="70" y="62"/>
                      <a:pt x="70" y="62"/>
                    </a:cubicBezTo>
                    <a:cubicBezTo>
                      <a:pt x="70" y="62"/>
                      <a:pt x="70" y="62"/>
                      <a:pt x="70" y="62"/>
                    </a:cubicBezTo>
                    <a:cubicBezTo>
                      <a:pt x="70" y="62"/>
                      <a:pt x="70" y="62"/>
                      <a:pt x="70" y="62"/>
                    </a:cubicBezTo>
                    <a:cubicBezTo>
                      <a:pt x="69" y="62"/>
                      <a:pt x="69" y="62"/>
                      <a:pt x="69" y="62"/>
                    </a:cubicBezTo>
                    <a:cubicBezTo>
                      <a:pt x="69" y="62"/>
                      <a:pt x="69" y="62"/>
                      <a:pt x="69" y="62"/>
                    </a:cubicBezTo>
                    <a:cubicBezTo>
                      <a:pt x="69" y="62"/>
                      <a:pt x="69" y="62"/>
                      <a:pt x="69" y="62"/>
                    </a:cubicBezTo>
                    <a:cubicBezTo>
                      <a:pt x="69" y="62"/>
                      <a:pt x="70" y="62"/>
                      <a:pt x="70" y="62"/>
                    </a:cubicBezTo>
                    <a:cubicBezTo>
                      <a:pt x="70" y="62"/>
                      <a:pt x="70" y="62"/>
                      <a:pt x="70" y="62"/>
                    </a:cubicBezTo>
                    <a:cubicBezTo>
                      <a:pt x="70" y="62"/>
                      <a:pt x="70" y="62"/>
                      <a:pt x="70" y="62"/>
                    </a:cubicBezTo>
                    <a:cubicBezTo>
                      <a:pt x="70" y="62"/>
                      <a:pt x="70" y="62"/>
                      <a:pt x="70" y="62"/>
                    </a:cubicBezTo>
                    <a:cubicBezTo>
                      <a:pt x="70" y="62"/>
                      <a:pt x="70" y="62"/>
                      <a:pt x="70" y="62"/>
                    </a:cubicBezTo>
                    <a:cubicBezTo>
                      <a:pt x="70" y="62"/>
                      <a:pt x="70" y="62"/>
                      <a:pt x="70" y="62"/>
                    </a:cubicBezTo>
                    <a:cubicBezTo>
                      <a:pt x="70" y="62"/>
                      <a:pt x="70" y="62"/>
                      <a:pt x="70" y="62"/>
                    </a:cubicBezTo>
                    <a:cubicBezTo>
                      <a:pt x="70" y="62"/>
                      <a:pt x="70" y="62"/>
                      <a:pt x="69" y="62"/>
                    </a:cubicBezTo>
                    <a:cubicBezTo>
                      <a:pt x="69" y="62"/>
                      <a:pt x="69" y="62"/>
                      <a:pt x="69" y="62"/>
                    </a:cubicBezTo>
                    <a:cubicBezTo>
                      <a:pt x="69" y="62"/>
                      <a:pt x="69" y="62"/>
                      <a:pt x="69" y="62"/>
                    </a:cubicBezTo>
                    <a:cubicBezTo>
                      <a:pt x="69" y="63"/>
                      <a:pt x="69" y="63"/>
                      <a:pt x="69" y="63"/>
                    </a:cubicBezTo>
                    <a:cubicBezTo>
                      <a:pt x="69" y="63"/>
                      <a:pt x="69" y="63"/>
                      <a:pt x="69" y="63"/>
                    </a:cubicBezTo>
                    <a:cubicBezTo>
                      <a:pt x="69" y="63"/>
                      <a:pt x="69" y="63"/>
                      <a:pt x="69" y="63"/>
                    </a:cubicBezTo>
                    <a:cubicBezTo>
                      <a:pt x="69" y="63"/>
                      <a:pt x="69" y="63"/>
                      <a:pt x="69" y="63"/>
                    </a:cubicBezTo>
                    <a:cubicBezTo>
                      <a:pt x="69" y="63"/>
                      <a:pt x="69" y="63"/>
                      <a:pt x="69" y="63"/>
                    </a:cubicBezTo>
                    <a:cubicBezTo>
                      <a:pt x="69" y="62"/>
                      <a:pt x="69" y="62"/>
                      <a:pt x="69" y="62"/>
                    </a:cubicBezTo>
                    <a:cubicBezTo>
                      <a:pt x="68" y="62"/>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9" y="62"/>
                      <a:pt x="69" y="62"/>
                      <a:pt x="69" y="62"/>
                    </a:cubicBezTo>
                    <a:cubicBezTo>
                      <a:pt x="69" y="62"/>
                      <a:pt x="68" y="62"/>
                      <a:pt x="68" y="62"/>
                    </a:cubicBezTo>
                    <a:cubicBezTo>
                      <a:pt x="68" y="62"/>
                      <a:pt x="68" y="62"/>
                      <a:pt x="68" y="62"/>
                    </a:cubicBezTo>
                    <a:cubicBezTo>
                      <a:pt x="68" y="62"/>
                      <a:pt x="68" y="62"/>
                      <a:pt x="68" y="62"/>
                    </a:cubicBezTo>
                    <a:cubicBezTo>
                      <a:pt x="68" y="61"/>
                      <a:pt x="68" y="61"/>
                      <a:pt x="68" y="61"/>
                    </a:cubicBezTo>
                    <a:cubicBezTo>
                      <a:pt x="68" y="61"/>
                      <a:pt x="68" y="61"/>
                      <a:pt x="68" y="61"/>
                    </a:cubicBezTo>
                    <a:cubicBezTo>
                      <a:pt x="68" y="61"/>
                      <a:pt x="68" y="61"/>
                      <a:pt x="68" y="61"/>
                    </a:cubicBezTo>
                    <a:cubicBezTo>
                      <a:pt x="68" y="61"/>
                      <a:pt x="68" y="61"/>
                      <a:pt x="68" y="61"/>
                    </a:cubicBezTo>
                    <a:cubicBezTo>
                      <a:pt x="68" y="61"/>
                      <a:pt x="68" y="61"/>
                      <a:pt x="68" y="61"/>
                    </a:cubicBezTo>
                    <a:cubicBezTo>
                      <a:pt x="68" y="61"/>
                      <a:pt x="68" y="61"/>
                      <a:pt x="68" y="61"/>
                    </a:cubicBezTo>
                    <a:cubicBezTo>
                      <a:pt x="68" y="61"/>
                      <a:pt x="68" y="61"/>
                      <a:pt x="68" y="61"/>
                    </a:cubicBezTo>
                    <a:cubicBezTo>
                      <a:pt x="68" y="61"/>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8" y="62"/>
                      <a:pt x="68" y="62"/>
                      <a:pt x="68" y="62"/>
                    </a:cubicBezTo>
                    <a:cubicBezTo>
                      <a:pt x="68" y="63"/>
                      <a:pt x="68" y="63"/>
                      <a:pt x="68" y="63"/>
                    </a:cubicBezTo>
                    <a:cubicBezTo>
                      <a:pt x="68" y="63"/>
                      <a:pt x="68" y="63"/>
                      <a:pt x="68" y="63"/>
                    </a:cubicBezTo>
                    <a:cubicBezTo>
                      <a:pt x="68" y="63"/>
                      <a:pt x="68" y="63"/>
                      <a:pt x="68" y="63"/>
                    </a:cubicBezTo>
                    <a:cubicBezTo>
                      <a:pt x="68" y="63"/>
                      <a:pt x="67" y="63"/>
                      <a:pt x="67" y="63"/>
                    </a:cubicBezTo>
                    <a:cubicBezTo>
                      <a:pt x="67" y="63"/>
                      <a:pt x="67" y="63"/>
                      <a:pt x="67" y="63"/>
                    </a:cubicBezTo>
                    <a:cubicBezTo>
                      <a:pt x="67" y="63"/>
                      <a:pt x="67" y="63"/>
                      <a:pt x="67" y="63"/>
                    </a:cubicBezTo>
                    <a:cubicBezTo>
                      <a:pt x="67" y="63"/>
                      <a:pt x="67" y="63"/>
                      <a:pt x="67" y="63"/>
                    </a:cubicBezTo>
                    <a:cubicBezTo>
                      <a:pt x="67" y="63"/>
                      <a:pt x="67" y="63"/>
                      <a:pt x="67" y="63"/>
                    </a:cubicBezTo>
                    <a:cubicBezTo>
                      <a:pt x="67" y="63"/>
                      <a:pt x="67" y="63"/>
                      <a:pt x="67" y="63"/>
                    </a:cubicBezTo>
                    <a:cubicBezTo>
                      <a:pt x="67" y="63"/>
                      <a:pt x="67" y="63"/>
                      <a:pt x="67" y="63"/>
                    </a:cubicBezTo>
                    <a:cubicBezTo>
                      <a:pt x="66" y="64"/>
                      <a:pt x="66" y="64"/>
                      <a:pt x="66" y="64"/>
                    </a:cubicBezTo>
                    <a:cubicBezTo>
                      <a:pt x="66" y="64"/>
                      <a:pt x="66" y="64"/>
                      <a:pt x="66" y="64"/>
                    </a:cubicBezTo>
                    <a:cubicBezTo>
                      <a:pt x="66" y="64"/>
                      <a:pt x="66" y="64"/>
                      <a:pt x="66" y="64"/>
                    </a:cubicBezTo>
                    <a:cubicBezTo>
                      <a:pt x="66" y="64"/>
                      <a:pt x="66" y="64"/>
                      <a:pt x="66" y="65"/>
                    </a:cubicBezTo>
                    <a:cubicBezTo>
                      <a:pt x="66" y="65"/>
                      <a:pt x="66" y="65"/>
                      <a:pt x="66" y="65"/>
                    </a:cubicBezTo>
                    <a:cubicBezTo>
                      <a:pt x="66" y="65"/>
                      <a:pt x="65" y="65"/>
                      <a:pt x="65" y="65"/>
                    </a:cubicBezTo>
                    <a:cubicBezTo>
                      <a:pt x="65" y="65"/>
                      <a:pt x="65" y="65"/>
                      <a:pt x="65" y="65"/>
                    </a:cubicBezTo>
                    <a:cubicBezTo>
                      <a:pt x="65" y="65"/>
                      <a:pt x="65" y="65"/>
                      <a:pt x="65" y="65"/>
                    </a:cubicBezTo>
                    <a:cubicBezTo>
                      <a:pt x="65" y="65"/>
                      <a:pt x="65" y="65"/>
                      <a:pt x="65" y="65"/>
                    </a:cubicBezTo>
                    <a:cubicBezTo>
                      <a:pt x="65" y="65"/>
                      <a:pt x="65" y="65"/>
                      <a:pt x="65" y="65"/>
                    </a:cubicBezTo>
                    <a:cubicBezTo>
                      <a:pt x="65" y="64"/>
                      <a:pt x="65" y="64"/>
                      <a:pt x="65" y="64"/>
                    </a:cubicBezTo>
                    <a:cubicBezTo>
                      <a:pt x="65" y="64"/>
                      <a:pt x="65" y="64"/>
                      <a:pt x="65" y="64"/>
                    </a:cubicBezTo>
                    <a:cubicBezTo>
                      <a:pt x="65" y="64"/>
                      <a:pt x="65" y="64"/>
                      <a:pt x="65" y="64"/>
                    </a:cubicBezTo>
                    <a:cubicBezTo>
                      <a:pt x="65" y="64"/>
                      <a:pt x="65" y="64"/>
                      <a:pt x="65" y="64"/>
                    </a:cubicBezTo>
                    <a:cubicBezTo>
                      <a:pt x="66" y="64"/>
                      <a:pt x="66" y="63"/>
                      <a:pt x="65" y="63"/>
                    </a:cubicBezTo>
                    <a:cubicBezTo>
                      <a:pt x="65" y="63"/>
                      <a:pt x="65" y="63"/>
                      <a:pt x="65" y="63"/>
                    </a:cubicBezTo>
                    <a:cubicBezTo>
                      <a:pt x="65" y="63"/>
                      <a:pt x="65" y="63"/>
                      <a:pt x="65" y="63"/>
                    </a:cubicBezTo>
                    <a:cubicBezTo>
                      <a:pt x="65" y="63"/>
                      <a:pt x="65" y="63"/>
                      <a:pt x="65" y="63"/>
                    </a:cubicBezTo>
                    <a:cubicBezTo>
                      <a:pt x="65" y="63"/>
                      <a:pt x="65" y="63"/>
                      <a:pt x="65" y="63"/>
                    </a:cubicBezTo>
                    <a:cubicBezTo>
                      <a:pt x="65" y="63"/>
                      <a:pt x="65" y="63"/>
                      <a:pt x="65" y="64"/>
                    </a:cubicBezTo>
                    <a:cubicBezTo>
                      <a:pt x="65" y="64"/>
                      <a:pt x="65" y="64"/>
                      <a:pt x="65" y="64"/>
                    </a:cubicBezTo>
                    <a:cubicBezTo>
                      <a:pt x="64" y="64"/>
                      <a:pt x="64" y="64"/>
                      <a:pt x="64" y="64"/>
                    </a:cubicBezTo>
                    <a:cubicBezTo>
                      <a:pt x="64" y="64"/>
                      <a:pt x="64" y="64"/>
                      <a:pt x="64" y="64"/>
                    </a:cubicBezTo>
                    <a:cubicBezTo>
                      <a:pt x="64" y="64"/>
                      <a:pt x="64" y="64"/>
                      <a:pt x="64" y="64"/>
                    </a:cubicBezTo>
                    <a:cubicBezTo>
                      <a:pt x="64" y="64"/>
                      <a:pt x="64" y="64"/>
                      <a:pt x="64" y="64"/>
                    </a:cubicBezTo>
                    <a:cubicBezTo>
                      <a:pt x="64" y="64"/>
                      <a:pt x="64" y="64"/>
                      <a:pt x="64" y="63"/>
                    </a:cubicBezTo>
                    <a:cubicBezTo>
                      <a:pt x="64" y="63"/>
                      <a:pt x="64" y="63"/>
                      <a:pt x="64" y="63"/>
                    </a:cubicBezTo>
                    <a:cubicBezTo>
                      <a:pt x="64" y="63"/>
                      <a:pt x="64" y="63"/>
                      <a:pt x="65" y="63"/>
                    </a:cubicBezTo>
                    <a:cubicBezTo>
                      <a:pt x="65" y="63"/>
                      <a:pt x="65" y="63"/>
                      <a:pt x="65" y="63"/>
                    </a:cubicBezTo>
                    <a:cubicBezTo>
                      <a:pt x="65" y="63"/>
                      <a:pt x="65" y="63"/>
                      <a:pt x="65" y="63"/>
                    </a:cubicBezTo>
                    <a:cubicBezTo>
                      <a:pt x="65" y="63"/>
                      <a:pt x="65" y="63"/>
                      <a:pt x="65" y="63"/>
                    </a:cubicBezTo>
                    <a:cubicBezTo>
                      <a:pt x="65" y="63"/>
                      <a:pt x="65" y="63"/>
                      <a:pt x="65" y="63"/>
                    </a:cubicBezTo>
                    <a:cubicBezTo>
                      <a:pt x="65" y="63"/>
                      <a:pt x="65" y="62"/>
                      <a:pt x="65" y="62"/>
                    </a:cubicBezTo>
                    <a:cubicBezTo>
                      <a:pt x="65" y="62"/>
                      <a:pt x="66" y="62"/>
                      <a:pt x="66" y="62"/>
                    </a:cubicBezTo>
                    <a:cubicBezTo>
                      <a:pt x="66" y="62"/>
                      <a:pt x="66" y="62"/>
                      <a:pt x="66" y="62"/>
                    </a:cubicBezTo>
                    <a:cubicBezTo>
                      <a:pt x="66" y="62"/>
                      <a:pt x="66" y="62"/>
                      <a:pt x="66" y="62"/>
                    </a:cubicBezTo>
                    <a:cubicBezTo>
                      <a:pt x="66" y="62"/>
                      <a:pt x="66" y="62"/>
                      <a:pt x="66" y="62"/>
                    </a:cubicBezTo>
                    <a:cubicBezTo>
                      <a:pt x="66" y="62"/>
                      <a:pt x="66" y="62"/>
                      <a:pt x="66" y="62"/>
                    </a:cubicBezTo>
                    <a:cubicBezTo>
                      <a:pt x="66" y="62"/>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1"/>
                      <a:pt x="66" y="61"/>
                    </a:cubicBezTo>
                    <a:cubicBezTo>
                      <a:pt x="66" y="61"/>
                      <a:pt x="66" y="60"/>
                      <a:pt x="66" y="60"/>
                    </a:cubicBezTo>
                    <a:cubicBezTo>
                      <a:pt x="66" y="60"/>
                      <a:pt x="66" y="60"/>
                      <a:pt x="66" y="60"/>
                    </a:cubicBezTo>
                    <a:cubicBezTo>
                      <a:pt x="66" y="60"/>
                      <a:pt x="66" y="60"/>
                      <a:pt x="66" y="60"/>
                    </a:cubicBezTo>
                    <a:cubicBezTo>
                      <a:pt x="66" y="60"/>
                      <a:pt x="66" y="60"/>
                      <a:pt x="66"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4" y="61"/>
                      <a:pt x="64" y="61"/>
                    </a:cubicBezTo>
                    <a:cubicBezTo>
                      <a:pt x="64" y="61"/>
                      <a:pt x="63" y="61"/>
                      <a:pt x="63" y="61"/>
                    </a:cubicBezTo>
                    <a:cubicBezTo>
                      <a:pt x="63" y="61"/>
                      <a:pt x="63" y="61"/>
                      <a:pt x="63" y="61"/>
                    </a:cubicBezTo>
                    <a:cubicBezTo>
                      <a:pt x="63" y="61"/>
                      <a:pt x="63" y="61"/>
                      <a:pt x="63" y="61"/>
                    </a:cubicBezTo>
                    <a:cubicBezTo>
                      <a:pt x="63" y="61"/>
                      <a:pt x="63" y="61"/>
                      <a:pt x="63" y="61"/>
                    </a:cubicBezTo>
                    <a:cubicBezTo>
                      <a:pt x="63" y="61"/>
                      <a:pt x="63" y="61"/>
                      <a:pt x="63" y="61"/>
                    </a:cubicBezTo>
                    <a:cubicBezTo>
                      <a:pt x="63" y="61"/>
                      <a:pt x="63" y="61"/>
                      <a:pt x="63" y="61"/>
                    </a:cubicBezTo>
                    <a:cubicBezTo>
                      <a:pt x="63" y="61"/>
                      <a:pt x="63" y="61"/>
                      <a:pt x="63" y="61"/>
                    </a:cubicBezTo>
                    <a:cubicBezTo>
                      <a:pt x="63" y="61"/>
                      <a:pt x="63" y="61"/>
                      <a:pt x="63" y="61"/>
                    </a:cubicBezTo>
                    <a:cubicBezTo>
                      <a:pt x="63" y="61"/>
                      <a:pt x="63" y="61"/>
                      <a:pt x="63" y="61"/>
                    </a:cubicBezTo>
                    <a:cubicBezTo>
                      <a:pt x="63" y="62"/>
                      <a:pt x="63" y="62"/>
                      <a:pt x="63" y="62"/>
                    </a:cubicBezTo>
                    <a:cubicBezTo>
                      <a:pt x="63" y="62"/>
                      <a:pt x="62" y="62"/>
                      <a:pt x="62" y="62"/>
                    </a:cubicBezTo>
                    <a:cubicBezTo>
                      <a:pt x="62" y="62"/>
                      <a:pt x="62" y="62"/>
                      <a:pt x="62" y="63"/>
                    </a:cubicBezTo>
                    <a:cubicBezTo>
                      <a:pt x="62" y="63"/>
                      <a:pt x="62" y="63"/>
                      <a:pt x="62" y="63"/>
                    </a:cubicBezTo>
                    <a:cubicBezTo>
                      <a:pt x="61" y="63"/>
                      <a:pt x="61" y="63"/>
                      <a:pt x="61" y="64"/>
                    </a:cubicBezTo>
                    <a:cubicBezTo>
                      <a:pt x="61" y="64"/>
                      <a:pt x="61" y="64"/>
                      <a:pt x="61" y="64"/>
                    </a:cubicBezTo>
                    <a:cubicBezTo>
                      <a:pt x="61" y="64"/>
                      <a:pt x="61" y="65"/>
                      <a:pt x="61" y="65"/>
                    </a:cubicBezTo>
                    <a:cubicBezTo>
                      <a:pt x="60" y="65"/>
                      <a:pt x="60" y="65"/>
                      <a:pt x="60" y="65"/>
                    </a:cubicBezTo>
                    <a:cubicBezTo>
                      <a:pt x="60" y="66"/>
                      <a:pt x="60" y="66"/>
                      <a:pt x="60" y="66"/>
                    </a:cubicBezTo>
                    <a:cubicBezTo>
                      <a:pt x="60" y="66"/>
                      <a:pt x="59" y="66"/>
                      <a:pt x="59" y="66"/>
                    </a:cubicBezTo>
                    <a:cubicBezTo>
                      <a:pt x="59" y="66"/>
                      <a:pt x="59" y="67"/>
                      <a:pt x="59" y="67"/>
                    </a:cubicBezTo>
                    <a:cubicBezTo>
                      <a:pt x="59" y="67"/>
                      <a:pt x="59" y="67"/>
                      <a:pt x="58" y="67"/>
                    </a:cubicBezTo>
                    <a:cubicBezTo>
                      <a:pt x="58" y="67"/>
                      <a:pt x="58" y="67"/>
                      <a:pt x="58" y="67"/>
                    </a:cubicBezTo>
                    <a:cubicBezTo>
                      <a:pt x="58" y="67"/>
                      <a:pt x="58" y="67"/>
                      <a:pt x="58" y="66"/>
                    </a:cubicBezTo>
                    <a:cubicBezTo>
                      <a:pt x="58" y="66"/>
                      <a:pt x="58" y="66"/>
                      <a:pt x="58" y="66"/>
                    </a:cubicBezTo>
                    <a:cubicBezTo>
                      <a:pt x="58" y="65"/>
                      <a:pt x="59" y="65"/>
                      <a:pt x="59" y="65"/>
                    </a:cubicBezTo>
                    <a:cubicBezTo>
                      <a:pt x="59" y="65"/>
                      <a:pt x="59" y="65"/>
                      <a:pt x="59" y="65"/>
                    </a:cubicBezTo>
                    <a:cubicBezTo>
                      <a:pt x="59" y="65"/>
                      <a:pt x="59" y="64"/>
                      <a:pt x="59" y="64"/>
                    </a:cubicBezTo>
                    <a:cubicBezTo>
                      <a:pt x="59" y="64"/>
                      <a:pt x="59" y="64"/>
                      <a:pt x="59" y="64"/>
                    </a:cubicBezTo>
                    <a:cubicBezTo>
                      <a:pt x="59"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1" y="63"/>
                      <a:pt x="61" y="62"/>
                      <a:pt x="61" y="62"/>
                    </a:cubicBezTo>
                    <a:cubicBezTo>
                      <a:pt x="61" y="62"/>
                      <a:pt x="61" y="62"/>
                      <a:pt x="61" y="62"/>
                    </a:cubicBezTo>
                    <a:cubicBezTo>
                      <a:pt x="61" y="62"/>
                      <a:pt x="61" y="62"/>
                      <a:pt x="61" y="62"/>
                    </a:cubicBezTo>
                    <a:cubicBezTo>
                      <a:pt x="61" y="62"/>
                      <a:pt x="61" y="62"/>
                      <a:pt x="61" y="62"/>
                    </a:cubicBezTo>
                    <a:cubicBezTo>
                      <a:pt x="61" y="62"/>
                      <a:pt x="61" y="62"/>
                      <a:pt x="61" y="62"/>
                    </a:cubicBezTo>
                    <a:cubicBezTo>
                      <a:pt x="61" y="62"/>
                      <a:pt x="61" y="62"/>
                      <a:pt x="61" y="62"/>
                    </a:cubicBezTo>
                    <a:cubicBezTo>
                      <a:pt x="61" y="62"/>
                      <a:pt x="61" y="62"/>
                      <a:pt x="61" y="62"/>
                    </a:cubicBezTo>
                    <a:cubicBezTo>
                      <a:pt x="61" y="62"/>
                      <a:pt x="61" y="62"/>
                      <a:pt x="61" y="62"/>
                    </a:cubicBezTo>
                    <a:cubicBezTo>
                      <a:pt x="61" y="62"/>
                      <a:pt x="61" y="62"/>
                      <a:pt x="61" y="62"/>
                    </a:cubicBezTo>
                    <a:cubicBezTo>
                      <a:pt x="61" y="61"/>
                      <a:pt x="61" y="61"/>
                      <a:pt x="61" y="61"/>
                    </a:cubicBezTo>
                    <a:cubicBezTo>
                      <a:pt x="61" y="61"/>
                      <a:pt x="61" y="61"/>
                      <a:pt x="61" y="61"/>
                    </a:cubicBezTo>
                    <a:cubicBezTo>
                      <a:pt x="61" y="61"/>
                      <a:pt x="61" y="61"/>
                      <a:pt x="61" y="61"/>
                    </a:cubicBezTo>
                    <a:cubicBezTo>
                      <a:pt x="61" y="61"/>
                      <a:pt x="61" y="61"/>
                      <a:pt x="61" y="61"/>
                    </a:cubicBezTo>
                    <a:cubicBezTo>
                      <a:pt x="61" y="61"/>
                      <a:pt x="61" y="61"/>
                      <a:pt x="61" y="61"/>
                    </a:cubicBezTo>
                    <a:cubicBezTo>
                      <a:pt x="61" y="61"/>
                      <a:pt x="61" y="61"/>
                      <a:pt x="61" y="61"/>
                    </a:cubicBezTo>
                    <a:cubicBezTo>
                      <a:pt x="61" y="61"/>
                      <a:pt x="61" y="61"/>
                      <a:pt x="61" y="61"/>
                    </a:cubicBezTo>
                    <a:cubicBezTo>
                      <a:pt x="61" y="62"/>
                      <a:pt x="61" y="62"/>
                      <a:pt x="61" y="62"/>
                    </a:cubicBezTo>
                    <a:cubicBezTo>
                      <a:pt x="60" y="62"/>
                      <a:pt x="60" y="62"/>
                      <a:pt x="60" y="62"/>
                    </a:cubicBezTo>
                    <a:cubicBezTo>
                      <a:pt x="60" y="62"/>
                      <a:pt x="60" y="62"/>
                      <a:pt x="60" y="62"/>
                    </a:cubicBezTo>
                    <a:cubicBezTo>
                      <a:pt x="60" y="62"/>
                      <a:pt x="60" y="62"/>
                      <a:pt x="60" y="62"/>
                    </a:cubicBezTo>
                    <a:cubicBezTo>
                      <a:pt x="60" y="62"/>
                      <a:pt x="60" y="62"/>
                      <a:pt x="60" y="62"/>
                    </a:cubicBezTo>
                    <a:cubicBezTo>
                      <a:pt x="60" y="62"/>
                      <a:pt x="60" y="62"/>
                      <a:pt x="60" y="62"/>
                    </a:cubicBezTo>
                    <a:cubicBezTo>
                      <a:pt x="60" y="62"/>
                      <a:pt x="60" y="62"/>
                      <a:pt x="60" y="62"/>
                    </a:cubicBezTo>
                    <a:cubicBezTo>
                      <a:pt x="60" y="61"/>
                      <a:pt x="61" y="61"/>
                      <a:pt x="61" y="61"/>
                    </a:cubicBezTo>
                    <a:cubicBezTo>
                      <a:pt x="61" y="61"/>
                      <a:pt x="61" y="61"/>
                      <a:pt x="61" y="61"/>
                    </a:cubicBezTo>
                    <a:cubicBezTo>
                      <a:pt x="61" y="61"/>
                      <a:pt x="61" y="61"/>
                      <a:pt x="61" y="61"/>
                    </a:cubicBezTo>
                    <a:cubicBezTo>
                      <a:pt x="61" y="61"/>
                      <a:pt x="61" y="61"/>
                      <a:pt x="61" y="61"/>
                    </a:cubicBezTo>
                    <a:cubicBezTo>
                      <a:pt x="61" y="61"/>
                      <a:pt x="61" y="61"/>
                      <a:pt x="61" y="61"/>
                    </a:cubicBezTo>
                    <a:cubicBezTo>
                      <a:pt x="61" y="61"/>
                      <a:pt x="62" y="61"/>
                      <a:pt x="62" y="61"/>
                    </a:cubicBezTo>
                    <a:cubicBezTo>
                      <a:pt x="62" y="61"/>
                      <a:pt x="62" y="61"/>
                      <a:pt x="62" y="61"/>
                    </a:cubicBezTo>
                    <a:cubicBezTo>
                      <a:pt x="62" y="60"/>
                      <a:pt x="62" y="60"/>
                      <a:pt x="62" y="60"/>
                    </a:cubicBezTo>
                    <a:cubicBezTo>
                      <a:pt x="62" y="60"/>
                      <a:pt x="62" y="60"/>
                      <a:pt x="62" y="60"/>
                    </a:cubicBezTo>
                    <a:cubicBezTo>
                      <a:pt x="62" y="60"/>
                      <a:pt x="62" y="60"/>
                      <a:pt x="62" y="60"/>
                    </a:cubicBezTo>
                    <a:cubicBezTo>
                      <a:pt x="62" y="60"/>
                      <a:pt x="62" y="60"/>
                      <a:pt x="62" y="60"/>
                    </a:cubicBezTo>
                    <a:cubicBezTo>
                      <a:pt x="62" y="60"/>
                      <a:pt x="62" y="60"/>
                      <a:pt x="62" y="60"/>
                    </a:cubicBezTo>
                    <a:cubicBezTo>
                      <a:pt x="62" y="60"/>
                      <a:pt x="63" y="60"/>
                      <a:pt x="63" y="60"/>
                    </a:cubicBezTo>
                    <a:cubicBezTo>
                      <a:pt x="63" y="60"/>
                      <a:pt x="63" y="60"/>
                      <a:pt x="63" y="59"/>
                    </a:cubicBezTo>
                    <a:cubicBezTo>
                      <a:pt x="63" y="59"/>
                      <a:pt x="63" y="59"/>
                      <a:pt x="63" y="59"/>
                    </a:cubicBezTo>
                    <a:cubicBezTo>
                      <a:pt x="63" y="59"/>
                      <a:pt x="63" y="59"/>
                      <a:pt x="63" y="59"/>
                    </a:cubicBezTo>
                    <a:cubicBezTo>
                      <a:pt x="63" y="59"/>
                      <a:pt x="63" y="59"/>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3" y="60"/>
                      <a:pt x="63" y="60"/>
                      <a:pt x="63" y="60"/>
                    </a:cubicBezTo>
                    <a:cubicBezTo>
                      <a:pt x="64" y="60"/>
                      <a:pt x="64" y="60"/>
                      <a:pt x="64" y="60"/>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60"/>
                      <a:pt x="65" y="60"/>
                      <a:pt x="66" y="60"/>
                    </a:cubicBezTo>
                    <a:cubicBezTo>
                      <a:pt x="66" y="60"/>
                      <a:pt x="66" y="60"/>
                      <a:pt x="66" y="60"/>
                    </a:cubicBezTo>
                    <a:cubicBezTo>
                      <a:pt x="66" y="60"/>
                      <a:pt x="66" y="60"/>
                      <a:pt x="66" y="60"/>
                    </a:cubicBezTo>
                    <a:cubicBezTo>
                      <a:pt x="66" y="60"/>
                      <a:pt x="66" y="60"/>
                      <a:pt x="66" y="60"/>
                    </a:cubicBezTo>
                    <a:cubicBezTo>
                      <a:pt x="66" y="60"/>
                      <a:pt x="66" y="60"/>
                      <a:pt x="66" y="60"/>
                    </a:cubicBezTo>
                    <a:cubicBezTo>
                      <a:pt x="66" y="60"/>
                      <a:pt x="66" y="60"/>
                      <a:pt x="66" y="60"/>
                    </a:cubicBezTo>
                    <a:cubicBezTo>
                      <a:pt x="66" y="60"/>
                      <a:pt x="66" y="60"/>
                      <a:pt x="66" y="60"/>
                    </a:cubicBezTo>
                    <a:cubicBezTo>
                      <a:pt x="66" y="60"/>
                      <a:pt x="66" y="60"/>
                      <a:pt x="66" y="60"/>
                    </a:cubicBezTo>
                    <a:cubicBezTo>
                      <a:pt x="66" y="60"/>
                      <a:pt x="66" y="60"/>
                      <a:pt x="66" y="60"/>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9"/>
                      <a:pt x="66" y="59"/>
                    </a:cubicBezTo>
                    <a:cubicBezTo>
                      <a:pt x="66" y="59"/>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7"/>
                      <a:pt x="64" y="57"/>
                    </a:cubicBezTo>
                    <a:cubicBezTo>
                      <a:pt x="64" y="57"/>
                      <a:pt x="64"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3" y="57"/>
                      <a:pt x="63" y="57"/>
                      <a:pt x="63" y="57"/>
                    </a:cubicBezTo>
                    <a:cubicBezTo>
                      <a:pt x="64" y="57"/>
                      <a:pt x="64" y="57"/>
                      <a:pt x="64" y="57"/>
                    </a:cubicBezTo>
                    <a:cubicBezTo>
                      <a:pt x="64" y="56"/>
                      <a:pt x="64" y="56"/>
                      <a:pt x="64" y="56"/>
                    </a:cubicBezTo>
                    <a:cubicBezTo>
                      <a:pt x="64" y="56"/>
                      <a:pt x="64" y="56"/>
                      <a:pt x="64" y="56"/>
                    </a:cubicBezTo>
                    <a:cubicBezTo>
                      <a:pt x="64" y="56"/>
                      <a:pt x="64" y="56"/>
                      <a:pt x="64" y="56"/>
                    </a:cubicBezTo>
                    <a:cubicBezTo>
                      <a:pt x="64" y="56"/>
                      <a:pt x="63" y="56"/>
                      <a:pt x="63" y="56"/>
                    </a:cubicBezTo>
                    <a:cubicBezTo>
                      <a:pt x="63" y="56"/>
                      <a:pt x="63" y="57"/>
                      <a:pt x="63" y="57"/>
                    </a:cubicBezTo>
                    <a:cubicBezTo>
                      <a:pt x="63" y="57"/>
                      <a:pt x="63" y="57"/>
                      <a:pt x="63" y="57"/>
                    </a:cubicBezTo>
                    <a:cubicBezTo>
                      <a:pt x="63" y="57"/>
                      <a:pt x="62" y="57"/>
                      <a:pt x="62" y="57"/>
                    </a:cubicBezTo>
                    <a:cubicBezTo>
                      <a:pt x="62" y="57"/>
                      <a:pt x="62" y="57"/>
                      <a:pt x="62" y="57"/>
                    </a:cubicBezTo>
                    <a:cubicBezTo>
                      <a:pt x="62" y="57"/>
                      <a:pt x="62" y="57"/>
                      <a:pt x="62" y="57"/>
                    </a:cubicBezTo>
                    <a:cubicBezTo>
                      <a:pt x="62" y="57"/>
                      <a:pt x="62" y="57"/>
                      <a:pt x="62" y="57"/>
                    </a:cubicBezTo>
                    <a:cubicBezTo>
                      <a:pt x="62" y="57"/>
                      <a:pt x="62" y="57"/>
                      <a:pt x="62" y="57"/>
                    </a:cubicBezTo>
                    <a:cubicBezTo>
                      <a:pt x="62" y="57"/>
                      <a:pt x="61" y="57"/>
                      <a:pt x="61" y="57"/>
                    </a:cubicBezTo>
                    <a:cubicBezTo>
                      <a:pt x="61" y="57"/>
                      <a:pt x="61" y="57"/>
                      <a:pt x="61" y="57"/>
                    </a:cubicBezTo>
                    <a:cubicBezTo>
                      <a:pt x="61" y="57"/>
                      <a:pt x="61" y="57"/>
                      <a:pt x="60" y="57"/>
                    </a:cubicBezTo>
                    <a:cubicBezTo>
                      <a:pt x="60" y="57"/>
                      <a:pt x="60" y="57"/>
                      <a:pt x="60" y="57"/>
                    </a:cubicBezTo>
                    <a:cubicBezTo>
                      <a:pt x="60" y="57"/>
                      <a:pt x="60" y="57"/>
                      <a:pt x="60" y="57"/>
                    </a:cubicBezTo>
                    <a:cubicBezTo>
                      <a:pt x="60" y="58"/>
                      <a:pt x="60" y="58"/>
                      <a:pt x="60" y="58"/>
                    </a:cubicBezTo>
                    <a:cubicBezTo>
                      <a:pt x="60" y="58"/>
                      <a:pt x="60" y="58"/>
                      <a:pt x="60" y="58"/>
                    </a:cubicBezTo>
                    <a:cubicBezTo>
                      <a:pt x="60" y="58"/>
                      <a:pt x="60" y="58"/>
                      <a:pt x="60" y="58"/>
                    </a:cubicBezTo>
                    <a:cubicBezTo>
                      <a:pt x="60" y="58"/>
                      <a:pt x="60" y="58"/>
                      <a:pt x="60" y="58"/>
                    </a:cubicBezTo>
                    <a:cubicBezTo>
                      <a:pt x="60" y="57"/>
                      <a:pt x="60" y="57"/>
                      <a:pt x="60" y="57"/>
                    </a:cubicBezTo>
                    <a:cubicBezTo>
                      <a:pt x="60" y="57"/>
                      <a:pt x="60" y="57"/>
                      <a:pt x="60" y="57"/>
                    </a:cubicBezTo>
                    <a:cubicBezTo>
                      <a:pt x="60" y="57"/>
                      <a:pt x="60" y="57"/>
                      <a:pt x="60" y="57"/>
                    </a:cubicBezTo>
                    <a:cubicBezTo>
                      <a:pt x="60" y="57"/>
                      <a:pt x="60" y="57"/>
                      <a:pt x="60" y="57"/>
                    </a:cubicBezTo>
                    <a:cubicBezTo>
                      <a:pt x="60" y="57"/>
                      <a:pt x="60" y="57"/>
                      <a:pt x="60" y="57"/>
                    </a:cubicBezTo>
                    <a:cubicBezTo>
                      <a:pt x="60" y="57"/>
                      <a:pt x="60" y="57"/>
                      <a:pt x="60" y="57"/>
                    </a:cubicBezTo>
                    <a:cubicBezTo>
                      <a:pt x="59" y="57"/>
                      <a:pt x="59" y="57"/>
                      <a:pt x="59" y="57"/>
                    </a:cubicBezTo>
                    <a:cubicBezTo>
                      <a:pt x="59" y="57"/>
                      <a:pt x="59" y="57"/>
                      <a:pt x="59" y="57"/>
                    </a:cubicBezTo>
                    <a:cubicBezTo>
                      <a:pt x="59" y="57"/>
                      <a:pt x="59" y="57"/>
                      <a:pt x="59" y="57"/>
                    </a:cubicBezTo>
                    <a:cubicBezTo>
                      <a:pt x="59" y="57"/>
                      <a:pt x="59" y="57"/>
                      <a:pt x="59" y="57"/>
                    </a:cubicBezTo>
                    <a:cubicBezTo>
                      <a:pt x="59" y="57"/>
                      <a:pt x="59" y="57"/>
                      <a:pt x="59" y="57"/>
                    </a:cubicBezTo>
                    <a:cubicBezTo>
                      <a:pt x="59" y="57"/>
                      <a:pt x="59" y="57"/>
                      <a:pt x="59" y="57"/>
                    </a:cubicBezTo>
                    <a:cubicBezTo>
                      <a:pt x="59" y="57"/>
                      <a:pt x="60" y="57"/>
                      <a:pt x="60" y="56"/>
                    </a:cubicBezTo>
                    <a:cubicBezTo>
                      <a:pt x="60" y="56"/>
                      <a:pt x="60" y="56"/>
                      <a:pt x="60" y="56"/>
                    </a:cubicBezTo>
                    <a:cubicBezTo>
                      <a:pt x="61" y="56"/>
                      <a:pt x="61" y="56"/>
                      <a:pt x="61" y="56"/>
                    </a:cubicBezTo>
                    <a:cubicBezTo>
                      <a:pt x="61" y="56"/>
                      <a:pt x="61" y="56"/>
                      <a:pt x="61" y="56"/>
                    </a:cubicBezTo>
                    <a:cubicBezTo>
                      <a:pt x="61" y="56"/>
                      <a:pt x="61" y="56"/>
                      <a:pt x="61" y="56"/>
                    </a:cubicBezTo>
                    <a:cubicBezTo>
                      <a:pt x="61" y="56"/>
                      <a:pt x="62" y="56"/>
                      <a:pt x="62" y="56"/>
                    </a:cubicBezTo>
                    <a:cubicBezTo>
                      <a:pt x="62" y="56"/>
                      <a:pt x="62" y="56"/>
                      <a:pt x="62" y="56"/>
                    </a:cubicBezTo>
                    <a:cubicBezTo>
                      <a:pt x="62" y="56"/>
                      <a:pt x="62" y="56"/>
                      <a:pt x="62" y="56"/>
                    </a:cubicBezTo>
                    <a:cubicBezTo>
                      <a:pt x="62" y="56"/>
                      <a:pt x="62" y="56"/>
                      <a:pt x="62" y="56"/>
                    </a:cubicBezTo>
                    <a:cubicBezTo>
                      <a:pt x="62" y="55"/>
                      <a:pt x="62" y="55"/>
                      <a:pt x="62" y="55"/>
                    </a:cubicBezTo>
                    <a:cubicBezTo>
                      <a:pt x="62" y="55"/>
                      <a:pt x="62" y="55"/>
                      <a:pt x="62" y="55"/>
                    </a:cubicBezTo>
                    <a:cubicBezTo>
                      <a:pt x="62" y="55"/>
                      <a:pt x="62" y="55"/>
                      <a:pt x="62" y="55"/>
                    </a:cubicBezTo>
                    <a:cubicBezTo>
                      <a:pt x="62" y="55"/>
                      <a:pt x="62" y="55"/>
                      <a:pt x="62" y="55"/>
                    </a:cubicBezTo>
                    <a:cubicBezTo>
                      <a:pt x="62" y="55"/>
                      <a:pt x="62" y="55"/>
                      <a:pt x="62"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ubicBezTo>
                      <a:pt x="63" y="55"/>
                      <a:pt x="63" y="55"/>
                      <a:pt x="63" y="55"/>
                    </a:cubicBezTo>
                    <a:close/>
                    <a:moveTo>
                      <a:pt x="78" y="146"/>
                    </a:moveTo>
                    <a:cubicBezTo>
                      <a:pt x="78" y="146"/>
                      <a:pt x="78" y="146"/>
                      <a:pt x="78" y="146"/>
                    </a:cubicBezTo>
                    <a:cubicBezTo>
                      <a:pt x="78" y="146"/>
                      <a:pt x="78" y="146"/>
                      <a:pt x="78" y="146"/>
                    </a:cubicBezTo>
                    <a:cubicBezTo>
                      <a:pt x="78" y="146"/>
                      <a:pt x="78" y="147"/>
                      <a:pt x="78" y="147"/>
                    </a:cubicBezTo>
                    <a:cubicBezTo>
                      <a:pt x="78" y="147"/>
                      <a:pt x="78" y="147"/>
                      <a:pt x="78" y="147"/>
                    </a:cubicBezTo>
                    <a:cubicBezTo>
                      <a:pt x="78" y="146"/>
                      <a:pt x="78" y="146"/>
                      <a:pt x="78" y="14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3" name="Google Shape;443;p6"/>
              <p:cNvSpPr/>
              <p:nvPr/>
            </p:nvSpPr>
            <p:spPr>
              <a:xfrm>
                <a:off x="4299347" y="2528888"/>
                <a:ext cx="1191" cy="5954"/>
              </a:xfrm>
              <a:custGeom>
                <a:rect b="b" l="l" r="r" t="t"/>
                <a:pathLst>
                  <a:path extrusionOk="0" h="2" w="120000">
                    <a:moveTo>
                      <a:pt x="0" y="1"/>
                    </a:moveTo>
                    <a:cubicBezTo>
                      <a:pt x="0" y="1"/>
                      <a:pt x="0" y="1"/>
                      <a:pt x="0" y="1"/>
                    </a:cubicBezTo>
                    <a:cubicBezTo>
                      <a:pt x="0" y="1"/>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4" name="Google Shape;444;p6"/>
              <p:cNvSpPr/>
              <p:nvPr/>
            </p:nvSpPr>
            <p:spPr>
              <a:xfrm>
                <a:off x="4266010" y="2540795"/>
                <a:ext cx="35719" cy="19050"/>
              </a:xfrm>
              <a:custGeom>
                <a:rect b="b" l="l" r="r" t="t"/>
                <a:pathLst>
                  <a:path extrusionOk="0" h="7" w="13">
                    <a:moveTo>
                      <a:pt x="9" y="6"/>
                    </a:moveTo>
                    <a:cubicBezTo>
                      <a:pt x="9" y="6"/>
                      <a:pt x="9" y="6"/>
                      <a:pt x="9" y="6"/>
                    </a:cubicBezTo>
                    <a:cubicBezTo>
                      <a:pt x="9" y="6"/>
                      <a:pt x="9" y="6"/>
                      <a:pt x="9"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0" y="6"/>
                      <a:pt x="10" y="6"/>
                      <a:pt x="10" y="6"/>
                    </a:cubicBezTo>
                    <a:cubicBezTo>
                      <a:pt x="11" y="6"/>
                      <a:pt x="11" y="6"/>
                      <a:pt x="11" y="6"/>
                    </a:cubicBezTo>
                    <a:cubicBezTo>
                      <a:pt x="11" y="6"/>
                      <a:pt x="11" y="6"/>
                      <a:pt x="11" y="6"/>
                    </a:cubicBezTo>
                    <a:cubicBezTo>
                      <a:pt x="11" y="6"/>
                      <a:pt x="11" y="6"/>
                      <a:pt x="11" y="6"/>
                    </a:cubicBezTo>
                    <a:cubicBezTo>
                      <a:pt x="11" y="6"/>
                      <a:pt x="11" y="6"/>
                      <a:pt x="11" y="6"/>
                    </a:cubicBezTo>
                    <a:cubicBezTo>
                      <a:pt x="11" y="6"/>
                      <a:pt x="11" y="7"/>
                      <a:pt x="11" y="7"/>
                    </a:cubicBezTo>
                    <a:cubicBezTo>
                      <a:pt x="11" y="7"/>
                      <a:pt x="11" y="7"/>
                      <a:pt x="11" y="7"/>
                    </a:cubicBezTo>
                    <a:cubicBezTo>
                      <a:pt x="11" y="7"/>
                      <a:pt x="11" y="6"/>
                      <a:pt x="11" y="6"/>
                    </a:cubicBezTo>
                    <a:cubicBezTo>
                      <a:pt x="11" y="6"/>
                      <a:pt x="11" y="6"/>
                      <a:pt x="11" y="6"/>
                    </a:cubicBezTo>
                    <a:cubicBezTo>
                      <a:pt x="11" y="6"/>
                      <a:pt x="11" y="6"/>
                      <a:pt x="11" y="6"/>
                    </a:cubicBezTo>
                    <a:cubicBezTo>
                      <a:pt x="11" y="6"/>
                      <a:pt x="11" y="6"/>
                      <a:pt x="11" y="6"/>
                    </a:cubicBezTo>
                    <a:cubicBezTo>
                      <a:pt x="11" y="6"/>
                      <a:pt x="11" y="7"/>
                      <a:pt x="12" y="7"/>
                    </a:cubicBezTo>
                    <a:cubicBezTo>
                      <a:pt x="12" y="7"/>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3" y="6"/>
                      <a:pt x="13" y="6"/>
                      <a:pt x="13" y="6"/>
                    </a:cubicBezTo>
                    <a:cubicBezTo>
                      <a:pt x="13" y="6"/>
                      <a:pt x="13" y="6"/>
                      <a:pt x="13" y="6"/>
                    </a:cubicBezTo>
                    <a:cubicBezTo>
                      <a:pt x="13" y="6"/>
                      <a:pt x="12" y="6"/>
                      <a:pt x="12" y="6"/>
                    </a:cubicBezTo>
                    <a:cubicBezTo>
                      <a:pt x="12" y="6"/>
                      <a:pt x="12" y="6"/>
                      <a:pt x="12" y="6"/>
                    </a:cubicBezTo>
                    <a:cubicBezTo>
                      <a:pt x="12" y="6"/>
                      <a:pt x="12" y="5"/>
                      <a:pt x="12" y="5"/>
                    </a:cubicBezTo>
                    <a:cubicBezTo>
                      <a:pt x="12" y="5"/>
                      <a:pt x="12" y="5"/>
                      <a:pt x="12" y="5"/>
                    </a:cubicBezTo>
                    <a:cubicBezTo>
                      <a:pt x="12" y="5"/>
                      <a:pt x="12" y="5"/>
                      <a:pt x="11" y="5"/>
                    </a:cubicBezTo>
                    <a:cubicBezTo>
                      <a:pt x="11" y="5"/>
                      <a:pt x="11" y="5"/>
                      <a:pt x="11" y="5"/>
                    </a:cubicBezTo>
                    <a:cubicBezTo>
                      <a:pt x="11" y="5"/>
                      <a:pt x="11" y="5"/>
                      <a:pt x="11" y="5"/>
                    </a:cubicBezTo>
                    <a:cubicBezTo>
                      <a:pt x="11" y="5"/>
                      <a:pt x="11" y="5"/>
                      <a:pt x="11" y="4"/>
                    </a:cubicBezTo>
                    <a:cubicBezTo>
                      <a:pt x="11" y="4"/>
                      <a:pt x="11" y="4"/>
                      <a:pt x="11"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4"/>
                      <a:pt x="10" y="4"/>
                      <a:pt x="10" y="4"/>
                    </a:cubicBezTo>
                    <a:cubicBezTo>
                      <a:pt x="10" y="3"/>
                      <a:pt x="10" y="3"/>
                      <a:pt x="10" y="3"/>
                    </a:cubicBezTo>
                    <a:cubicBezTo>
                      <a:pt x="9" y="3"/>
                      <a:pt x="9" y="4"/>
                      <a:pt x="9" y="4"/>
                    </a:cubicBezTo>
                    <a:cubicBezTo>
                      <a:pt x="9" y="4"/>
                      <a:pt x="9" y="4"/>
                      <a:pt x="9" y="4"/>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8" y="3"/>
                      <a:pt x="8" y="3"/>
                    </a:cubicBezTo>
                    <a:cubicBezTo>
                      <a:pt x="8" y="3"/>
                      <a:pt x="8" y="3"/>
                      <a:pt x="8" y="3"/>
                    </a:cubicBezTo>
                    <a:cubicBezTo>
                      <a:pt x="8" y="2"/>
                      <a:pt x="8" y="2"/>
                      <a:pt x="8" y="2"/>
                    </a:cubicBezTo>
                    <a:cubicBezTo>
                      <a:pt x="8" y="2"/>
                      <a:pt x="8" y="2"/>
                      <a:pt x="8" y="2"/>
                    </a:cubicBezTo>
                    <a:cubicBezTo>
                      <a:pt x="8" y="2"/>
                      <a:pt x="8" y="2"/>
                      <a:pt x="8" y="2"/>
                    </a:cubicBezTo>
                    <a:cubicBezTo>
                      <a:pt x="7" y="2"/>
                      <a:pt x="7" y="2"/>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0"/>
                    </a:cubicBezTo>
                    <a:cubicBezTo>
                      <a:pt x="6" y="0"/>
                      <a:pt x="6" y="0"/>
                      <a:pt x="6" y="0"/>
                    </a:cubicBezTo>
                    <a:cubicBezTo>
                      <a:pt x="6" y="0"/>
                      <a:pt x="6"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1"/>
                      <a:pt x="2" y="1"/>
                    </a:cubicBezTo>
                    <a:cubicBezTo>
                      <a:pt x="2" y="1"/>
                      <a:pt x="2" y="1"/>
                      <a:pt x="2" y="1"/>
                    </a:cubicBezTo>
                    <a:cubicBezTo>
                      <a:pt x="2" y="1"/>
                      <a:pt x="2" y="1"/>
                      <a:pt x="2" y="1"/>
                    </a:cubicBezTo>
                    <a:cubicBezTo>
                      <a:pt x="2" y="1"/>
                      <a:pt x="2"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3"/>
                      <a:pt x="5" y="3"/>
                      <a:pt x="5" y="3"/>
                    </a:cubicBezTo>
                    <a:cubicBezTo>
                      <a:pt x="5" y="3"/>
                      <a:pt x="5" y="3"/>
                      <a:pt x="5" y="3"/>
                    </a:cubicBezTo>
                    <a:cubicBezTo>
                      <a:pt x="5" y="3"/>
                      <a:pt x="5" y="2"/>
                      <a:pt x="6" y="2"/>
                    </a:cubicBezTo>
                    <a:cubicBezTo>
                      <a:pt x="6" y="2"/>
                      <a:pt x="6" y="2"/>
                      <a:pt x="6" y="2"/>
                    </a:cubicBezTo>
                    <a:cubicBezTo>
                      <a:pt x="6" y="2"/>
                      <a:pt x="6" y="2"/>
                      <a:pt x="6" y="2"/>
                    </a:cubicBezTo>
                    <a:cubicBezTo>
                      <a:pt x="6" y="2"/>
                      <a:pt x="6" y="2"/>
                      <a:pt x="6" y="2"/>
                    </a:cubicBezTo>
                    <a:cubicBezTo>
                      <a:pt x="6" y="2"/>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4"/>
                      <a:pt x="7" y="4"/>
                      <a:pt x="7" y="4"/>
                    </a:cubicBezTo>
                    <a:cubicBezTo>
                      <a:pt x="7" y="4"/>
                      <a:pt x="7" y="4"/>
                      <a:pt x="8" y="4"/>
                    </a:cubicBezTo>
                    <a:cubicBezTo>
                      <a:pt x="8" y="4"/>
                      <a:pt x="8" y="4"/>
                      <a:pt x="8" y="4"/>
                    </a:cubicBezTo>
                    <a:cubicBezTo>
                      <a:pt x="7" y="4"/>
                      <a:pt x="7" y="4"/>
                      <a:pt x="7" y="4"/>
                    </a:cubicBezTo>
                    <a:cubicBezTo>
                      <a:pt x="8" y="5"/>
                      <a:pt x="8" y="5"/>
                      <a:pt x="8" y="5"/>
                    </a:cubicBezTo>
                    <a:cubicBezTo>
                      <a:pt x="8" y="5"/>
                      <a:pt x="8" y="5"/>
                      <a:pt x="8" y="5"/>
                    </a:cubicBezTo>
                    <a:cubicBezTo>
                      <a:pt x="9" y="5"/>
                      <a:pt x="9" y="5"/>
                      <a:pt x="9" y="5"/>
                    </a:cubicBezTo>
                    <a:cubicBezTo>
                      <a:pt x="9" y="5"/>
                      <a:pt x="9" y="5"/>
                      <a:pt x="9" y="5"/>
                    </a:cubicBezTo>
                    <a:cubicBezTo>
                      <a:pt x="9" y="5"/>
                      <a:pt x="9" y="5"/>
                      <a:pt x="9" y="5"/>
                    </a:cubicBezTo>
                    <a:cubicBezTo>
                      <a:pt x="9" y="5"/>
                      <a:pt x="9" y="5"/>
                      <a:pt x="9" y="6"/>
                    </a:cubicBezTo>
                    <a:cubicBezTo>
                      <a:pt x="9" y="6"/>
                      <a:pt x="9" y="6"/>
                      <a:pt x="9" y="6"/>
                    </a:cubicBezTo>
                    <a:cubicBezTo>
                      <a:pt x="9" y="6"/>
                      <a:pt x="9" y="6"/>
                      <a:pt x="9" y="6"/>
                    </a:cubicBezTo>
                    <a:cubicBezTo>
                      <a:pt x="9" y="6"/>
                      <a:pt x="9" y="6"/>
                      <a:pt x="9" y="6"/>
                    </a:cubicBezTo>
                    <a:cubicBezTo>
                      <a:pt x="9" y="6"/>
                      <a:pt x="9" y="6"/>
                      <a:pt x="9" y="6"/>
                    </a:cubicBezTo>
                    <a:cubicBezTo>
                      <a:pt x="9" y="6"/>
                      <a:pt x="8" y="6"/>
                      <a:pt x="8" y="6"/>
                    </a:cubicBezTo>
                    <a:cubicBezTo>
                      <a:pt x="8" y="6"/>
                      <a:pt x="8" y="6"/>
                      <a:pt x="8" y="6"/>
                    </a:cubicBezTo>
                    <a:cubicBezTo>
                      <a:pt x="8" y="6"/>
                      <a:pt x="8" y="6"/>
                      <a:pt x="8" y="6"/>
                    </a:cubicBezTo>
                    <a:cubicBezTo>
                      <a:pt x="8" y="6"/>
                      <a:pt x="8" y="6"/>
                      <a:pt x="8" y="6"/>
                    </a:cubicBezTo>
                    <a:cubicBezTo>
                      <a:pt x="8" y="6"/>
                      <a:pt x="8" y="6"/>
                      <a:pt x="8" y="7"/>
                    </a:cubicBezTo>
                    <a:cubicBezTo>
                      <a:pt x="8" y="7"/>
                      <a:pt x="8" y="7"/>
                      <a:pt x="8" y="7"/>
                    </a:cubicBezTo>
                    <a:cubicBezTo>
                      <a:pt x="8" y="7"/>
                      <a:pt x="8" y="7"/>
                      <a:pt x="8" y="7"/>
                    </a:cubicBezTo>
                    <a:cubicBezTo>
                      <a:pt x="8" y="7"/>
                      <a:pt x="8" y="7"/>
                      <a:pt x="8" y="6"/>
                    </a:cubicBezTo>
                    <a:cubicBezTo>
                      <a:pt x="8" y="6"/>
                      <a:pt x="8" y="6"/>
                      <a:pt x="8" y="6"/>
                    </a:cubicBezTo>
                    <a:cubicBezTo>
                      <a:pt x="8" y="6"/>
                      <a:pt x="8" y="6"/>
                      <a:pt x="8" y="6"/>
                    </a:cubicBezTo>
                    <a:cubicBezTo>
                      <a:pt x="8" y="6"/>
                      <a:pt x="8" y="6"/>
                      <a:pt x="8" y="6"/>
                    </a:cubicBezTo>
                    <a:cubicBezTo>
                      <a:pt x="8" y="6"/>
                      <a:pt x="8"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5" name="Google Shape;445;p6"/>
              <p:cNvSpPr/>
              <p:nvPr/>
            </p:nvSpPr>
            <p:spPr>
              <a:xfrm>
                <a:off x="4270773" y="2545558"/>
                <a:ext cx="3572" cy="3572"/>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6" name="Google Shape;446;p6"/>
              <p:cNvSpPr/>
              <p:nvPr/>
            </p:nvSpPr>
            <p:spPr>
              <a:xfrm>
                <a:off x="4293395" y="2537224"/>
                <a:ext cx="1191" cy="3572"/>
              </a:xfrm>
              <a:custGeom>
                <a:rect b="b" l="l" r="r" t="t"/>
                <a:pathLst>
                  <a:path extrusionOk="0" h="1"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7" name="Google Shape;447;p6"/>
              <p:cNvSpPr/>
              <p:nvPr/>
            </p:nvSpPr>
            <p:spPr>
              <a:xfrm>
                <a:off x="4293395" y="2524126"/>
                <a:ext cx="3572" cy="2381"/>
              </a:xfrm>
              <a:custGeom>
                <a:rect b="b" l="l" r="r" t="t"/>
                <a:pathLst>
                  <a:path extrusionOk="0" h="1" w="1">
                    <a:moveTo>
                      <a:pt x="1" y="1"/>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8" name="Google Shape;448;p6"/>
              <p:cNvSpPr/>
              <p:nvPr/>
            </p:nvSpPr>
            <p:spPr>
              <a:xfrm>
                <a:off x="4299348" y="2534842"/>
                <a:ext cx="2381"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49" name="Google Shape;449;p6"/>
              <p:cNvSpPr/>
              <p:nvPr/>
            </p:nvSpPr>
            <p:spPr>
              <a:xfrm>
                <a:off x="4291014" y="2532460"/>
                <a:ext cx="2381" cy="4763"/>
              </a:xfrm>
              <a:custGeom>
                <a:rect b="b" l="l" r="r" t="t"/>
                <a:pathLst>
                  <a:path extrusionOk="0" h="2" w="1">
                    <a:moveTo>
                      <a:pt x="1" y="1"/>
                    </a:moveTo>
                    <a:cubicBezTo>
                      <a:pt x="1" y="1"/>
                      <a:pt x="1" y="1"/>
                      <a:pt x="1" y="1"/>
                    </a:cubicBezTo>
                    <a:cubicBezTo>
                      <a:pt x="1" y="1"/>
                      <a:pt x="1" y="1"/>
                      <a:pt x="1" y="1"/>
                    </a:cubicBezTo>
                    <a:cubicBezTo>
                      <a:pt x="1" y="1"/>
                      <a:pt x="1" y="1"/>
                      <a:pt x="1" y="1"/>
                    </a:cubicBezTo>
                    <a:cubicBezTo>
                      <a:pt x="1"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0" name="Google Shape;450;p6"/>
              <p:cNvSpPr/>
              <p:nvPr/>
            </p:nvSpPr>
            <p:spPr>
              <a:xfrm>
                <a:off x="4296967" y="2524126"/>
                <a:ext cx="2381" cy="4763"/>
              </a:xfrm>
              <a:custGeom>
                <a:rect b="b" l="l" r="r" t="t"/>
                <a:pathLst>
                  <a:path extrusionOk="0" h="2" w="1">
                    <a:moveTo>
                      <a:pt x="1" y="1"/>
                    </a:moveTo>
                    <a:cubicBezTo>
                      <a:pt x="1" y="1"/>
                      <a:pt x="1" y="2"/>
                      <a:pt x="1" y="2"/>
                    </a:cubicBezTo>
                    <a:cubicBezTo>
                      <a:pt x="1" y="2"/>
                      <a:pt x="1" y="2"/>
                      <a:pt x="1" y="2"/>
                    </a:cubicBezTo>
                    <a:cubicBezTo>
                      <a:pt x="1" y="2"/>
                      <a:pt x="1" y="2"/>
                      <a:pt x="1"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1" name="Google Shape;451;p6"/>
              <p:cNvSpPr/>
              <p:nvPr/>
            </p:nvSpPr>
            <p:spPr>
              <a:xfrm>
                <a:off x="4299348" y="2540794"/>
                <a:ext cx="2381" cy="4763"/>
              </a:xfrm>
              <a:custGeom>
                <a:rect b="b" l="l" r="r" t="t"/>
                <a:pathLst>
                  <a:path extrusionOk="0" h="2" w="1">
                    <a:moveTo>
                      <a:pt x="1" y="1"/>
                    </a:moveTo>
                    <a:cubicBezTo>
                      <a:pt x="1" y="1"/>
                      <a:pt x="0" y="1"/>
                      <a:pt x="0" y="1"/>
                    </a:cubicBezTo>
                    <a:cubicBezTo>
                      <a:pt x="0"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2" name="Google Shape;452;p6"/>
              <p:cNvSpPr/>
              <p:nvPr/>
            </p:nvSpPr>
            <p:spPr>
              <a:xfrm>
                <a:off x="4285060" y="2565799"/>
                <a:ext cx="5954" cy="2381"/>
              </a:xfrm>
              <a:custGeom>
                <a:rect b="b" l="l" r="r" t="t"/>
                <a:pathLst>
                  <a:path extrusionOk="0" h="1"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3" name="Google Shape;453;p6"/>
              <p:cNvSpPr/>
              <p:nvPr/>
            </p:nvSpPr>
            <p:spPr>
              <a:xfrm>
                <a:off x="4296967" y="2557463"/>
                <a:ext cx="22622" cy="14288"/>
              </a:xfrm>
              <a:custGeom>
                <a:rect b="b" l="l" r="r" t="t"/>
                <a:pathLst>
                  <a:path extrusionOk="0" h="5" w="8">
                    <a:moveTo>
                      <a:pt x="7" y="3"/>
                    </a:move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8" y="4"/>
                      <a:pt x="8" y="4"/>
                    </a:cubicBezTo>
                    <a:cubicBezTo>
                      <a:pt x="8" y="4"/>
                      <a:pt x="8" y="4"/>
                      <a:pt x="8" y="4"/>
                    </a:cubicBezTo>
                    <a:cubicBezTo>
                      <a:pt x="8" y="4"/>
                      <a:pt x="8" y="4"/>
                      <a:pt x="8" y="4"/>
                    </a:cubicBezTo>
                    <a:cubicBezTo>
                      <a:pt x="8" y="4"/>
                      <a:pt x="8" y="4"/>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2"/>
                    </a:cubicBezTo>
                    <a:cubicBezTo>
                      <a:pt x="8" y="2"/>
                      <a:pt x="8" y="2"/>
                      <a:pt x="8" y="2"/>
                    </a:cubicBezTo>
                    <a:cubicBezTo>
                      <a:pt x="8" y="2"/>
                      <a:pt x="8" y="2"/>
                      <a:pt x="8"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1"/>
                      <a:pt x="7" y="1"/>
                      <a:pt x="7" y="1"/>
                    </a:cubicBezTo>
                    <a:cubicBezTo>
                      <a:pt x="7" y="1"/>
                      <a:pt x="7" y="1"/>
                      <a:pt x="7" y="1"/>
                    </a:cubicBezTo>
                    <a:cubicBezTo>
                      <a:pt x="7" y="1"/>
                      <a:pt x="6" y="1"/>
                      <a:pt x="6" y="1"/>
                    </a:cubicBezTo>
                    <a:cubicBezTo>
                      <a:pt x="6" y="1"/>
                      <a:pt x="6" y="1"/>
                      <a:pt x="6" y="1"/>
                    </a:cubicBezTo>
                    <a:cubicBezTo>
                      <a:pt x="6" y="1"/>
                      <a:pt x="6" y="1"/>
                      <a:pt x="6" y="1"/>
                    </a:cubicBezTo>
                    <a:cubicBezTo>
                      <a:pt x="6" y="1"/>
                      <a:pt x="6"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0"/>
                    </a:cubicBezTo>
                    <a:cubicBezTo>
                      <a:pt x="5" y="0"/>
                      <a:pt x="5" y="0"/>
                      <a:pt x="5" y="0"/>
                    </a:cubicBezTo>
                    <a:cubicBezTo>
                      <a:pt x="5" y="0"/>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2" y="2"/>
                    </a:cubicBezTo>
                    <a:cubicBezTo>
                      <a:pt x="2" y="2"/>
                      <a:pt x="2" y="2"/>
                      <a:pt x="2" y="2"/>
                    </a:cubicBezTo>
                    <a:cubicBezTo>
                      <a:pt x="2" y="2"/>
                      <a:pt x="2" y="2"/>
                      <a:pt x="2" y="3"/>
                    </a:cubicBezTo>
                    <a:cubicBezTo>
                      <a:pt x="2" y="3"/>
                      <a:pt x="2" y="3"/>
                      <a:pt x="3" y="3"/>
                    </a:cubicBezTo>
                    <a:cubicBezTo>
                      <a:pt x="3" y="3"/>
                      <a:pt x="3" y="3"/>
                      <a:pt x="3" y="3"/>
                    </a:cubicBezTo>
                    <a:cubicBezTo>
                      <a:pt x="3" y="3"/>
                      <a:pt x="3" y="3"/>
                      <a:pt x="3" y="3"/>
                    </a:cubicBezTo>
                    <a:cubicBezTo>
                      <a:pt x="3" y="3"/>
                      <a:pt x="3" y="3"/>
                      <a:pt x="3" y="2"/>
                    </a:cubicBezTo>
                    <a:cubicBezTo>
                      <a:pt x="3" y="2"/>
                      <a:pt x="3" y="2"/>
                      <a:pt x="3" y="2"/>
                    </a:cubicBezTo>
                    <a:cubicBezTo>
                      <a:pt x="3" y="2"/>
                      <a:pt x="3" y="3"/>
                      <a:pt x="3" y="3"/>
                    </a:cubicBezTo>
                    <a:cubicBezTo>
                      <a:pt x="3" y="3"/>
                      <a:pt x="3" y="3"/>
                      <a:pt x="3" y="3"/>
                    </a:cubicBezTo>
                    <a:cubicBezTo>
                      <a:pt x="3" y="3"/>
                      <a:pt x="3" y="3"/>
                      <a:pt x="3" y="3"/>
                    </a:cubicBezTo>
                    <a:cubicBezTo>
                      <a:pt x="3" y="3"/>
                      <a:pt x="3" y="3"/>
                      <a:pt x="3" y="3"/>
                    </a:cubicBezTo>
                    <a:cubicBezTo>
                      <a:pt x="3" y="3"/>
                      <a:pt x="3"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2"/>
                    </a:cubicBezTo>
                    <a:cubicBezTo>
                      <a:pt x="1" y="2"/>
                      <a:pt x="1" y="2"/>
                      <a:pt x="1" y="2"/>
                    </a:cubicBezTo>
                    <a:cubicBezTo>
                      <a:pt x="1" y="2"/>
                      <a:pt x="1" y="3"/>
                      <a:pt x="1" y="3"/>
                    </a:cubicBezTo>
                    <a:cubicBezTo>
                      <a:pt x="0" y="3"/>
                      <a:pt x="0" y="3"/>
                      <a:pt x="0" y="3"/>
                    </a:cubicBezTo>
                    <a:cubicBezTo>
                      <a:pt x="0" y="3"/>
                      <a:pt x="0" y="3"/>
                      <a:pt x="1" y="3"/>
                    </a:cubicBezTo>
                    <a:cubicBezTo>
                      <a:pt x="1" y="3"/>
                      <a:pt x="1" y="3"/>
                      <a:pt x="1" y="4"/>
                    </a:cubicBezTo>
                    <a:cubicBezTo>
                      <a:pt x="1" y="4"/>
                      <a:pt x="1" y="4"/>
                      <a:pt x="1" y="4"/>
                    </a:cubicBezTo>
                    <a:cubicBezTo>
                      <a:pt x="1" y="4"/>
                      <a:pt x="1" y="4"/>
                      <a:pt x="1" y="4"/>
                    </a:cubicBezTo>
                    <a:cubicBezTo>
                      <a:pt x="1" y="4"/>
                      <a:pt x="1" y="4"/>
                      <a:pt x="1" y="4"/>
                    </a:cubicBezTo>
                    <a:cubicBezTo>
                      <a:pt x="1" y="3"/>
                      <a:pt x="2" y="3"/>
                      <a:pt x="2" y="3"/>
                    </a:cubicBezTo>
                    <a:cubicBezTo>
                      <a:pt x="2" y="3"/>
                      <a:pt x="2" y="3"/>
                      <a:pt x="2" y="3"/>
                    </a:cubicBezTo>
                    <a:cubicBezTo>
                      <a:pt x="2" y="3"/>
                      <a:pt x="2" y="3"/>
                      <a:pt x="2" y="3"/>
                    </a:cubicBezTo>
                    <a:cubicBezTo>
                      <a:pt x="2" y="3"/>
                      <a:pt x="2" y="3"/>
                      <a:pt x="2" y="3"/>
                    </a:cubicBezTo>
                    <a:cubicBezTo>
                      <a:pt x="2" y="3"/>
                      <a:pt x="2" y="3"/>
                      <a:pt x="2" y="4"/>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4" y="4"/>
                      <a:pt x="4" y="4"/>
                      <a:pt x="4" y="4"/>
                    </a:cubicBezTo>
                    <a:cubicBezTo>
                      <a:pt x="4" y="4"/>
                      <a:pt x="4" y="4"/>
                      <a:pt x="4" y="4"/>
                    </a:cubicBezTo>
                    <a:cubicBezTo>
                      <a:pt x="4" y="4"/>
                      <a:pt x="4" y="4"/>
                      <a:pt x="4" y="4"/>
                    </a:cubicBezTo>
                    <a:cubicBezTo>
                      <a:pt x="4" y="4"/>
                      <a:pt x="4" y="4"/>
                      <a:pt x="4" y="4"/>
                    </a:cubicBezTo>
                    <a:cubicBezTo>
                      <a:pt x="4" y="5"/>
                      <a:pt x="4" y="5"/>
                      <a:pt x="4" y="5"/>
                    </a:cubicBezTo>
                    <a:cubicBezTo>
                      <a:pt x="4" y="5"/>
                      <a:pt x="4" y="5"/>
                      <a:pt x="4" y="5"/>
                    </a:cubicBezTo>
                    <a:cubicBezTo>
                      <a:pt x="4" y="5"/>
                      <a:pt x="4" y="5"/>
                      <a:pt x="4" y="5"/>
                    </a:cubicBezTo>
                    <a:cubicBezTo>
                      <a:pt x="4" y="5"/>
                      <a:pt x="4" y="5"/>
                      <a:pt x="4" y="4"/>
                    </a:cubicBezTo>
                    <a:cubicBezTo>
                      <a:pt x="4" y="4"/>
                      <a:pt x="4" y="4"/>
                      <a:pt x="4" y="4"/>
                    </a:cubicBezTo>
                    <a:cubicBezTo>
                      <a:pt x="4" y="4"/>
                      <a:pt x="4" y="4"/>
                      <a:pt x="4" y="4"/>
                    </a:cubicBezTo>
                    <a:cubicBezTo>
                      <a:pt x="5" y="4"/>
                      <a:pt x="5" y="4"/>
                      <a:pt x="5" y="4"/>
                    </a:cubicBezTo>
                    <a:cubicBezTo>
                      <a:pt x="5" y="4"/>
                      <a:pt x="5" y="4"/>
                      <a:pt x="5" y="4"/>
                    </a:cubicBezTo>
                    <a:cubicBezTo>
                      <a:pt x="5" y="4"/>
                      <a:pt x="5" y="4"/>
                      <a:pt x="5" y="4"/>
                    </a:cubicBezTo>
                    <a:cubicBezTo>
                      <a:pt x="5" y="4"/>
                      <a:pt x="5" y="4"/>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4"/>
                      <a:pt x="5" y="4"/>
                      <a:pt x="5" y="4"/>
                    </a:cubicBezTo>
                    <a:cubicBezTo>
                      <a:pt x="5" y="4"/>
                      <a:pt x="5" y="4"/>
                      <a:pt x="5" y="4"/>
                    </a:cubicBezTo>
                    <a:cubicBezTo>
                      <a:pt x="5" y="4"/>
                      <a:pt x="5"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7"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4" name="Google Shape;454;p6"/>
              <p:cNvSpPr/>
              <p:nvPr/>
            </p:nvSpPr>
            <p:spPr>
              <a:xfrm>
                <a:off x="4341020" y="2586039"/>
                <a:ext cx="1191" cy="2381"/>
              </a:xfrm>
              <a:custGeom>
                <a:rect b="b" l="l" r="r" t="t"/>
                <a:pathLst>
                  <a:path extrusionOk="0" h="1" w="120000">
                    <a:moveTo>
                      <a:pt x="0" y="1"/>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5" name="Google Shape;455;p6"/>
              <p:cNvSpPr/>
              <p:nvPr/>
            </p:nvSpPr>
            <p:spPr>
              <a:xfrm>
                <a:off x="4341020" y="2580086"/>
                <a:ext cx="1191" cy="2381"/>
              </a:xfrm>
              <a:custGeom>
                <a:rect b="b" l="l" r="r" t="t"/>
                <a:pathLst>
                  <a:path extrusionOk="0" h="1" w="120000">
                    <a:moveTo>
                      <a:pt x="0" y="1"/>
                    </a:moveTo>
                    <a:cubicBezTo>
                      <a:pt x="0" y="1"/>
                      <a:pt x="0" y="1"/>
                      <a:pt x="0" y="1"/>
                    </a:cubicBezTo>
                    <a:cubicBezTo>
                      <a:pt x="0" y="1"/>
                      <a:pt x="0" y="1"/>
                      <a:pt x="0" y="1"/>
                    </a:cubicBezTo>
                    <a:cubicBezTo>
                      <a:pt x="0" y="1"/>
                      <a:pt x="0" y="1"/>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6" name="Google Shape;456;p6"/>
              <p:cNvSpPr/>
              <p:nvPr/>
            </p:nvSpPr>
            <p:spPr>
              <a:xfrm>
                <a:off x="4321970" y="2565799"/>
                <a:ext cx="8335" cy="2381"/>
              </a:xfrm>
              <a:custGeom>
                <a:rect b="b" l="l" r="r" t="t"/>
                <a:pathLst>
                  <a:path extrusionOk="0" h="1" w="3">
                    <a:moveTo>
                      <a:pt x="2" y="0"/>
                    </a:move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3" y="1"/>
                      <a:pt x="2" y="1"/>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7" name="Google Shape;457;p6"/>
              <p:cNvSpPr/>
              <p:nvPr/>
            </p:nvSpPr>
            <p:spPr>
              <a:xfrm>
                <a:off x="4341020" y="2576514"/>
                <a:ext cx="1191" cy="3572"/>
              </a:xfrm>
              <a:custGeom>
                <a:rect b="b" l="l" r="r" t="t"/>
                <a:pathLst>
                  <a:path extrusionOk="0" h="1" w="120000">
                    <a:moveTo>
                      <a:pt x="0" y="1"/>
                    </a:moveTo>
                    <a:cubicBezTo>
                      <a:pt x="0" y="1"/>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8" name="Google Shape;458;p6"/>
              <p:cNvSpPr/>
              <p:nvPr/>
            </p:nvSpPr>
            <p:spPr>
              <a:xfrm>
                <a:off x="4341020" y="2588420"/>
                <a:ext cx="1191" cy="2381"/>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59" name="Google Shape;459;p6"/>
              <p:cNvSpPr/>
              <p:nvPr/>
            </p:nvSpPr>
            <p:spPr>
              <a:xfrm>
                <a:off x="4338638" y="2590801"/>
                <a:ext cx="1191" cy="3572"/>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0" name="Google Shape;460;p6"/>
              <p:cNvSpPr/>
              <p:nvPr/>
            </p:nvSpPr>
            <p:spPr>
              <a:xfrm>
                <a:off x="4336258" y="2596755"/>
                <a:ext cx="2381" cy="2381"/>
              </a:xfrm>
              <a:custGeom>
                <a:rect b="b" l="l" r="r" t="t"/>
                <a:pathLst>
                  <a:path extrusionOk="0" h="1" w="1">
                    <a:moveTo>
                      <a:pt x="1" y="1"/>
                    </a:moveTo>
                    <a:cubicBezTo>
                      <a:pt x="1" y="1"/>
                      <a:pt x="1" y="1"/>
                      <a:pt x="1" y="0"/>
                    </a:cubicBezTo>
                    <a:cubicBezTo>
                      <a:pt x="1" y="0"/>
                      <a:pt x="1" y="0"/>
                      <a:pt x="1" y="0"/>
                    </a:cubicBezTo>
                    <a:cubicBezTo>
                      <a:pt x="0" y="0"/>
                      <a:pt x="0" y="1"/>
                      <a:pt x="0" y="1"/>
                    </a:cubicBezTo>
                    <a:cubicBezTo>
                      <a:pt x="0" y="1"/>
                      <a:pt x="0" y="1"/>
                      <a:pt x="0" y="1"/>
                    </a:cubicBezTo>
                    <a:cubicBezTo>
                      <a:pt x="0" y="1"/>
                      <a:pt x="0" y="1"/>
                      <a:pt x="0" y="1"/>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1" name="Google Shape;461;p6"/>
              <p:cNvSpPr/>
              <p:nvPr/>
            </p:nvSpPr>
            <p:spPr>
              <a:xfrm>
                <a:off x="4336258" y="2605089"/>
                <a:ext cx="2381" cy="2381"/>
              </a:xfrm>
              <a:custGeom>
                <a:rect b="b" l="l" r="r" t="t"/>
                <a:pathLst>
                  <a:path extrusionOk="0" h="1"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2" name="Google Shape;462;p6"/>
              <p:cNvSpPr/>
              <p:nvPr/>
            </p:nvSpPr>
            <p:spPr>
              <a:xfrm>
                <a:off x="4408885" y="2920604"/>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3" name="Google Shape;463;p6"/>
              <p:cNvSpPr/>
              <p:nvPr/>
            </p:nvSpPr>
            <p:spPr>
              <a:xfrm>
                <a:off x="4386263" y="2912270"/>
                <a:ext cx="20241" cy="10716"/>
              </a:xfrm>
              <a:custGeom>
                <a:rect b="b" l="l" r="r" t="t"/>
                <a:pathLst>
                  <a:path extrusionOk="0" h="4" w="7">
                    <a:moveTo>
                      <a:pt x="7" y="3"/>
                    </a:moveTo>
                    <a:cubicBezTo>
                      <a:pt x="7" y="3"/>
                      <a:pt x="7" y="3"/>
                      <a:pt x="7" y="3"/>
                    </a:cubicBezTo>
                    <a:cubicBezTo>
                      <a:pt x="7" y="3"/>
                      <a:pt x="7" y="3"/>
                      <a:pt x="7" y="3"/>
                    </a:cubicBezTo>
                    <a:cubicBezTo>
                      <a:pt x="7" y="3"/>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2"/>
                      <a:pt x="6" y="2"/>
                    </a:cubicBezTo>
                    <a:cubicBezTo>
                      <a:pt x="6" y="2"/>
                      <a:pt x="6" y="2"/>
                      <a:pt x="6" y="2"/>
                    </a:cubicBezTo>
                    <a:cubicBezTo>
                      <a:pt x="6" y="2"/>
                      <a:pt x="5" y="2"/>
                      <a:pt x="5" y="2"/>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2"/>
                      <a:pt x="4" y="2"/>
                      <a:pt x="4" y="2"/>
                    </a:cubicBezTo>
                    <a:cubicBezTo>
                      <a:pt x="4" y="2"/>
                      <a:pt x="4" y="2"/>
                      <a:pt x="4" y="2"/>
                    </a:cubicBezTo>
                    <a:cubicBezTo>
                      <a:pt x="4" y="2"/>
                      <a:pt x="4" y="1"/>
                      <a:pt x="4"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3" y="1"/>
                      <a:pt x="3" y="1"/>
                      <a:pt x="3" y="1"/>
                    </a:cubicBezTo>
                    <a:cubicBezTo>
                      <a:pt x="3" y="1"/>
                      <a:pt x="3" y="1"/>
                      <a:pt x="3" y="1"/>
                    </a:cubicBezTo>
                    <a:cubicBezTo>
                      <a:pt x="3" y="1"/>
                      <a:pt x="3" y="1"/>
                      <a:pt x="3" y="1"/>
                    </a:cubicBezTo>
                    <a:cubicBezTo>
                      <a:pt x="3" y="0"/>
                      <a:pt x="3"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2" y="1"/>
                      <a:pt x="2" y="1"/>
                      <a:pt x="2" y="1"/>
                    </a:cubicBezTo>
                    <a:cubicBezTo>
                      <a:pt x="2" y="2"/>
                      <a:pt x="2" y="2"/>
                      <a:pt x="1" y="2"/>
                    </a:cubicBezTo>
                    <a:cubicBezTo>
                      <a:pt x="1" y="2"/>
                      <a:pt x="1" y="2"/>
                      <a:pt x="1" y="2"/>
                    </a:cubicBezTo>
                    <a:cubicBezTo>
                      <a:pt x="1" y="2"/>
                      <a:pt x="1" y="2"/>
                      <a:pt x="1" y="2"/>
                    </a:cubicBezTo>
                    <a:cubicBezTo>
                      <a:pt x="2" y="2"/>
                      <a:pt x="2" y="2"/>
                      <a:pt x="2" y="2"/>
                    </a:cubicBezTo>
                    <a:cubicBezTo>
                      <a:pt x="2" y="2"/>
                      <a:pt x="2" y="2"/>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3" y="3"/>
                      <a:pt x="3" y="3"/>
                    </a:cubicBezTo>
                    <a:cubicBezTo>
                      <a:pt x="3" y="3"/>
                      <a:pt x="3" y="3"/>
                      <a:pt x="3" y="3"/>
                    </a:cubicBezTo>
                    <a:cubicBezTo>
                      <a:pt x="3" y="3"/>
                      <a:pt x="3" y="3"/>
                      <a:pt x="3" y="3"/>
                    </a:cubicBezTo>
                    <a:cubicBezTo>
                      <a:pt x="3" y="3"/>
                      <a:pt x="3"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3"/>
                      <a:pt x="5" y="3"/>
                      <a:pt x="5" y="3"/>
                    </a:cubicBezTo>
                    <a:cubicBezTo>
                      <a:pt x="5" y="3"/>
                      <a:pt x="5" y="3"/>
                      <a:pt x="5" y="3"/>
                    </a:cubicBezTo>
                    <a:cubicBezTo>
                      <a:pt x="6" y="3"/>
                      <a:pt x="6" y="3"/>
                      <a:pt x="6" y="3"/>
                    </a:cubicBezTo>
                    <a:cubicBezTo>
                      <a:pt x="6" y="3"/>
                      <a:pt x="6" y="3"/>
                      <a:pt x="6" y="4"/>
                    </a:cubicBezTo>
                    <a:cubicBezTo>
                      <a:pt x="6" y="4"/>
                      <a:pt x="6" y="4"/>
                      <a:pt x="6" y="4"/>
                    </a:cubicBezTo>
                    <a:cubicBezTo>
                      <a:pt x="6" y="4"/>
                      <a:pt x="6" y="4"/>
                      <a:pt x="6" y="4"/>
                    </a:cubicBezTo>
                    <a:cubicBezTo>
                      <a:pt x="6" y="4"/>
                      <a:pt x="6" y="4"/>
                      <a:pt x="6" y="4"/>
                    </a:cubicBezTo>
                    <a:cubicBezTo>
                      <a:pt x="6" y="4"/>
                      <a:pt x="7" y="4"/>
                      <a:pt x="7" y="4"/>
                    </a:cubicBezTo>
                    <a:cubicBezTo>
                      <a:pt x="7" y="4"/>
                      <a:pt x="7" y="4"/>
                      <a:pt x="7" y="3"/>
                    </a:cubicBezTo>
                    <a:cubicBezTo>
                      <a:pt x="7" y="3"/>
                      <a:pt x="7" y="3"/>
                      <a:pt x="7" y="3"/>
                    </a:cubicBezTo>
                    <a:cubicBezTo>
                      <a:pt x="7" y="3"/>
                      <a:pt x="7" y="3"/>
                      <a:pt x="7" y="3"/>
                    </a:cubicBezTo>
                    <a:cubicBezTo>
                      <a:pt x="7" y="3"/>
                      <a:pt x="7" y="3"/>
                      <a:pt x="7" y="3"/>
                    </a:cubicBezTo>
                    <a:cubicBezTo>
                      <a:pt x="7" y="3"/>
                      <a:pt x="7" y="4"/>
                      <a:pt x="7" y="4"/>
                    </a:cubicBezTo>
                    <a:cubicBezTo>
                      <a:pt x="7" y="4"/>
                      <a:pt x="7" y="4"/>
                      <a:pt x="7" y="4"/>
                    </a:cubicBezTo>
                    <a:cubicBezTo>
                      <a:pt x="7" y="4"/>
                      <a:pt x="7" y="3"/>
                      <a:pt x="7" y="3"/>
                    </a:cubicBezTo>
                    <a:cubicBezTo>
                      <a:pt x="7" y="3"/>
                      <a:pt x="7" y="3"/>
                      <a:pt x="7" y="3"/>
                    </a:cubicBezTo>
                    <a:cubicBezTo>
                      <a:pt x="7" y="3"/>
                      <a:pt x="7" y="3"/>
                      <a:pt x="7" y="3"/>
                    </a:cubicBezTo>
                    <a:cubicBezTo>
                      <a:pt x="7" y="3"/>
                      <a:pt x="7" y="3"/>
                      <a:pt x="7"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4" name="Google Shape;464;p6"/>
              <p:cNvSpPr/>
              <p:nvPr/>
            </p:nvSpPr>
            <p:spPr>
              <a:xfrm>
                <a:off x="4394598" y="2922986"/>
                <a:ext cx="8335" cy="2381"/>
              </a:xfrm>
              <a:custGeom>
                <a:rect b="b" l="l" r="r" t="t"/>
                <a:pathLst>
                  <a:path extrusionOk="0" h="1" w="3">
                    <a:moveTo>
                      <a:pt x="2" y="1"/>
                    </a:move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3" y="1"/>
                      <a:pt x="3" y="1"/>
                      <a:pt x="3" y="1"/>
                    </a:cubicBezTo>
                    <a:cubicBezTo>
                      <a:pt x="3" y="1"/>
                      <a:pt x="3" y="1"/>
                      <a:pt x="2" y="1"/>
                    </a:cubicBezTo>
                    <a:cubicBezTo>
                      <a:pt x="2" y="1"/>
                      <a:pt x="2" y="1"/>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5" name="Google Shape;465;p6"/>
              <p:cNvSpPr/>
              <p:nvPr/>
            </p:nvSpPr>
            <p:spPr>
              <a:xfrm>
                <a:off x="4398169" y="2920605"/>
                <a:ext cx="4763" cy="2381"/>
              </a:xfrm>
              <a:custGeom>
                <a:rect b="b" l="l" r="r" t="t"/>
                <a:pathLst>
                  <a:path extrusionOk="0" h="1" w="2">
                    <a:moveTo>
                      <a:pt x="2" y="1"/>
                    </a:moveTo>
                    <a:cubicBezTo>
                      <a:pt x="2" y="1"/>
                      <a:pt x="2" y="1"/>
                      <a:pt x="2" y="1"/>
                    </a:cubicBezTo>
                    <a:cubicBezTo>
                      <a:pt x="2" y="1"/>
                      <a:pt x="2" y="1"/>
                      <a:pt x="2" y="1"/>
                    </a:cubicBezTo>
                    <a:cubicBezTo>
                      <a:pt x="2" y="0"/>
                      <a:pt x="1" y="0"/>
                      <a:pt x="1" y="0"/>
                    </a:cubicBezTo>
                    <a:cubicBezTo>
                      <a:pt x="1" y="0"/>
                      <a:pt x="1" y="0"/>
                      <a:pt x="1" y="0"/>
                    </a:cubicBezTo>
                    <a:cubicBezTo>
                      <a:pt x="1" y="0"/>
                      <a:pt x="1" y="0"/>
                      <a:pt x="1" y="0"/>
                    </a:cubicBezTo>
                    <a:cubicBezTo>
                      <a:pt x="1" y="0"/>
                      <a:pt x="1" y="0"/>
                      <a:pt x="1"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6" name="Google Shape;466;p6"/>
              <p:cNvSpPr/>
              <p:nvPr/>
            </p:nvSpPr>
            <p:spPr>
              <a:xfrm>
                <a:off x="4226719" y="2338389"/>
                <a:ext cx="4763" cy="2381"/>
              </a:xfrm>
              <a:custGeom>
                <a:rect b="b" l="l" r="r" t="t"/>
                <a:pathLst>
                  <a:path extrusionOk="0" h="1" w="2">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1" y="1"/>
                      <a:pt x="1" y="1"/>
                    </a:cubicBezTo>
                    <a:cubicBezTo>
                      <a:pt x="1" y="1"/>
                      <a:pt x="1" y="1"/>
                      <a:pt x="1" y="1"/>
                    </a:cubicBezTo>
                    <a:cubicBezTo>
                      <a:pt x="1" y="0"/>
                      <a:pt x="1" y="0"/>
                      <a:pt x="1" y="0"/>
                    </a:cubicBezTo>
                    <a:cubicBezTo>
                      <a:pt x="1" y="0"/>
                      <a:pt x="1" y="0"/>
                      <a:pt x="1" y="0"/>
                    </a:cubicBezTo>
                    <a:cubicBezTo>
                      <a:pt x="1" y="0"/>
                      <a:pt x="1" y="0"/>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7" name="Google Shape;467;p6"/>
              <p:cNvSpPr/>
              <p:nvPr/>
            </p:nvSpPr>
            <p:spPr>
              <a:xfrm>
                <a:off x="4226720" y="2351486"/>
                <a:ext cx="2381" cy="3572"/>
              </a:xfrm>
              <a:custGeom>
                <a:rect b="b" l="l" r="r" t="t"/>
                <a:pathLst>
                  <a:path extrusionOk="0" h="1" w="1">
                    <a:moveTo>
                      <a:pt x="0" y="1"/>
                    </a:move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8" name="Google Shape;468;p6"/>
              <p:cNvSpPr/>
              <p:nvPr/>
            </p:nvSpPr>
            <p:spPr>
              <a:xfrm>
                <a:off x="4220766" y="2349105"/>
                <a:ext cx="5954" cy="8335"/>
              </a:xfrm>
              <a:custGeom>
                <a:rect b="b" l="l" r="r" t="t"/>
                <a:pathLst>
                  <a:path extrusionOk="0" h="3" w="2">
                    <a:moveTo>
                      <a:pt x="1" y="2"/>
                    </a:move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2"/>
                      <a:pt x="2" y="2"/>
                    </a:cubicBezTo>
                    <a:cubicBezTo>
                      <a:pt x="2" y="2"/>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1"/>
                      <a:pt x="2" y="1"/>
                    </a:cubicBezTo>
                    <a:cubicBezTo>
                      <a:pt x="2"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0" y="1"/>
                      <a:pt x="0" y="1"/>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69" name="Google Shape;469;p6"/>
              <p:cNvSpPr/>
              <p:nvPr/>
            </p:nvSpPr>
            <p:spPr>
              <a:xfrm>
                <a:off x="4226719" y="2343151"/>
                <a:ext cx="4763" cy="5954"/>
              </a:xfrm>
              <a:custGeom>
                <a:rect b="b" l="l" r="r" t="t"/>
                <a:pathLst>
                  <a:path extrusionOk="0" h="2"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0"/>
                      <a:pt x="2" y="0"/>
                    </a:cubicBezTo>
                    <a:cubicBezTo>
                      <a:pt x="2"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2"/>
                    </a:cubicBezTo>
                    <a:cubicBezTo>
                      <a:pt x="0" y="2"/>
                      <a:pt x="0"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0" name="Google Shape;470;p6"/>
              <p:cNvSpPr/>
              <p:nvPr/>
            </p:nvSpPr>
            <p:spPr>
              <a:xfrm>
                <a:off x="4223147" y="2340770"/>
                <a:ext cx="5954" cy="8335"/>
              </a:xfrm>
              <a:custGeom>
                <a:rect b="b" l="l" r="r" t="t"/>
                <a:pathLst>
                  <a:path extrusionOk="0" h="3"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1" name="Google Shape;471;p6"/>
              <p:cNvSpPr/>
              <p:nvPr/>
            </p:nvSpPr>
            <p:spPr>
              <a:xfrm>
                <a:off x="4229101" y="2338388"/>
                <a:ext cx="5954" cy="4763"/>
              </a:xfrm>
              <a:custGeom>
                <a:rect b="b" l="l" r="r" t="t"/>
                <a:pathLst>
                  <a:path extrusionOk="0" h="2" w="2">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2" name="Google Shape;472;p6"/>
              <p:cNvSpPr/>
              <p:nvPr/>
            </p:nvSpPr>
            <p:spPr>
              <a:xfrm>
                <a:off x="4223147" y="2343151"/>
                <a:ext cx="5954" cy="5954"/>
              </a:xfrm>
              <a:custGeom>
                <a:rect b="b" l="l" r="r" t="t"/>
                <a:pathLst>
                  <a:path extrusionOk="0" h="2" w="2">
                    <a:moveTo>
                      <a:pt x="1" y="1"/>
                    </a:moveTo>
                    <a:cubicBezTo>
                      <a:pt x="1" y="1"/>
                      <a:pt x="2" y="1"/>
                      <a:pt x="2" y="1"/>
                    </a:cubicBezTo>
                    <a:cubicBezTo>
                      <a:pt x="2" y="1"/>
                      <a:pt x="2" y="1"/>
                      <a:pt x="2" y="1"/>
                    </a:cubicBezTo>
                    <a:cubicBezTo>
                      <a:pt x="2" y="0"/>
                      <a:pt x="2" y="0"/>
                      <a:pt x="2" y="0"/>
                    </a:cubicBezTo>
                    <a:cubicBezTo>
                      <a:pt x="2"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3" name="Google Shape;473;p6"/>
              <p:cNvSpPr/>
              <p:nvPr/>
            </p:nvSpPr>
            <p:spPr>
              <a:xfrm>
                <a:off x="4842272" y="2613423"/>
                <a:ext cx="5954" cy="16669"/>
              </a:xfrm>
              <a:custGeom>
                <a:rect b="b" l="l" r="r" t="t"/>
                <a:pathLst>
                  <a:path extrusionOk="0" h="6" w="2">
                    <a:moveTo>
                      <a:pt x="2" y="3"/>
                    </a:move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4"/>
                      <a:pt x="0" y="4"/>
                    </a:cubicBezTo>
                    <a:cubicBezTo>
                      <a:pt x="0" y="4"/>
                      <a:pt x="0" y="4"/>
                      <a:pt x="0" y="4"/>
                    </a:cubicBezTo>
                    <a:cubicBezTo>
                      <a:pt x="0" y="4"/>
                      <a:pt x="0" y="4"/>
                      <a:pt x="0" y="4"/>
                    </a:cubicBezTo>
                    <a:cubicBezTo>
                      <a:pt x="0" y="4"/>
                      <a:pt x="0" y="4"/>
                      <a:pt x="0" y="4"/>
                    </a:cubicBezTo>
                    <a:cubicBezTo>
                      <a:pt x="0" y="4"/>
                      <a:pt x="0" y="4"/>
                      <a:pt x="0" y="5"/>
                    </a:cubicBezTo>
                    <a:cubicBezTo>
                      <a:pt x="0" y="5"/>
                      <a:pt x="0" y="5"/>
                      <a:pt x="0" y="5"/>
                    </a:cubicBezTo>
                    <a:cubicBezTo>
                      <a:pt x="0" y="5"/>
                      <a:pt x="0" y="5"/>
                      <a:pt x="0" y="5"/>
                    </a:cubicBezTo>
                    <a:cubicBezTo>
                      <a:pt x="0" y="5"/>
                      <a:pt x="0" y="5"/>
                      <a:pt x="0" y="5"/>
                    </a:cubicBezTo>
                    <a:cubicBezTo>
                      <a:pt x="0" y="5"/>
                      <a:pt x="1" y="6"/>
                      <a:pt x="1" y="6"/>
                    </a:cubicBezTo>
                    <a:cubicBezTo>
                      <a:pt x="1" y="6"/>
                      <a:pt x="1" y="5"/>
                      <a:pt x="1" y="5"/>
                    </a:cubicBezTo>
                    <a:cubicBezTo>
                      <a:pt x="1" y="5"/>
                      <a:pt x="1" y="5"/>
                      <a:pt x="1" y="5"/>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3"/>
                      <a:pt x="2" y="3"/>
                      <a:pt x="2" y="3"/>
                    </a:cubicBezTo>
                    <a:cubicBezTo>
                      <a:pt x="2" y="3"/>
                      <a:pt x="2" y="3"/>
                      <a:pt x="2"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4" name="Google Shape;474;p6"/>
              <p:cNvSpPr/>
              <p:nvPr/>
            </p:nvSpPr>
            <p:spPr>
              <a:xfrm>
                <a:off x="4658917" y="2495551"/>
                <a:ext cx="3572"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0"/>
                      <a:pt x="1" y="0"/>
                      <a:pt x="1" y="0"/>
                    </a:cubicBezTo>
                    <a:cubicBezTo>
                      <a:pt x="1" y="0"/>
                      <a:pt x="1" y="0"/>
                      <a:pt x="1"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5" name="Google Shape;475;p6"/>
              <p:cNvSpPr/>
              <p:nvPr/>
            </p:nvSpPr>
            <p:spPr>
              <a:xfrm>
                <a:off x="4597003" y="2472930"/>
                <a:ext cx="5954" cy="11906"/>
              </a:xfrm>
              <a:custGeom>
                <a:rect b="b" l="l" r="r" t="t"/>
                <a:pathLst>
                  <a:path extrusionOk="0" h="4" w="2">
                    <a:moveTo>
                      <a:pt x="0" y="3"/>
                    </a:moveTo>
                    <a:cubicBezTo>
                      <a:pt x="0" y="3"/>
                      <a:pt x="0" y="3"/>
                      <a:pt x="0" y="3"/>
                    </a:cubicBezTo>
                    <a:cubicBezTo>
                      <a:pt x="0" y="3"/>
                      <a:pt x="0" y="3"/>
                      <a:pt x="0" y="3"/>
                    </a:cubicBezTo>
                    <a:cubicBezTo>
                      <a:pt x="0" y="3"/>
                      <a:pt x="0" y="3"/>
                      <a:pt x="0" y="3"/>
                    </a:cubicBezTo>
                    <a:cubicBezTo>
                      <a:pt x="0" y="3"/>
                      <a:pt x="0" y="3"/>
                      <a:pt x="0" y="3"/>
                    </a:cubicBezTo>
                    <a:cubicBezTo>
                      <a:pt x="0" y="3"/>
                      <a:pt x="0" y="4"/>
                      <a:pt x="0" y="4"/>
                    </a:cubicBezTo>
                    <a:cubicBezTo>
                      <a:pt x="0" y="4"/>
                      <a:pt x="0" y="4"/>
                      <a:pt x="1" y="4"/>
                    </a:cubicBezTo>
                    <a:cubicBezTo>
                      <a:pt x="1" y="4"/>
                      <a:pt x="1" y="4"/>
                      <a:pt x="1" y="4"/>
                    </a:cubicBezTo>
                    <a:cubicBezTo>
                      <a:pt x="1" y="4"/>
                      <a:pt x="1" y="4"/>
                      <a:pt x="1" y="4"/>
                    </a:cubicBezTo>
                    <a:cubicBezTo>
                      <a:pt x="1" y="4"/>
                      <a:pt x="1" y="4"/>
                      <a:pt x="1" y="4"/>
                    </a:cubicBezTo>
                    <a:cubicBezTo>
                      <a:pt x="1" y="4"/>
                      <a:pt x="1" y="3"/>
                      <a:pt x="1" y="3"/>
                    </a:cubicBezTo>
                    <a:cubicBezTo>
                      <a:pt x="1" y="3"/>
                      <a:pt x="1" y="4"/>
                      <a:pt x="1" y="4"/>
                    </a:cubicBezTo>
                    <a:cubicBezTo>
                      <a:pt x="1" y="4"/>
                      <a:pt x="1" y="4"/>
                      <a:pt x="1" y="4"/>
                    </a:cubicBezTo>
                    <a:cubicBezTo>
                      <a:pt x="1" y="4"/>
                      <a:pt x="1" y="4"/>
                      <a:pt x="1" y="4"/>
                    </a:cubicBezTo>
                    <a:cubicBezTo>
                      <a:pt x="2" y="4"/>
                      <a:pt x="2" y="4"/>
                      <a:pt x="2" y="3"/>
                    </a:cubicBezTo>
                    <a:cubicBezTo>
                      <a:pt x="2" y="3"/>
                      <a:pt x="2" y="3"/>
                      <a:pt x="2" y="3"/>
                    </a:cubicBezTo>
                    <a:cubicBezTo>
                      <a:pt x="2"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2" y="1"/>
                    </a:cubicBezTo>
                    <a:cubicBezTo>
                      <a:pt x="2" y="1"/>
                      <a:pt x="2" y="1"/>
                      <a:pt x="2" y="1"/>
                    </a:cubicBezTo>
                    <a:cubicBezTo>
                      <a:pt x="2" y="1"/>
                      <a:pt x="2" y="1"/>
                      <a:pt x="2" y="1"/>
                    </a:cubicBezTo>
                    <a:cubicBezTo>
                      <a:pt x="2" y="1"/>
                      <a:pt x="2" y="1"/>
                      <a:pt x="2" y="1"/>
                    </a:cubicBezTo>
                    <a:cubicBezTo>
                      <a:pt x="2" y="1"/>
                      <a:pt x="2" y="0"/>
                      <a:pt x="2" y="0"/>
                    </a:cubicBezTo>
                    <a:cubicBezTo>
                      <a:pt x="2" y="0"/>
                      <a:pt x="2" y="0"/>
                      <a:pt x="2" y="0"/>
                    </a:cubicBezTo>
                    <a:cubicBezTo>
                      <a:pt x="2" y="0"/>
                      <a:pt x="2" y="0"/>
                      <a:pt x="2" y="0"/>
                    </a:cubicBezTo>
                    <a:cubicBezTo>
                      <a:pt x="2" y="0"/>
                      <a:pt x="1" y="0"/>
                      <a:pt x="1" y="0"/>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2"/>
                      <a:pt x="1" y="2"/>
                      <a:pt x="1" y="2"/>
                    </a:cubicBezTo>
                    <a:cubicBezTo>
                      <a:pt x="1" y="2"/>
                      <a:pt x="0" y="2"/>
                      <a:pt x="1" y="2"/>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0" y="3"/>
                      <a:pt x="0" y="3"/>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6" name="Google Shape;476;p6"/>
              <p:cNvSpPr/>
              <p:nvPr/>
            </p:nvSpPr>
            <p:spPr>
              <a:xfrm>
                <a:off x="4611291" y="2487217"/>
                <a:ext cx="8335" cy="8335"/>
              </a:xfrm>
              <a:custGeom>
                <a:rect b="b" l="l" r="r" t="t"/>
                <a:pathLst>
                  <a:path extrusionOk="0" h="3" w="3">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3" y="3"/>
                      <a:pt x="3" y="3"/>
                      <a:pt x="2" y="3"/>
                    </a:cubicBezTo>
                    <a:cubicBezTo>
                      <a:pt x="2" y="3"/>
                      <a:pt x="2" y="3"/>
                      <a:pt x="3" y="3"/>
                    </a:cubicBezTo>
                    <a:cubicBezTo>
                      <a:pt x="3" y="3"/>
                      <a:pt x="3" y="3"/>
                      <a:pt x="3" y="3"/>
                    </a:cubicBezTo>
                    <a:cubicBezTo>
                      <a:pt x="3" y="3"/>
                      <a:pt x="3" y="2"/>
                      <a:pt x="3" y="2"/>
                    </a:cubicBezTo>
                    <a:cubicBezTo>
                      <a:pt x="3" y="2"/>
                      <a:pt x="3" y="2"/>
                      <a:pt x="3" y="2"/>
                    </a:cubicBezTo>
                    <a:cubicBezTo>
                      <a:pt x="3" y="2"/>
                      <a:pt x="3" y="2"/>
                      <a:pt x="3" y="2"/>
                    </a:cubicBezTo>
                    <a:cubicBezTo>
                      <a:pt x="3" y="2"/>
                      <a:pt x="3" y="2"/>
                      <a:pt x="3" y="2"/>
                    </a:cubicBezTo>
                    <a:cubicBezTo>
                      <a:pt x="3" y="2"/>
                      <a:pt x="3" y="2"/>
                      <a:pt x="3" y="2"/>
                    </a:cubicBezTo>
                    <a:cubicBezTo>
                      <a:pt x="3" y="2"/>
                      <a:pt x="3" y="1"/>
                      <a:pt x="3" y="1"/>
                    </a:cubicBezTo>
                    <a:cubicBezTo>
                      <a:pt x="3" y="1"/>
                      <a:pt x="3" y="1"/>
                      <a:pt x="3"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0"/>
                      <a:pt x="2" y="0"/>
                    </a:cubicBezTo>
                    <a:cubicBezTo>
                      <a:pt x="2" y="0"/>
                      <a:pt x="2" y="0"/>
                      <a:pt x="2" y="0"/>
                    </a:cubicBezTo>
                    <a:cubicBezTo>
                      <a:pt x="2" y="0"/>
                      <a:pt x="2" y="0"/>
                      <a:pt x="2" y="0"/>
                    </a:cubicBezTo>
                    <a:cubicBezTo>
                      <a:pt x="2" y="0"/>
                      <a:pt x="2" y="0"/>
                      <a:pt x="2" y="0"/>
                    </a:cubicBezTo>
                    <a:cubicBezTo>
                      <a:pt x="2" y="0"/>
                      <a:pt x="2" y="0"/>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7" name="Google Shape;477;p6"/>
              <p:cNvSpPr/>
              <p:nvPr/>
            </p:nvSpPr>
            <p:spPr>
              <a:xfrm>
                <a:off x="4600576" y="2464595"/>
                <a:ext cx="4763" cy="8335"/>
              </a:xfrm>
              <a:custGeom>
                <a:rect b="b" l="l" r="r" t="t"/>
                <a:pathLst>
                  <a:path extrusionOk="0" h="3" w="2">
                    <a:moveTo>
                      <a:pt x="1" y="3"/>
                    </a:moveTo>
                    <a:cubicBezTo>
                      <a:pt x="1" y="3"/>
                      <a:pt x="1" y="3"/>
                      <a:pt x="1" y="3"/>
                    </a:cubicBezTo>
                    <a:cubicBezTo>
                      <a:pt x="1" y="3"/>
                      <a:pt x="1" y="3"/>
                      <a:pt x="1" y="3"/>
                    </a:cubicBezTo>
                    <a:cubicBezTo>
                      <a:pt x="1" y="3"/>
                      <a:pt x="1" y="3"/>
                      <a:pt x="1" y="3"/>
                    </a:cubicBezTo>
                    <a:cubicBezTo>
                      <a:pt x="1" y="2"/>
                      <a:pt x="1" y="2"/>
                      <a:pt x="1" y="2"/>
                    </a:cubicBezTo>
                    <a:cubicBezTo>
                      <a:pt x="1" y="2"/>
                      <a:pt x="1" y="2"/>
                      <a:pt x="1" y="2"/>
                    </a:cubicBezTo>
                    <a:cubicBezTo>
                      <a:pt x="1" y="2"/>
                      <a:pt x="1" y="2"/>
                      <a:pt x="1" y="2"/>
                    </a:cubicBezTo>
                    <a:cubicBezTo>
                      <a:pt x="2" y="1"/>
                      <a:pt x="2" y="1"/>
                      <a:pt x="2"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8" name="Google Shape;478;p6"/>
              <p:cNvSpPr/>
              <p:nvPr/>
            </p:nvSpPr>
            <p:spPr>
              <a:xfrm>
                <a:off x="4673204" y="2501504"/>
                <a:ext cx="8335" cy="4763"/>
              </a:xfrm>
              <a:custGeom>
                <a:rect b="b" l="l" r="r" t="t"/>
                <a:pathLst>
                  <a:path extrusionOk="0" h="2" w="3">
                    <a:moveTo>
                      <a:pt x="2" y="0"/>
                    </a:moveTo>
                    <a:cubicBezTo>
                      <a:pt x="2" y="0"/>
                      <a:pt x="2" y="0"/>
                      <a:pt x="2"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79" name="Google Shape;479;p6"/>
              <p:cNvSpPr/>
              <p:nvPr/>
            </p:nvSpPr>
            <p:spPr>
              <a:xfrm>
                <a:off x="4650583" y="2481263"/>
                <a:ext cx="3572" cy="1191"/>
              </a:xfrm>
              <a:custGeom>
                <a:rect b="b" l="l" r="r" t="t"/>
                <a:pathLst>
                  <a:path extrusionOk="0" h="120000" w="1">
                    <a:moveTo>
                      <a:pt x="0" y="0"/>
                    </a:move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0" name="Google Shape;480;p6"/>
              <p:cNvSpPr/>
              <p:nvPr/>
            </p:nvSpPr>
            <p:spPr>
              <a:xfrm>
                <a:off x="4639866" y="2487217"/>
                <a:ext cx="5954" cy="10716"/>
              </a:xfrm>
              <a:custGeom>
                <a:rect b="b" l="l" r="r" t="t"/>
                <a:pathLst>
                  <a:path extrusionOk="0" h="4" w="2">
                    <a:moveTo>
                      <a:pt x="2" y="2"/>
                    </a:move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2"/>
                      <a:pt x="1" y="2"/>
                    </a:cubicBezTo>
                    <a:cubicBezTo>
                      <a:pt x="1" y="2"/>
                      <a:pt x="1" y="2"/>
                      <a:pt x="1" y="2"/>
                    </a:cubicBezTo>
                    <a:cubicBezTo>
                      <a:pt x="1" y="2"/>
                      <a:pt x="1" y="2"/>
                      <a:pt x="1" y="2"/>
                    </a:cubicBezTo>
                    <a:cubicBezTo>
                      <a:pt x="1" y="2"/>
                      <a:pt x="1" y="2"/>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4"/>
                      <a:pt x="1" y="4"/>
                    </a:cubicBezTo>
                    <a:cubicBezTo>
                      <a:pt x="1" y="4"/>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1" name="Google Shape;481;p6"/>
              <p:cNvSpPr/>
              <p:nvPr/>
            </p:nvSpPr>
            <p:spPr>
              <a:xfrm>
                <a:off x="4645820" y="2501505"/>
                <a:ext cx="8335" cy="2381"/>
              </a:xfrm>
              <a:custGeom>
                <a:rect b="b" l="l" r="r" t="t"/>
                <a:pathLst>
                  <a:path extrusionOk="0" h="1" w="3">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2" name="Google Shape;482;p6"/>
              <p:cNvSpPr/>
              <p:nvPr/>
            </p:nvSpPr>
            <p:spPr>
              <a:xfrm>
                <a:off x="4645819" y="2484835"/>
                <a:ext cx="4763" cy="4763"/>
              </a:xfrm>
              <a:custGeom>
                <a:rect b="b" l="l" r="r" t="t"/>
                <a:pathLst>
                  <a:path extrusionOk="0" h="2" w="2">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3" name="Google Shape;483;p6"/>
              <p:cNvSpPr/>
              <p:nvPr/>
            </p:nvSpPr>
            <p:spPr>
              <a:xfrm>
                <a:off x="4654154" y="2484836"/>
                <a:ext cx="2381" cy="1191"/>
              </a:xfrm>
              <a:custGeom>
                <a:rect b="b" l="l" r="r" t="t"/>
                <a:pathLst>
                  <a:path extrusionOk="0" h="120000" w="1">
                    <a:moveTo>
                      <a:pt x="1" y="0"/>
                    </a:move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4" name="Google Shape;484;p6"/>
              <p:cNvSpPr/>
              <p:nvPr/>
            </p:nvSpPr>
            <p:spPr>
              <a:xfrm>
                <a:off x="4617245" y="240863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5" name="Google Shape;485;p6"/>
              <p:cNvSpPr/>
              <p:nvPr/>
            </p:nvSpPr>
            <p:spPr>
              <a:xfrm>
                <a:off x="4617245" y="2408636"/>
                <a:ext cx="2381" cy="2381"/>
              </a:xfrm>
              <a:custGeom>
                <a:rect b="b" l="l" r="r" t="t"/>
                <a:pathLst>
                  <a:path extrusionOk="0" h="1" w="1">
                    <a:moveTo>
                      <a:pt x="0" y="1"/>
                    </a:move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6" name="Google Shape;486;p6"/>
              <p:cNvSpPr/>
              <p:nvPr/>
            </p:nvSpPr>
            <p:spPr>
              <a:xfrm>
                <a:off x="4617245" y="240863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7" name="Google Shape;487;p6"/>
              <p:cNvSpPr/>
              <p:nvPr/>
            </p:nvSpPr>
            <p:spPr>
              <a:xfrm>
                <a:off x="4619626" y="2408636"/>
                <a:ext cx="1191" cy="2381"/>
              </a:xfrm>
              <a:custGeom>
                <a:rect b="b" l="l" r="r" t="t"/>
                <a:pathLst>
                  <a:path extrusionOk="0" h="1" w="120000">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8" name="Google Shape;488;p6"/>
              <p:cNvSpPr/>
              <p:nvPr/>
            </p:nvSpPr>
            <p:spPr>
              <a:xfrm>
                <a:off x="4619626" y="2402682"/>
                <a:ext cx="3572" cy="5954"/>
              </a:xfrm>
              <a:custGeom>
                <a:rect b="b" l="l" r="r" t="t"/>
                <a:pathLst>
                  <a:path extrusionOk="0" h="2" w="1">
                    <a:moveTo>
                      <a:pt x="0" y="0"/>
                    </a:move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89" name="Google Shape;489;p6"/>
              <p:cNvSpPr/>
              <p:nvPr/>
            </p:nvSpPr>
            <p:spPr>
              <a:xfrm>
                <a:off x="4623197" y="240863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0" name="Google Shape;490;p6"/>
              <p:cNvSpPr/>
              <p:nvPr/>
            </p:nvSpPr>
            <p:spPr>
              <a:xfrm>
                <a:off x="4617245" y="2405064"/>
                <a:ext cx="1191" cy="3572"/>
              </a:xfrm>
              <a:custGeom>
                <a:rect b="b" l="l" r="r" t="t"/>
                <a:pathLst>
                  <a:path extrusionOk="0" h="1"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1" name="Google Shape;491;p6"/>
              <p:cNvSpPr/>
              <p:nvPr/>
            </p:nvSpPr>
            <p:spPr>
              <a:xfrm>
                <a:off x="4617245" y="240863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2" name="Google Shape;492;p6"/>
              <p:cNvSpPr/>
              <p:nvPr/>
            </p:nvSpPr>
            <p:spPr>
              <a:xfrm>
                <a:off x="4614864" y="2405063"/>
                <a:ext cx="2381" cy="1191"/>
              </a:xfrm>
              <a:custGeom>
                <a:rect b="b" l="l" r="r" t="t"/>
                <a:pathLst>
                  <a:path extrusionOk="0" h="120000"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3" name="Google Shape;493;p6"/>
              <p:cNvSpPr/>
              <p:nvPr/>
            </p:nvSpPr>
            <p:spPr>
              <a:xfrm>
                <a:off x="4389835" y="2431257"/>
                <a:ext cx="8335" cy="4763"/>
              </a:xfrm>
              <a:custGeom>
                <a:rect b="b" l="l" r="r" t="t"/>
                <a:pathLst>
                  <a:path extrusionOk="0" h="2" w="3">
                    <a:moveTo>
                      <a:pt x="1" y="2"/>
                    </a:moveTo>
                    <a:cubicBezTo>
                      <a:pt x="1" y="2"/>
                      <a:pt x="1" y="2"/>
                      <a:pt x="1" y="2"/>
                    </a:cubicBezTo>
                    <a:cubicBezTo>
                      <a:pt x="1" y="2"/>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0"/>
                    </a:cubicBezTo>
                    <a:cubicBezTo>
                      <a:pt x="2" y="0"/>
                      <a:pt x="2"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1"/>
                      <a:pt x="1" y="1"/>
                    </a:cubicBezTo>
                    <a:cubicBezTo>
                      <a:pt x="1" y="1"/>
                      <a:pt x="1" y="1"/>
                      <a:pt x="1" y="1"/>
                    </a:cubicBezTo>
                    <a:cubicBezTo>
                      <a:pt x="1" y="1"/>
                      <a:pt x="1" y="1"/>
                      <a:pt x="1" y="1"/>
                    </a:cubicBezTo>
                    <a:cubicBezTo>
                      <a:pt x="1" y="1"/>
                      <a:pt x="1" y="1"/>
                      <a:pt x="1" y="1"/>
                    </a:cubicBezTo>
                    <a:cubicBezTo>
                      <a:pt x="1" y="1"/>
                      <a:pt x="0" y="2"/>
                      <a:pt x="0" y="2"/>
                    </a:cubicBezTo>
                    <a:cubicBezTo>
                      <a:pt x="0" y="2"/>
                      <a:pt x="1" y="2"/>
                      <a:pt x="1" y="2"/>
                    </a:cubicBezTo>
                    <a:cubicBezTo>
                      <a:pt x="1" y="2"/>
                      <a:pt x="1" y="2"/>
                      <a:pt x="1" y="2"/>
                    </a:cubicBezTo>
                    <a:cubicBezTo>
                      <a:pt x="1" y="2"/>
                      <a:pt x="1" y="2"/>
                      <a:pt x="1" y="2"/>
                    </a:cubicBezTo>
                    <a:cubicBezTo>
                      <a:pt x="1" y="2"/>
                      <a:pt x="2" y="2"/>
                      <a:pt x="2" y="2"/>
                    </a:cubicBezTo>
                    <a:cubicBezTo>
                      <a:pt x="2" y="2"/>
                      <a:pt x="2" y="2"/>
                      <a:pt x="2" y="2"/>
                    </a:cubicBezTo>
                    <a:cubicBezTo>
                      <a:pt x="2" y="2"/>
                      <a:pt x="3" y="2"/>
                      <a:pt x="3" y="2"/>
                    </a:cubicBezTo>
                    <a:cubicBezTo>
                      <a:pt x="3" y="1"/>
                      <a:pt x="3" y="1"/>
                      <a:pt x="3" y="1"/>
                    </a:cubicBezTo>
                    <a:cubicBezTo>
                      <a:pt x="3"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4" name="Google Shape;494;p6"/>
              <p:cNvSpPr/>
              <p:nvPr/>
            </p:nvSpPr>
            <p:spPr>
              <a:xfrm>
                <a:off x="4392216" y="2413398"/>
                <a:ext cx="5954" cy="9525"/>
              </a:xfrm>
              <a:custGeom>
                <a:rect b="b" l="l" r="r" t="t"/>
                <a:pathLst>
                  <a:path extrusionOk="0" h="3" w="2">
                    <a:moveTo>
                      <a:pt x="2" y="2"/>
                    </a:moveTo>
                    <a:cubicBezTo>
                      <a:pt x="2" y="2"/>
                      <a:pt x="2" y="2"/>
                      <a:pt x="2" y="2"/>
                    </a:cubicBezTo>
                    <a:cubicBezTo>
                      <a:pt x="2" y="2"/>
                      <a:pt x="2" y="3"/>
                      <a:pt x="2" y="3"/>
                    </a:cubicBezTo>
                    <a:cubicBezTo>
                      <a:pt x="2" y="3"/>
                      <a:pt x="2" y="3"/>
                      <a:pt x="2" y="3"/>
                    </a:cubicBezTo>
                    <a:cubicBezTo>
                      <a:pt x="2" y="3"/>
                      <a:pt x="2" y="3"/>
                      <a:pt x="2" y="2"/>
                    </a:cubicBezTo>
                    <a:cubicBezTo>
                      <a:pt x="2" y="2"/>
                      <a:pt x="2" y="2"/>
                      <a:pt x="2" y="2"/>
                    </a:cubicBezTo>
                    <a:cubicBezTo>
                      <a:pt x="2" y="2"/>
                      <a:pt x="2" y="2"/>
                      <a:pt x="2" y="2"/>
                    </a:cubicBezTo>
                    <a:cubicBezTo>
                      <a:pt x="2" y="2"/>
                      <a:pt x="2" y="1"/>
                      <a:pt x="2" y="1"/>
                    </a:cubicBezTo>
                    <a:cubicBezTo>
                      <a:pt x="2" y="1"/>
                      <a:pt x="2" y="1"/>
                      <a:pt x="1" y="1"/>
                    </a:cubicBezTo>
                    <a:cubicBezTo>
                      <a:pt x="1" y="1"/>
                      <a:pt x="1" y="1"/>
                      <a:pt x="1" y="1"/>
                    </a:cubicBezTo>
                    <a:cubicBezTo>
                      <a:pt x="1" y="0"/>
                      <a:pt x="1"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5" name="Google Shape;495;p6"/>
              <p:cNvSpPr/>
              <p:nvPr/>
            </p:nvSpPr>
            <p:spPr>
              <a:xfrm>
                <a:off x="4400551" y="2408635"/>
                <a:ext cx="22622" cy="25004"/>
              </a:xfrm>
              <a:custGeom>
                <a:rect b="b" l="l" r="r" t="t"/>
                <a:pathLst>
                  <a:path extrusionOk="0" h="9" w="8">
                    <a:moveTo>
                      <a:pt x="7" y="1"/>
                    </a:move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0"/>
                      <a:pt x="8" y="0"/>
                      <a:pt x="8" y="0"/>
                    </a:cubicBezTo>
                    <a:cubicBezTo>
                      <a:pt x="7" y="0"/>
                      <a:pt x="7" y="0"/>
                      <a:pt x="7" y="0"/>
                    </a:cubicBezTo>
                    <a:cubicBezTo>
                      <a:pt x="7" y="0"/>
                      <a:pt x="7" y="0"/>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6" y="1"/>
                      <a:pt x="6" y="1"/>
                    </a:cubicBezTo>
                    <a:cubicBezTo>
                      <a:pt x="6" y="1"/>
                      <a:pt x="6" y="1"/>
                      <a:pt x="6" y="1"/>
                    </a:cubicBezTo>
                    <a:cubicBezTo>
                      <a:pt x="6" y="1"/>
                      <a:pt x="6" y="1"/>
                      <a:pt x="6" y="1"/>
                    </a:cubicBezTo>
                    <a:cubicBezTo>
                      <a:pt x="6" y="1"/>
                      <a:pt x="6" y="2"/>
                      <a:pt x="6" y="2"/>
                    </a:cubicBezTo>
                    <a:cubicBezTo>
                      <a:pt x="6" y="2"/>
                      <a:pt x="6" y="2"/>
                      <a:pt x="5" y="2"/>
                    </a:cubicBezTo>
                    <a:cubicBezTo>
                      <a:pt x="5" y="2"/>
                      <a:pt x="5" y="2"/>
                      <a:pt x="5" y="2"/>
                    </a:cubicBezTo>
                    <a:cubicBezTo>
                      <a:pt x="5" y="2"/>
                      <a:pt x="5" y="2"/>
                      <a:pt x="5" y="2"/>
                    </a:cubicBezTo>
                    <a:cubicBezTo>
                      <a:pt x="5" y="2"/>
                      <a:pt x="5" y="2"/>
                      <a:pt x="5" y="2"/>
                    </a:cubicBezTo>
                    <a:cubicBezTo>
                      <a:pt x="5" y="2"/>
                      <a:pt x="5" y="3"/>
                      <a:pt x="5" y="3"/>
                    </a:cubicBezTo>
                    <a:cubicBezTo>
                      <a:pt x="4" y="3"/>
                      <a:pt x="4" y="3"/>
                      <a:pt x="4" y="3"/>
                    </a:cubicBezTo>
                    <a:cubicBezTo>
                      <a:pt x="4" y="3"/>
                      <a:pt x="4" y="3"/>
                      <a:pt x="4" y="3"/>
                    </a:cubicBezTo>
                    <a:cubicBezTo>
                      <a:pt x="4" y="3"/>
                      <a:pt x="4" y="3"/>
                      <a:pt x="4" y="3"/>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1" y="5"/>
                      <a:pt x="1" y="5"/>
                      <a:pt x="1" y="5"/>
                    </a:cubicBezTo>
                    <a:cubicBezTo>
                      <a:pt x="1" y="5"/>
                      <a:pt x="1" y="5"/>
                      <a:pt x="1" y="5"/>
                    </a:cubicBezTo>
                    <a:cubicBezTo>
                      <a:pt x="1" y="5"/>
                      <a:pt x="1" y="5"/>
                      <a:pt x="1" y="5"/>
                    </a:cubicBezTo>
                    <a:cubicBezTo>
                      <a:pt x="1" y="5"/>
                      <a:pt x="1" y="6"/>
                      <a:pt x="1" y="6"/>
                    </a:cubicBezTo>
                    <a:cubicBezTo>
                      <a:pt x="1" y="6"/>
                      <a:pt x="1" y="6"/>
                      <a:pt x="1" y="6"/>
                    </a:cubicBezTo>
                    <a:cubicBezTo>
                      <a:pt x="1" y="6"/>
                      <a:pt x="1" y="6"/>
                      <a:pt x="1" y="6"/>
                    </a:cubicBezTo>
                    <a:cubicBezTo>
                      <a:pt x="1" y="6"/>
                      <a:pt x="1" y="6"/>
                      <a:pt x="1" y="6"/>
                    </a:cubicBezTo>
                    <a:cubicBezTo>
                      <a:pt x="1" y="6"/>
                      <a:pt x="1" y="6"/>
                      <a:pt x="1" y="6"/>
                    </a:cubicBezTo>
                    <a:cubicBezTo>
                      <a:pt x="1" y="6"/>
                      <a:pt x="2" y="6"/>
                      <a:pt x="2" y="6"/>
                    </a:cubicBezTo>
                    <a:cubicBezTo>
                      <a:pt x="2" y="6"/>
                      <a:pt x="2" y="6"/>
                      <a:pt x="2" y="6"/>
                    </a:cubicBezTo>
                    <a:cubicBezTo>
                      <a:pt x="2" y="6"/>
                      <a:pt x="1" y="6"/>
                      <a:pt x="1" y="6"/>
                    </a:cubicBezTo>
                    <a:cubicBezTo>
                      <a:pt x="1" y="6"/>
                      <a:pt x="1" y="6"/>
                      <a:pt x="1" y="6"/>
                    </a:cubicBezTo>
                    <a:cubicBezTo>
                      <a:pt x="1" y="6"/>
                      <a:pt x="1" y="6"/>
                      <a:pt x="1" y="6"/>
                    </a:cubicBezTo>
                    <a:cubicBezTo>
                      <a:pt x="1" y="6"/>
                      <a:pt x="1" y="6"/>
                      <a:pt x="1" y="6"/>
                    </a:cubicBezTo>
                    <a:cubicBezTo>
                      <a:pt x="1" y="6"/>
                      <a:pt x="1" y="6"/>
                      <a:pt x="1" y="6"/>
                    </a:cubicBezTo>
                    <a:cubicBezTo>
                      <a:pt x="1" y="6"/>
                      <a:pt x="0" y="6"/>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1" y="7"/>
                      <a:pt x="1" y="7"/>
                    </a:cubicBezTo>
                    <a:cubicBezTo>
                      <a:pt x="1" y="7"/>
                      <a:pt x="1" y="7"/>
                      <a:pt x="1" y="7"/>
                    </a:cubicBezTo>
                    <a:cubicBezTo>
                      <a:pt x="1" y="7"/>
                      <a:pt x="1" y="7"/>
                      <a:pt x="1" y="7"/>
                    </a:cubicBezTo>
                    <a:cubicBezTo>
                      <a:pt x="1" y="7"/>
                      <a:pt x="1" y="7"/>
                      <a:pt x="1" y="7"/>
                    </a:cubicBezTo>
                    <a:cubicBezTo>
                      <a:pt x="1" y="7"/>
                      <a:pt x="1" y="7"/>
                      <a:pt x="1" y="7"/>
                    </a:cubicBezTo>
                    <a:cubicBezTo>
                      <a:pt x="1" y="7"/>
                      <a:pt x="1" y="7"/>
                      <a:pt x="1"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3" y="7"/>
                    </a:cubicBezTo>
                    <a:cubicBezTo>
                      <a:pt x="3" y="7"/>
                      <a:pt x="3"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3" y="8"/>
                    </a:cubicBezTo>
                    <a:cubicBezTo>
                      <a:pt x="3" y="8"/>
                      <a:pt x="3" y="8"/>
                      <a:pt x="3"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7"/>
                      <a:pt x="4" y="7"/>
                      <a:pt x="4" y="7"/>
                    </a:cubicBezTo>
                    <a:cubicBezTo>
                      <a:pt x="4" y="7"/>
                      <a:pt x="4" y="7"/>
                      <a:pt x="5" y="7"/>
                    </a:cubicBezTo>
                    <a:cubicBezTo>
                      <a:pt x="5" y="7"/>
                      <a:pt x="5" y="7"/>
                      <a:pt x="5" y="7"/>
                    </a:cubicBezTo>
                    <a:cubicBezTo>
                      <a:pt x="5" y="7"/>
                      <a:pt x="5" y="7"/>
                      <a:pt x="5" y="7"/>
                    </a:cubicBezTo>
                    <a:cubicBezTo>
                      <a:pt x="5" y="7"/>
                      <a:pt x="5" y="7"/>
                      <a:pt x="5" y="7"/>
                    </a:cubicBezTo>
                    <a:cubicBezTo>
                      <a:pt x="5" y="7"/>
                      <a:pt x="5" y="7"/>
                      <a:pt x="5" y="7"/>
                    </a:cubicBezTo>
                    <a:cubicBezTo>
                      <a:pt x="5" y="8"/>
                      <a:pt x="5" y="8"/>
                      <a:pt x="5" y="8"/>
                    </a:cubicBezTo>
                    <a:cubicBezTo>
                      <a:pt x="5" y="8"/>
                      <a:pt x="5" y="8"/>
                      <a:pt x="5" y="8"/>
                    </a:cubicBezTo>
                    <a:cubicBezTo>
                      <a:pt x="4" y="8"/>
                      <a:pt x="4" y="8"/>
                      <a:pt x="4" y="8"/>
                    </a:cubicBezTo>
                    <a:cubicBezTo>
                      <a:pt x="4" y="8"/>
                      <a:pt x="4" y="8"/>
                      <a:pt x="4" y="8"/>
                    </a:cubicBezTo>
                    <a:cubicBezTo>
                      <a:pt x="4" y="8"/>
                      <a:pt x="4" y="8"/>
                      <a:pt x="4" y="8"/>
                    </a:cubicBezTo>
                    <a:cubicBezTo>
                      <a:pt x="4" y="8"/>
                      <a:pt x="4" y="8"/>
                      <a:pt x="4" y="8"/>
                    </a:cubicBezTo>
                    <a:cubicBezTo>
                      <a:pt x="3" y="8"/>
                      <a:pt x="3" y="8"/>
                      <a:pt x="3" y="8"/>
                    </a:cubicBezTo>
                    <a:cubicBezTo>
                      <a:pt x="3" y="8"/>
                      <a:pt x="3" y="8"/>
                      <a:pt x="3" y="9"/>
                    </a:cubicBezTo>
                    <a:cubicBezTo>
                      <a:pt x="3" y="9"/>
                      <a:pt x="3" y="9"/>
                      <a:pt x="3" y="9"/>
                    </a:cubicBezTo>
                    <a:cubicBezTo>
                      <a:pt x="3" y="9"/>
                      <a:pt x="4" y="9"/>
                      <a:pt x="4" y="9"/>
                    </a:cubicBez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4" y="9"/>
                      <a:pt x="4" y="9"/>
                      <a:pt x="4" y="8"/>
                    </a:cubicBezTo>
                    <a:cubicBezTo>
                      <a:pt x="4"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6" y="8"/>
                      <a:pt x="6" y="8"/>
                      <a:pt x="6" y="7"/>
                    </a:cubicBezTo>
                    <a:cubicBezTo>
                      <a:pt x="6" y="7"/>
                      <a:pt x="6" y="7"/>
                      <a:pt x="6" y="7"/>
                    </a:cubicBezTo>
                    <a:cubicBezTo>
                      <a:pt x="6" y="7"/>
                      <a:pt x="6" y="7"/>
                      <a:pt x="6" y="7"/>
                    </a:cubicBezTo>
                    <a:cubicBezTo>
                      <a:pt x="6" y="8"/>
                      <a:pt x="6" y="8"/>
                      <a:pt x="6" y="8"/>
                    </a:cubicBezTo>
                    <a:cubicBezTo>
                      <a:pt x="6" y="8"/>
                      <a:pt x="6" y="8"/>
                      <a:pt x="6" y="8"/>
                    </a:cubicBezTo>
                    <a:cubicBezTo>
                      <a:pt x="6" y="8"/>
                      <a:pt x="6" y="8"/>
                      <a:pt x="6" y="8"/>
                    </a:cubicBezTo>
                    <a:cubicBezTo>
                      <a:pt x="5" y="9"/>
                      <a:pt x="5" y="9"/>
                      <a:pt x="5" y="9"/>
                    </a:cubicBezTo>
                    <a:cubicBezTo>
                      <a:pt x="5" y="9"/>
                      <a:pt x="5" y="9"/>
                      <a:pt x="5" y="9"/>
                    </a:cubicBezTo>
                    <a:cubicBezTo>
                      <a:pt x="5"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5" y="9"/>
                      <a:pt x="5" y="9"/>
                    </a:cubicBezTo>
                    <a:cubicBezTo>
                      <a:pt x="5" y="9"/>
                      <a:pt x="5" y="9"/>
                      <a:pt x="5"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7" y="9"/>
                      <a:pt x="7" y="9"/>
                    </a:cubicBezTo>
                    <a:cubicBezTo>
                      <a:pt x="7" y="9"/>
                      <a:pt x="7" y="9"/>
                      <a:pt x="7" y="9"/>
                    </a:cubicBezTo>
                    <a:cubicBezTo>
                      <a:pt x="7" y="9"/>
                      <a:pt x="7" y="9"/>
                      <a:pt x="7" y="9"/>
                    </a:cubicBezTo>
                    <a:cubicBezTo>
                      <a:pt x="7" y="9"/>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7"/>
                    </a:cubicBezTo>
                    <a:cubicBezTo>
                      <a:pt x="7" y="7"/>
                      <a:pt x="7" y="7"/>
                      <a:pt x="7" y="7"/>
                    </a:cubicBezTo>
                    <a:cubicBezTo>
                      <a:pt x="7" y="7"/>
                      <a:pt x="8" y="7"/>
                      <a:pt x="8" y="7"/>
                    </a:cubicBezTo>
                    <a:cubicBezTo>
                      <a:pt x="8" y="7"/>
                      <a:pt x="8" y="7"/>
                      <a:pt x="8" y="7"/>
                    </a:cubicBezTo>
                    <a:cubicBezTo>
                      <a:pt x="8" y="7"/>
                      <a:pt x="8" y="7"/>
                      <a:pt x="8" y="7"/>
                    </a:cubicBezTo>
                    <a:cubicBezTo>
                      <a:pt x="8" y="7"/>
                      <a:pt x="8" y="7"/>
                      <a:pt x="8" y="7"/>
                    </a:cubicBezTo>
                    <a:cubicBezTo>
                      <a:pt x="8"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7"/>
                    </a:cubicBezTo>
                    <a:cubicBezTo>
                      <a:pt x="7" y="7"/>
                      <a:pt x="7" y="7"/>
                      <a:pt x="7" y="6"/>
                    </a:cubicBezTo>
                    <a:cubicBezTo>
                      <a:pt x="7" y="6"/>
                      <a:pt x="7" y="6"/>
                      <a:pt x="7" y="6"/>
                    </a:cubicBezTo>
                    <a:cubicBezTo>
                      <a:pt x="7" y="6"/>
                      <a:pt x="7" y="6"/>
                      <a:pt x="7" y="6"/>
                    </a:cubicBezTo>
                    <a:cubicBezTo>
                      <a:pt x="7" y="6"/>
                      <a:pt x="7" y="6"/>
                      <a:pt x="7" y="6"/>
                    </a:cubicBezTo>
                    <a:cubicBezTo>
                      <a:pt x="7" y="6"/>
                      <a:pt x="8" y="6"/>
                      <a:pt x="8" y="6"/>
                    </a:cubicBezTo>
                    <a:cubicBezTo>
                      <a:pt x="8" y="6"/>
                      <a:pt x="8" y="6"/>
                      <a:pt x="8" y="6"/>
                    </a:cubicBezTo>
                    <a:cubicBezTo>
                      <a:pt x="8" y="6"/>
                      <a:pt x="8" y="6"/>
                      <a:pt x="8" y="6"/>
                    </a:cubicBezTo>
                    <a:cubicBezTo>
                      <a:pt x="8" y="6"/>
                      <a:pt x="8" y="6"/>
                      <a:pt x="8" y="6"/>
                    </a:cubicBezTo>
                    <a:cubicBezTo>
                      <a:pt x="8" y="6"/>
                      <a:pt x="8" y="6"/>
                      <a:pt x="8" y="6"/>
                    </a:cubicBezTo>
                    <a:cubicBezTo>
                      <a:pt x="8" y="6"/>
                      <a:pt x="8" y="6"/>
                      <a:pt x="7" y="6"/>
                    </a:cubicBezTo>
                    <a:cubicBezTo>
                      <a:pt x="7" y="6"/>
                      <a:pt x="7" y="6"/>
                      <a:pt x="7" y="6"/>
                    </a:cubicBezTo>
                    <a:cubicBezTo>
                      <a:pt x="7" y="6"/>
                      <a:pt x="7" y="6"/>
                      <a:pt x="7" y="6"/>
                    </a:cubicBezTo>
                    <a:cubicBezTo>
                      <a:pt x="7" y="6"/>
                      <a:pt x="7" y="6"/>
                      <a:pt x="7" y="6"/>
                    </a:cubicBezTo>
                    <a:cubicBezTo>
                      <a:pt x="7" y="6"/>
                      <a:pt x="7" y="6"/>
                      <a:pt x="7" y="6"/>
                    </a:cubicBezTo>
                    <a:cubicBezTo>
                      <a:pt x="7" y="6"/>
                      <a:pt x="7" y="6"/>
                      <a:pt x="7" y="5"/>
                    </a:cubicBezTo>
                    <a:cubicBezTo>
                      <a:pt x="7" y="5"/>
                      <a:pt x="7" y="5"/>
                      <a:pt x="7" y="5"/>
                    </a:cubicBezTo>
                    <a:cubicBezTo>
                      <a:pt x="7" y="5"/>
                      <a:pt x="7" y="5"/>
                      <a:pt x="7" y="5"/>
                    </a:cubicBezTo>
                    <a:cubicBezTo>
                      <a:pt x="8" y="5"/>
                      <a:pt x="8" y="5"/>
                      <a:pt x="8" y="5"/>
                    </a:cubicBezTo>
                    <a:cubicBezTo>
                      <a:pt x="8" y="5"/>
                      <a:pt x="8" y="4"/>
                      <a:pt x="8" y="4"/>
                    </a:cubicBezTo>
                    <a:cubicBezTo>
                      <a:pt x="8"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5"/>
                      <a:pt x="7" y="5"/>
                      <a:pt x="7" y="5"/>
                    </a:cubicBezTo>
                    <a:cubicBezTo>
                      <a:pt x="7" y="5"/>
                      <a:pt x="7" y="5"/>
                      <a:pt x="7" y="5"/>
                    </a:cubicBezTo>
                    <a:cubicBezTo>
                      <a:pt x="6" y="5"/>
                      <a:pt x="6" y="5"/>
                      <a:pt x="6" y="5"/>
                    </a:cubicBezTo>
                    <a:cubicBezTo>
                      <a:pt x="6" y="5"/>
                      <a:pt x="6" y="5"/>
                      <a:pt x="6" y="5"/>
                    </a:cubicBezTo>
                    <a:cubicBezTo>
                      <a:pt x="6" y="5"/>
                      <a:pt x="6" y="5"/>
                      <a:pt x="6" y="5"/>
                    </a:cubicBezTo>
                    <a:cubicBezTo>
                      <a:pt x="6" y="5"/>
                      <a:pt x="6" y="5"/>
                      <a:pt x="6" y="5"/>
                    </a:cubicBezTo>
                    <a:cubicBezTo>
                      <a:pt x="6" y="5"/>
                      <a:pt x="6" y="4"/>
                      <a:pt x="6" y="4"/>
                    </a:cubicBezTo>
                    <a:cubicBezTo>
                      <a:pt x="6" y="4"/>
                      <a:pt x="6" y="4"/>
                      <a:pt x="6" y="4"/>
                    </a:cubicBezTo>
                    <a:cubicBezTo>
                      <a:pt x="7" y="4"/>
                      <a:pt x="7"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5" y="3"/>
                      <a:pt x="5" y="3"/>
                      <a:pt x="5" y="3"/>
                    </a:cubicBezTo>
                    <a:cubicBezTo>
                      <a:pt x="5" y="3"/>
                      <a:pt x="5" y="3"/>
                      <a:pt x="5" y="3"/>
                    </a:cubicBezTo>
                    <a:cubicBezTo>
                      <a:pt x="5" y="4"/>
                      <a:pt x="5" y="4"/>
                      <a:pt x="5" y="4"/>
                    </a:cubicBezTo>
                    <a:cubicBezTo>
                      <a:pt x="5" y="4"/>
                      <a:pt x="5" y="4"/>
                      <a:pt x="5" y="4"/>
                    </a:cubicBezTo>
                    <a:cubicBezTo>
                      <a:pt x="5" y="4"/>
                      <a:pt x="5" y="4"/>
                      <a:pt x="5" y="4"/>
                    </a:cubicBezTo>
                    <a:cubicBezTo>
                      <a:pt x="5" y="4"/>
                      <a:pt x="5" y="3"/>
                      <a:pt x="5" y="3"/>
                    </a:cubicBezTo>
                    <a:cubicBezTo>
                      <a:pt x="5" y="3"/>
                      <a:pt x="5" y="3"/>
                      <a:pt x="5" y="3"/>
                    </a:cubicBezTo>
                    <a:cubicBezTo>
                      <a:pt x="5" y="3"/>
                      <a:pt x="5" y="3"/>
                      <a:pt x="5" y="3"/>
                    </a:cubicBezTo>
                    <a:cubicBezTo>
                      <a:pt x="5" y="3"/>
                      <a:pt x="5" y="3"/>
                      <a:pt x="6" y="3"/>
                    </a:cubicBezTo>
                    <a:cubicBezTo>
                      <a:pt x="6" y="3"/>
                      <a:pt x="6" y="3"/>
                      <a:pt x="6" y="3"/>
                    </a:cubicBezTo>
                    <a:cubicBezTo>
                      <a:pt x="6" y="3"/>
                      <a:pt x="6" y="3"/>
                      <a:pt x="6" y="3"/>
                    </a:cubicBezTo>
                    <a:cubicBezTo>
                      <a:pt x="6" y="3"/>
                      <a:pt x="6" y="3"/>
                      <a:pt x="6" y="3"/>
                    </a:cubicBezTo>
                    <a:cubicBezTo>
                      <a:pt x="6" y="3"/>
                      <a:pt x="6" y="3"/>
                      <a:pt x="6" y="3"/>
                    </a:cubicBezTo>
                    <a:cubicBezTo>
                      <a:pt x="6" y="3"/>
                      <a:pt x="6" y="2"/>
                      <a:pt x="6" y="2"/>
                    </a:cubicBezTo>
                    <a:cubicBezTo>
                      <a:pt x="6" y="2"/>
                      <a:pt x="6"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1"/>
                    </a:cubicBezTo>
                    <a:cubicBezTo>
                      <a:pt x="7" y="1"/>
                      <a:pt x="7" y="1"/>
                      <a:pt x="7" y="1"/>
                    </a:cubicBezTo>
                    <a:cubicBezTo>
                      <a:pt x="7" y="1"/>
                      <a:pt x="7" y="1"/>
                      <a:pt x="7" y="1"/>
                    </a:cubicBezTo>
                    <a:cubicBezTo>
                      <a:pt x="7" y="1"/>
                      <a:pt x="7" y="1"/>
                      <a:pt x="7" y="1"/>
                    </a:cubicBezTo>
                    <a:cubicBezTo>
                      <a:pt x="7" y="1"/>
                      <a:pt x="7" y="1"/>
                      <a:pt x="7"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6" name="Google Shape;496;p6"/>
              <p:cNvSpPr/>
              <p:nvPr/>
            </p:nvSpPr>
            <p:spPr>
              <a:xfrm>
                <a:off x="4383882" y="2427686"/>
                <a:ext cx="5954" cy="8335"/>
              </a:xfrm>
              <a:custGeom>
                <a:rect b="b" l="l" r="r" t="t"/>
                <a:pathLst>
                  <a:path extrusionOk="0" h="3" w="2">
                    <a:moveTo>
                      <a:pt x="1" y="1"/>
                    </a:moveTo>
                    <a:cubicBezTo>
                      <a:pt x="1" y="1"/>
                      <a:pt x="1" y="1"/>
                      <a:pt x="1" y="1"/>
                    </a:cubicBezTo>
                    <a:cubicBezTo>
                      <a:pt x="1" y="0"/>
                      <a:pt x="1" y="0"/>
                      <a:pt x="1" y="0"/>
                    </a:cubicBezTo>
                    <a:cubicBezTo>
                      <a:pt x="1" y="1"/>
                      <a:pt x="1" y="1"/>
                      <a:pt x="1" y="1"/>
                    </a:cubicBezTo>
                    <a:cubicBezTo>
                      <a:pt x="0" y="1"/>
                      <a:pt x="0" y="1"/>
                      <a:pt x="0" y="1"/>
                    </a:cubicBezTo>
                    <a:cubicBezTo>
                      <a:pt x="0" y="2"/>
                      <a:pt x="0" y="2"/>
                      <a:pt x="0" y="2"/>
                    </a:cubicBezTo>
                    <a:cubicBezTo>
                      <a:pt x="0" y="2"/>
                      <a:pt x="0"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3"/>
                      <a:pt x="1" y="3"/>
                    </a:cubicBezTo>
                    <a:cubicBezTo>
                      <a:pt x="1" y="3"/>
                      <a:pt x="2" y="3"/>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1" y="2"/>
                      <a:pt x="1" y="2"/>
                      <a:pt x="1" y="2"/>
                    </a:cubicBezTo>
                    <a:cubicBezTo>
                      <a:pt x="1"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7" name="Google Shape;497;p6"/>
              <p:cNvSpPr/>
              <p:nvPr/>
            </p:nvSpPr>
            <p:spPr>
              <a:xfrm>
                <a:off x="4208860" y="2365773"/>
                <a:ext cx="5954" cy="5954"/>
              </a:xfrm>
              <a:custGeom>
                <a:rect b="b" l="l" r="r" t="t"/>
                <a:pathLst>
                  <a:path extrusionOk="0" h="2" w="2">
                    <a:moveTo>
                      <a:pt x="0" y="1"/>
                    </a:move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8" name="Google Shape;498;p6"/>
              <p:cNvSpPr/>
              <p:nvPr/>
            </p:nvSpPr>
            <p:spPr>
              <a:xfrm>
                <a:off x="4208860" y="2380061"/>
                <a:ext cx="8335" cy="16669"/>
              </a:xfrm>
              <a:custGeom>
                <a:rect b="b" l="l" r="r" t="t"/>
                <a:pathLst>
                  <a:path extrusionOk="0" h="6" w="3">
                    <a:moveTo>
                      <a:pt x="0" y="1"/>
                    </a:moveTo>
                    <a:cubicBezTo>
                      <a:pt x="0" y="1"/>
                      <a:pt x="0"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5"/>
                      <a:pt x="2" y="5"/>
                      <a:pt x="2" y="5"/>
                    </a:cubicBezTo>
                    <a:cubicBezTo>
                      <a:pt x="2" y="6"/>
                      <a:pt x="2" y="6"/>
                      <a:pt x="2" y="6"/>
                    </a:cubicBezTo>
                    <a:cubicBezTo>
                      <a:pt x="2" y="6"/>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3"/>
                      <a:pt x="3" y="3"/>
                    </a:cubicBezTo>
                    <a:cubicBezTo>
                      <a:pt x="3" y="2"/>
                      <a:pt x="3" y="2"/>
                      <a:pt x="3" y="2"/>
                    </a:cubicBezTo>
                    <a:cubicBezTo>
                      <a:pt x="3" y="2"/>
                      <a:pt x="3" y="2"/>
                      <a:pt x="3" y="2"/>
                    </a:cubicBezTo>
                    <a:cubicBezTo>
                      <a:pt x="3" y="2"/>
                      <a:pt x="3" y="2"/>
                      <a:pt x="3" y="2"/>
                    </a:cubicBezTo>
                    <a:cubicBezTo>
                      <a:pt x="3" y="2"/>
                      <a:pt x="3" y="2"/>
                      <a:pt x="3" y="2"/>
                    </a:cubicBezTo>
                    <a:cubicBezTo>
                      <a:pt x="3" y="2"/>
                      <a:pt x="3" y="2"/>
                      <a:pt x="3" y="1"/>
                    </a:cubicBezTo>
                    <a:cubicBezTo>
                      <a:pt x="3"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499" name="Google Shape;499;p6"/>
              <p:cNvSpPr/>
              <p:nvPr/>
            </p:nvSpPr>
            <p:spPr>
              <a:xfrm>
                <a:off x="4212432" y="2361010"/>
                <a:ext cx="8335" cy="4763"/>
              </a:xfrm>
              <a:custGeom>
                <a:rect b="b" l="l" r="r" t="t"/>
                <a:pathLst>
                  <a:path extrusionOk="0" h="2" w="3">
                    <a:moveTo>
                      <a:pt x="0" y="1"/>
                    </a:move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1" y="1"/>
                      <a:pt x="1"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3" y="0"/>
                      <a:pt x="3" y="0"/>
                      <a:pt x="3" y="0"/>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0" name="Google Shape;500;p6"/>
              <p:cNvSpPr/>
              <p:nvPr/>
            </p:nvSpPr>
            <p:spPr>
              <a:xfrm>
                <a:off x="4555332" y="2256235"/>
                <a:ext cx="5954" cy="5954"/>
              </a:xfrm>
              <a:custGeom>
                <a:rect b="b" l="l" r="r" t="t"/>
                <a:pathLst>
                  <a:path extrusionOk="0" h="2" w="2">
                    <a:moveTo>
                      <a:pt x="1" y="2"/>
                    </a:move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0" y="1"/>
                      <a:pt x="0" y="1"/>
                      <a:pt x="0" y="1"/>
                    </a:cubicBezTo>
                    <a:cubicBezTo>
                      <a:pt x="0" y="2"/>
                      <a:pt x="0"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1" name="Google Shape;501;p6"/>
              <p:cNvSpPr/>
              <p:nvPr/>
            </p:nvSpPr>
            <p:spPr>
              <a:xfrm>
                <a:off x="4563666" y="2312195"/>
                <a:ext cx="5954" cy="3572"/>
              </a:xfrm>
              <a:custGeom>
                <a:rect b="b" l="l" r="r" t="t"/>
                <a:pathLst>
                  <a:path extrusionOk="0" h="1" w="2">
                    <a:moveTo>
                      <a:pt x="0" y="0"/>
                    </a:moveTo>
                    <a:cubicBezTo>
                      <a:pt x="0" y="0"/>
                      <a:pt x="0" y="0"/>
                      <a:pt x="0" y="0"/>
                    </a:cubicBezTo>
                    <a:cubicBezTo>
                      <a:pt x="0" y="0"/>
                      <a:pt x="0" y="0"/>
                      <a:pt x="0" y="0"/>
                    </a:cubicBezTo>
                    <a:cubicBezTo>
                      <a:pt x="0" y="0"/>
                      <a:pt x="0" y="0"/>
                      <a:pt x="0"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2" name="Google Shape;502;p6"/>
              <p:cNvSpPr/>
              <p:nvPr/>
            </p:nvSpPr>
            <p:spPr>
              <a:xfrm>
                <a:off x="4563667" y="2312194"/>
                <a:ext cx="2381" cy="5954"/>
              </a:xfrm>
              <a:custGeom>
                <a:rect b="b" l="l" r="r" t="t"/>
                <a:pathLst>
                  <a:path extrusionOk="0" h="2" w="1">
                    <a:moveTo>
                      <a:pt x="0" y="1"/>
                    </a:moveTo>
                    <a:cubicBezTo>
                      <a:pt x="0" y="1"/>
                      <a:pt x="0" y="1"/>
                      <a:pt x="0" y="1"/>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1"/>
                      <a:pt x="1" y="1"/>
                    </a:cubicBezTo>
                    <a:cubicBezTo>
                      <a:pt x="1" y="1"/>
                      <a:pt x="1" y="1"/>
                      <a:pt x="1" y="1"/>
                    </a:cubicBezTo>
                    <a:cubicBezTo>
                      <a:pt x="0" y="1"/>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3" name="Google Shape;503;p6"/>
              <p:cNvSpPr/>
              <p:nvPr/>
            </p:nvSpPr>
            <p:spPr>
              <a:xfrm>
                <a:off x="4561285" y="2309814"/>
                <a:ext cx="4763" cy="2381"/>
              </a:xfrm>
              <a:custGeom>
                <a:rect b="b" l="l" r="r" t="t"/>
                <a:pathLst>
                  <a:path extrusionOk="0" h="1" w="2">
                    <a:moveTo>
                      <a:pt x="1" y="1"/>
                    </a:moveTo>
                    <a:cubicBezTo>
                      <a:pt x="1" y="1"/>
                      <a:pt x="1" y="1"/>
                      <a:pt x="1" y="1"/>
                    </a:cubicBezTo>
                    <a:cubicBezTo>
                      <a:pt x="1" y="1"/>
                      <a:pt x="2" y="1"/>
                      <a:pt x="2" y="1"/>
                    </a:cubicBezTo>
                    <a:cubicBezTo>
                      <a:pt x="2" y="1"/>
                      <a:pt x="2" y="1"/>
                      <a:pt x="2" y="1"/>
                    </a:cubicBezTo>
                    <a:cubicBezTo>
                      <a:pt x="2" y="1"/>
                      <a:pt x="2" y="1"/>
                      <a:pt x="2" y="1"/>
                    </a:cubicBezTo>
                    <a:cubicBezTo>
                      <a:pt x="2" y="1"/>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4" name="Google Shape;504;p6"/>
              <p:cNvSpPr/>
              <p:nvPr/>
            </p:nvSpPr>
            <p:spPr>
              <a:xfrm>
                <a:off x="5081589" y="2889649"/>
                <a:ext cx="2381" cy="2381"/>
              </a:xfrm>
              <a:custGeom>
                <a:rect b="b" l="l" r="r" t="t"/>
                <a:pathLst>
                  <a:path extrusionOk="0" h="1" w="1">
                    <a:moveTo>
                      <a:pt x="1" y="0"/>
                    </a:moveTo>
                    <a:cubicBezTo>
                      <a:pt x="1" y="0"/>
                      <a:pt x="1" y="0"/>
                      <a:pt x="1" y="0"/>
                    </a:cubicBezTo>
                    <a:cubicBezTo>
                      <a:pt x="1" y="0"/>
                      <a:pt x="1" y="0"/>
                      <a:pt x="1" y="0"/>
                    </a:cubicBezTo>
                    <a:cubicBezTo>
                      <a:pt x="1" y="0"/>
                      <a:pt x="1" y="0"/>
                      <a:pt x="1"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5" name="Google Shape;505;p6"/>
              <p:cNvSpPr/>
              <p:nvPr/>
            </p:nvSpPr>
            <p:spPr>
              <a:xfrm>
                <a:off x="4181476" y="2284810"/>
                <a:ext cx="4763" cy="5954"/>
              </a:xfrm>
              <a:custGeom>
                <a:rect b="b" l="l" r="r" t="t"/>
                <a:pathLst>
                  <a:path extrusionOk="0" h="2" w="2">
                    <a:moveTo>
                      <a:pt x="1" y="1"/>
                    </a:move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0"/>
                      <a:pt x="1" y="0"/>
                    </a:cubicBezTo>
                    <a:cubicBezTo>
                      <a:pt x="1" y="0"/>
                      <a:pt x="1" y="0"/>
                      <a:pt x="0" y="0"/>
                    </a:cubicBezTo>
                    <a:cubicBezTo>
                      <a:pt x="0" y="0"/>
                      <a:pt x="0" y="0"/>
                      <a:pt x="0" y="0"/>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6" name="Google Shape;506;p6"/>
              <p:cNvSpPr/>
              <p:nvPr/>
            </p:nvSpPr>
            <p:spPr>
              <a:xfrm>
                <a:off x="4133851" y="2334817"/>
                <a:ext cx="2381" cy="3572"/>
              </a:xfrm>
              <a:custGeom>
                <a:rect b="b" l="l" r="r" t="t"/>
                <a:pathLst>
                  <a:path extrusionOk="0" h="1" w="1">
                    <a:moveTo>
                      <a:pt x="1"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7" name="Google Shape;507;p6"/>
              <p:cNvSpPr/>
              <p:nvPr/>
            </p:nvSpPr>
            <p:spPr>
              <a:xfrm>
                <a:off x="4125516" y="2334817"/>
                <a:ext cx="4763" cy="5954"/>
              </a:xfrm>
              <a:custGeom>
                <a:rect b="b" l="l" r="r" t="t"/>
                <a:pathLst>
                  <a:path extrusionOk="0" h="2" w="2">
                    <a:moveTo>
                      <a:pt x="2" y="0"/>
                    </a:moveTo>
                    <a:cubicBezTo>
                      <a:pt x="2" y="0"/>
                      <a:pt x="2" y="0"/>
                      <a:pt x="2" y="0"/>
                    </a:cubicBezTo>
                    <a:cubicBezTo>
                      <a:pt x="2"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8" name="Google Shape;508;p6"/>
              <p:cNvSpPr/>
              <p:nvPr/>
            </p:nvSpPr>
            <p:spPr>
              <a:xfrm>
                <a:off x="4181476" y="2326483"/>
                <a:ext cx="8335" cy="3572"/>
              </a:xfrm>
              <a:custGeom>
                <a:rect b="b" l="l" r="r" t="t"/>
                <a:pathLst>
                  <a:path extrusionOk="0" h="1" w="3">
                    <a:moveTo>
                      <a:pt x="0" y="1"/>
                    </a:move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3"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09" name="Google Shape;509;p6"/>
              <p:cNvSpPr/>
              <p:nvPr/>
            </p:nvSpPr>
            <p:spPr>
              <a:xfrm>
                <a:off x="4192192" y="2324101"/>
                <a:ext cx="3572"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1" y="1"/>
                      <a:pt x="1" y="1"/>
                      <a:pt x="1" y="1"/>
                    </a:cubicBezTo>
                    <a:cubicBezTo>
                      <a:pt x="1" y="1"/>
                      <a:pt x="1" y="0"/>
                      <a:pt x="1"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0" name="Google Shape;510;p6"/>
              <p:cNvSpPr/>
              <p:nvPr/>
            </p:nvSpPr>
            <p:spPr>
              <a:xfrm>
                <a:off x="4119563" y="2338389"/>
                <a:ext cx="5954" cy="2381"/>
              </a:xfrm>
              <a:custGeom>
                <a:rect b="b" l="l" r="r" t="t"/>
                <a:pathLst>
                  <a:path extrusionOk="0" h="1" w="2">
                    <a:moveTo>
                      <a:pt x="2" y="0"/>
                    </a:moveTo>
                    <a:cubicBezTo>
                      <a:pt x="2" y="0"/>
                      <a:pt x="2" y="0"/>
                      <a:pt x="2" y="0"/>
                    </a:cubicBezTo>
                    <a:cubicBezTo>
                      <a:pt x="2" y="0"/>
                      <a:pt x="2"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0"/>
                      <a:pt x="1"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1" name="Google Shape;511;p6"/>
              <p:cNvSpPr/>
              <p:nvPr/>
            </p:nvSpPr>
            <p:spPr>
              <a:xfrm>
                <a:off x="4349354" y="2276476"/>
                <a:ext cx="45244" cy="27385"/>
              </a:xfrm>
              <a:custGeom>
                <a:rect b="b" l="l" r="r" t="t"/>
                <a:pathLst>
                  <a:path extrusionOk="0" h="10" w="16">
                    <a:moveTo>
                      <a:pt x="10" y="1"/>
                    </a:moveTo>
                    <a:cubicBezTo>
                      <a:pt x="10" y="1"/>
                      <a:pt x="10" y="1"/>
                      <a:pt x="10" y="1"/>
                    </a:cubicBezTo>
                    <a:cubicBezTo>
                      <a:pt x="10" y="1"/>
                      <a:pt x="10" y="1"/>
                      <a:pt x="10" y="1"/>
                    </a:cubicBezTo>
                    <a:cubicBezTo>
                      <a:pt x="10" y="1"/>
                      <a:pt x="10" y="1"/>
                      <a:pt x="10" y="1"/>
                    </a:cubicBezTo>
                    <a:cubicBezTo>
                      <a:pt x="9" y="1"/>
                      <a:pt x="9" y="1"/>
                      <a:pt x="9" y="1"/>
                    </a:cubicBezTo>
                    <a:cubicBezTo>
                      <a:pt x="9" y="2"/>
                      <a:pt x="9" y="2"/>
                      <a:pt x="9" y="2"/>
                    </a:cubicBezTo>
                    <a:cubicBezTo>
                      <a:pt x="9" y="2"/>
                      <a:pt x="9" y="2"/>
                      <a:pt x="9" y="2"/>
                    </a:cubicBezTo>
                    <a:cubicBezTo>
                      <a:pt x="9" y="1"/>
                      <a:pt x="9" y="1"/>
                      <a:pt x="9" y="1"/>
                    </a:cubicBezTo>
                    <a:cubicBezTo>
                      <a:pt x="9" y="1"/>
                      <a:pt x="9" y="1"/>
                      <a:pt x="9" y="1"/>
                    </a:cubicBezTo>
                    <a:cubicBezTo>
                      <a:pt x="9" y="1"/>
                      <a:pt x="9" y="1"/>
                      <a:pt x="9" y="1"/>
                    </a:cubicBezTo>
                    <a:cubicBezTo>
                      <a:pt x="9" y="1"/>
                      <a:pt x="9" y="1"/>
                      <a:pt x="8" y="1"/>
                    </a:cubicBezTo>
                    <a:cubicBezTo>
                      <a:pt x="8" y="1"/>
                      <a:pt x="8" y="1"/>
                      <a:pt x="8" y="1"/>
                    </a:cubicBezTo>
                    <a:cubicBezTo>
                      <a:pt x="8" y="1"/>
                      <a:pt x="8" y="1"/>
                      <a:pt x="8" y="1"/>
                    </a:cubicBezTo>
                    <a:cubicBezTo>
                      <a:pt x="9" y="1"/>
                      <a:pt x="9" y="1"/>
                      <a:pt x="9" y="1"/>
                    </a:cubicBezTo>
                    <a:cubicBezTo>
                      <a:pt x="9" y="1"/>
                      <a:pt x="9" y="1"/>
                      <a:pt x="10" y="1"/>
                    </a:cubicBezTo>
                    <a:cubicBezTo>
                      <a:pt x="10" y="1"/>
                      <a:pt x="10" y="1"/>
                      <a:pt x="10" y="1"/>
                    </a:cubicBezTo>
                    <a:cubicBezTo>
                      <a:pt x="10" y="1"/>
                      <a:pt x="10" y="0"/>
                      <a:pt x="10" y="0"/>
                    </a:cubicBezTo>
                    <a:cubicBezTo>
                      <a:pt x="10" y="0"/>
                      <a:pt x="10" y="0"/>
                      <a:pt x="10" y="0"/>
                    </a:cubicBezTo>
                    <a:cubicBezTo>
                      <a:pt x="10" y="0"/>
                      <a:pt x="10" y="0"/>
                      <a:pt x="10" y="0"/>
                    </a:cubicBezTo>
                    <a:cubicBezTo>
                      <a:pt x="10" y="0"/>
                      <a:pt x="9" y="0"/>
                      <a:pt x="9" y="0"/>
                    </a:cubicBezTo>
                    <a:cubicBezTo>
                      <a:pt x="9" y="0"/>
                      <a:pt x="9" y="0"/>
                      <a:pt x="9" y="0"/>
                    </a:cubicBezTo>
                    <a:cubicBezTo>
                      <a:pt x="8" y="0"/>
                      <a:pt x="8" y="0"/>
                      <a:pt x="8" y="0"/>
                    </a:cubicBezTo>
                    <a:cubicBezTo>
                      <a:pt x="8" y="0"/>
                      <a:pt x="8" y="0"/>
                      <a:pt x="8" y="0"/>
                    </a:cubicBezTo>
                    <a:cubicBezTo>
                      <a:pt x="8" y="0"/>
                      <a:pt x="8" y="0"/>
                      <a:pt x="8" y="0"/>
                    </a:cubicBezTo>
                    <a:cubicBezTo>
                      <a:pt x="7" y="0"/>
                      <a:pt x="7" y="0"/>
                      <a:pt x="7" y="0"/>
                    </a:cubicBezTo>
                    <a:cubicBezTo>
                      <a:pt x="7" y="0"/>
                      <a:pt x="7" y="0"/>
                      <a:pt x="7" y="1"/>
                    </a:cubicBezTo>
                    <a:cubicBezTo>
                      <a:pt x="6" y="1"/>
                      <a:pt x="6" y="1"/>
                      <a:pt x="6" y="1"/>
                    </a:cubicBezTo>
                    <a:cubicBezTo>
                      <a:pt x="6" y="1"/>
                      <a:pt x="6" y="1"/>
                      <a:pt x="6" y="1"/>
                    </a:cubicBezTo>
                    <a:cubicBezTo>
                      <a:pt x="6" y="1"/>
                      <a:pt x="6" y="1"/>
                      <a:pt x="6" y="1"/>
                    </a:cubicBezTo>
                    <a:cubicBezTo>
                      <a:pt x="6" y="1"/>
                      <a:pt x="6" y="1"/>
                      <a:pt x="6" y="1"/>
                    </a:cubicBezTo>
                    <a:cubicBezTo>
                      <a:pt x="6" y="1"/>
                      <a:pt x="5" y="1"/>
                      <a:pt x="5" y="1"/>
                    </a:cubicBezTo>
                    <a:cubicBezTo>
                      <a:pt x="5" y="1"/>
                      <a:pt x="5" y="1"/>
                      <a:pt x="5" y="1"/>
                    </a:cubicBezTo>
                    <a:cubicBezTo>
                      <a:pt x="5" y="1"/>
                      <a:pt x="5" y="1"/>
                      <a:pt x="5" y="1"/>
                    </a:cubicBezTo>
                    <a:cubicBezTo>
                      <a:pt x="5" y="1"/>
                      <a:pt x="5" y="1"/>
                      <a:pt x="5" y="1"/>
                    </a:cubicBezTo>
                    <a:cubicBezTo>
                      <a:pt x="5" y="1"/>
                      <a:pt x="4" y="1"/>
                      <a:pt x="4" y="1"/>
                    </a:cubicBezTo>
                    <a:cubicBezTo>
                      <a:pt x="4" y="1"/>
                      <a:pt x="4" y="1"/>
                      <a:pt x="4" y="1"/>
                    </a:cubicBezTo>
                    <a:cubicBezTo>
                      <a:pt x="4" y="1"/>
                      <a:pt x="4" y="1"/>
                      <a:pt x="4" y="1"/>
                    </a:cubicBezTo>
                    <a:cubicBezTo>
                      <a:pt x="4" y="1"/>
                      <a:pt x="4" y="1"/>
                      <a:pt x="4" y="2"/>
                    </a:cubicBezTo>
                    <a:cubicBezTo>
                      <a:pt x="4" y="2"/>
                      <a:pt x="4" y="2"/>
                      <a:pt x="4" y="2"/>
                    </a:cubicBezTo>
                    <a:cubicBezTo>
                      <a:pt x="4" y="2"/>
                      <a:pt x="4"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4" y="2"/>
                    </a:cubicBezTo>
                    <a:cubicBezTo>
                      <a:pt x="4" y="2"/>
                      <a:pt x="4" y="2"/>
                      <a:pt x="4" y="2"/>
                    </a:cubicBezTo>
                    <a:cubicBezTo>
                      <a:pt x="4" y="2"/>
                      <a:pt x="4" y="2"/>
                      <a:pt x="4" y="2"/>
                    </a:cubicBezTo>
                    <a:cubicBezTo>
                      <a:pt x="4" y="2"/>
                      <a:pt x="4" y="2"/>
                      <a:pt x="4" y="2"/>
                    </a:cubicBezTo>
                    <a:cubicBezTo>
                      <a:pt x="4" y="2"/>
                      <a:pt x="3" y="2"/>
                      <a:pt x="3" y="2"/>
                    </a:cubicBezTo>
                    <a:cubicBezTo>
                      <a:pt x="3" y="2"/>
                      <a:pt x="3" y="2"/>
                      <a:pt x="3" y="2"/>
                    </a:cubicBezTo>
                    <a:cubicBezTo>
                      <a:pt x="3" y="2"/>
                      <a:pt x="3" y="3"/>
                      <a:pt x="3" y="3"/>
                    </a:cubicBezTo>
                    <a:cubicBezTo>
                      <a:pt x="3" y="3"/>
                      <a:pt x="3" y="3"/>
                      <a:pt x="3" y="3"/>
                    </a:cubicBezTo>
                    <a:cubicBezTo>
                      <a:pt x="3" y="3"/>
                      <a:pt x="3" y="3"/>
                      <a:pt x="3" y="3"/>
                    </a:cubicBezTo>
                    <a:cubicBezTo>
                      <a:pt x="3" y="3"/>
                      <a:pt x="3" y="3"/>
                      <a:pt x="3" y="3"/>
                    </a:cubicBezTo>
                    <a:cubicBezTo>
                      <a:pt x="4" y="3"/>
                      <a:pt x="4" y="3"/>
                      <a:pt x="4" y="3"/>
                    </a:cubicBezTo>
                    <a:cubicBezTo>
                      <a:pt x="4" y="3"/>
                      <a:pt x="4" y="3"/>
                      <a:pt x="4" y="3"/>
                    </a:cubicBezTo>
                    <a:cubicBezTo>
                      <a:pt x="4" y="3"/>
                      <a:pt x="4" y="3"/>
                      <a:pt x="4" y="3"/>
                    </a:cubicBezTo>
                    <a:cubicBezTo>
                      <a:pt x="4" y="3"/>
                      <a:pt x="4" y="3"/>
                      <a:pt x="4" y="3"/>
                    </a:cubicBezTo>
                    <a:cubicBezTo>
                      <a:pt x="4"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3" y="3"/>
                      <a:pt x="3" y="3"/>
                      <a:pt x="3" y="3"/>
                    </a:cubicBezTo>
                    <a:cubicBezTo>
                      <a:pt x="3" y="3"/>
                      <a:pt x="3" y="3"/>
                      <a:pt x="3" y="3"/>
                    </a:cubicBezTo>
                    <a:cubicBezTo>
                      <a:pt x="3" y="3"/>
                      <a:pt x="3" y="3"/>
                      <a:pt x="3" y="3"/>
                    </a:cubicBezTo>
                    <a:cubicBezTo>
                      <a:pt x="3" y="3"/>
                      <a:pt x="2" y="3"/>
                      <a:pt x="2" y="3"/>
                    </a:cubicBezTo>
                    <a:cubicBezTo>
                      <a:pt x="2" y="3"/>
                      <a:pt x="2" y="3"/>
                      <a:pt x="2" y="3"/>
                    </a:cubicBezTo>
                    <a:cubicBezTo>
                      <a:pt x="2" y="3"/>
                      <a:pt x="2" y="3"/>
                      <a:pt x="2" y="3"/>
                    </a:cubicBezTo>
                    <a:cubicBezTo>
                      <a:pt x="2" y="3"/>
                      <a:pt x="2" y="3"/>
                      <a:pt x="2" y="3"/>
                    </a:cubicBezTo>
                    <a:cubicBezTo>
                      <a:pt x="2" y="4"/>
                      <a:pt x="2" y="4"/>
                      <a:pt x="2" y="4"/>
                    </a:cubicBezTo>
                    <a:cubicBezTo>
                      <a:pt x="2" y="4"/>
                      <a:pt x="2" y="4"/>
                      <a:pt x="2" y="4"/>
                    </a:cubicBezTo>
                    <a:cubicBezTo>
                      <a:pt x="2" y="4"/>
                      <a:pt x="2" y="4"/>
                      <a:pt x="2" y="4"/>
                    </a:cubicBezTo>
                    <a:cubicBezTo>
                      <a:pt x="2" y="4"/>
                      <a:pt x="3" y="4"/>
                      <a:pt x="3" y="4"/>
                    </a:cubicBezTo>
                    <a:cubicBezTo>
                      <a:pt x="3" y="5"/>
                      <a:pt x="3" y="5"/>
                      <a:pt x="3" y="5"/>
                    </a:cubicBezTo>
                    <a:cubicBezTo>
                      <a:pt x="3" y="5"/>
                      <a:pt x="3" y="5"/>
                      <a:pt x="3" y="5"/>
                    </a:cubicBezTo>
                    <a:cubicBezTo>
                      <a:pt x="3"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3" y="5"/>
                      <a:pt x="3" y="5"/>
                      <a:pt x="3" y="5"/>
                    </a:cubicBezTo>
                    <a:cubicBezTo>
                      <a:pt x="3" y="5"/>
                      <a:pt x="3" y="5"/>
                      <a:pt x="3" y="5"/>
                    </a:cubicBezTo>
                    <a:cubicBezTo>
                      <a:pt x="3" y="5"/>
                      <a:pt x="3" y="5"/>
                      <a:pt x="3" y="5"/>
                    </a:cubicBezTo>
                    <a:cubicBezTo>
                      <a:pt x="2" y="5"/>
                      <a:pt x="2" y="5"/>
                      <a:pt x="2" y="5"/>
                    </a:cubicBezTo>
                    <a:cubicBezTo>
                      <a:pt x="2" y="5"/>
                      <a:pt x="2" y="5"/>
                      <a:pt x="2" y="5"/>
                    </a:cubicBezTo>
                    <a:cubicBezTo>
                      <a:pt x="2" y="5"/>
                      <a:pt x="2" y="5"/>
                      <a:pt x="2" y="5"/>
                    </a:cubicBezTo>
                    <a:cubicBezTo>
                      <a:pt x="2" y="5"/>
                      <a:pt x="2" y="5"/>
                      <a:pt x="2"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0" y="5"/>
                      <a:pt x="0" y="5"/>
                    </a:cubicBezTo>
                    <a:cubicBezTo>
                      <a:pt x="0" y="5"/>
                      <a:pt x="0" y="5"/>
                      <a:pt x="0" y="5"/>
                    </a:cubicBezTo>
                    <a:cubicBezTo>
                      <a:pt x="0" y="5"/>
                      <a:pt x="0" y="5"/>
                      <a:pt x="0" y="5"/>
                    </a:cubicBezTo>
                    <a:cubicBezTo>
                      <a:pt x="0" y="5"/>
                      <a:pt x="0" y="5"/>
                      <a:pt x="0" y="5"/>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1" y="7"/>
                      <a:pt x="1" y="7"/>
                      <a:pt x="1" y="7"/>
                    </a:cubicBezTo>
                    <a:cubicBezTo>
                      <a:pt x="1" y="7"/>
                      <a:pt x="1" y="8"/>
                      <a:pt x="0" y="8"/>
                    </a:cubicBezTo>
                    <a:cubicBezTo>
                      <a:pt x="0" y="8"/>
                      <a:pt x="0" y="8"/>
                      <a:pt x="0" y="8"/>
                    </a:cubicBezTo>
                    <a:cubicBezTo>
                      <a:pt x="0" y="8"/>
                      <a:pt x="0" y="8"/>
                      <a:pt x="0" y="9"/>
                    </a:cubicBezTo>
                    <a:cubicBezTo>
                      <a:pt x="0" y="9"/>
                      <a:pt x="0" y="9"/>
                      <a:pt x="0" y="9"/>
                    </a:cubicBezTo>
                    <a:cubicBezTo>
                      <a:pt x="0" y="9"/>
                      <a:pt x="0" y="9"/>
                      <a:pt x="1" y="9"/>
                    </a:cubicBezTo>
                    <a:cubicBezTo>
                      <a:pt x="1" y="9"/>
                      <a:pt x="1" y="9"/>
                      <a:pt x="1" y="9"/>
                    </a:cubicBezTo>
                    <a:cubicBezTo>
                      <a:pt x="1" y="9"/>
                      <a:pt x="1" y="9"/>
                      <a:pt x="1" y="9"/>
                    </a:cubicBezTo>
                    <a:cubicBezTo>
                      <a:pt x="1" y="9"/>
                      <a:pt x="1" y="9"/>
                      <a:pt x="1" y="9"/>
                    </a:cubicBezTo>
                    <a:cubicBezTo>
                      <a:pt x="2" y="9"/>
                      <a:pt x="2" y="9"/>
                      <a:pt x="2" y="9"/>
                    </a:cubicBezTo>
                    <a:cubicBezTo>
                      <a:pt x="2" y="9"/>
                      <a:pt x="3" y="9"/>
                      <a:pt x="3" y="9"/>
                    </a:cubicBezTo>
                    <a:cubicBezTo>
                      <a:pt x="3" y="9"/>
                      <a:pt x="3" y="9"/>
                      <a:pt x="3" y="9"/>
                    </a:cubicBezTo>
                    <a:cubicBezTo>
                      <a:pt x="3" y="9"/>
                      <a:pt x="4" y="9"/>
                      <a:pt x="4" y="9"/>
                    </a:cubicBezTo>
                    <a:cubicBezTo>
                      <a:pt x="4" y="9"/>
                      <a:pt x="4" y="9"/>
                      <a:pt x="4" y="9"/>
                    </a:cubicBezTo>
                    <a:cubicBezTo>
                      <a:pt x="4" y="9"/>
                      <a:pt x="4" y="9"/>
                      <a:pt x="4" y="9"/>
                    </a:cubicBezTo>
                    <a:cubicBezTo>
                      <a:pt x="4" y="9"/>
                      <a:pt x="4" y="9"/>
                      <a:pt x="4" y="9"/>
                    </a:cubicBezTo>
                    <a:cubicBezTo>
                      <a:pt x="4" y="9"/>
                      <a:pt x="4" y="9"/>
                      <a:pt x="4" y="9"/>
                    </a:cubicBezTo>
                    <a:cubicBezTo>
                      <a:pt x="4"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6" y="9"/>
                    </a:cubicBezTo>
                    <a:cubicBezTo>
                      <a:pt x="6" y="9"/>
                      <a:pt x="6" y="9"/>
                      <a:pt x="6" y="9"/>
                    </a:cubicBezTo>
                    <a:cubicBezTo>
                      <a:pt x="6" y="9"/>
                      <a:pt x="6" y="9"/>
                      <a:pt x="7" y="9"/>
                    </a:cubicBezTo>
                    <a:cubicBezTo>
                      <a:pt x="7" y="9"/>
                      <a:pt x="7" y="9"/>
                      <a:pt x="7" y="9"/>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8" y="9"/>
                      <a:pt x="8" y="9"/>
                      <a:pt x="8" y="9"/>
                    </a:cubicBezTo>
                    <a:cubicBezTo>
                      <a:pt x="8" y="9"/>
                      <a:pt x="8" y="9"/>
                      <a:pt x="8" y="9"/>
                    </a:cubicBezTo>
                    <a:cubicBezTo>
                      <a:pt x="8" y="9"/>
                      <a:pt x="8" y="9"/>
                      <a:pt x="8" y="9"/>
                    </a:cubicBezTo>
                    <a:cubicBezTo>
                      <a:pt x="8" y="9"/>
                      <a:pt x="7" y="9"/>
                      <a:pt x="7" y="9"/>
                    </a:cubicBezTo>
                    <a:cubicBezTo>
                      <a:pt x="7" y="9"/>
                      <a:pt x="7" y="9"/>
                      <a:pt x="7" y="9"/>
                    </a:cubicBezTo>
                    <a:cubicBezTo>
                      <a:pt x="7" y="9"/>
                      <a:pt x="7" y="9"/>
                      <a:pt x="7" y="9"/>
                    </a:cubicBezTo>
                    <a:cubicBezTo>
                      <a:pt x="7" y="9"/>
                      <a:pt x="7" y="9"/>
                      <a:pt x="7" y="9"/>
                    </a:cubicBezTo>
                    <a:cubicBezTo>
                      <a:pt x="8" y="9"/>
                      <a:pt x="8" y="9"/>
                      <a:pt x="8" y="9"/>
                    </a:cubicBezTo>
                    <a:cubicBezTo>
                      <a:pt x="8" y="9"/>
                      <a:pt x="8" y="9"/>
                      <a:pt x="8" y="9"/>
                    </a:cubicBezTo>
                    <a:cubicBezTo>
                      <a:pt x="8" y="9"/>
                      <a:pt x="8" y="9"/>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9" y="10"/>
                    </a:cubicBezTo>
                    <a:cubicBezTo>
                      <a:pt x="9" y="10"/>
                      <a:pt x="9" y="10"/>
                      <a:pt x="9" y="10"/>
                    </a:cubicBezTo>
                    <a:cubicBezTo>
                      <a:pt x="9" y="10"/>
                      <a:pt x="9" y="10"/>
                      <a:pt x="9" y="10"/>
                    </a:cubicBezTo>
                    <a:cubicBezTo>
                      <a:pt x="9" y="10"/>
                      <a:pt x="9" y="10"/>
                      <a:pt x="9"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9"/>
                      <a:pt x="10" y="9"/>
                      <a:pt x="11" y="9"/>
                    </a:cubicBezTo>
                    <a:cubicBezTo>
                      <a:pt x="11" y="9"/>
                      <a:pt x="11" y="9"/>
                      <a:pt x="11" y="9"/>
                    </a:cubicBezTo>
                    <a:cubicBezTo>
                      <a:pt x="11" y="9"/>
                      <a:pt x="11" y="9"/>
                      <a:pt x="11" y="9"/>
                    </a:cubicBezTo>
                    <a:cubicBezTo>
                      <a:pt x="11" y="9"/>
                      <a:pt x="11" y="9"/>
                      <a:pt x="11" y="9"/>
                    </a:cubicBezTo>
                    <a:cubicBezTo>
                      <a:pt x="11" y="9"/>
                      <a:pt x="10" y="9"/>
                      <a:pt x="10" y="9"/>
                    </a:cubicBezTo>
                    <a:cubicBezTo>
                      <a:pt x="10" y="9"/>
                      <a:pt x="10" y="9"/>
                      <a:pt x="10" y="9"/>
                    </a:cubicBezTo>
                    <a:cubicBezTo>
                      <a:pt x="10" y="9"/>
                      <a:pt x="10" y="9"/>
                      <a:pt x="10" y="9"/>
                    </a:cubicBezTo>
                    <a:cubicBezTo>
                      <a:pt x="10" y="9"/>
                      <a:pt x="10" y="9"/>
                      <a:pt x="10" y="9"/>
                    </a:cubicBezTo>
                    <a:cubicBezTo>
                      <a:pt x="10" y="9"/>
                      <a:pt x="10" y="9"/>
                      <a:pt x="9" y="9"/>
                    </a:cubicBezTo>
                    <a:cubicBezTo>
                      <a:pt x="9" y="9"/>
                      <a:pt x="9" y="9"/>
                      <a:pt x="9" y="9"/>
                    </a:cubicBezTo>
                    <a:cubicBezTo>
                      <a:pt x="9" y="9"/>
                      <a:pt x="10" y="9"/>
                      <a:pt x="10" y="9"/>
                    </a:cubicBezTo>
                    <a:cubicBezTo>
                      <a:pt x="10" y="9"/>
                      <a:pt x="10" y="9"/>
                      <a:pt x="10" y="9"/>
                    </a:cubicBezTo>
                    <a:cubicBezTo>
                      <a:pt x="10" y="9"/>
                      <a:pt x="10" y="9"/>
                      <a:pt x="10" y="9"/>
                    </a:cubicBezTo>
                    <a:cubicBezTo>
                      <a:pt x="10" y="9"/>
                      <a:pt x="10" y="9"/>
                      <a:pt x="10" y="9"/>
                    </a:cubicBezTo>
                    <a:cubicBezTo>
                      <a:pt x="10" y="9"/>
                      <a:pt x="10" y="8"/>
                      <a:pt x="10" y="8"/>
                    </a:cubicBezTo>
                    <a:cubicBezTo>
                      <a:pt x="10" y="8"/>
                      <a:pt x="10" y="9"/>
                      <a:pt x="10" y="9"/>
                    </a:cubicBezTo>
                    <a:cubicBezTo>
                      <a:pt x="10" y="9"/>
                      <a:pt x="10" y="9"/>
                      <a:pt x="10" y="9"/>
                    </a:cubicBezTo>
                    <a:cubicBezTo>
                      <a:pt x="10" y="9"/>
                      <a:pt x="11" y="9"/>
                      <a:pt x="11" y="9"/>
                    </a:cubicBezTo>
                    <a:cubicBezTo>
                      <a:pt x="11" y="9"/>
                      <a:pt x="11" y="9"/>
                      <a:pt x="11" y="9"/>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1" y="8"/>
                      <a:pt x="11" y="8"/>
                      <a:pt x="11" y="8"/>
                    </a:cubicBezTo>
                    <a:cubicBezTo>
                      <a:pt x="12" y="8"/>
                      <a:pt x="12" y="8"/>
                      <a:pt x="12" y="8"/>
                    </a:cubicBezTo>
                    <a:cubicBezTo>
                      <a:pt x="12" y="8"/>
                      <a:pt x="12" y="8"/>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2" y="9"/>
                      <a:pt x="12" y="9"/>
                      <a:pt x="12" y="9"/>
                    </a:cubicBezTo>
                    <a:cubicBezTo>
                      <a:pt x="13" y="9"/>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2" y="7"/>
                    </a:cubicBezTo>
                    <a:cubicBezTo>
                      <a:pt x="12" y="7"/>
                      <a:pt x="12" y="7"/>
                      <a:pt x="12" y="7"/>
                    </a:cubicBezTo>
                    <a:cubicBezTo>
                      <a:pt x="12" y="7"/>
                      <a:pt x="12" y="7"/>
                      <a:pt x="12" y="7"/>
                    </a:cubicBezTo>
                    <a:cubicBezTo>
                      <a:pt x="12" y="7"/>
                      <a:pt x="12" y="7"/>
                      <a:pt x="12" y="7"/>
                    </a:cubicBezTo>
                    <a:cubicBezTo>
                      <a:pt x="12" y="7"/>
                      <a:pt x="12" y="6"/>
                      <a:pt x="12" y="6"/>
                    </a:cubicBezTo>
                    <a:cubicBezTo>
                      <a:pt x="12" y="6"/>
                      <a:pt x="13" y="6"/>
                      <a:pt x="13" y="6"/>
                    </a:cubicBezTo>
                    <a:cubicBezTo>
                      <a:pt x="13" y="6"/>
                      <a:pt x="13" y="6"/>
                      <a:pt x="13" y="5"/>
                    </a:cubicBezTo>
                    <a:cubicBezTo>
                      <a:pt x="13" y="5"/>
                      <a:pt x="13" y="5"/>
                      <a:pt x="13" y="5"/>
                    </a:cubicBezTo>
                    <a:cubicBezTo>
                      <a:pt x="13" y="5"/>
                      <a:pt x="13" y="5"/>
                      <a:pt x="13" y="5"/>
                    </a:cubicBezTo>
                    <a:cubicBezTo>
                      <a:pt x="13" y="5"/>
                      <a:pt x="13" y="5"/>
                      <a:pt x="13" y="5"/>
                    </a:cubicBezTo>
                    <a:cubicBezTo>
                      <a:pt x="13"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4"/>
                      <a:pt x="14" y="4"/>
                    </a:cubicBezTo>
                    <a:cubicBezTo>
                      <a:pt x="14" y="4"/>
                      <a:pt x="14" y="4"/>
                      <a:pt x="14" y="4"/>
                    </a:cubicBezTo>
                    <a:cubicBezTo>
                      <a:pt x="14" y="4"/>
                      <a:pt x="14" y="4"/>
                      <a:pt x="14" y="4"/>
                    </a:cubicBezTo>
                    <a:cubicBezTo>
                      <a:pt x="14" y="4"/>
                      <a:pt x="15" y="4"/>
                      <a:pt x="15" y="4"/>
                    </a:cubicBezTo>
                    <a:cubicBezTo>
                      <a:pt x="15" y="4"/>
                      <a:pt x="15" y="4"/>
                      <a:pt x="15" y="4"/>
                    </a:cubicBezTo>
                    <a:cubicBezTo>
                      <a:pt x="15" y="4"/>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6" y="3"/>
                      <a:pt x="16" y="3"/>
                      <a:pt x="15" y="3"/>
                    </a:cubicBezTo>
                    <a:cubicBezTo>
                      <a:pt x="15" y="2"/>
                      <a:pt x="15" y="2"/>
                      <a:pt x="15" y="2"/>
                    </a:cubicBezTo>
                    <a:cubicBezTo>
                      <a:pt x="16" y="2"/>
                      <a:pt x="16" y="2"/>
                      <a:pt x="16" y="2"/>
                    </a:cubicBezTo>
                    <a:cubicBezTo>
                      <a:pt x="16" y="2"/>
                      <a:pt x="16" y="2"/>
                      <a:pt x="16" y="2"/>
                    </a:cubicBezTo>
                    <a:cubicBezTo>
                      <a:pt x="16" y="2"/>
                      <a:pt x="16" y="2"/>
                      <a:pt x="15" y="2"/>
                    </a:cubicBezTo>
                    <a:cubicBezTo>
                      <a:pt x="15" y="2"/>
                      <a:pt x="15" y="2"/>
                      <a:pt x="15" y="2"/>
                    </a:cubicBezTo>
                    <a:cubicBezTo>
                      <a:pt x="15" y="2"/>
                      <a:pt x="15" y="2"/>
                      <a:pt x="15" y="2"/>
                    </a:cubicBezTo>
                    <a:cubicBezTo>
                      <a:pt x="15" y="2"/>
                      <a:pt x="15" y="2"/>
                      <a:pt x="15" y="2"/>
                    </a:cubicBezTo>
                    <a:cubicBezTo>
                      <a:pt x="15" y="2"/>
                      <a:pt x="15" y="1"/>
                      <a:pt x="15" y="1"/>
                    </a:cubicBezTo>
                    <a:cubicBezTo>
                      <a:pt x="15" y="1"/>
                      <a:pt x="15" y="1"/>
                      <a:pt x="15" y="1"/>
                    </a:cubicBezTo>
                    <a:cubicBezTo>
                      <a:pt x="15" y="1"/>
                      <a:pt x="15" y="1"/>
                      <a:pt x="15" y="1"/>
                    </a:cubicBezTo>
                    <a:cubicBezTo>
                      <a:pt x="14" y="1"/>
                      <a:pt x="14" y="1"/>
                      <a:pt x="14" y="2"/>
                    </a:cubicBezTo>
                    <a:cubicBezTo>
                      <a:pt x="14" y="2"/>
                      <a:pt x="14" y="2"/>
                      <a:pt x="14" y="2"/>
                    </a:cubicBezTo>
                    <a:cubicBezTo>
                      <a:pt x="14" y="2"/>
                      <a:pt x="14" y="2"/>
                      <a:pt x="14" y="2"/>
                    </a:cubicBezTo>
                    <a:cubicBezTo>
                      <a:pt x="14" y="2"/>
                      <a:pt x="14" y="2"/>
                      <a:pt x="14" y="2"/>
                    </a:cubicBezTo>
                    <a:cubicBezTo>
                      <a:pt x="14" y="2"/>
                      <a:pt x="14" y="2"/>
                      <a:pt x="14" y="2"/>
                    </a:cubicBezTo>
                    <a:cubicBezTo>
                      <a:pt x="14" y="2"/>
                      <a:pt x="14" y="2"/>
                      <a:pt x="14" y="2"/>
                    </a:cubicBezTo>
                    <a:cubicBezTo>
                      <a:pt x="14" y="2"/>
                      <a:pt x="14" y="2"/>
                      <a:pt x="14" y="2"/>
                    </a:cubicBezTo>
                    <a:cubicBezTo>
                      <a:pt x="14" y="2"/>
                      <a:pt x="14" y="2"/>
                      <a:pt x="14" y="2"/>
                    </a:cubicBezTo>
                    <a:cubicBezTo>
                      <a:pt x="14" y="2"/>
                      <a:pt x="14" y="2"/>
                      <a:pt x="14" y="2"/>
                    </a:cubicBezTo>
                    <a:cubicBezTo>
                      <a:pt x="14" y="2"/>
                      <a:pt x="14" y="2"/>
                      <a:pt x="13" y="2"/>
                    </a:cubicBezTo>
                    <a:cubicBezTo>
                      <a:pt x="13" y="2"/>
                      <a:pt x="13" y="3"/>
                      <a:pt x="13" y="3"/>
                    </a:cubicBezTo>
                    <a:cubicBezTo>
                      <a:pt x="13" y="3"/>
                      <a:pt x="13" y="3"/>
                      <a:pt x="13" y="3"/>
                    </a:cubicBezTo>
                    <a:cubicBezTo>
                      <a:pt x="13" y="3"/>
                      <a:pt x="13" y="3"/>
                      <a:pt x="13" y="3"/>
                    </a:cubicBezTo>
                    <a:cubicBezTo>
                      <a:pt x="12" y="3"/>
                      <a:pt x="12" y="4"/>
                      <a:pt x="12" y="4"/>
                    </a:cubicBez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3"/>
                    </a:cubicBezTo>
                    <a:cubicBezTo>
                      <a:pt x="11" y="3"/>
                      <a:pt x="11" y="3"/>
                      <a:pt x="11" y="3"/>
                    </a:cubicBezTo>
                    <a:cubicBezTo>
                      <a:pt x="11" y="3"/>
                      <a:pt x="12" y="3"/>
                      <a:pt x="12" y="3"/>
                    </a:cubicBezTo>
                    <a:cubicBezTo>
                      <a:pt x="12" y="3"/>
                      <a:pt x="12" y="3"/>
                      <a:pt x="12" y="3"/>
                    </a:cubicBezTo>
                    <a:cubicBezTo>
                      <a:pt x="12" y="3"/>
                      <a:pt x="12" y="2"/>
                      <a:pt x="12" y="2"/>
                    </a:cubicBezTo>
                    <a:cubicBezTo>
                      <a:pt x="12" y="2"/>
                      <a:pt x="12" y="2"/>
                      <a:pt x="12" y="2"/>
                    </a:cubicBezTo>
                    <a:cubicBezTo>
                      <a:pt x="12" y="2"/>
                      <a:pt x="12" y="1"/>
                      <a:pt x="12" y="1"/>
                    </a:cubicBezTo>
                    <a:cubicBezTo>
                      <a:pt x="12" y="1"/>
                      <a:pt x="12" y="1"/>
                      <a:pt x="12" y="1"/>
                    </a:cubicBezTo>
                    <a:cubicBezTo>
                      <a:pt x="12" y="1"/>
                      <a:pt x="12" y="1"/>
                      <a:pt x="12" y="1"/>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2" y="2"/>
                    </a:cubicBezTo>
                    <a:cubicBezTo>
                      <a:pt x="12" y="2"/>
                      <a:pt x="12"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1" y="2"/>
                      <a:pt x="11" y="2"/>
                      <a:pt x="11" y="2"/>
                    </a:cubicBezTo>
                    <a:cubicBezTo>
                      <a:pt x="11" y="2"/>
                      <a:pt x="11" y="1"/>
                      <a:pt x="11" y="1"/>
                    </a:cubicBezTo>
                    <a:cubicBezTo>
                      <a:pt x="11" y="1"/>
                      <a:pt x="10" y="1"/>
                      <a:pt x="10" y="1"/>
                    </a:cubicBezTo>
                    <a:cubicBezTo>
                      <a:pt x="10" y="1"/>
                      <a:pt x="10" y="1"/>
                      <a:pt x="10" y="1"/>
                    </a:cubicBezTo>
                    <a:cubicBezTo>
                      <a:pt x="10" y="1"/>
                      <a:pt x="10" y="1"/>
                      <a:pt x="1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2" name="Google Shape;512;p6"/>
              <p:cNvSpPr/>
              <p:nvPr/>
            </p:nvSpPr>
            <p:spPr>
              <a:xfrm>
                <a:off x="4442222" y="2256236"/>
                <a:ext cx="9525" cy="8335"/>
              </a:xfrm>
              <a:custGeom>
                <a:rect b="b" l="l" r="r" t="t"/>
                <a:pathLst>
                  <a:path extrusionOk="0" h="3" w="3">
                    <a:moveTo>
                      <a:pt x="1" y="3"/>
                    </a:move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2" y="3"/>
                      <a:pt x="2" y="3"/>
                    </a:cubicBezTo>
                    <a:cubicBezTo>
                      <a:pt x="2" y="3"/>
                      <a:pt x="2" y="3"/>
                      <a:pt x="2" y="3"/>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3" y="1"/>
                      <a:pt x="3" y="1"/>
                      <a:pt x="3" y="1"/>
                    </a:cubicBezTo>
                    <a:cubicBezTo>
                      <a:pt x="3" y="1"/>
                      <a:pt x="2" y="1"/>
                      <a:pt x="2" y="1"/>
                    </a:cubicBezTo>
                    <a:cubicBezTo>
                      <a:pt x="2" y="1"/>
                      <a:pt x="2" y="1"/>
                      <a:pt x="2" y="1"/>
                    </a:cubicBezTo>
                    <a:cubicBezTo>
                      <a:pt x="2" y="1"/>
                      <a:pt x="2" y="1"/>
                      <a:pt x="2" y="1"/>
                    </a:cubicBezTo>
                    <a:cubicBezTo>
                      <a:pt x="2" y="1"/>
                      <a:pt x="2" y="1"/>
                      <a:pt x="2" y="0"/>
                    </a:cubicBezTo>
                    <a:cubicBezTo>
                      <a:pt x="2" y="0"/>
                      <a:pt x="2" y="0"/>
                      <a:pt x="2" y="0"/>
                    </a:cubicBezTo>
                    <a:cubicBezTo>
                      <a:pt x="2" y="0"/>
                      <a:pt x="2" y="0"/>
                      <a:pt x="2" y="0"/>
                    </a:cubicBezTo>
                    <a:cubicBezTo>
                      <a:pt x="2" y="0"/>
                      <a:pt x="2" y="0"/>
                      <a:pt x="2" y="0"/>
                    </a:cubicBezTo>
                    <a:cubicBezTo>
                      <a:pt x="2" y="0"/>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0" y="3"/>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3" name="Google Shape;513;p6"/>
              <p:cNvSpPr/>
              <p:nvPr/>
            </p:nvSpPr>
            <p:spPr>
              <a:xfrm>
                <a:off x="4448176" y="2290764"/>
                <a:ext cx="5954" cy="8335"/>
              </a:xfrm>
              <a:custGeom>
                <a:rect b="b" l="l" r="r" t="t"/>
                <a:pathLst>
                  <a:path extrusionOk="0" h="3" w="2">
                    <a:moveTo>
                      <a:pt x="2" y="2"/>
                    </a:move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1" y="2"/>
                    </a:cubicBezTo>
                    <a:cubicBezTo>
                      <a:pt x="1" y="2"/>
                      <a:pt x="1" y="2"/>
                      <a:pt x="1" y="2"/>
                    </a:cubicBezTo>
                    <a:cubicBezTo>
                      <a:pt x="1" y="2"/>
                      <a:pt x="1" y="2"/>
                      <a:pt x="1" y="2"/>
                    </a:cubicBezTo>
                    <a:cubicBezTo>
                      <a:pt x="1" y="2"/>
                      <a:pt x="1" y="2"/>
                      <a:pt x="1" y="2"/>
                    </a:cubicBezTo>
                    <a:cubicBezTo>
                      <a:pt x="1" y="2"/>
                      <a:pt x="2" y="2"/>
                      <a:pt x="2" y="3"/>
                    </a:cubicBezTo>
                    <a:cubicBezTo>
                      <a:pt x="2" y="3"/>
                      <a:pt x="2" y="3"/>
                      <a:pt x="2" y="3"/>
                    </a:cubicBezTo>
                    <a:cubicBezTo>
                      <a:pt x="2" y="3"/>
                      <a:pt x="2" y="3"/>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4" name="Google Shape;514;p6"/>
              <p:cNvSpPr/>
              <p:nvPr/>
            </p:nvSpPr>
            <p:spPr>
              <a:xfrm>
                <a:off x="4448176" y="2245519"/>
                <a:ext cx="84535" cy="33338"/>
              </a:xfrm>
              <a:custGeom>
                <a:rect b="b" l="l" r="r" t="t"/>
                <a:pathLst>
                  <a:path extrusionOk="0" h="12" w="30">
                    <a:moveTo>
                      <a:pt x="8" y="12"/>
                    </a:moveTo>
                    <a:cubicBezTo>
                      <a:pt x="8" y="12"/>
                      <a:pt x="8" y="12"/>
                      <a:pt x="8" y="12"/>
                    </a:cubicBezTo>
                    <a:cubicBezTo>
                      <a:pt x="8" y="12"/>
                      <a:pt x="8" y="12"/>
                      <a:pt x="8" y="12"/>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8" y="11"/>
                      <a:pt x="8" y="11"/>
                    </a:cubicBezTo>
                    <a:cubicBezTo>
                      <a:pt x="8" y="11"/>
                      <a:pt x="9" y="11"/>
                      <a:pt x="9" y="10"/>
                    </a:cubicBezTo>
                    <a:cubicBezTo>
                      <a:pt x="9" y="10"/>
                      <a:pt x="9" y="10"/>
                      <a:pt x="9"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8" y="10"/>
                    </a:cubicBezTo>
                    <a:cubicBezTo>
                      <a:pt x="8" y="10"/>
                      <a:pt x="8" y="10"/>
                      <a:pt x="8" y="10"/>
                    </a:cubicBezTo>
                    <a:cubicBezTo>
                      <a:pt x="8" y="10"/>
                      <a:pt x="8" y="10"/>
                      <a:pt x="8" y="10"/>
                    </a:cubicBezTo>
                    <a:cubicBezTo>
                      <a:pt x="8" y="10"/>
                      <a:pt x="8" y="10"/>
                      <a:pt x="8" y="10"/>
                    </a:cubicBezTo>
                    <a:cubicBezTo>
                      <a:pt x="8" y="10"/>
                      <a:pt x="8" y="10"/>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9" y="10"/>
                    </a:cubicBezTo>
                    <a:cubicBezTo>
                      <a:pt x="9" y="10"/>
                      <a:pt x="9"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1" y="10"/>
                    </a:cubicBezTo>
                    <a:cubicBezTo>
                      <a:pt x="11" y="10"/>
                      <a:pt x="11" y="10"/>
                      <a:pt x="11" y="10"/>
                    </a:cubicBezTo>
                    <a:cubicBezTo>
                      <a:pt x="11" y="10"/>
                      <a:pt x="11" y="10"/>
                      <a:pt x="11" y="10"/>
                    </a:cubicBezTo>
                    <a:cubicBezTo>
                      <a:pt x="11" y="9"/>
                      <a:pt x="11" y="9"/>
                      <a:pt x="11" y="9"/>
                    </a:cubicBezTo>
                    <a:cubicBezTo>
                      <a:pt x="11" y="9"/>
                      <a:pt x="11" y="9"/>
                      <a:pt x="11" y="9"/>
                    </a:cubicBezTo>
                    <a:cubicBezTo>
                      <a:pt x="11" y="9"/>
                      <a:pt x="11" y="9"/>
                      <a:pt x="11" y="9"/>
                    </a:cubicBezTo>
                    <a:cubicBezTo>
                      <a:pt x="11" y="9"/>
                      <a:pt x="11" y="9"/>
                      <a:pt x="11" y="9"/>
                    </a:cubicBezTo>
                    <a:cubicBezTo>
                      <a:pt x="12" y="9"/>
                      <a:pt x="12" y="9"/>
                      <a:pt x="12" y="10"/>
                    </a:cubicBezTo>
                    <a:cubicBezTo>
                      <a:pt x="12" y="10"/>
                      <a:pt x="12" y="10"/>
                      <a:pt x="12" y="10"/>
                    </a:cubicBezTo>
                    <a:cubicBezTo>
                      <a:pt x="12" y="10"/>
                      <a:pt x="12" y="10"/>
                      <a:pt x="12" y="10"/>
                    </a:cubicBezTo>
                    <a:cubicBezTo>
                      <a:pt x="12" y="10"/>
                      <a:pt x="12" y="10"/>
                      <a:pt x="12" y="10"/>
                    </a:cubicBezTo>
                    <a:cubicBezTo>
                      <a:pt x="12" y="9"/>
                      <a:pt x="12" y="9"/>
                      <a:pt x="12" y="9"/>
                    </a:cubicBezTo>
                    <a:cubicBezTo>
                      <a:pt x="12" y="9"/>
                      <a:pt x="12" y="9"/>
                      <a:pt x="12" y="9"/>
                    </a:cubicBezTo>
                    <a:cubicBezTo>
                      <a:pt x="12" y="9"/>
                      <a:pt x="12" y="9"/>
                      <a:pt x="12" y="9"/>
                    </a:cubicBezTo>
                    <a:cubicBezTo>
                      <a:pt x="12" y="9"/>
                      <a:pt x="12" y="10"/>
                      <a:pt x="13" y="10"/>
                    </a:cubicBezTo>
                    <a:cubicBezTo>
                      <a:pt x="13" y="10"/>
                      <a:pt x="13" y="9"/>
                      <a:pt x="13" y="9"/>
                    </a:cubicBezTo>
                    <a:cubicBezTo>
                      <a:pt x="13" y="9"/>
                      <a:pt x="13" y="9"/>
                      <a:pt x="13" y="9"/>
                    </a:cubicBezTo>
                    <a:cubicBezTo>
                      <a:pt x="13" y="9"/>
                      <a:pt x="13" y="9"/>
                      <a:pt x="13" y="9"/>
                    </a:cubicBezTo>
                    <a:cubicBezTo>
                      <a:pt x="13" y="9"/>
                      <a:pt x="13"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3" y="9"/>
                      <a:pt x="13" y="9"/>
                      <a:pt x="13" y="9"/>
                    </a:cubicBezTo>
                    <a:cubicBezTo>
                      <a:pt x="14" y="9"/>
                      <a:pt x="14" y="9"/>
                      <a:pt x="14" y="9"/>
                    </a:cubicBezTo>
                    <a:cubicBezTo>
                      <a:pt x="14" y="9"/>
                      <a:pt x="14" y="9"/>
                      <a:pt x="14" y="9"/>
                    </a:cubicBezTo>
                    <a:cubicBezTo>
                      <a:pt x="14" y="9"/>
                      <a:pt x="14" y="9"/>
                      <a:pt x="14" y="8"/>
                    </a:cubicBezTo>
                    <a:cubicBezTo>
                      <a:pt x="13" y="8"/>
                      <a:pt x="13" y="8"/>
                      <a:pt x="13" y="8"/>
                    </a:cubicBezTo>
                    <a:cubicBezTo>
                      <a:pt x="13" y="8"/>
                      <a:pt x="13" y="8"/>
                      <a:pt x="14" y="8"/>
                    </a:cubicBezTo>
                    <a:cubicBezTo>
                      <a:pt x="14" y="8"/>
                      <a:pt x="14" y="8"/>
                      <a:pt x="14" y="8"/>
                    </a:cubicBezTo>
                    <a:cubicBezTo>
                      <a:pt x="14" y="8"/>
                      <a:pt x="14" y="8"/>
                      <a:pt x="14" y="8"/>
                    </a:cubicBezTo>
                    <a:cubicBezTo>
                      <a:pt x="14" y="9"/>
                      <a:pt x="14" y="9"/>
                      <a:pt x="14" y="9"/>
                    </a:cubicBezTo>
                    <a:cubicBezTo>
                      <a:pt x="14" y="9"/>
                      <a:pt x="14" y="8"/>
                      <a:pt x="14" y="8"/>
                    </a:cubicBezTo>
                    <a:cubicBezTo>
                      <a:pt x="14" y="8"/>
                      <a:pt x="14" y="8"/>
                      <a:pt x="15" y="8"/>
                    </a:cubicBezTo>
                    <a:cubicBezTo>
                      <a:pt x="15" y="8"/>
                      <a:pt x="15" y="8"/>
                      <a:pt x="15" y="8"/>
                    </a:cubicBezTo>
                    <a:cubicBezTo>
                      <a:pt x="15" y="8"/>
                      <a:pt x="14" y="8"/>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7"/>
                      <a:pt x="13"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3" y="7"/>
                    </a:cubicBezTo>
                    <a:cubicBezTo>
                      <a:pt x="13" y="7"/>
                      <a:pt x="13" y="7"/>
                      <a:pt x="13" y="7"/>
                    </a:cubicBezTo>
                    <a:cubicBezTo>
                      <a:pt x="13" y="7"/>
                      <a:pt x="13"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5" y="7"/>
                      <a:pt x="15" y="7"/>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5"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7"/>
                      <a:pt x="17"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7"/>
                      <a:pt x="20" y="7"/>
                    </a:cubicBezTo>
                    <a:cubicBezTo>
                      <a:pt x="20" y="7"/>
                      <a:pt x="20" y="7"/>
                      <a:pt x="20" y="7"/>
                    </a:cubicBezTo>
                    <a:cubicBezTo>
                      <a:pt x="20" y="7"/>
                      <a:pt x="20" y="7"/>
                      <a:pt x="20" y="7"/>
                    </a:cubicBezTo>
                    <a:cubicBezTo>
                      <a:pt x="20" y="7"/>
                      <a:pt x="20" y="7"/>
                      <a:pt x="20" y="7"/>
                    </a:cubicBezTo>
                    <a:cubicBezTo>
                      <a:pt x="20" y="7"/>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2" y="6"/>
                      <a:pt x="22" y="6"/>
                      <a:pt x="22" y="6"/>
                    </a:cubicBezTo>
                    <a:cubicBezTo>
                      <a:pt x="22" y="6"/>
                      <a:pt x="22" y="6"/>
                      <a:pt x="22" y="6"/>
                    </a:cubicBezTo>
                    <a:cubicBezTo>
                      <a:pt x="22" y="6"/>
                      <a:pt x="22" y="6"/>
                      <a:pt x="22" y="6"/>
                    </a:cubicBezTo>
                    <a:cubicBezTo>
                      <a:pt x="22" y="6"/>
                      <a:pt x="22" y="6"/>
                      <a:pt x="22" y="6"/>
                    </a:cubicBezTo>
                    <a:cubicBezTo>
                      <a:pt x="22" y="6"/>
                      <a:pt x="22" y="5"/>
                      <a:pt x="23" y="5"/>
                    </a:cubicBezTo>
                    <a:cubicBezTo>
                      <a:pt x="23" y="5"/>
                      <a:pt x="23" y="5"/>
                      <a:pt x="23" y="5"/>
                    </a:cubicBezTo>
                    <a:cubicBezTo>
                      <a:pt x="23" y="5"/>
                      <a:pt x="23" y="5"/>
                      <a:pt x="23" y="5"/>
                    </a:cubicBezTo>
                    <a:cubicBezTo>
                      <a:pt x="23" y="6"/>
                      <a:pt x="23" y="6"/>
                      <a:pt x="23" y="6"/>
                    </a:cubicBezTo>
                    <a:cubicBezTo>
                      <a:pt x="23" y="6"/>
                      <a:pt x="23" y="6"/>
                      <a:pt x="23" y="5"/>
                    </a:cubicBezTo>
                    <a:cubicBezTo>
                      <a:pt x="23" y="5"/>
                      <a:pt x="24" y="5"/>
                      <a:pt x="24" y="5"/>
                    </a:cubicBezTo>
                    <a:cubicBezTo>
                      <a:pt x="24" y="5"/>
                      <a:pt x="24" y="5"/>
                      <a:pt x="24" y="5"/>
                    </a:cubicBezTo>
                    <a:cubicBezTo>
                      <a:pt x="24" y="5"/>
                      <a:pt x="24" y="5"/>
                      <a:pt x="24" y="5"/>
                    </a:cubicBezTo>
                    <a:cubicBezTo>
                      <a:pt x="24" y="5"/>
                      <a:pt x="24" y="5"/>
                      <a:pt x="24" y="5"/>
                    </a:cubicBezTo>
                    <a:cubicBezTo>
                      <a:pt x="24" y="5"/>
                      <a:pt x="24" y="5"/>
                      <a:pt x="24" y="5"/>
                    </a:cubicBezTo>
                    <a:cubicBezTo>
                      <a:pt x="24" y="5"/>
                      <a:pt x="24" y="5"/>
                      <a:pt x="24" y="5"/>
                    </a:cubicBezTo>
                    <a:cubicBezTo>
                      <a:pt x="24" y="5"/>
                      <a:pt x="24"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6" y="5"/>
                      <a:pt x="26" y="5"/>
                    </a:cubicBezTo>
                    <a:cubicBezTo>
                      <a:pt x="26" y="5"/>
                      <a:pt x="26" y="5"/>
                      <a:pt x="26" y="5"/>
                    </a:cubicBezTo>
                    <a:cubicBezTo>
                      <a:pt x="26" y="5"/>
                      <a:pt x="26" y="5"/>
                      <a:pt x="25" y="5"/>
                    </a:cubicBezTo>
                    <a:cubicBezTo>
                      <a:pt x="25" y="5"/>
                      <a:pt x="25" y="5"/>
                      <a:pt x="25" y="5"/>
                    </a:cubicBezTo>
                    <a:cubicBezTo>
                      <a:pt x="25" y="5"/>
                      <a:pt x="24" y="5"/>
                      <a:pt x="24" y="5"/>
                    </a:cubicBezTo>
                    <a:cubicBezTo>
                      <a:pt x="24" y="5"/>
                      <a:pt x="24" y="5"/>
                      <a:pt x="24" y="5"/>
                    </a:cubicBezTo>
                    <a:cubicBezTo>
                      <a:pt x="24" y="5"/>
                      <a:pt x="24" y="5"/>
                      <a:pt x="24" y="5"/>
                    </a:cubicBezTo>
                    <a:cubicBezTo>
                      <a:pt x="24" y="5"/>
                      <a:pt x="24" y="5"/>
                      <a:pt x="24" y="5"/>
                    </a:cubicBezTo>
                    <a:cubicBezTo>
                      <a:pt x="23" y="5"/>
                      <a:pt x="23" y="5"/>
                      <a:pt x="23" y="5"/>
                    </a:cubicBezTo>
                    <a:cubicBezTo>
                      <a:pt x="23" y="5"/>
                      <a:pt x="23" y="5"/>
                      <a:pt x="23" y="5"/>
                    </a:cubicBezTo>
                    <a:cubicBezTo>
                      <a:pt x="23" y="5"/>
                      <a:pt x="23" y="5"/>
                      <a:pt x="23" y="5"/>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4"/>
                    </a:cubicBezTo>
                    <a:cubicBezTo>
                      <a:pt x="24" y="4"/>
                      <a:pt x="24" y="4"/>
                      <a:pt x="25" y="4"/>
                    </a:cubicBezTo>
                    <a:cubicBezTo>
                      <a:pt x="25" y="4"/>
                      <a:pt x="25" y="4"/>
                      <a:pt x="25" y="4"/>
                    </a:cubicBezTo>
                    <a:cubicBezTo>
                      <a:pt x="25" y="4"/>
                      <a:pt x="25" y="4"/>
                      <a:pt x="25" y="4"/>
                    </a:cubicBezTo>
                    <a:cubicBezTo>
                      <a:pt x="25" y="4"/>
                      <a:pt x="25" y="4"/>
                      <a:pt x="25" y="4"/>
                    </a:cubicBezTo>
                    <a:cubicBezTo>
                      <a:pt x="25" y="4"/>
                      <a:pt x="25" y="4"/>
                      <a:pt x="25" y="4"/>
                    </a:cubicBezTo>
                    <a:cubicBezTo>
                      <a:pt x="25" y="4"/>
                      <a:pt x="25" y="4"/>
                      <a:pt x="25" y="4"/>
                    </a:cubicBezTo>
                    <a:cubicBezTo>
                      <a:pt x="25" y="4"/>
                      <a:pt x="25" y="4"/>
                      <a:pt x="25" y="4"/>
                    </a:cubicBezTo>
                    <a:cubicBezTo>
                      <a:pt x="24" y="4"/>
                      <a:pt x="24" y="4"/>
                      <a:pt x="24" y="4"/>
                    </a:cubicBezTo>
                    <a:cubicBezTo>
                      <a:pt x="24" y="4"/>
                      <a:pt x="24" y="4"/>
                      <a:pt x="25" y="4"/>
                    </a:cubicBezTo>
                    <a:cubicBezTo>
                      <a:pt x="25" y="4"/>
                      <a:pt x="25" y="4"/>
                      <a:pt x="25" y="4"/>
                    </a:cubicBezTo>
                    <a:cubicBezTo>
                      <a:pt x="25" y="4"/>
                      <a:pt x="25" y="4"/>
                      <a:pt x="25" y="4"/>
                    </a:cubicBezTo>
                    <a:cubicBezTo>
                      <a:pt x="25" y="4"/>
                      <a:pt x="25" y="4"/>
                      <a:pt x="25" y="4"/>
                    </a:cubicBezTo>
                    <a:cubicBezTo>
                      <a:pt x="25" y="4"/>
                      <a:pt x="25" y="4"/>
                      <a:pt x="25" y="4"/>
                    </a:cubicBezTo>
                    <a:cubicBezTo>
                      <a:pt x="25" y="4"/>
                      <a:pt x="25" y="4"/>
                      <a:pt x="25" y="4"/>
                    </a:cubicBezTo>
                    <a:cubicBezTo>
                      <a:pt x="25" y="4"/>
                      <a:pt x="25" y="4"/>
                      <a:pt x="25"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6" y="4"/>
                      <a:pt x="26" y="4"/>
                      <a:pt x="26"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ubicBezTo>
                      <a:pt x="28" y="4"/>
                      <a:pt x="28" y="4"/>
                      <a:pt x="28" y="4"/>
                    </a:cubicBezTo>
                    <a:cubicBezTo>
                      <a:pt x="28" y="4"/>
                      <a:pt x="28" y="4"/>
                      <a:pt x="28" y="4"/>
                    </a:cubicBezTo>
                    <a:cubicBezTo>
                      <a:pt x="28" y="4"/>
                      <a:pt x="28" y="4"/>
                      <a:pt x="29" y="4"/>
                    </a:cubicBezTo>
                    <a:cubicBezTo>
                      <a:pt x="29" y="4"/>
                      <a:pt x="29" y="4"/>
                      <a:pt x="29" y="4"/>
                    </a:cubicBezTo>
                    <a:cubicBezTo>
                      <a:pt x="29" y="4"/>
                      <a:pt x="29" y="4"/>
                      <a:pt x="29" y="4"/>
                    </a:cubicBezTo>
                    <a:cubicBezTo>
                      <a:pt x="29" y="4"/>
                      <a:pt x="29" y="4"/>
                      <a:pt x="29" y="4"/>
                    </a:cubicBezTo>
                    <a:cubicBezTo>
                      <a:pt x="29" y="4"/>
                      <a:pt x="29" y="4"/>
                      <a:pt x="29" y="4"/>
                    </a:cubicBezTo>
                    <a:cubicBezTo>
                      <a:pt x="29" y="4"/>
                      <a:pt x="29" y="4"/>
                      <a:pt x="29" y="4"/>
                    </a:cubicBezTo>
                    <a:cubicBezTo>
                      <a:pt x="29" y="4"/>
                      <a:pt x="29" y="4"/>
                      <a:pt x="29" y="4"/>
                    </a:cubicBezTo>
                    <a:cubicBezTo>
                      <a:pt x="30" y="4"/>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2"/>
                    </a:cubicBezTo>
                    <a:cubicBezTo>
                      <a:pt x="30" y="2"/>
                      <a:pt x="30" y="2"/>
                      <a:pt x="30" y="2"/>
                    </a:cubicBezTo>
                    <a:cubicBezTo>
                      <a:pt x="30" y="2"/>
                      <a:pt x="30" y="2"/>
                      <a:pt x="30" y="2"/>
                    </a:cubicBezTo>
                    <a:cubicBezTo>
                      <a:pt x="30" y="2"/>
                      <a:pt x="30" y="2"/>
                      <a:pt x="30" y="2"/>
                    </a:cubicBezTo>
                    <a:cubicBezTo>
                      <a:pt x="30" y="2"/>
                      <a:pt x="30" y="2"/>
                      <a:pt x="30" y="2"/>
                    </a:cubicBezTo>
                    <a:cubicBezTo>
                      <a:pt x="30" y="2"/>
                      <a:pt x="30" y="2"/>
                      <a:pt x="30" y="2"/>
                    </a:cubicBezTo>
                    <a:cubicBezTo>
                      <a:pt x="30" y="2"/>
                      <a:pt x="30" y="2"/>
                      <a:pt x="30" y="2"/>
                    </a:cubicBezTo>
                    <a:cubicBezTo>
                      <a:pt x="30" y="2"/>
                      <a:pt x="30" y="2"/>
                      <a:pt x="30"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7" y="2"/>
                      <a:pt x="27" y="2"/>
                      <a:pt x="27"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2"/>
                      <a:pt x="28" y="2"/>
                      <a:pt x="28" y="2"/>
                    </a:cubicBezTo>
                    <a:cubicBezTo>
                      <a:pt x="28" y="1"/>
                      <a:pt x="28" y="1"/>
                      <a:pt x="28" y="1"/>
                    </a:cubicBezTo>
                    <a:cubicBezTo>
                      <a:pt x="28" y="1"/>
                      <a:pt x="28" y="1"/>
                      <a:pt x="28" y="1"/>
                    </a:cubicBezTo>
                    <a:cubicBezTo>
                      <a:pt x="28" y="1"/>
                      <a:pt x="28" y="1"/>
                      <a:pt x="28" y="1"/>
                    </a:cubicBezTo>
                    <a:cubicBezTo>
                      <a:pt x="28"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1"/>
                      <a:pt x="27"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6" y="1"/>
                      <a:pt x="26" y="1"/>
                    </a:cubicBezTo>
                    <a:cubicBezTo>
                      <a:pt x="26" y="1"/>
                      <a:pt x="25" y="1"/>
                      <a:pt x="25" y="1"/>
                    </a:cubicBezTo>
                    <a:cubicBezTo>
                      <a:pt x="25" y="1"/>
                      <a:pt x="25" y="1"/>
                      <a:pt x="25" y="1"/>
                    </a:cubicBezTo>
                    <a:cubicBezTo>
                      <a:pt x="25" y="1"/>
                      <a:pt x="25" y="1"/>
                      <a:pt x="25" y="1"/>
                    </a:cubicBezTo>
                    <a:cubicBezTo>
                      <a:pt x="25" y="1"/>
                      <a:pt x="25" y="1"/>
                      <a:pt x="25" y="1"/>
                    </a:cubicBezTo>
                    <a:cubicBezTo>
                      <a:pt x="25" y="1"/>
                      <a:pt x="25" y="1"/>
                      <a:pt x="25" y="1"/>
                    </a:cubicBezTo>
                    <a:cubicBezTo>
                      <a:pt x="25" y="1"/>
                      <a:pt x="25"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3" y="0"/>
                      <a:pt x="23" y="0"/>
                    </a:cubicBezTo>
                    <a:cubicBezTo>
                      <a:pt x="23" y="0"/>
                      <a:pt x="23" y="0"/>
                      <a:pt x="23" y="0"/>
                    </a:cubicBezTo>
                    <a:cubicBezTo>
                      <a:pt x="23" y="0"/>
                      <a:pt x="23" y="0"/>
                      <a:pt x="23" y="0"/>
                    </a:cubicBezTo>
                    <a:cubicBezTo>
                      <a:pt x="23" y="0"/>
                      <a:pt x="23" y="0"/>
                      <a:pt x="23" y="0"/>
                    </a:cubicBezTo>
                    <a:cubicBezTo>
                      <a:pt x="23" y="0"/>
                      <a:pt x="23"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2" y="0"/>
                      <a:pt x="22" y="0"/>
                      <a:pt x="22" y="0"/>
                    </a:cubicBezTo>
                    <a:cubicBezTo>
                      <a:pt x="22" y="0"/>
                      <a:pt x="22" y="0"/>
                      <a:pt x="22" y="0"/>
                    </a:cubicBezTo>
                    <a:cubicBezTo>
                      <a:pt x="22" y="1"/>
                      <a:pt x="22" y="1"/>
                      <a:pt x="22" y="1"/>
                    </a:cubicBezTo>
                    <a:cubicBezTo>
                      <a:pt x="22" y="1"/>
                      <a:pt x="22" y="1"/>
                      <a:pt x="22" y="1"/>
                    </a:cubicBezTo>
                    <a:cubicBezTo>
                      <a:pt x="22" y="1"/>
                      <a:pt x="22" y="1"/>
                      <a:pt x="22" y="1"/>
                    </a:cubicBezTo>
                    <a:cubicBezTo>
                      <a:pt x="22" y="1"/>
                      <a:pt x="21" y="1"/>
                      <a:pt x="21" y="1"/>
                    </a:cubicBezTo>
                    <a:cubicBezTo>
                      <a:pt x="21" y="1"/>
                      <a:pt x="21" y="1"/>
                      <a:pt x="21" y="1"/>
                    </a:cubicBezTo>
                    <a:cubicBezTo>
                      <a:pt x="21" y="1"/>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0"/>
                      <a:pt x="21" y="0"/>
                      <a:pt x="21" y="0"/>
                    </a:cubicBezTo>
                    <a:cubicBezTo>
                      <a:pt x="21" y="1"/>
                      <a:pt x="21" y="1"/>
                      <a:pt x="21" y="1"/>
                    </a:cubicBezTo>
                    <a:cubicBezTo>
                      <a:pt x="21" y="1"/>
                      <a:pt x="21" y="1"/>
                      <a:pt x="21" y="1"/>
                    </a:cubicBezTo>
                    <a:cubicBezTo>
                      <a:pt x="21" y="1"/>
                      <a:pt x="21" y="1"/>
                      <a:pt x="21" y="1"/>
                    </a:cubicBezTo>
                    <a:cubicBezTo>
                      <a:pt x="21" y="1"/>
                      <a:pt x="21" y="1"/>
                      <a:pt x="21" y="1"/>
                    </a:cubicBezTo>
                    <a:cubicBezTo>
                      <a:pt x="21" y="1"/>
                      <a:pt x="21" y="1"/>
                      <a:pt x="20" y="1"/>
                    </a:cubicBezTo>
                    <a:cubicBezTo>
                      <a:pt x="20" y="1"/>
                      <a:pt x="20" y="1"/>
                      <a:pt x="20" y="1"/>
                    </a:cubicBezTo>
                    <a:cubicBezTo>
                      <a:pt x="20" y="1"/>
                      <a:pt x="20" y="0"/>
                      <a:pt x="20" y="0"/>
                    </a:cubicBezTo>
                    <a:cubicBezTo>
                      <a:pt x="20" y="0"/>
                      <a:pt x="20" y="0"/>
                      <a:pt x="20" y="0"/>
                    </a:cubicBezTo>
                    <a:cubicBezTo>
                      <a:pt x="20" y="0"/>
                      <a:pt x="20" y="0"/>
                      <a:pt x="20" y="0"/>
                    </a:cubicBezTo>
                    <a:cubicBezTo>
                      <a:pt x="20" y="0"/>
                      <a:pt x="20" y="0"/>
                      <a:pt x="20" y="0"/>
                    </a:cubicBezTo>
                    <a:cubicBezTo>
                      <a:pt x="20" y="0"/>
                      <a:pt x="20" y="0"/>
                      <a:pt x="20" y="0"/>
                    </a:cubicBezTo>
                    <a:cubicBezTo>
                      <a:pt x="20" y="0"/>
                      <a:pt x="20" y="0"/>
                      <a:pt x="20" y="0"/>
                    </a:cubicBezTo>
                    <a:cubicBezTo>
                      <a:pt x="20" y="0"/>
                      <a:pt x="20" y="1"/>
                      <a:pt x="20" y="1"/>
                    </a:cubicBezTo>
                    <a:cubicBezTo>
                      <a:pt x="20" y="1"/>
                      <a:pt x="20" y="1"/>
                      <a:pt x="20" y="1"/>
                    </a:cubicBezTo>
                    <a:cubicBezTo>
                      <a:pt x="19" y="1"/>
                      <a:pt x="19" y="1"/>
                      <a:pt x="19" y="0"/>
                    </a:cubicBezTo>
                    <a:cubicBezTo>
                      <a:pt x="19" y="0"/>
                      <a:pt x="19" y="0"/>
                      <a:pt x="19" y="0"/>
                    </a:cubicBezTo>
                    <a:cubicBezTo>
                      <a:pt x="19" y="0"/>
                      <a:pt x="19" y="0"/>
                      <a:pt x="19" y="0"/>
                    </a:cubicBezTo>
                    <a:cubicBezTo>
                      <a:pt x="19" y="0"/>
                      <a:pt x="19" y="0"/>
                      <a:pt x="19" y="0"/>
                    </a:cubicBezTo>
                    <a:cubicBezTo>
                      <a:pt x="19" y="0"/>
                      <a:pt x="19" y="0"/>
                      <a:pt x="19" y="0"/>
                    </a:cubicBezTo>
                    <a:cubicBezTo>
                      <a:pt x="19" y="0"/>
                      <a:pt x="19" y="0"/>
                      <a:pt x="19" y="1"/>
                    </a:cubicBezTo>
                    <a:cubicBezTo>
                      <a:pt x="19" y="1"/>
                      <a:pt x="19" y="1"/>
                      <a:pt x="19" y="1"/>
                    </a:cubicBezTo>
                    <a:cubicBezTo>
                      <a:pt x="19" y="1"/>
                      <a:pt x="19" y="0"/>
                      <a:pt x="19" y="0"/>
                    </a:cubicBezTo>
                    <a:cubicBezTo>
                      <a:pt x="19" y="0"/>
                      <a:pt x="19" y="0"/>
                      <a:pt x="19" y="0"/>
                    </a:cubicBezTo>
                    <a:cubicBezTo>
                      <a:pt x="19" y="0"/>
                      <a:pt x="19" y="0"/>
                      <a:pt x="19" y="0"/>
                    </a:cubicBezTo>
                    <a:cubicBezTo>
                      <a:pt x="19" y="1"/>
                      <a:pt x="19"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2"/>
                    </a:cubicBezTo>
                    <a:cubicBezTo>
                      <a:pt x="18" y="2"/>
                      <a:pt x="18" y="2"/>
                      <a:pt x="18" y="2"/>
                    </a:cubicBezTo>
                    <a:cubicBezTo>
                      <a:pt x="18" y="2"/>
                      <a:pt x="18" y="2"/>
                      <a:pt x="18" y="2"/>
                    </a:cubicBezTo>
                    <a:cubicBezTo>
                      <a:pt x="18" y="2"/>
                      <a:pt x="18" y="2"/>
                      <a:pt x="18" y="2"/>
                    </a:cubicBezTo>
                    <a:cubicBezTo>
                      <a:pt x="18" y="2"/>
                      <a:pt x="18" y="2"/>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7" y="1"/>
                      <a:pt x="17" y="1"/>
                    </a:cubicBezTo>
                    <a:cubicBezTo>
                      <a:pt x="17" y="1"/>
                      <a:pt x="17" y="1"/>
                      <a:pt x="17" y="1"/>
                    </a:cubicBezTo>
                    <a:cubicBezTo>
                      <a:pt x="17" y="1"/>
                      <a:pt x="17" y="2"/>
                      <a:pt x="17" y="2"/>
                    </a:cubicBezTo>
                    <a:cubicBezTo>
                      <a:pt x="17" y="2"/>
                      <a:pt x="17" y="2"/>
                      <a:pt x="17" y="2"/>
                    </a:cubicBezTo>
                    <a:cubicBezTo>
                      <a:pt x="17" y="2"/>
                      <a:pt x="17" y="2"/>
                      <a:pt x="17" y="2"/>
                    </a:cubicBezTo>
                    <a:cubicBezTo>
                      <a:pt x="17" y="2"/>
                      <a:pt x="17" y="1"/>
                      <a:pt x="17" y="1"/>
                    </a:cubicBezTo>
                    <a:cubicBezTo>
                      <a:pt x="17" y="1"/>
                      <a:pt x="17" y="1"/>
                      <a:pt x="17" y="1"/>
                    </a:cubicBezTo>
                    <a:cubicBezTo>
                      <a:pt x="17" y="1"/>
                      <a:pt x="17" y="1"/>
                      <a:pt x="17" y="1"/>
                    </a:cubicBezTo>
                    <a:cubicBezTo>
                      <a:pt x="17" y="1"/>
                      <a:pt x="17" y="1"/>
                      <a:pt x="17" y="1"/>
                    </a:cubicBezTo>
                    <a:cubicBezTo>
                      <a:pt x="17" y="1"/>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7" y="0"/>
                      <a:pt x="17" y="0"/>
                      <a:pt x="17" y="0"/>
                    </a:cubicBezTo>
                    <a:cubicBezTo>
                      <a:pt x="16" y="0"/>
                      <a:pt x="16" y="0"/>
                      <a:pt x="16" y="0"/>
                    </a:cubicBezTo>
                    <a:cubicBezTo>
                      <a:pt x="16" y="0"/>
                      <a:pt x="16" y="0"/>
                      <a:pt x="16" y="0"/>
                    </a:cubicBezTo>
                    <a:cubicBezTo>
                      <a:pt x="16" y="0"/>
                      <a:pt x="16" y="0"/>
                      <a:pt x="16" y="0"/>
                    </a:cubicBezTo>
                    <a:cubicBezTo>
                      <a:pt x="16" y="0"/>
                      <a:pt x="16" y="0"/>
                      <a:pt x="16" y="0"/>
                    </a:cubicBezTo>
                    <a:cubicBezTo>
                      <a:pt x="16" y="0"/>
                      <a:pt x="16" y="0"/>
                      <a:pt x="16" y="1"/>
                    </a:cubicBezTo>
                    <a:cubicBezTo>
                      <a:pt x="16" y="1"/>
                      <a:pt x="16" y="1"/>
                      <a:pt x="16" y="1"/>
                    </a:cubicBezTo>
                    <a:cubicBezTo>
                      <a:pt x="16" y="1"/>
                      <a:pt x="16" y="1"/>
                      <a:pt x="16" y="1"/>
                    </a:cubicBezTo>
                    <a:cubicBezTo>
                      <a:pt x="16" y="1"/>
                      <a:pt x="16" y="1"/>
                      <a:pt x="16" y="1"/>
                    </a:cubicBezTo>
                    <a:cubicBezTo>
                      <a:pt x="16" y="1"/>
                      <a:pt x="16" y="1"/>
                      <a:pt x="16" y="1"/>
                    </a:cubicBezTo>
                    <a:cubicBezTo>
                      <a:pt x="16" y="1"/>
                      <a:pt x="16" y="1"/>
                      <a:pt x="16"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0"/>
                      <a:pt x="15"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4" y="0"/>
                    </a:cubicBezTo>
                    <a:cubicBezTo>
                      <a:pt x="14" y="0"/>
                      <a:pt x="14" y="0"/>
                      <a:pt x="13" y="0"/>
                    </a:cubicBezTo>
                    <a:cubicBezTo>
                      <a:pt x="13" y="0"/>
                      <a:pt x="13" y="0"/>
                      <a:pt x="13" y="0"/>
                    </a:cubicBezTo>
                    <a:cubicBezTo>
                      <a:pt x="13" y="0"/>
                      <a:pt x="13" y="0"/>
                      <a:pt x="13" y="0"/>
                    </a:cubicBezTo>
                    <a:cubicBezTo>
                      <a:pt x="13" y="0"/>
                      <a:pt x="13" y="0"/>
                      <a:pt x="13" y="0"/>
                    </a:cubicBezTo>
                    <a:cubicBezTo>
                      <a:pt x="13" y="0"/>
                      <a:pt x="13" y="0"/>
                      <a:pt x="13" y="0"/>
                    </a:cubicBezTo>
                    <a:cubicBezTo>
                      <a:pt x="13" y="0"/>
                      <a:pt x="13" y="0"/>
                      <a:pt x="13" y="0"/>
                    </a:cubicBezTo>
                    <a:cubicBezTo>
                      <a:pt x="13" y="0"/>
                      <a:pt x="13"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2" y="0"/>
                      <a:pt x="12" y="0"/>
                    </a:cubicBezTo>
                    <a:cubicBezTo>
                      <a:pt x="12" y="0"/>
                      <a:pt x="11" y="0"/>
                      <a:pt x="11" y="0"/>
                    </a:cubicBezTo>
                    <a:cubicBezTo>
                      <a:pt x="11" y="0"/>
                      <a:pt x="11" y="0"/>
                      <a:pt x="11" y="0"/>
                    </a:cubicBezTo>
                    <a:cubicBezTo>
                      <a:pt x="11" y="0"/>
                      <a:pt x="11" y="0"/>
                      <a:pt x="11" y="0"/>
                    </a:cubicBezTo>
                    <a:cubicBezTo>
                      <a:pt x="11" y="0"/>
                      <a:pt x="11" y="0"/>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2" y="1"/>
                    </a:cubicBezTo>
                    <a:cubicBezTo>
                      <a:pt x="12" y="1"/>
                      <a:pt x="12" y="1"/>
                      <a:pt x="12" y="1"/>
                    </a:cubicBezTo>
                    <a:cubicBezTo>
                      <a:pt x="12" y="1"/>
                      <a:pt x="12" y="1"/>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3" y="1"/>
                      <a:pt x="13" y="1"/>
                    </a:cubicBezTo>
                    <a:cubicBezTo>
                      <a:pt x="13" y="1"/>
                      <a:pt x="13" y="2"/>
                      <a:pt x="13" y="2"/>
                    </a:cubicBezTo>
                    <a:cubicBezTo>
                      <a:pt x="13" y="2"/>
                      <a:pt x="13" y="2"/>
                      <a:pt x="13" y="2"/>
                    </a:cubicBezTo>
                    <a:cubicBezTo>
                      <a:pt x="13" y="2"/>
                      <a:pt x="13" y="2"/>
                      <a:pt x="13" y="2"/>
                    </a:cubicBezTo>
                    <a:cubicBezTo>
                      <a:pt x="13" y="2"/>
                      <a:pt x="13" y="2"/>
                      <a:pt x="12" y="1"/>
                    </a:cubicBezTo>
                    <a:cubicBezTo>
                      <a:pt x="12" y="1"/>
                      <a:pt x="12" y="1"/>
                      <a:pt x="12" y="1"/>
                    </a:cubicBezTo>
                    <a:cubicBezTo>
                      <a:pt x="12" y="1"/>
                      <a:pt x="12" y="1"/>
                      <a:pt x="12" y="1"/>
                    </a:cubicBezTo>
                    <a:cubicBezTo>
                      <a:pt x="12" y="1"/>
                      <a:pt x="12" y="1"/>
                      <a:pt x="12" y="1"/>
                    </a:cubicBezTo>
                    <a:cubicBezTo>
                      <a:pt x="12" y="1"/>
                      <a:pt x="12" y="2"/>
                      <a:pt x="12" y="2"/>
                    </a:cubicBezTo>
                    <a:cubicBezTo>
                      <a:pt x="12" y="2"/>
                      <a:pt x="12" y="2"/>
                      <a:pt x="12" y="2"/>
                    </a:cubicBezTo>
                    <a:cubicBezTo>
                      <a:pt x="12" y="2"/>
                      <a:pt x="12" y="2"/>
                      <a:pt x="12" y="2"/>
                    </a:cubicBezTo>
                    <a:cubicBezTo>
                      <a:pt x="11" y="2"/>
                      <a:pt x="11" y="1"/>
                      <a:pt x="11" y="1"/>
                    </a:cubicBezTo>
                    <a:cubicBezTo>
                      <a:pt x="11" y="1"/>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0" y="2"/>
                      <a:pt x="10" y="2"/>
                    </a:cubicBezTo>
                    <a:cubicBezTo>
                      <a:pt x="10" y="2"/>
                      <a:pt x="10" y="2"/>
                      <a:pt x="10" y="2"/>
                    </a:cubicBezTo>
                    <a:cubicBezTo>
                      <a:pt x="11" y="2"/>
                      <a:pt x="11" y="2"/>
                      <a:pt x="11" y="2"/>
                    </a:cubicBezTo>
                    <a:cubicBezTo>
                      <a:pt x="11" y="2"/>
                      <a:pt x="11" y="2"/>
                      <a:pt x="11" y="2"/>
                    </a:cubicBezTo>
                    <a:cubicBezTo>
                      <a:pt x="11" y="2"/>
                      <a:pt x="11" y="2"/>
                      <a:pt x="11" y="2"/>
                    </a:cubicBezTo>
                    <a:cubicBezTo>
                      <a:pt x="11" y="2"/>
                      <a:pt x="12" y="2"/>
                      <a:pt x="12" y="2"/>
                    </a:cubicBezTo>
                    <a:cubicBezTo>
                      <a:pt x="12" y="2"/>
                      <a:pt x="12" y="2"/>
                      <a:pt x="12" y="2"/>
                    </a:cubicBezTo>
                    <a:cubicBezTo>
                      <a:pt x="12" y="2"/>
                      <a:pt x="12" y="2"/>
                      <a:pt x="12" y="2"/>
                    </a:cubicBezTo>
                    <a:cubicBezTo>
                      <a:pt x="12" y="2"/>
                      <a:pt x="12" y="2"/>
                      <a:pt x="12" y="2"/>
                    </a:cubicBezTo>
                    <a:cubicBezTo>
                      <a:pt x="12" y="2"/>
                      <a:pt x="13" y="2"/>
                      <a:pt x="13" y="2"/>
                    </a:cubicBezTo>
                    <a:cubicBezTo>
                      <a:pt x="13" y="2"/>
                      <a:pt x="13" y="2"/>
                      <a:pt x="13" y="2"/>
                    </a:cubicBezTo>
                    <a:cubicBezTo>
                      <a:pt x="13" y="2"/>
                      <a:pt x="12" y="2"/>
                      <a:pt x="12" y="2"/>
                    </a:cubicBezTo>
                    <a:cubicBezTo>
                      <a:pt x="12" y="2"/>
                      <a:pt x="12" y="2"/>
                      <a:pt x="12" y="2"/>
                    </a:cubicBezTo>
                    <a:cubicBezTo>
                      <a:pt x="12" y="2"/>
                      <a:pt x="11" y="2"/>
                      <a:pt x="11" y="2"/>
                    </a:cubicBezTo>
                    <a:cubicBezTo>
                      <a:pt x="11" y="2"/>
                      <a:pt x="11" y="2"/>
                      <a:pt x="11" y="2"/>
                    </a:cubicBezTo>
                    <a:cubicBezTo>
                      <a:pt x="11" y="2"/>
                      <a:pt x="11" y="2"/>
                      <a:pt x="11" y="3"/>
                    </a:cubicBezTo>
                    <a:cubicBezTo>
                      <a:pt x="10" y="3"/>
                      <a:pt x="11" y="3"/>
                      <a:pt x="11" y="3"/>
                    </a:cubicBezTo>
                    <a:cubicBezTo>
                      <a:pt x="11" y="3"/>
                      <a:pt x="11" y="3"/>
                      <a:pt x="11" y="3"/>
                    </a:cubicBezTo>
                    <a:cubicBezTo>
                      <a:pt x="11" y="3"/>
                      <a:pt x="11" y="3"/>
                      <a:pt x="11" y="3"/>
                    </a:cubicBezTo>
                    <a:cubicBezTo>
                      <a:pt x="11" y="3"/>
                      <a:pt x="12" y="3"/>
                      <a:pt x="12" y="3"/>
                    </a:cubicBezTo>
                    <a:cubicBezTo>
                      <a:pt x="12" y="3"/>
                      <a:pt x="12" y="3"/>
                      <a:pt x="12" y="3"/>
                    </a:cubicBezTo>
                    <a:cubicBezTo>
                      <a:pt x="12" y="3"/>
                      <a:pt x="13" y="3"/>
                      <a:pt x="13" y="3"/>
                    </a:cubicBezTo>
                    <a:cubicBezTo>
                      <a:pt x="13" y="3"/>
                      <a:pt x="13" y="3"/>
                      <a:pt x="14" y="3"/>
                    </a:cubicBezTo>
                    <a:cubicBezTo>
                      <a:pt x="14" y="3"/>
                      <a:pt x="14" y="3"/>
                      <a:pt x="14" y="3"/>
                    </a:cubicBezTo>
                    <a:cubicBezTo>
                      <a:pt x="14" y="3"/>
                      <a:pt x="14" y="3"/>
                      <a:pt x="14" y="3"/>
                    </a:cubicBezTo>
                    <a:cubicBezTo>
                      <a:pt x="14" y="3"/>
                      <a:pt x="14" y="3"/>
                      <a:pt x="15" y="3"/>
                    </a:cubicBezTo>
                    <a:cubicBezTo>
                      <a:pt x="15" y="3"/>
                      <a:pt x="15" y="3"/>
                      <a:pt x="15" y="3"/>
                    </a:cubicBezTo>
                    <a:cubicBezTo>
                      <a:pt x="15" y="3"/>
                      <a:pt x="15" y="3"/>
                      <a:pt x="15" y="3"/>
                    </a:cubicBezTo>
                    <a:cubicBezTo>
                      <a:pt x="14" y="3"/>
                      <a:pt x="14" y="3"/>
                      <a:pt x="14" y="3"/>
                    </a:cubicBezTo>
                    <a:cubicBezTo>
                      <a:pt x="14" y="3"/>
                      <a:pt x="14" y="3"/>
                      <a:pt x="14" y="3"/>
                    </a:cubicBezTo>
                    <a:cubicBezTo>
                      <a:pt x="14" y="3"/>
                      <a:pt x="14" y="3"/>
                      <a:pt x="14" y="3"/>
                    </a:cubicBezTo>
                    <a:cubicBezTo>
                      <a:pt x="14" y="3"/>
                      <a:pt x="14" y="3"/>
                      <a:pt x="13" y="3"/>
                    </a:cubicBezTo>
                    <a:cubicBezTo>
                      <a:pt x="13" y="3"/>
                      <a:pt x="13" y="3"/>
                      <a:pt x="13" y="3"/>
                    </a:cubicBezTo>
                    <a:cubicBezTo>
                      <a:pt x="13" y="3"/>
                      <a:pt x="13" y="3"/>
                      <a:pt x="12" y="3"/>
                    </a:cubicBezTo>
                    <a:cubicBezTo>
                      <a:pt x="12" y="3"/>
                      <a:pt x="12" y="3"/>
                      <a:pt x="12" y="3"/>
                    </a:cubicBezTo>
                    <a:cubicBezTo>
                      <a:pt x="12" y="3"/>
                      <a:pt x="12" y="3"/>
                      <a:pt x="12" y="3"/>
                    </a:cubicBezTo>
                    <a:cubicBezTo>
                      <a:pt x="12" y="4"/>
                      <a:pt x="12" y="4"/>
                      <a:pt x="12" y="4"/>
                    </a:cubicBezTo>
                    <a:cubicBezTo>
                      <a:pt x="12" y="4"/>
                      <a:pt x="12" y="4"/>
                      <a:pt x="13" y="4"/>
                    </a:cubicBezTo>
                    <a:cubicBezTo>
                      <a:pt x="13" y="4"/>
                      <a:pt x="13" y="4"/>
                      <a:pt x="13" y="4"/>
                    </a:cubicBezTo>
                    <a:cubicBezTo>
                      <a:pt x="13" y="4"/>
                      <a:pt x="13" y="4"/>
                      <a:pt x="13" y="4"/>
                    </a:cubicBezTo>
                    <a:cubicBezTo>
                      <a:pt x="13"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4"/>
                      <a:pt x="13" y="4"/>
                      <a:pt x="13" y="4"/>
                    </a:cubicBezTo>
                    <a:cubicBezTo>
                      <a:pt x="13" y="4"/>
                      <a:pt x="13" y="4"/>
                      <a:pt x="14" y="4"/>
                    </a:cubicBezTo>
                    <a:cubicBezTo>
                      <a:pt x="14" y="4"/>
                      <a:pt x="14" y="4"/>
                      <a:pt x="14" y="4"/>
                    </a:cubicBezTo>
                    <a:cubicBezTo>
                      <a:pt x="14" y="4"/>
                      <a:pt x="14" y="4"/>
                      <a:pt x="14" y="4"/>
                    </a:cubicBezTo>
                    <a:cubicBezTo>
                      <a:pt x="14" y="4"/>
                      <a:pt x="14" y="4"/>
                      <a:pt x="15"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5" y="4"/>
                    </a:cubicBezTo>
                    <a:cubicBezTo>
                      <a:pt x="16" y="4"/>
                      <a:pt x="16" y="4"/>
                      <a:pt x="16" y="4"/>
                    </a:cubicBezTo>
                    <a:cubicBezTo>
                      <a:pt x="17" y="4"/>
                      <a:pt x="17" y="4"/>
                      <a:pt x="17" y="3"/>
                    </a:cubicBezTo>
                    <a:cubicBezTo>
                      <a:pt x="17" y="3"/>
                      <a:pt x="17" y="3"/>
                      <a:pt x="17" y="3"/>
                    </a:cubicBezTo>
                    <a:cubicBezTo>
                      <a:pt x="17" y="3"/>
                      <a:pt x="17" y="3"/>
                      <a:pt x="17" y="3"/>
                    </a:cubicBezTo>
                    <a:cubicBezTo>
                      <a:pt x="17" y="3"/>
                      <a:pt x="17" y="3"/>
                      <a:pt x="17" y="3"/>
                    </a:cubicBezTo>
                    <a:cubicBezTo>
                      <a:pt x="17" y="3"/>
                      <a:pt x="17" y="3"/>
                      <a:pt x="17" y="3"/>
                    </a:cubicBezTo>
                    <a:cubicBezTo>
                      <a:pt x="17" y="3"/>
                      <a:pt x="17" y="3"/>
                      <a:pt x="17" y="3"/>
                    </a:cubicBezTo>
                    <a:cubicBezTo>
                      <a:pt x="17" y="3"/>
                      <a:pt x="17" y="3"/>
                      <a:pt x="17" y="3"/>
                    </a:cubicBezTo>
                    <a:cubicBezTo>
                      <a:pt x="17" y="3"/>
                      <a:pt x="17" y="3"/>
                      <a:pt x="17"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8" y="3"/>
                      <a:pt x="18" y="3"/>
                      <a:pt x="18" y="3"/>
                    </a:cubicBezTo>
                    <a:cubicBezTo>
                      <a:pt x="18" y="3"/>
                      <a:pt x="18" y="3"/>
                      <a:pt x="18" y="3"/>
                    </a:cubicBezTo>
                    <a:cubicBezTo>
                      <a:pt x="18" y="3"/>
                      <a:pt x="17" y="3"/>
                      <a:pt x="17" y="3"/>
                    </a:cubicBezTo>
                    <a:cubicBezTo>
                      <a:pt x="17" y="3"/>
                      <a:pt x="17" y="4"/>
                      <a:pt x="17" y="4"/>
                    </a:cubicBezTo>
                    <a:cubicBezTo>
                      <a:pt x="17" y="4"/>
                      <a:pt x="17" y="4"/>
                      <a:pt x="17" y="4"/>
                    </a:cubicBezTo>
                    <a:cubicBezTo>
                      <a:pt x="17" y="4"/>
                      <a:pt x="17" y="4"/>
                      <a:pt x="17" y="4"/>
                    </a:cubicBezTo>
                    <a:cubicBezTo>
                      <a:pt x="17" y="4"/>
                      <a:pt x="17" y="4"/>
                      <a:pt x="18" y="4"/>
                    </a:cubicBezTo>
                    <a:cubicBezTo>
                      <a:pt x="18" y="4"/>
                      <a:pt x="18" y="4"/>
                      <a:pt x="18" y="4"/>
                    </a:cubicBezTo>
                    <a:cubicBezTo>
                      <a:pt x="18" y="4"/>
                      <a:pt x="18" y="4"/>
                      <a:pt x="18" y="4"/>
                    </a:cubicBezTo>
                    <a:cubicBezTo>
                      <a:pt x="18" y="5"/>
                      <a:pt x="18" y="5"/>
                      <a:pt x="18" y="5"/>
                    </a:cubicBezTo>
                    <a:cubicBezTo>
                      <a:pt x="18" y="5"/>
                      <a:pt x="18" y="5"/>
                      <a:pt x="18" y="5"/>
                    </a:cubicBezTo>
                    <a:cubicBezTo>
                      <a:pt x="18" y="5"/>
                      <a:pt x="18" y="5"/>
                      <a:pt x="18" y="5"/>
                    </a:cubicBezTo>
                    <a:cubicBezTo>
                      <a:pt x="18" y="5"/>
                      <a:pt x="18" y="5"/>
                      <a:pt x="18" y="5"/>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5"/>
                    </a:cubicBezTo>
                    <a:cubicBezTo>
                      <a:pt x="16" y="5"/>
                      <a:pt x="16" y="5"/>
                      <a:pt x="16" y="5"/>
                    </a:cubicBezTo>
                    <a:cubicBezTo>
                      <a:pt x="16" y="5"/>
                      <a:pt x="16" y="5"/>
                      <a:pt x="16" y="5"/>
                    </a:cubicBezTo>
                    <a:cubicBezTo>
                      <a:pt x="16" y="5"/>
                      <a:pt x="16" y="5"/>
                      <a:pt x="16" y="5"/>
                    </a:cubicBezTo>
                    <a:cubicBezTo>
                      <a:pt x="16" y="5"/>
                      <a:pt x="16" y="5"/>
                      <a:pt x="16" y="5"/>
                    </a:cubicBezTo>
                    <a:cubicBezTo>
                      <a:pt x="16" y="4"/>
                      <a:pt x="15" y="4"/>
                      <a:pt x="15" y="4"/>
                    </a:cubicBezTo>
                    <a:cubicBezTo>
                      <a:pt x="15" y="4"/>
                      <a:pt x="15" y="4"/>
                      <a:pt x="15" y="4"/>
                    </a:cubicBezTo>
                    <a:cubicBezTo>
                      <a:pt x="15" y="4"/>
                      <a:pt x="15" y="4"/>
                      <a:pt x="15" y="4"/>
                    </a:cubicBezTo>
                    <a:cubicBezTo>
                      <a:pt x="15" y="4"/>
                      <a:pt x="14" y="4"/>
                      <a:pt x="14" y="4"/>
                    </a:cubicBezTo>
                    <a:cubicBezTo>
                      <a:pt x="14" y="4"/>
                      <a:pt x="14" y="4"/>
                      <a:pt x="14" y="4"/>
                    </a:cubicBezTo>
                    <a:cubicBezTo>
                      <a:pt x="14" y="5"/>
                      <a:pt x="14" y="5"/>
                      <a:pt x="14" y="5"/>
                    </a:cubicBezTo>
                    <a:cubicBezTo>
                      <a:pt x="14" y="5"/>
                      <a:pt x="14" y="5"/>
                      <a:pt x="14" y="5"/>
                    </a:cubicBezTo>
                    <a:cubicBezTo>
                      <a:pt x="14" y="5"/>
                      <a:pt x="14" y="4"/>
                      <a:pt x="14" y="4"/>
                    </a:cubicBezTo>
                    <a:cubicBezTo>
                      <a:pt x="14" y="4"/>
                      <a:pt x="14"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5"/>
                      <a:pt x="13" y="5"/>
                      <a:pt x="13" y="5"/>
                    </a:cubicBezTo>
                    <a:cubicBezTo>
                      <a:pt x="13" y="5"/>
                      <a:pt x="13" y="5"/>
                      <a:pt x="13" y="5"/>
                    </a:cubicBezTo>
                    <a:cubicBezTo>
                      <a:pt x="13" y="5"/>
                      <a:pt x="13" y="5"/>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3" y="6"/>
                      <a:pt x="13" y="6"/>
                    </a:cubicBezTo>
                    <a:cubicBezTo>
                      <a:pt x="13" y="6"/>
                      <a:pt x="12" y="6"/>
                      <a:pt x="12" y="6"/>
                    </a:cubicBezTo>
                    <a:cubicBezTo>
                      <a:pt x="12" y="6"/>
                      <a:pt x="12" y="6"/>
                      <a:pt x="12" y="6"/>
                    </a:cubicBezTo>
                    <a:cubicBezTo>
                      <a:pt x="12" y="6"/>
                      <a:pt x="12" y="6"/>
                      <a:pt x="12" y="6"/>
                    </a:cubicBezTo>
                    <a:cubicBezTo>
                      <a:pt x="13" y="6"/>
                      <a:pt x="13" y="5"/>
                      <a:pt x="13" y="5"/>
                    </a:cubicBezTo>
                    <a:cubicBezTo>
                      <a:pt x="13" y="5"/>
                      <a:pt x="13" y="5"/>
                      <a:pt x="12" y="5"/>
                    </a:cubicBezTo>
                    <a:cubicBezTo>
                      <a:pt x="12" y="5"/>
                      <a:pt x="12" y="5"/>
                      <a:pt x="12" y="5"/>
                    </a:cubicBezTo>
                    <a:cubicBezTo>
                      <a:pt x="12" y="5"/>
                      <a:pt x="12" y="5"/>
                      <a:pt x="12" y="5"/>
                    </a:cubicBezTo>
                    <a:cubicBezTo>
                      <a:pt x="12" y="5"/>
                      <a:pt x="12" y="5"/>
                      <a:pt x="12" y="5"/>
                    </a:cubicBezTo>
                    <a:cubicBezTo>
                      <a:pt x="12" y="5"/>
                      <a:pt x="12" y="4"/>
                      <a:pt x="12" y="4"/>
                    </a:cubicBezTo>
                    <a:cubicBezTo>
                      <a:pt x="12" y="4"/>
                      <a:pt x="12" y="4"/>
                      <a:pt x="12" y="4"/>
                    </a:cubicBezTo>
                    <a:cubicBezTo>
                      <a:pt x="12" y="4"/>
                      <a:pt x="12" y="4"/>
                      <a:pt x="12"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0" y="4"/>
                    </a:cubicBezTo>
                    <a:cubicBezTo>
                      <a:pt x="10" y="4"/>
                      <a:pt x="10" y="4"/>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6"/>
                      <a:pt x="10" y="6"/>
                      <a:pt x="10" y="6"/>
                    </a:cubicBezTo>
                    <a:cubicBezTo>
                      <a:pt x="10" y="6"/>
                      <a:pt x="10"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7"/>
                    </a:cubicBezTo>
                    <a:cubicBezTo>
                      <a:pt x="9" y="7"/>
                      <a:pt x="9" y="7"/>
                      <a:pt x="10" y="7"/>
                    </a:cubicBezTo>
                    <a:cubicBezTo>
                      <a:pt x="10" y="7"/>
                      <a:pt x="10" y="7"/>
                      <a:pt x="10" y="7"/>
                    </a:cubicBezTo>
                    <a:cubicBezTo>
                      <a:pt x="10" y="7"/>
                      <a:pt x="10" y="7"/>
                      <a:pt x="10" y="7"/>
                    </a:cubicBezTo>
                    <a:cubicBezTo>
                      <a:pt x="10" y="7"/>
                      <a:pt x="10" y="7"/>
                      <a:pt x="10" y="7"/>
                    </a:cubicBezTo>
                    <a:cubicBezTo>
                      <a:pt x="10" y="7"/>
                      <a:pt x="11" y="7"/>
                      <a:pt x="11" y="7"/>
                    </a:cubicBezTo>
                    <a:cubicBezTo>
                      <a:pt x="11" y="7"/>
                      <a:pt x="11" y="7"/>
                      <a:pt x="11" y="7"/>
                    </a:cubicBezTo>
                    <a:cubicBezTo>
                      <a:pt x="11" y="7"/>
                      <a:pt x="11" y="7"/>
                      <a:pt x="11" y="7"/>
                    </a:cubicBezTo>
                    <a:cubicBezTo>
                      <a:pt x="11" y="7"/>
                      <a:pt x="11"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8" y="7"/>
                      <a:pt x="8" y="7"/>
                      <a:pt x="8" y="7"/>
                    </a:cubicBezTo>
                    <a:cubicBezTo>
                      <a:pt x="7" y="7"/>
                      <a:pt x="7" y="6"/>
                      <a:pt x="7" y="6"/>
                    </a:cubicBezTo>
                    <a:cubicBezTo>
                      <a:pt x="7" y="6"/>
                      <a:pt x="7" y="6"/>
                      <a:pt x="7" y="6"/>
                    </a:cubicBezTo>
                    <a:cubicBezTo>
                      <a:pt x="7" y="7"/>
                      <a:pt x="7" y="7"/>
                      <a:pt x="7" y="7"/>
                    </a:cubicBezTo>
                    <a:cubicBezTo>
                      <a:pt x="7" y="7"/>
                      <a:pt x="6" y="7"/>
                      <a:pt x="6" y="7"/>
                    </a:cubicBezTo>
                    <a:cubicBezTo>
                      <a:pt x="6" y="7"/>
                      <a:pt x="6" y="7"/>
                      <a:pt x="6" y="7"/>
                    </a:cubicBezTo>
                    <a:cubicBezTo>
                      <a:pt x="6" y="7"/>
                      <a:pt x="6" y="7"/>
                      <a:pt x="6" y="7"/>
                    </a:cubicBezTo>
                    <a:cubicBezTo>
                      <a:pt x="5" y="7"/>
                      <a:pt x="5" y="7"/>
                      <a:pt x="5" y="8"/>
                    </a:cubicBezTo>
                    <a:cubicBezTo>
                      <a:pt x="5" y="8"/>
                      <a:pt x="5" y="8"/>
                      <a:pt x="5" y="8"/>
                    </a:cubicBezTo>
                    <a:cubicBezTo>
                      <a:pt x="6" y="8"/>
                      <a:pt x="6" y="8"/>
                      <a:pt x="6" y="8"/>
                    </a:cubicBezTo>
                    <a:cubicBezTo>
                      <a:pt x="6" y="7"/>
                      <a:pt x="6" y="7"/>
                      <a:pt x="6" y="7"/>
                    </a:cubicBezTo>
                    <a:cubicBezTo>
                      <a:pt x="6" y="7"/>
                      <a:pt x="6" y="7"/>
                      <a:pt x="6" y="7"/>
                    </a:cubicBezTo>
                    <a:cubicBezTo>
                      <a:pt x="6" y="7"/>
                      <a:pt x="6" y="8"/>
                      <a:pt x="6" y="8"/>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7"/>
                      <a:pt x="7" y="7"/>
                      <a:pt x="7" y="7"/>
                    </a:cubicBezTo>
                    <a:cubicBezTo>
                      <a:pt x="7" y="7"/>
                      <a:pt x="7" y="7"/>
                      <a:pt x="7" y="7"/>
                    </a:cubicBezTo>
                    <a:cubicBezTo>
                      <a:pt x="7" y="7"/>
                      <a:pt x="8" y="7"/>
                      <a:pt x="8" y="7"/>
                    </a:cubicBezTo>
                    <a:cubicBezTo>
                      <a:pt x="8" y="7"/>
                      <a:pt x="8" y="7"/>
                      <a:pt x="8" y="7"/>
                    </a:cubicBezTo>
                    <a:cubicBezTo>
                      <a:pt x="8" y="7"/>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9"/>
                      <a:pt x="6" y="9"/>
                    </a:cubicBezTo>
                    <a:cubicBezTo>
                      <a:pt x="6" y="9"/>
                      <a:pt x="6" y="9"/>
                      <a:pt x="6" y="9"/>
                    </a:cubicBezTo>
                    <a:cubicBezTo>
                      <a:pt x="6" y="9"/>
                      <a:pt x="6" y="9"/>
                      <a:pt x="6" y="9"/>
                    </a:cubicBezTo>
                    <a:cubicBezTo>
                      <a:pt x="6" y="9"/>
                      <a:pt x="6" y="9"/>
                      <a:pt x="6" y="9"/>
                    </a:cubicBezTo>
                    <a:cubicBezTo>
                      <a:pt x="6" y="9"/>
                      <a:pt x="6" y="9"/>
                      <a:pt x="7" y="9"/>
                    </a:cubicBezTo>
                    <a:cubicBezTo>
                      <a:pt x="7" y="9"/>
                      <a:pt x="7" y="9"/>
                      <a:pt x="7" y="9"/>
                    </a:cubicBezTo>
                    <a:cubicBezTo>
                      <a:pt x="7" y="9"/>
                      <a:pt x="7" y="9"/>
                      <a:pt x="7" y="9"/>
                    </a:cubicBezTo>
                    <a:cubicBezTo>
                      <a:pt x="7" y="9"/>
                      <a:pt x="7" y="9"/>
                      <a:pt x="8" y="9"/>
                    </a:cubicBezTo>
                    <a:cubicBezTo>
                      <a:pt x="8" y="9"/>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9"/>
                      <a:pt x="8" y="9"/>
                      <a:pt x="8" y="9"/>
                    </a:cubicBezTo>
                    <a:cubicBezTo>
                      <a:pt x="8" y="9"/>
                      <a:pt x="8" y="9"/>
                      <a:pt x="8" y="9"/>
                    </a:cubicBezTo>
                    <a:cubicBezTo>
                      <a:pt x="8" y="9"/>
                      <a:pt x="8" y="9"/>
                      <a:pt x="8" y="9"/>
                    </a:cubicBezTo>
                    <a:cubicBezTo>
                      <a:pt x="8" y="9"/>
                      <a:pt x="7" y="9"/>
                      <a:pt x="7" y="9"/>
                    </a:cubicBezTo>
                    <a:cubicBezTo>
                      <a:pt x="7" y="9"/>
                      <a:pt x="7" y="9"/>
                      <a:pt x="7" y="9"/>
                    </a:cubicBezTo>
                    <a:cubicBezTo>
                      <a:pt x="7" y="9"/>
                      <a:pt x="7" y="9"/>
                      <a:pt x="7" y="9"/>
                    </a:cubicBezTo>
                    <a:cubicBezTo>
                      <a:pt x="7" y="9"/>
                      <a:pt x="6" y="9"/>
                      <a:pt x="6" y="9"/>
                    </a:cubicBezTo>
                    <a:cubicBezTo>
                      <a:pt x="6" y="9"/>
                      <a:pt x="6" y="10"/>
                      <a:pt x="6" y="10"/>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5" y="9"/>
                    </a:cubicBezTo>
                    <a:cubicBezTo>
                      <a:pt x="5" y="10"/>
                      <a:pt x="5" y="10"/>
                      <a:pt x="5" y="10"/>
                    </a:cubicBezTo>
                    <a:cubicBezTo>
                      <a:pt x="5" y="10"/>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5" y="8"/>
                    </a:cubicBezTo>
                    <a:cubicBezTo>
                      <a:pt x="5"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8"/>
                    </a:cubicBezTo>
                    <a:cubicBezTo>
                      <a:pt x="4" y="8"/>
                      <a:pt x="4" y="8"/>
                      <a:pt x="4" y="9"/>
                    </a:cubicBezTo>
                    <a:cubicBezTo>
                      <a:pt x="4" y="9"/>
                      <a:pt x="4" y="9"/>
                      <a:pt x="4" y="9"/>
                    </a:cubicBezTo>
                    <a:cubicBezTo>
                      <a:pt x="3" y="9"/>
                      <a:pt x="3" y="9"/>
                      <a:pt x="3" y="9"/>
                    </a:cubicBezTo>
                    <a:cubicBezTo>
                      <a:pt x="4" y="9"/>
                      <a:pt x="4" y="9"/>
                      <a:pt x="4" y="9"/>
                    </a:cubicBezTo>
                    <a:cubicBezTo>
                      <a:pt x="4" y="9"/>
                      <a:pt x="3" y="9"/>
                      <a:pt x="3" y="10"/>
                    </a:cubicBezTo>
                    <a:cubicBezTo>
                      <a:pt x="3" y="10"/>
                      <a:pt x="3" y="10"/>
                      <a:pt x="3" y="10"/>
                    </a:cubicBezTo>
                    <a:cubicBezTo>
                      <a:pt x="3" y="10"/>
                      <a:pt x="3" y="10"/>
                      <a:pt x="3" y="10"/>
                    </a:cubicBezTo>
                    <a:cubicBezTo>
                      <a:pt x="3" y="9"/>
                      <a:pt x="3" y="9"/>
                      <a:pt x="3" y="9"/>
                    </a:cubicBezTo>
                    <a:cubicBezTo>
                      <a:pt x="3" y="9"/>
                      <a:pt x="3" y="9"/>
                      <a:pt x="3" y="9"/>
                    </a:cubicBezTo>
                    <a:cubicBezTo>
                      <a:pt x="3" y="9"/>
                      <a:pt x="3" y="9"/>
                      <a:pt x="3" y="9"/>
                    </a:cubicBezTo>
                    <a:cubicBezTo>
                      <a:pt x="3" y="9"/>
                      <a:pt x="2" y="9"/>
                      <a:pt x="2" y="9"/>
                    </a:cubicBezTo>
                    <a:cubicBezTo>
                      <a:pt x="2" y="9"/>
                      <a:pt x="2" y="9"/>
                      <a:pt x="2" y="9"/>
                    </a:cubicBezTo>
                    <a:cubicBezTo>
                      <a:pt x="2" y="9"/>
                      <a:pt x="2" y="9"/>
                      <a:pt x="2" y="9"/>
                    </a:cubicBezTo>
                    <a:cubicBezTo>
                      <a:pt x="2" y="9"/>
                      <a:pt x="2" y="9"/>
                      <a:pt x="2" y="9"/>
                    </a:cubicBezTo>
                    <a:cubicBezTo>
                      <a:pt x="1" y="9"/>
                      <a:pt x="1" y="9"/>
                      <a:pt x="1" y="9"/>
                    </a:cubicBezTo>
                    <a:cubicBezTo>
                      <a:pt x="1" y="9"/>
                      <a:pt x="1" y="9"/>
                      <a:pt x="1" y="9"/>
                    </a:cubicBezTo>
                    <a:cubicBezTo>
                      <a:pt x="1" y="9"/>
                      <a:pt x="1" y="9"/>
                      <a:pt x="1" y="10"/>
                    </a:cubicBezTo>
                    <a:cubicBezTo>
                      <a:pt x="1" y="10"/>
                      <a:pt x="1" y="10"/>
                      <a:pt x="1"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0"/>
                    </a:cubicBezTo>
                    <a:cubicBezTo>
                      <a:pt x="1" y="10"/>
                      <a:pt x="1" y="10"/>
                      <a:pt x="1" y="11"/>
                    </a:cubicBezTo>
                    <a:cubicBezTo>
                      <a:pt x="1" y="11"/>
                      <a:pt x="1" y="11"/>
                      <a:pt x="1" y="11"/>
                    </a:cubicBezTo>
                    <a:cubicBezTo>
                      <a:pt x="1" y="11"/>
                      <a:pt x="1" y="11"/>
                      <a:pt x="1" y="11"/>
                    </a:cubicBezTo>
                    <a:cubicBezTo>
                      <a:pt x="1" y="11"/>
                      <a:pt x="1" y="11"/>
                      <a:pt x="1" y="11"/>
                    </a:cubicBezTo>
                    <a:cubicBezTo>
                      <a:pt x="1" y="11"/>
                      <a:pt x="1" y="11"/>
                      <a:pt x="1" y="11"/>
                    </a:cubicBezTo>
                    <a:cubicBezTo>
                      <a:pt x="1" y="11"/>
                      <a:pt x="1"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0"/>
                    </a:cubicBezTo>
                    <a:cubicBezTo>
                      <a:pt x="2" y="10"/>
                      <a:pt x="2" y="10"/>
                      <a:pt x="2" y="10"/>
                    </a:cubicBezTo>
                    <a:cubicBezTo>
                      <a:pt x="2" y="10"/>
                      <a:pt x="2" y="10"/>
                      <a:pt x="2" y="10"/>
                    </a:cubicBezTo>
                    <a:cubicBezTo>
                      <a:pt x="2" y="10"/>
                      <a:pt x="2" y="10"/>
                      <a:pt x="3" y="10"/>
                    </a:cubicBezTo>
                    <a:cubicBezTo>
                      <a:pt x="3" y="10"/>
                      <a:pt x="3" y="10"/>
                      <a:pt x="3" y="10"/>
                    </a:cubicBezTo>
                    <a:cubicBezTo>
                      <a:pt x="3" y="10"/>
                      <a:pt x="3" y="10"/>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3" y="11"/>
                    </a:cubicBezTo>
                    <a:cubicBezTo>
                      <a:pt x="3" y="11"/>
                      <a:pt x="3"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2"/>
                      <a:pt x="6" y="12"/>
                    </a:cubicBezTo>
                    <a:cubicBezTo>
                      <a:pt x="6" y="12"/>
                      <a:pt x="6" y="12"/>
                      <a:pt x="6" y="12"/>
                    </a:cubicBezTo>
                    <a:cubicBezTo>
                      <a:pt x="6" y="12"/>
                      <a:pt x="5" y="12"/>
                      <a:pt x="5" y="12"/>
                    </a:cubicBezTo>
                    <a:cubicBezTo>
                      <a:pt x="5" y="12"/>
                      <a:pt x="5" y="12"/>
                      <a:pt x="5" y="12"/>
                    </a:cubicBezTo>
                    <a:cubicBezTo>
                      <a:pt x="5" y="12"/>
                      <a:pt x="6" y="12"/>
                      <a:pt x="6" y="12"/>
                    </a:cubicBezTo>
                    <a:cubicBezTo>
                      <a:pt x="6" y="12"/>
                      <a:pt x="6" y="12"/>
                      <a:pt x="6" y="12"/>
                    </a:cubicBezTo>
                    <a:cubicBezTo>
                      <a:pt x="6" y="12"/>
                      <a:pt x="6" y="12"/>
                      <a:pt x="6" y="12"/>
                    </a:cubicBezTo>
                    <a:cubicBezTo>
                      <a:pt x="6" y="12"/>
                      <a:pt x="6" y="12"/>
                      <a:pt x="6" y="12"/>
                    </a:cubicBezTo>
                    <a:cubicBezTo>
                      <a:pt x="6" y="12"/>
                      <a:pt x="6" y="12"/>
                      <a:pt x="6" y="12"/>
                    </a:cubicBezTo>
                    <a:cubicBezTo>
                      <a:pt x="6" y="12"/>
                      <a:pt x="6"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7" y="12"/>
                    </a:cubicBezTo>
                    <a:cubicBezTo>
                      <a:pt x="7" y="12"/>
                      <a:pt x="7"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ubicBezTo>
                      <a:pt x="8" y="12"/>
                      <a:pt x="8" y="12"/>
                      <a:pt x="8" y="12"/>
                    </a:cubicBezTo>
                    <a:close/>
                    <a:moveTo>
                      <a:pt x="14" y="2"/>
                    </a:moveTo>
                    <a:cubicBezTo>
                      <a:pt x="14" y="2"/>
                      <a:pt x="14" y="2"/>
                      <a:pt x="14" y="2"/>
                    </a:cubicBezTo>
                    <a:cubicBezTo>
                      <a:pt x="14" y="2"/>
                      <a:pt x="14" y="2"/>
                      <a:pt x="14" y="2"/>
                    </a:cubicBezTo>
                    <a:cubicBezTo>
                      <a:pt x="14" y="2"/>
                      <a:pt x="13" y="2"/>
                      <a:pt x="13" y="2"/>
                    </a:cubicBezTo>
                    <a:cubicBezTo>
                      <a:pt x="13" y="2"/>
                      <a:pt x="13" y="2"/>
                      <a:pt x="13" y="2"/>
                    </a:cubicBezTo>
                    <a:cubicBezTo>
                      <a:pt x="13" y="2"/>
                      <a:pt x="13" y="2"/>
                      <a:pt x="13" y="2"/>
                    </a:cubicBezTo>
                    <a:cubicBezTo>
                      <a:pt x="13" y="2"/>
                      <a:pt x="13" y="2"/>
                      <a:pt x="13" y="2"/>
                    </a:cubicBezTo>
                    <a:cubicBezTo>
                      <a:pt x="13" y="2"/>
                      <a:pt x="14" y="2"/>
                      <a:pt x="14" y="2"/>
                    </a:cubicBezTo>
                    <a:cubicBezTo>
                      <a:pt x="14" y="2"/>
                      <a:pt x="14" y="2"/>
                      <a:pt x="14" y="2"/>
                    </a:cubicBezTo>
                    <a:cubicBezTo>
                      <a:pt x="14" y="2"/>
                      <a:pt x="14" y="2"/>
                      <a:pt x="14" y="2"/>
                    </a:cubicBezTo>
                    <a:cubicBezTo>
                      <a:pt x="14" y="2"/>
                      <a:pt x="14" y="2"/>
                      <a:pt x="14" y="2"/>
                    </a:cubicBezTo>
                    <a:cubicBezTo>
                      <a:pt x="14" y="2"/>
                      <a:pt x="14" y="2"/>
                      <a:pt x="14"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5" name="Google Shape;515;p6"/>
              <p:cNvSpPr/>
              <p:nvPr/>
            </p:nvSpPr>
            <p:spPr>
              <a:xfrm>
                <a:off x="4398170" y="2281238"/>
                <a:ext cx="19050" cy="14288"/>
              </a:xfrm>
              <a:custGeom>
                <a:rect b="b" l="l" r="r" t="t"/>
                <a:pathLst>
                  <a:path extrusionOk="0" h="5" w="7">
                    <a:moveTo>
                      <a:pt x="3" y="4"/>
                    </a:moveTo>
                    <a:cubicBezTo>
                      <a:pt x="3" y="4"/>
                      <a:pt x="3" y="4"/>
                      <a:pt x="3" y="4"/>
                    </a:cubicBezTo>
                    <a:cubicBezTo>
                      <a:pt x="3" y="4"/>
                      <a:pt x="3" y="4"/>
                      <a:pt x="3" y="4"/>
                    </a:cubicBezTo>
                    <a:cubicBezTo>
                      <a:pt x="3" y="4"/>
                      <a:pt x="3" y="4"/>
                      <a:pt x="4" y="4"/>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2"/>
                    </a:cubicBezTo>
                    <a:cubicBezTo>
                      <a:pt x="5" y="2"/>
                      <a:pt x="5" y="2"/>
                      <a:pt x="5"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7" y="0"/>
                      <a:pt x="7" y="0"/>
                    </a:cubicBezTo>
                    <a:cubicBezTo>
                      <a:pt x="7"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2"/>
                      <a:pt x="3" y="2"/>
                    </a:cubicBezTo>
                    <a:cubicBezTo>
                      <a:pt x="3" y="2"/>
                      <a:pt x="3" y="2"/>
                      <a:pt x="3" y="2"/>
                    </a:cubicBezTo>
                    <a:cubicBezTo>
                      <a:pt x="3" y="2"/>
                      <a:pt x="3" y="2"/>
                      <a:pt x="3" y="2"/>
                    </a:cubicBezTo>
                    <a:cubicBezTo>
                      <a:pt x="3" y="1"/>
                      <a:pt x="3" y="1"/>
                      <a:pt x="3" y="1"/>
                    </a:cubicBezTo>
                    <a:cubicBezTo>
                      <a:pt x="3" y="1"/>
                      <a:pt x="2" y="1"/>
                      <a:pt x="2" y="1"/>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1"/>
                      <a:pt x="0" y="1"/>
                      <a:pt x="0" y="1"/>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ubicBezTo>
                      <a:pt x="0" y="3"/>
                      <a:pt x="0" y="3"/>
                      <a:pt x="0" y="3"/>
                    </a:cubicBezTo>
                    <a:cubicBezTo>
                      <a:pt x="0" y="3"/>
                      <a:pt x="1" y="3"/>
                      <a:pt x="1" y="3"/>
                    </a:cubicBezTo>
                    <a:cubicBezTo>
                      <a:pt x="1" y="3"/>
                      <a:pt x="1" y="3"/>
                      <a:pt x="1" y="3"/>
                    </a:cubicBezTo>
                    <a:cubicBezTo>
                      <a:pt x="1" y="3"/>
                      <a:pt x="1" y="3"/>
                      <a:pt x="1" y="3"/>
                    </a:cubicBezTo>
                    <a:cubicBezTo>
                      <a:pt x="1" y="3"/>
                      <a:pt x="1" y="3"/>
                      <a:pt x="0" y="3"/>
                    </a:cubicBezTo>
                    <a:cubicBezTo>
                      <a:pt x="0" y="3"/>
                      <a:pt x="0" y="3"/>
                      <a:pt x="0" y="3"/>
                    </a:cubicBezTo>
                    <a:cubicBezTo>
                      <a:pt x="0" y="3"/>
                      <a:pt x="0"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5"/>
                    </a:cubicBezTo>
                    <a:cubicBezTo>
                      <a:pt x="0" y="5"/>
                      <a:pt x="0" y="5"/>
                      <a:pt x="0" y="5"/>
                    </a:cubicBezTo>
                    <a:cubicBezTo>
                      <a:pt x="0" y="5"/>
                      <a:pt x="0" y="5"/>
                      <a:pt x="0" y="5"/>
                    </a:cubicBezTo>
                    <a:cubicBezTo>
                      <a:pt x="0" y="5"/>
                      <a:pt x="0" y="5"/>
                      <a:pt x="0"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1" y="4"/>
                      <a:pt x="1"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6" name="Google Shape;516;p6"/>
              <p:cNvSpPr/>
              <p:nvPr/>
            </p:nvSpPr>
            <p:spPr>
              <a:xfrm>
                <a:off x="4386263" y="2259808"/>
                <a:ext cx="28575" cy="13097"/>
              </a:xfrm>
              <a:custGeom>
                <a:rect b="b" l="l" r="r" t="t"/>
                <a:pathLst>
                  <a:path extrusionOk="0" h="5" w="10">
                    <a:moveTo>
                      <a:pt x="7" y="2"/>
                    </a:moveTo>
                    <a:cubicBezTo>
                      <a:pt x="7" y="2"/>
                      <a:pt x="7" y="3"/>
                      <a:pt x="6" y="3"/>
                    </a:cubicBezTo>
                    <a:cubicBezTo>
                      <a:pt x="6" y="3"/>
                      <a:pt x="6" y="3"/>
                      <a:pt x="6" y="3"/>
                    </a:cubicBezTo>
                    <a:cubicBezTo>
                      <a:pt x="6"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3"/>
                      <a:pt x="7" y="3"/>
                      <a:pt x="7" y="3"/>
                    </a:cubicBezTo>
                    <a:cubicBezTo>
                      <a:pt x="7" y="4"/>
                      <a:pt x="7" y="4"/>
                      <a:pt x="7" y="4"/>
                    </a:cubicBezTo>
                    <a:cubicBezTo>
                      <a:pt x="7" y="4"/>
                      <a:pt x="7" y="4"/>
                      <a:pt x="7" y="4"/>
                    </a:cubicBezTo>
                    <a:cubicBezTo>
                      <a:pt x="7" y="4"/>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2"/>
                    </a:cubicBezTo>
                    <a:cubicBezTo>
                      <a:pt x="5" y="2"/>
                      <a:pt x="5" y="2"/>
                      <a:pt x="5" y="2"/>
                    </a:cubicBezTo>
                    <a:cubicBezTo>
                      <a:pt x="5" y="2"/>
                      <a:pt x="5" y="2"/>
                      <a:pt x="5" y="2"/>
                    </a:cubicBezTo>
                    <a:cubicBezTo>
                      <a:pt x="5" y="2"/>
                      <a:pt x="5" y="2"/>
                      <a:pt x="5" y="2"/>
                    </a:cubicBezTo>
                    <a:cubicBezTo>
                      <a:pt x="5" y="2"/>
                      <a:pt x="5" y="2"/>
                      <a:pt x="5" y="2"/>
                    </a:cubicBezTo>
                    <a:cubicBezTo>
                      <a:pt x="5" y="2"/>
                      <a:pt x="5" y="2"/>
                      <a:pt x="6" y="2"/>
                    </a:cubicBezTo>
                    <a:cubicBezTo>
                      <a:pt x="6" y="2"/>
                      <a:pt x="6" y="2"/>
                      <a:pt x="6" y="2"/>
                    </a:cubicBezTo>
                    <a:cubicBezTo>
                      <a:pt x="6" y="2"/>
                      <a:pt x="6" y="2"/>
                      <a:pt x="6" y="2"/>
                    </a:cubicBezTo>
                    <a:cubicBezTo>
                      <a:pt x="6" y="2"/>
                      <a:pt x="6" y="2"/>
                      <a:pt x="6" y="2"/>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0"/>
                      <a:pt x="5" y="0"/>
                    </a:cubicBezTo>
                    <a:cubicBezTo>
                      <a:pt x="5" y="0"/>
                      <a:pt x="5" y="0"/>
                      <a:pt x="5" y="0"/>
                    </a:cubicBezTo>
                    <a:cubicBezTo>
                      <a:pt x="5" y="0"/>
                      <a:pt x="5" y="0"/>
                      <a:pt x="4" y="0"/>
                    </a:cubicBezTo>
                    <a:cubicBezTo>
                      <a:pt x="4" y="0"/>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1"/>
                      <a:pt x="3" y="1"/>
                    </a:cubicBezTo>
                    <a:cubicBezTo>
                      <a:pt x="3" y="1"/>
                      <a:pt x="3" y="1"/>
                      <a:pt x="3" y="1"/>
                    </a:cubicBezTo>
                    <a:cubicBezTo>
                      <a:pt x="3" y="1"/>
                      <a:pt x="3" y="1"/>
                      <a:pt x="3" y="1"/>
                    </a:cubicBezTo>
                    <a:cubicBezTo>
                      <a:pt x="3" y="1"/>
                      <a:pt x="3" y="1"/>
                      <a:pt x="3" y="1"/>
                    </a:cubicBezTo>
                    <a:cubicBezTo>
                      <a:pt x="3" y="1"/>
                      <a:pt x="3" y="1"/>
                      <a:pt x="3" y="1"/>
                    </a:cubicBezTo>
                    <a:cubicBezTo>
                      <a:pt x="3" y="1"/>
                      <a:pt x="4" y="1"/>
                      <a:pt x="4" y="2"/>
                    </a:cubicBezTo>
                    <a:cubicBezTo>
                      <a:pt x="4" y="2"/>
                      <a:pt x="4" y="2"/>
                      <a:pt x="4" y="2"/>
                    </a:cubicBezTo>
                    <a:cubicBezTo>
                      <a:pt x="4" y="2"/>
                      <a:pt x="4" y="2"/>
                      <a:pt x="4" y="2"/>
                    </a:cubicBezTo>
                    <a:cubicBezTo>
                      <a:pt x="3" y="2"/>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2" y="1"/>
                      <a:pt x="2" y="1"/>
                    </a:cubicBezTo>
                    <a:cubicBezTo>
                      <a:pt x="2" y="1"/>
                      <a:pt x="1" y="1"/>
                      <a:pt x="1" y="2"/>
                    </a:cubicBezTo>
                    <a:cubicBezTo>
                      <a:pt x="1"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2" y="3"/>
                    </a:cubicBezTo>
                    <a:cubicBezTo>
                      <a:pt x="2" y="3"/>
                      <a:pt x="2" y="3"/>
                      <a:pt x="2" y="3"/>
                    </a:cubicBezTo>
                    <a:cubicBezTo>
                      <a:pt x="2" y="3"/>
                      <a:pt x="2" y="3"/>
                      <a:pt x="2" y="3"/>
                    </a:cubicBezTo>
                    <a:cubicBezTo>
                      <a:pt x="2" y="3"/>
                      <a:pt x="2" y="3"/>
                      <a:pt x="2" y="3"/>
                    </a:cubicBezTo>
                    <a:cubicBezTo>
                      <a:pt x="2" y="3"/>
                      <a:pt x="2" y="3"/>
                      <a:pt x="2" y="3"/>
                    </a:cubicBezTo>
                    <a:cubicBezTo>
                      <a:pt x="2" y="3"/>
                      <a:pt x="3" y="3"/>
                      <a:pt x="3" y="3"/>
                    </a:cubicBezTo>
                    <a:cubicBezTo>
                      <a:pt x="3" y="3"/>
                      <a:pt x="3" y="3"/>
                      <a:pt x="3" y="3"/>
                    </a:cubicBezTo>
                    <a:cubicBezTo>
                      <a:pt x="3" y="3"/>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2" y="4"/>
                    </a:cubicBezTo>
                    <a:cubicBezTo>
                      <a:pt x="2" y="4"/>
                      <a:pt x="2" y="3"/>
                      <a:pt x="2" y="3"/>
                    </a:cubicBezTo>
                    <a:cubicBezTo>
                      <a:pt x="2" y="3"/>
                      <a:pt x="2" y="3"/>
                      <a:pt x="2" y="3"/>
                    </a:cubicBezTo>
                    <a:cubicBezTo>
                      <a:pt x="2" y="3"/>
                      <a:pt x="2" y="3"/>
                      <a:pt x="2" y="3"/>
                    </a:cubicBezTo>
                    <a:cubicBezTo>
                      <a:pt x="2" y="3"/>
                      <a:pt x="2" y="3"/>
                      <a:pt x="2" y="3"/>
                    </a:cubicBezTo>
                    <a:cubicBezTo>
                      <a:pt x="2" y="3"/>
                      <a:pt x="2" y="4"/>
                      <a:pt x="2" y="4"/>
                    </a:cubicBezTo>
                    <a:cubicBezTo>
                      <a:pt x="2" y="4"/>
                      <a:pt x="2" y="4"/>
                      <a:pt x="2" y="4"/>
                    </a:cubicBezTo>
                    <a:cubicBezTo>
                      <a:pt x="2" y="4"/>
                      <a:pt x="2" y="4"/>
                      <a:pt x="2" y="4"/>
                    </a:cubicBezTo>
                    <a:cubicBezTo>
                      <a:pt x="2" y="4"/>
                      <a:pt x="2" y="4"/>
                      <a:pt x="2" y="4"/>
                    </a:cubicBezTo>
                    <a:cubicBezTo>
                      <a:pt x="2" y="4"/>
                      <a:pt x="2" y="4"/>
                      <a:pt x="2" y="4"/>
                    </a:cubicBezTo>
                    <a:cubicBezTo>
                      <a:pt x="2" y="4"/>
                      <a:pt x="1" y="4"/>
                      <a:pt x="1" y="4"/>
                    </a:cubicBezTo>
                    <a:cubicBezTo>
                      <a:pt x="1"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5"/>
                      <a:pt x="2" y="5"/>
                      <a:pt x="2" y="5"/>
                    </a:cubicBezTo>
                    <a:cubicBezTo>
                      <a:pt x="2" y="5"/>
                      <a:pt x="2" y="5"/>
                      <a:pt x="3" y="5"/>
                    </a:cubicBezTo>
                    <a:cubicBezTo>
                      <a:pt x="3" y="5"/>
                      <a:pt x="3" y="5"/>
                      <a:pt x="3" y="5"/>
                    </a:cubicBezTo>
                    <a:cubicBezTo>
                      <a:pt x="3" y="5"/>
                      <a:pt x="3" y="5"/>
                      <a:pt x="3" y="5"/>
                    </a:cubicBezTo>
                    <a:cubicBezTo>
                      <a:pt x="3" y="5"/>
                      <a:pt x="3" y="5"/>
                      <a:pt x="3" y="5"/>
                    </a:cubicBezTo>
                    <a:cubicBezTo>
                      <a:pt x="3" y="5"/>
                      <a:pt x="3" y="5"/>
                      <a:pt x="3" y="5"/>
                    </a:cubicBezTo>
                    <a:cubicBezTo>
                      <a:pt x="3" y="5"/>
                      <a:pt x="3" y="5"/>
                      <a:pt x="3" y="5"/>
                    </a:cubicBezTo>
                    <a:cubicBezTo>
                      <a:pt x="3" y="4"/>
                      <a:pt x="3" y="4"/>
                      <a:pt x="3" y="4"/>
                    </a:cubicBezTo>
                    <a:cubicBezTo>
                      <a:pt x="3" y="4"/>
                      <a:pt x="4" y="4"/>
                      <a:pt x="4" y="4"/>
                    </a:cubicBezTo>
                    <a:cubicBezTo>
                      <a:pt x="4" y="4"/>
                      <a:pt x="4" y="4"/>
                      <a:pt x="4" y="4"/>
                    </a:cubicBezTo>
                    <a:cubicBezTo>
                      <a:pt x="4" y="4"/>
                      <a:pt x="4" y="4"/>
                      <a:pt x="4" y="4"/>
                    </a:cubicBezTo>
                    <a:cubicBezTo>
                      <a:pt x="4" y="5"/>
                      <a:pt x="4" y="5"/>
                      <a:pt x="4" y="5"/>
                    </a:cubicBezTo>
                    <a:cubicBezTo>
                      <a:pt x="4" y="5"/>
                      <a:pt x="4" y="5"/>
                      <a:pt x="4" y="5"/>
                    </a:cubicBezTo>
                    <a:cubicBezTo>
                      <a:pt x="4" y="5"/>
                      <a:pt x="4" y="5"/>
                      <a:pt x="4" y="5"/>
                    </a:cubicBezTo>
                    <a:cubicBezTo>
                      <a:pt x="4" y="5"/>
                      <a:pt x="4" y="5"/>
                      <a:pt x="4" y="5"/>
                    </a:cubicBezTo>
                    <a:cubicBezTo>
                      <a:pt x="4" y="4"/>
                      <a:pt x="4" y="4"/>
                      <a:pt x="4" y="4"/>
                    </a:cubicBezTo>
                    <a:cubicBezTo>
                      <a:pt x="4" y="4"/>
                      <a:pt x="4" y="4"/>
                      <a:pt x="4" y="4"/>
                    </a:cubicBezTo>
                    <a:cubicBezTo>
                      <a:pt x="4" y="4"/>
                      <a:pt x="4"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8" y="5"/>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9" y="4"/>
                    </a:cubicBezTo>
                    <a:cubicBezTo>
                      <a:pt x="9" y="4"/>
                      <a:pt x="9" y="4"/>
                      <a:pt x="9" y="4"/>
                    </a:cubicBezTo>
                    <a:cubicBezTo>
                      <a:pt x="9" y="4"/>
                      <a:pt x="9" y="4"/>
                      <a:pt x="9" y="4"/>
                    </a:cubicBezTo>
                    <a:cubicBezTo>
                      <a:pt x="9" y="4"/>
                      <a:pt x="9" y="4"/>
                      <a:pt x="9" y="4"/>
                    </a:cubicBezTo>
                    <a:cubicBezTo>
                      <a:pt x="9" y="4"/>
                      <a:pt x="10" y="4"/>
                      <a:pt x="10" y="3"/>
                    </a:cubicBezTo>
                    <a:cubicBezTo>
                      <a:pt x="10" y="3"/>
                      <a:pt x="10" y="3"/>
                      <a:pt x="10" y="3"/>
                    </a:cubicBezTo>
                    <a:cubicBezTo>
                      <a:pt x="10" y="3"/>
                      <a:pt x="10" y="3"/>
                      <a:pt x="10" y="3"/>
                    </a:cubicBezTo>
                    <a:cubicBezTo>
                      <a:pt x="10"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3"/>
                    </a:cubicBezTo>
                    <a:cubicBezTo>
                      <a:pt x="9" y="3"/>
                      <a:pt x="8" y="3"/>
                      <a:pt x="8" y="3"/>
                    </a:cubicBezTo>
                    <a:cubicBezTo>
                      <a:pt x="8" y="3"/>
                      <a:pt x="8" y="3"/>
                      <a:pt x="8" y="3"/>
                    </a:cubicBezTo>
                    <a:cubicBezTo>
                      <a:pt x="8" y="3"/>
                      <a:pt x="8" y="3"/>
                      <a:pt x="9" y="3"/>
                    </a:cubicBezTo>
                    <a:cubicBezTo>
                      <a:pt x="9" y="3"/>
                      <a:pt x="9" y="3"/>
                      <a:pt x="9" y="3"/>
                    </a:cubicBezTo>
                    <a:cubicBezTo>
                      <a:pt x="9" y="3"/>
                      <a:pt x="9" y="3"/>
                      <a:pt x="9" y="2"/>
                    </a:cubicBezTo>
                    <a:cubicBezTo>
                      <a:pt x="9" y="2"/>
                      <a:pt x="9" y="2"/>
                      <a:pt x="9" y="2"/>
                    </a:cubicBezTo>
                    <a:cubicBezTo>
                      <a:pt x="9" y="2"/>
                      <a:pt x="9" y="2"/>
                      <a:pt x="9" y="2"/>
                    </a:cubicBezTo>
                    <a:cubicBezTo>
                      <a:pt x="9" y="2"/>
                      <a:pt x="10" y="2"/>
                      <a:pt x="10" y="2"/>
                    </a:cubicBezTo>
                    <a:cubicBezTo>
                      <a:pt x="10" y="2"/>
                      <a:pt x="10" y="2"/>
                      <a:pt x="10" y="2"/>
                    </a:cubicBezTo>
                    <a:cubicBezTo>
                      <a:pt x="10" y="2"/>
                      <a:pt x="10" y="1"/>
                      <a:pt x="10" y="1"/>
                    </a:cubicBezTo>
                    <a:cubicBezTo>
                      <a:pt x="10" y="1"/>
                      <a:pt x="10" y="1"/>
                      <a:pt x="10" y="1"/>
                    </a:cubicBezTo>
                    <a:cubicBezTo>
                      <a:pt x="10" y="1"/>
                      <a:pt x="10" y="1"/>
                      <a:pt x="10" y="1"/>
                    </a:cubicBezTo>
                    <a:cubicBezTo>
                      <a:pt x="10" y="1"/>
                      <a:pt x="9" y="1"/>
                      <a:pt x="9" y="1"/>
                    </a:cubicBezTo>
                    <a:cubicBezTo>
                      <a:pt x="9" y="1"/>
                      <a:pt x="9" y="1"/>
                      <a:pt x="9" y="1"/>
                    </a:cubicBezTo>
                    <a:cubicBezTo>
                      <a:pt x="9" y="1"/>
                      <a:pt x="9" y="1"/>
                      <a:pt x="9" y="1"/>
                    </a:cubicBezTo>
                    <a:cubicBezTo>
                      <a:pt x="9" y="2"/>
                      <a:pt x="9" y="2"/>
                      <a:pt x="8" y="2"/>
                    </a:cubicBezTo>
                    <a:cubicBezTo>
                      <a:pt x="8" y="2"/>
                      <a:pt x="8" y="2"/>
                      <a:pt x="8" y="1"/>
                    </a:cubicBezTo>
                    <a:cubicBezTo>
                      <a:pt x="8" y="1"/>
                      <a:pt x="8" y="1"/>
                      <a:pt x="8" y="1"/>
                    </a:cubicBezTo>
                    <a:cubicBezTo>
                      <a:pt x="8" y="1"/>
                      <a:pt x="8" y="1"/>
                      <a:pt x="8" y="1"/>
                    </a:cubicBezTo>
                    <a:cubicBezTo>
                      <a:pt x="8" y="1"/>
                      <a:pt x="8" y="1"/>
                      <a:pt x="8" y="1"/>
                    </a:cubicBezTo>
                    <a:cubicBezTo>
                      <a:pt x="8" y="1"/>
                      <a:pt x="8" y="1"/>
                      <a:pt x="8" y="2"/>
                    </a:cubicBezTo>
                    <a:cubicBezTo>
                      <a:pt x="8" y="2"/>
                      <a:pt x="8" y="2"/>
                      <a:pt x="8" y="2"/>
                    </a:cubicBezTo>
                    <a:cubicBezTo>
                      <a:pt x="8" y="2"/>
                      <a:pt x="8" y="2"/>
                      <a:pt x="8" y="2"/>
                    </a:cubicBezTo>
                    <a:cubicBezTo>
                      <a:pt x="8" y="2"/>
                      <a:pt x="8" y="2"/>
                      <a:pt x="8" y="2"/>
                    </a:cubicBezTo>
                    <a:cubicBezTo>
                      <a:pt x="8" y="2"/>
                      <a:pt x="8" y="2"/>
                      <a:pt x="8" y="2"/>
                    </a:cubicBezTo>
                    <a:cubicBezTo>
                      <a:pt x="8" y="2"/>
                      <a:pt x="8" y="2"/>
                      <a:pt x="7" y="3"/>
                    </a:cubicBezTo>
                    <a:cubicBezTo>
                      <a:pt x="7" y="3"/>
                      <a:pt x="7" y="3"/>
                      <a:pt x="7" y="3"/>
                    </a:cubicBezTo>
                    <a:cubicBezTo>
                      <a:pt x="7" y="3"/>
                      <a:pt x="7" y="3"/>
                      <a:pt x="7" y="3"/>
                    </a:cubicBezTo>
                    <a:cubicBezTo>
                      <a:pt x="7" y="3"/>
                      <a:pt x="7" y="3"/>
                      <a:pt x="7" y="2"/>
                    </a:cubicBezTo>
                    <a:cubicBezTo>
                      <a:pt x="7" y="2"/>
                      <a:pt x="7" y="2"/>
                      <a:pt x="7"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7" name="Google Shape;517;p6"/>
              <p:cNvSpPr/>
              <p:nvPr/>
            </p:nvSpPr>
            <p:spPr>
              <a:xfrm>
                <a:off x="4383882" y="2343151"/>
                <a:ext cx="8335" cy="3572"/>
              </a:xfrm>
              <a:custGeom>
                <a:rect b="b" l="l" r="r" t="t"/>
                <a:pathLst>
                  <a:path extrusionOk="0" h="1" w="3">
                    <a:moveTo>
                      <a:pt x="2" y="0"/>
                    </a:move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3" y="1"/>
                      <a:pt x="3" y="1"/>
                      <a:pt x="3" y="0"/>
                    </a:cubicBezTo>
                    <a:cubicBezTo>
                      <a:pt x="3" y="0"/>
                      <a:pt x="3" y="0"/>
                      <a:pt x="3" y="0"/>
                    </a:cubicBezTo>
                    <a:cubicBezTo>
                      <a:pt x="3" y="0"/>
                      <a:pt x="3" y="0"/>
                      <a:pt x="3" y="0"/>
                    </a:cubicBezTo>
                    <a:cubicBezTo>
                      <a:pt x="3" y="0"/>
                      <a:pt x="3" y="0"/>
                      <a:pt x="3" y="0"/>
                    </a:cubicBezTo>
                    <a:cubicBezTo>
                      <a:pt x="3" y="0"/>
                      <a:pt x="3"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8" name="Google Shape;518;p6"/>
              <p:cNvSpPr/>
              <p:nvPr/>
            </p:nvSpPr>
            <p:spPr>
              <a:xfrm>
                <a:off x="4383883" y="2253855"/>
                <a:ext cx="22622" cy="8335"/>
              </a:xfrm>
              <a:custGeom>
                <a:rect b="b" l="l" r="r" t="t"/>
                <a:pathLst>
                  <a:path extrusionOk="0" h="3" w="8">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2" y="3"/>
                      <a:pt x="2" y="3"/>
                      <a:pt x="2" y="2"/>
                    </a:cubicBezTo>
                    <a:cubicBezTo>
                      <a:pt x="2" y="2"/>
                      <a:pt x="3" y="2"/>
                      <a:pt x="3" y="2"/>
                    </a:cubicBezTo>
                    <a:cubicBezTo>
                      <a:pt x="3" y="2"/>
                      <a:pt x="3" y="2"/>
                      <a:pt x="3" y="2"/>
                    </a:cubicBezTo>
                    <a:cubicBezTo>
                      <a:pt x="3" y="2"/>
                      <a:pt x="3" y="2"/>
                      <a:pt x="3" y="2"/>
                    </a:cubicBezTo>
                    <a:cubicBezTo>
                      <a:pt x="3" y="2"/>
                      <a:pt x="3"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5" y="2"/>
                    </a:cubicBezTo>
                    <a:cubicBezTo>
                      <a:pt x="5" y="2"/>
                      <a:pt x="5" y="2"/>
                      <a:pt x="5" y="2"/>
                    </a:cubicBezTo>
                    <a:cubicBezTo>
                      <a:pt x="5" y="2"/>
                      <a:pt x="5" y="2"/>
                      <a:pt x="5" y="2"/>
                    </a:cubicBezTo>
                    <a:cubicBezTo>
                      <a:pt x="5" y="2"/>
                      <a:pt x="4" y="2"/>
                      <a:pt x="4" y="2"/>
                    </a:cubicBezTo>
                    <a:cubicBezTo>
                      <a:pt x="4" y="2"/>
                      <a:pt x="4" y="2"/>
                      <a:pt x="4" y="2"/>
                    </a:cubicBezTo>
                    <a:cubicBezTo>
                      <a:pt x="4" y="2"/>
                      <a:pt x="4" y="2"/>
                      <a:pt x="4" y="2"/>
                    </a:cubicBezTo>
                    <a:cubicBezTo>
                      <a:pt x="4" y="2"/>
                      <a:pt x="4" y="2"/>
                      <a:pt x="4" y="2"/>
                    </a:cubicBezTo>
                    <a:cubicBezTo>
                      <a:pt x="4" y="3"/>
                      <a:pt x="4" y="3"/>
                      <a:pt x="4" y="3"/>
                    </a:cubicBezTo>
                    <a:cubicBezTo>
                      <a:pt x="4" y="3"/>
                      <a:pt x="4" y="2"/>
                      <a:pt x="4" y="2"/>
                    </a:cubicBezTo>
                    <a:cubicBezTo>
                      <a:pt x="4" y="2"/>
                      <a:pt x="4" y="2"/>
                      <a:pt x="5" y="2"/>
                    </a:cubicBezTo>
                    <a:cubicBezTo>
                      <a:pt x="5" y="2"/>
                      <a:pt x="5" y="2"/>
                      <a:pt x="5" y="2"/>
                    </a:cubicBezTo>
                    <a:cubicBezTo>
                      <a:pt x="5" y="2"/>
                      <a:pt x="5" y="2"/>
                      <a:pt x="5" y="2"/>
                    </a:cubicBezTo>
                    <a:cubicBezTo>
                      <a:pt x="5" y="2"/>
                      <a:pt x="5" y="2"/>
                      <a:pt x="5" y="2"/>
                    </a:cubicBezTo>
                    <a:cubicBezTo>
                      <a:pt x="5" y="2"/>
                      <a:pt x="5" y="2"/>
                      <a:pt x="5"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6" y="2"/>
                      <a:pt x="7" y="2"/>
                    </a:cubicBezTo>
                    <a:cubicBezTo>
                      <a:pt x="7" y="2"/>
                      <a:pt x="7" y="2"/>
                      <a:pt x="7" y="2"/>
                    </a:cubicBezTo>
                    <a:cubicBezTo>
                      <a:pt x="7" y="2"/>
                      <a:pt x="7" y="2"/>
                      <a:pt x="7" y="2"/>
                    </a:cubicBezTo>
                    <a:cubicBezTo>
                      <a:pt x="7" y="2"/>
                      <a:pt x="7" y="2"/>
                      <a:pt x="7" y="1"/>
                    </a:cubicBezTo>
                    <a:cubicBezTo>
                      <a:pt x="7" y="1"/>
                      <a:pt x="7" y="1"/>
                      <a:pt x="7" y="1"/>
                    </a:cubicBezTo>
                    <a:cubicBezTo>
                      <a:pt x="7" y="1"/>
                      <a:pt x="7" y="1"/>
                      <a:pt x="7" y="1"/>
                    </a:cubicBezTo>
                    <a:cubicBezTo>
                      <a:pt x="7" y="1"/>
                      <a:pt x="8" y="1"/>
                      <a:pt x="8" y="1"/>
                    </a:cubicBezTo>
                    <a:cubicBezTo>
                      <a:pt x="8" y="1"/>
                      <a:pt x="8" y="1"/>
                      <a:pt x="8" y="1"/>
                    </a:cubicBezTo>
                    <a:cubicBezTo>
                      <a:pt x="8" y="1"/>
                      <a:pt x="8" y="0"/>
                      <a:pt x="8" y="0"/>
                    </a:cubicBezTo>
                    <a:cubicBezTo>
                      <a:pt x="8" y="0"/>
                      <a:pt x="7" y="1"/>
                      <a:pt x="7" y="1"/>
                    </a:cubicBezTo>
                    <a:cubicBezTo>
                      <a:pt x="7" y="1"/>
                      <a:pt x="7" y="1"/>
                      <a:pt x="7" y="1"/>
                    </a:cubicBezTo>
                    <a:cubicBezTo>
                      <a:pt x="7" y="1"/>
                      <a:pt x="7" y="1"/>
                      <a:pt x="7" y="1"/>
                    </a:cubicBezTo>
                    <a:cubicBezTo>
                      <a:pt x="7" y="1"/>
                      <a:pt x="7" y="1"/>
                      <a:pt x="7" y="1"/>
                    </a:cubicBezTo>
                    <a:cubicBezTo>
                      <a:pt x="7" y="1"/>
                      <a:pt x="7" y="1"/>
                      <a:pt x="7" y="1"/>
                    </a:cubicBezTo>
                    <a:cubicBezTo>
                      <a:pt x="7" y="1"/>
                      <a:pt x="7" y="0"/>
                      <a:pt x="7" y="0"/>
                    </a:cubicBezTo>
                    <a:cubicBezTo>
                      <a:pt x="7" y="0"/>
                      <a:pt x="6" y="0"/>
                      <a:pt x="6" y="0"/>
                    </a:cubicBezTo>
                    <a:cubicBezTo>
                      <a:pt x="6" y="0"/>
                      <a:pt x="6" y="0"/>
                      <a:pt x="6" y="0"/>
                    </a:cubicBezTo>
                    <a:cubicBezTo>
                      <a:pt x="6" y="0"/>
                      <a:pt x="6" y="1"/>
                      <a:pt x="6" y="1"/>
                    </a:cubicBezTo>
                    <a:cubicBezTo>
                      <a:pt x="5" y="1"/>
                      <a:pt x="5" y="1"/>
                      <a:pt x="5" y="1"/>
                    </a:cubicBezTo>
                    <a:cubicBezTo>
                      <a:pt x="5" y="1"/>
                      <a:pt x="5" y="1"/>
                      <a:pt x="5" y="1"/>
                    </a:cubicBezTo>
                    <a:cubicBezTo>
                      <a:pt x="5" y="1"/>
                      <a:pt x="5" y="1"/>
                      <a:pt x="5" y="1"/>
                    </a:cubicBezTo>
                    <a:cubicBezTo>
                      <a:pt x="5" y="1"/>
                      <a:pt x="5" y="1"/>
                      <a:pt x="4" y="1"/>
                    </a:cubicBezTo>
                    <a:cubicBezTo>
                      <a:pt x="4" y="1"/>
                      <a:pt x="4" y="1"/>
                      <a:pt x="4" y="1"/>
                    </a:cubicBezTo>
                    <a:cubicBezTo>
                      <a:pt x="4" y="1"/>
                      <a:pt x="4" y="1"/>
                      <a:pt x="3" y="1"/>
                    </a:cubicBezTo>
                    <a:cubicBezTo>
                      <a:pt x="3" y="1"/>
                      <a:pt x="3" y="1"/>
                      <a:pt x="3" y="1"/>
                    </a:cubicBezTo>
                    <a:cubicBezTo>
                      <a:pt x="3" y="1"/>
                      <a:pt x="3" y="1"/>
                      <a:pt x="2" y="1"/>
                    </a:cubicBezTo>
                    <a:cubicBezTo>
                      <a:pt x="2" y="1"/>
                      <a:pt x="1" y="1"/>
                      <a:pt x="1" y="1"/>
                    </a:cubicBezTo>
                    <a:cubicBezTo>
                      <a:pt x="1" y="1"/>
                      <a:pt x="1" y="1"/>
                      <a:pt x="1" y="1"/>
                    </a:cubicBezTo>
                    <a:cubicBezTo>
                      <a:pt x="1"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19" name="Google Shape;519;p6"/>
              <p:cNvSpPr/>
              <p:nvPr/>
            </p:nvSpPr>
            <p:spPr>
              <a:xfrm>
                <a:off x="4411266" y="2253854"/>
                <a:ext cx="9525" cy="5954"/>
              </a:xfrm>
              <a:custGeom>
                <a:rect b="b" l="l" r="r" t="t"/>
                <a:pathLst>
                  <a:path extrusionOk="0" h="2" w="3">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2"/>
                      <a:pt x="2" y="2"/>
                      <a:pt x="2" y="2"/>
                    </a:cubicBezTo>
                    <a:cubicBezTo>
                      <a:pt x="2" y="2"/>
                      <a:pt x="2" y="2"/>
                      <a:pt x="2" y="2"/>
                    </a:cubicBezTo>
                    <a:cubicBezTo>
                      <a:pt x="2" y="2"/>
                      <a:pt x="2" y="2"/>
                      <a:pt x="2" y="2"/>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1"/>
                      <a:pt x="2" y="1"/>
                    </a:cubicBezTo>
                    <a:cubicBezTo>
                      <a:pt x="2" y="0"/>
                      <a:pt x="1" y="0"/>
                      <a:pt x="1" y="0"/>
                    </a:cubicBezTo>
                    <a:cubicBezTo>
                      <a:pt x="1" y="0"/>
                      <a:pt x="1" y="0"/>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0" name="Google Shape;520;p6"/>
              <p:cNvSpPr/>
              <p:nvPr/>
            </p:nvSpPr>
            <p:spPr>
              <a:xfrm>
                <a:off x="4417220" y="2250282"/>
                <a:ext cx="8335" cy="5954"/>
              </a:xfrm>
              <a:custGeom>
                <a:rect b="b" l="l" r="r" t="t"/>
                <a:pathLst>
                  <a:path extrusionOk="0" h="2" w="3">
                    <a:moveTo>
                      <a:pt x="0" y="1"/>
                    </a:move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2"/>
                      <a:pt x="2" y="2"/>
                      <a:pt x="2" y="2"/>
                    </a:cubicBezTo>
                    <a:cubicBezTo>
                      <a:pt x="2" y="2"/>
                      <a:pt x="2" y="2"/>
                      <a:pt x="2" y="2"/>
                    </a:cubicBezTo>
                    <a:cubicBezTo>
                      <a:pt x="2" y="2"/>
                      <a:pt x="2" y="2"/>
                      <a:pt x="2" y="2"/>
                    </a:cubicBezTo>
                    <a:cubicBezTo>
                      <a:pt x="3" y="2"/>
                      <a:pt x="3" y="1"/>
                      <a:pt x="3" y="1"/>
                    </a:cubicBezTo>
                    <a:cubicBezTo>
                      <a:pt x="3" y="1"/>
                      <a:pt x="3" y="0"/>
                      <a:pt x="2" y="0"/>
                    </a:cubicBezTo>
                    <a:cubicBezTo>
                      <a:pt x="2" y="0"/>
                      <a:pt x="2" y="0"/>
                      <a:pt x="2" y="0"/>
                    </a:cubicBezTo>
                    <a:cubicBezTo>
                      <a:pt x="2" y="0"/>
                      <a:pt x="2" y="0"/>
                      <a:pt x="2" y="1"/>
                    </a:cubicBezTo>
                    <a:cubicBezTo>
                      <a:pt x="2" y="1"/>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1" name="Google Shape;521;p6"/>
              <p:cNvSpPr/>
              <p:nvPr/>
            </p:nvSpPr>
            <p:spPr>
              <a:xfrm>
                <a:off x="4408885" y="2287192"/>
                <a:ext cx="51197" cy="67866"/>
              </a:xfrm>
              <a:custGeom>
                <a:rect b="b" l="l" r="r" t="t"/>
                <a:pathLst>
                  <a:path extrusionOk="0" h="24" w="18">
                    <a:moveTo>
                      <a:pt x="18" y="9"/>
                    </a:moveTo>
                    <a:cubicBezTo>
                      <a:pt x="18" y="9"/>
                      <a:pt x="18" y="9"/>
                      <a:pt x="18" y="9"/>
                    </a:cubicBezTo>
                    <a:cubicBezTo>
                      <a:pt x="18" y="9"/>
                      <a:pt x="18" y="9"/>
                      <a:pt x="18" y="9"/>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7" y="10"/>
                    </a:cubicBezTo>
                    <a:cubicBezTo>
                      <a:pt x="17" y="10"/>
                      <a:pt x="17" y="10"/>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10"/>
                      <a:pt x="16" y="10"/>
                    </a:cubicBezTo>
                    <a:cubicBezTo>
                      <a:pt x="16" y="10"/>
                      <a:pt x="16" y="9"/>
                      <a:pt x="16" y="9"/>
                    </a:cubicBezTo>
                    <a:cubicBezTo>
                      <a:pt x="15" y="9"/>
                      <a:pt x="15" y="9"/>
                      <a:pt x="15" y="9"/>
                    </a:cubicBezTo>
                    <a:cubicBezTo>
                      <a:pt x="15" y="9"/>
                      <a:pt x="15"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7" y="9"/>
                      <a:pt x="17" y="9"/>
                      <a:pt x="17" y="9"/>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8"/>
                    </a:cubicBezTo>
                    <a:cubicBezTo>
                      <a:pt x="18" y="8"/>
                      <a:pt x="18" y="8"/>
                      <a:pt x="18" y="8"/>
                    </a:cubicBezTo>
                    <a:cubicBezTo>
                      <a:pt x="18" y="8"/>
                      <a:pt x="18" y="8"/>
                      <a:pt x="18" y="8"/>
                    </a:cubicBezTo>
                    <a:cubicBezTo>
                      <a:pt x="18" y="8"/>
                      <a:pt x="18" y="8"/>
                      <a:pt x="18" y="8"/>
                    </a:cubicBezTo>
                    <a:cubicBezTo>
                      <a:pt x="18" y="8"/>
                      <a:pt x="18" y="8"/>
                      <a:pt x="18" y="8"/>
                    </a:cubicBezTo>
                    <a:cubicBezTo>
                      <a:pt x="18" y="8"/>
                      <a:pt x="18" y="8"/>
                      <a:pt x="18" y="8"/>
                    </a:cubicBezTo>
                    <a:cubicBezTo>
                      <a:pt x="17" y="8"/>
                      <a:pt x="17" y="8"/>
                      <a:pt x="17" y="8"/>
                    </a:cubicBezTo>
                    <a:cubicBezTo>
                      <a:pt x="17" y="8"/>
                      <a:pt x="17" y="8"/>
                      <a:pt x="17" y="8"/>
                    </a:cubicBezTo>
                    <a:cubicBezTo>
                      <a:pt x="17" y="8"/>
                      <a:pt x="17" y="8"/>
                      <a:pt x="17" y="8"/>
                    </a:cubicBezTo>
                    <a:cubicBezTo>
                      <a:pt x="17" y="8"/>
                      <a:pt x="17" y="8"/>
                      <a:pt x="17" y="9"/>
                    </a:cubicBezTo>
                    <a:cubicBezTo>
                      <a:pt x="17" y="9"/>
                      <a:pt x="17" y="9"/>
                      <a:pt x="17" y="9"/>
                    </a:cubicBezTo>
                    <a:cubicBezTo>
                      <a:pt x="17" y="9"/>
                      <a:pt x="17" y="9"/>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8"/>
                    </a:cubicBezTo>
                    <a:cubicBezTo>
                      <a:pt x="17" y="8"/>
                      <a:pt x="18" y="8"/>
                      <a:pt x="18" y="8"/>
                    </a:cubicBezTo>
                    <a:cubicBezTo>
                      <a:pt x="18" y="8"/>
                      <a:pt x="18" y="8"/>
                      <a:pt x="17" y="8"/>
                    </a:cubicBezTo>
                    <a:cubicBezTo>
                      <a:pt x="17" y="8"/>
                      <a:pt x="17" y="8"/>
                      <a:pt x="17" y="8"/>
                    </a:cubicBezTo>
                    <a:cubicBezTo>
                      <a:pt x="17" y="8"/>
                      <a:pt x="17" y="8"/>
                      <a:pt x="17" y="8"/>
                    </a:cubicBezTo>
                    <a:cubicBezTo>
                      <a:pt x="17" y="8"/>
                      <a:pt x="17" y="8"/>
                      <a:pt x="16" y="8"/>
                    </a:cubicBezTo>
                    <a:cubicBezTo>
                      <a:pt x="16" y="8"/>
                      <a:pt x="16" y="8"/>
                      <a:pt x="16" y="8"/>
                    </a:cubicBezTo>
                    <a:cubicBezTo>
                      <a:pt x="16" y="8"/>
                      <a:pt x="16" y="8"/>
                      <a:pt x="16" y="8"/>
                    </a:cubicBezTo>
                    <a:cubicBezTo>
                      <a:pt x="16" y="8"/>
                      <a:pt x="16" y="9"/>
                      <a:pt x="16" y="9"/>
                    </a:cubicBezTo>
                    <a:cubicBezTo>
                      <a:pt x="16" y="9"/>
                      <a:pt x="16"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6" y="9"/>
                      <a:pt x="16" y="8"/>
                    </a:cubicBezTo>
                    <a:cubicBezTo>
                      <a:pt x="16" y="8"/>
                      <a:pt x="16" y="8"/>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5" y="8"/>
                      <a:pt x="15" y="8"/>
                    </a:cubicBezTo>
                    <a:cubicBezTo>
                      <a:pt x="15"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8"/>
                      <a:pt x="17" y="8"/>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8"/>
                    </a:cubicBezTo>
                    <a:cubicBezTo>
                      <a:pt x="17"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6" y="7"/>
                      <a:pt x="17" y="7"/>
                      <a:pt x="17" y="7"/>
                    </a:cubicBezTo>
                    <a:cubicBezTo>
                      <a:pt x="17" y="7"/>
                      <a:pt x="17" y="7"/>
                      <a:pt x="17" y="7"/>
                    </a:cubicBezTo>
                    <a:cubicBezTo>
                      <a:pt x="17" y="7"/>
                      <a:pt x="17" y="7"/>
                      <a:pt x="17" y="7"/>
                    </a:cubicBezTo>
                    <a:cubicBezTo>
                      <a:pt x="17" y="7"/>
                      <a:pt x="17" y="7"/>
                      <a:pt x="17" y="7"/>
                    </a:cubicBezTo>
                    <a:cubicBezTo>
                      <a:pt x="17" y="6"/>
                      <a:pt x="17" y="6"/>
                      <a:pt x="17" y="6"/>
                    </a:cubicBezTo>
                    <a:cubicBezTo>
                      <a:pt x="17" y="6"/>
                      <a:pt x="17" y="6"/>
                      <a:pt x="17" y="6"/>
                    </a:cubicBezTo>
                    <a:cubicBezTo>
                      <a:pt x="17" y="6"/>
                      <a:pt x="17" y="6"/>
                      <a:pt x="16" y="6"/>
                    </a:cubicBezTo>
                    <a:cubicBezTo>
                      <a:pt x="16" y="6"/>
                      <a:pt x="16" y="6"/>
                      <a:pt x="16" y="6"/>
                    </a:cubicBezTo>
                    <a:cubicBezTo>
                      <a:pt x="16" y="7"/>
                      <a:pt x="16" y="7"/>
                      <a:pt x="16" y="7"/>
                    </a:cubicBezTo>
                    <a:cubicBezTo>
                      <a:pt x="16" y="7"/>
                      <a:pt x="16" y="7"/>
                      <a:pt x="16" y="7"/>
                    </a:cubicBezTo>
                    <a:cubicBezTo>
                      <a:pt x="16" y="7"/>
                      <a:pt x="16" y="7"/>
                      <a:pt x="15" y="7"/>
                    </a:cubicBezTo>
                    <a:cubicBezTo>
                      <a:pt x="15" y="7"/>
                      <a:pt x="15" y="7"/>
                      <a:pt x="15" y="7"/>
                    </a:cubicBezTo>
                    <a:cubicBezTo>
                      <a:pt x="15" y="7"/>
                      <a:pt x="15" y="7"/>
                      <a:pt x="15" y="7"/>
                    </a:cubicBezTo>
                    <a:cubicBezTo>
                      <a:pt x="15" y="7"/>
                      <a:pt x="15" y="7"/>
                      <a:pt x="15" y="7"/>
                    </a:cubicBezTo>
                    <a:cubicBezTo>
                      <a:pt x="15" y="7"/>
                      <a:pt x="15" y="7"/>
                      <a:pt x="15" y="7"/>
                    </a:cubicBezTo>
                    <a:cubicBezTo>
                      <a:pt x="15" y="7"/>
                      <a:pt x="16" y="7"/>
                      <a:pt x="16" y="6"/>
                    </a:cubicBezTo>
                    <a:cubicBezTo>
                      <a:pt x="16" y="6"/>
                      <a:pt x="16" y="6"/>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6" y="6"/>
                      <a:pt x="16" y="6"/>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5" y="5"/>
                      <a:pt x="15" y="5"/>
                    </a:cubicBezTo>
                    <a:cubicBezTo>
                      <a:pt x="15" y="5"/>
                      <a:pt x="15" y="5"/>
                      <a:pt x="15" y="5"/>
                    </a:cubicBezTo>
                    <a:cubicBezTo>
                      <a:pt x="15" y="5"/>
                      <a:pt x="15" y="5"/>
                      <a:pt x="15" y="5"/>
                    </a:cubicBezTo>
                    <a:cubicBezTo>
                      <a:pt x="15" y="5"/>
                      <a:pt x="15" y="6"/>
                      <a:pt x="15" y="6"/>
                    </a:cubicBezTo>
                    <a:cubicBezTo>
                      <a:pt x="15" y="6"/>
                      <a:pt x="15" y="6"/>
                      <a:pt x="15" y="6"/>
                    </a:cubicBezTo>
                    <a:cubicBezTo>
                      <a:pt x="15" y="5"/>
                      <a:pt x="15" y="5"/>
                      <a:pt x="15" y="5"/>
                    </a:cubicBezTo>
                    <a:cubicBezTo>
                      <a:pt x="15" y="5"/>
                      <a:pt x="15" y="5"/>
                      <a:pt x="15" y="5"/>
                    </a:cubicBezTo>
                    <a:cubicBezTo>
                      <a:pt x="16" y="5"/>
                      <a:pt x="16" y="5"/>
                      <a:pt x="16" y="5"/>
                    </a:cubicBezTo>
                    <a:cubicBezTo>
                      <a:pt x="16" y="5"/>
                      <a:pt x="16" y="5"/>
                      <a:pt x="16" y="5"/>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3"/>
                      <a:pt x="15" y="3"/>
                      <a:pt x="15" y="3"/>
                    </a:cubicBezTo>
                    <a:cubicBezTo>
                      <a:pt x="15" y="3"/>
                      <a:pt x="15" y="3"/>
                      <a:pt x="15" y="3"/>
                    </a:cubicBezTo>
                    <a:cubicBezTo>
                      <a:pt x="15" y="3"/>
                      <a:pt x="15" y="3"/>
                      <a:pt x="15" y="3"/>
                    </a:cubicBezTo>
                    <a:cubicBezTo>
                      <a:pt x="14" y="3"/>
                      <a:pt x="14" y="3"/>
                      <a:pt x="14" y="3"/>
                    </a:cubicBezTo>
                    <a:cubicBezTo>
                      <a:pt x="14" y="3"/>
                      <a:pt x="14" y="3"/>
                      <a:pt x="14" y="4"/>
                    </a:cubicBezTo>
                    <a:cubicBezTo>
                      <a:pt x="14" y="4"/>
                      <a:pt x="14" y="4"/>
                      <a:pt x="14" y="4"/>
                    </a:cubicBezTo>
                    <a:cubicBezTo>
                      <a:pt x="14" y="4"/>
                      <a:pt x="14" y="4"/>
                      <a:pt x="14" y="4"/>
                    </a:cubicBezTo>
                    <a:cubicBezTo>
                      <a:pt x="14" y="4"/>
                      <a:pt x="14" y="4"/>
                      <a:pt x="14" y="5"/>
                    </a:cubicBezTo>
                    <a:cubicBezTo>
                      <a:pt x="14" y="5"/>
                      <a:pt x="14" y="5"/>
                      <a:pt x="14" y="5"/>
                    </a:cubicBezTo>
                    <a:cubicBezTo>
                      <a:pt x="14" y="5"/>
                      <a:pt x="14" y="5"/>
                      <a:pt x="14" y="4"/>
                    </a:cubicBezTo>
                    <a:cubicBezTo>
                      <a:pt x="14" y="4"/>
                      <a:pt x="14" y="4"/>
                      <a:pt x="14" y="4"/>
                    </a:cubicBezTo>
                    <a:cubicBezTo>
                      <a:pt x="14" y="4"/>
                      <a:pt x="14" y="4"/>
                      <a:pt x="14" y="4"/>
                    </a:cubicBezTo>
                    <a:cubicBezTo>
                      <a:pt x="14" y="4"/>
                      <a:pt x="13" y="4"/>
                      <a:pt x="13" y="4"/>
                    </a:cubicBezTo>
                    <a:cubicBezTo>
                      <a:pt x="13" y="5"/>
                      <a:pt x="13" y="5"/>
                      <a:pt x="13" y="5"/>
                    </a:cubicBezTo>
                    <a:cubicBezTo>
                      <a:pt x="13" y="5"/>
                      <a:pt x="13" y="5"/>
                      <a:pt x="13" y="5"/>
                    </a:cubicBezTo>
                    <a:cubicBezTo>
                      <a:pt x="13" y="5"/>
                      <a:pt x="13" y="5"/>
                      <a:pt x="13" y="5"/>
                    </a:cubicBezTo>
                    <a:cubicBezTo>
                      <a:pt x="13" y="5"/>
                      <a:pt x="13" y="5"/>
                      <a:pt x="13" y="5"/>
                    </a:cubicBezTo>
                    <a:cubicBezTo>
                      <a:pt x="13" y="5"/>
                      <a:pt x="13" y="5"/>
                      <a:pt x="13" y="5"/>
                    </a:cubicBezTo>
                    <a:cubicBezTo>
                      <a:pt x="13" y="5"/>
                      <a:pt x="13" y="5"/>
                      <a:pt x="13" y="5"/>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3" y="4"/>
                    </a:cubicBezTo>
                    <a:cubicBezTo>
                      <a:pt x="13" y="4"/>
                      <a:pt x="13" y="4"/>
                      <a:pt x="12" y="4"/>
                    </a:cubicBezTo>
                    <a:cubicBezTo>
                      <a:pt x="12" y="4"/>
                      <a:pt x="12" y="4"/>
                      <a:pt x="12" y="4"/>
                    </a:cubicBezTo>
                    <a:cubicBezTo>
                      <a:pt x="12" y="4"/>
                      <a:pt x="12" y="4"/>
                      <a:pt x="12" y="4"/>
                    </a:cubicBezTo>
                    <a:cubicBezTo>
                      <a:pt x="12" y="4"/>
                      <a:pt x="12" y="4"/>
                      <a:pt x="12" y="4"/>
                    </a:cubicBezTo>
                    <a:cubicBezTo>
                      <a:pt x="12" y="4"/>
                      <a:pt x="12" y="4"/>
                      <a:pt x="12" y="4"/>
                    </a:cubicBezTo>
                    <a:cubicBezTo>
                      <a:pt x="11" y="4"/>
                      <a:pt x="11" y="5"/>
                      <a:pt x="11" y="5"/>
                    </a:cubicBezTo>
                    <a:cubicBezTo>
                      <a:pt x="11" y="5"/>
                      <a:pt x="11" y="5"/>
                      <a:pt x="11" y="5"/>
                    </a:cubicBezTo>
                    <a:cubicBezTo>
                      <a:pt x="11" y="5"/>
                      <a:pt x="11" y="5"/>
                      <a:pt x="11" y="5"/>
                    </a:cubicBezTo>
                    <a:cubicBezTo>
                      <a:pt x="11" y="5"/>
                      <a:pt x="11" y="5"/>
                      <a:pt x="11" y="5"/>
                    </a:cubicBezTo>
                    <a:cubicBezTo>
                      <a:pt x="11" y="5"/>
                      <a:pt x="11" y="5"/>
                      <a:pt x="11" y="4"/>
                    </a:cubicBezTo>
                    <a:cubicBezTo>
                      <a:pt x="11" y="4"/>
                      <a:pt x="11" y="4"/>
                      <a:pt x="11" y="4"/>
                    </a:cubicBezTo>
                    <a:cubicBezTo>
                      <a:pt x="11" y="4"/>
                      <a:pt x="11" y="4"/>
                      <a:pt x="11" y="4"/>
                    </a:cubicBezTo>
                    <a:cubicBezTo>
                      <a:pt x="11" y="4"/>
                      <a:pt x="11" y="4"/>
                      <a:pt x="11" y="4"/>
                    </a:cubicBezTo>
                    <a:cubicBezTo>
                      <a:pt x="11" y="4"/>
                      <a:pt x="11"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3"/>
                      <a:pt x="13" y="3"/>
                      <a:pt x="13" y="3"/>
                    </a:cubicBezTo>
                    <a:cubicBezTo>
                      <a:pt x="13" y="3"/>
                      <a:pt x="13" y="3"/>
                      <a:pt x="13" y="3"/>
                    </a:cubicBezTo>
                    <a:cubicBezTo>
                      <a:pt x="13" y="2"/>
                      <a:pt x="13" y="2"/>
                      <a:pt x="14" y="2"/>
                    </a:cubicBezTo>
                    <a:cubicBezTo>
                      <a:pt x="14" y="2"/>
                      <a:pt x="14" y="2"/>
                      <a:pt x="14" y="2"/>
                    </a:cubicBezTo>
                    <a:cubicBezTo>
                      <a:pt x="14" y="2"/>
                      <a:pt x="14" y="2"/>
                      <a:pt x="14" y="2"/>
                    </a:cubicBezTo>
                    <a:cubicBezTo>
                      <a:pt x="14" y="2"/>
                      <a:pt x="14" y="2"/>
                      <a:pt x="14" y="1"/>
                    </a:cubicBezTo>
                    <a:cubicBezTo>
                      <a:pt x="14" y="1"/>
                      <a:pt x="14" y="1"/>
                      <a:pt x="14" y="1"/>
                    </a:cubicBezTo>
                    <a:cubicBezTo>
                      <a:pt x="14" y="1"/>
                      <a:pt x="14" y="1"/>
                      <a:pt x="13" y="1"/>
                    </a:cubicBezTo>
                    <a:cubicBezTo>
                      <a:pt x="13" y="1"/>
                      <a:pt x="13" y="1"/>
                      <a:pt x="13" y="1"/>
                    </a:cubicBezTo>
                    <a:cubicBezTo>
                      <a:pt x="13" y="1"/>
                      <a:pt x="13" y="1"/>
                      <a:pt x="13" y="1"/>
                    </a:cubicBezTo>
                    <a:cubicBezTo>
                      <a:pt x="13" y="1"/>
                      <a:pt x="13" y="1"/>
                      <a:pt x="13" y="1"/>
                    </a:cubicBezTo>
                    <a:cubicBezTo>
                      <a:pt x="13" y="1"/>
                      <a:pt x="13" y="1"/>
                      <a:pt x="13" y="1"/>
                    </a:cubicBezTo>
                    <a:cubicBezTo>
                      <a:pt x="13" y="1"/>
                      <a:pt x="13"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2" y="1"/>
                    </a:cubicBezTo>
                    <a:cubicBezTo>
                      <a:pt x="12" y="1"/>
                      <a:pt x="12"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1"/>
                    </a:cubicBezTo>
                    <a:cubicBezTo>
                      <a:pt x="11" y="1"/>
                      <a:pt x="11" y="1"/>
                      <a:pt x="11" y="2"/>
                    </a:cubicBezTo>
                    <a:cubicBezTo>
                      <a:pt x="11" y="2"/>
                      <a:pt x="11" y="2"/>
                      <a:pt x="11" y="2"/>
                    </a:cubicBezTo>
                    <a:cubicBezTo>
                      <a:pt x="11" y="2"/>
                      <a:pt x="11" y="2"/>
                      <a:pt x="11" y="2"/>
                    </a:cubicBezTo>
                    <a:cubicBezTo>
                      <a:pt x="11" y="2"/>
                      <a:pt x="11" y="2"/>
                      <a:pt x="11" y="2"/>
                    </a:cubicBezTo>
                    <a:cubicBezTo>
                      <a:pt x="11" y="2"/>
                      <a:pt x="11" y="2"/>
                      <a:pt x="11"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2"/>
                    </a:cubicBezTo>
                    <a:cubicBezTo>
                      <a:pt x="9" y="2"/>
                      <a:pt x="9" y="3"/>
                      <a:pt x="9" y="3"/>
                    </a:cubicBezTo>
                    <a:cubicBezTo>
                      <a:pt x="9" y="3"/>
                      <a:pt x="9" y="3"/>
                      <a:pt x="9" y="3"/>
                    </a:cubicBezTo>
                    <a:cubicBezTo>
                      <a:pt x="9" y="3"/>
                      <a:pt x="9" y="3"/>
                      <a:pt x="9" y="3"/>
                    </a:cubicBezTo>
                    <a:cubicBezTo>
                      <a:pt x="9" y="3"/>
                      <a:pt x="9" y="3"/>
                      <a:pt x="9" y="3"/>
                    </a:cubicBezTo>
                    <a:cubicBezTo>
                      <a:pt x="9" y="3"/>
                      <a:pt x="9" y="3"/>
                      <a:pt x="9" y="3"/>
                    </a:cubicBezTo>
                    <a:cubicBezTo>
                      <a:pt x="9" y="3"/>
                      <a:pt x="9" y="3"/>
                      <a:pt x="9" y="4"/>
                    </a:cubicBezTo>
                    <a:cubicBezTo>
                      <a:pt x="9" y="4"/>
                      <a:pt x="9" y="4"/>
                      <a:pt x="9" y="4"/>
                    </a:cubicBezTo>
                    <a:cubicBezTo>
                      <a:pt x="9" y="4"/>
                      <a:pt x="9" y="4"/>
                      <a:pt x="9" y="4"/>
                    </a:cubicBezTo>
                    <a:cubicBezTo>
                      <a:pt x="9" y="4"/>
                      <a:pt x="9" y="4"/>
                      <a:pt x="9" y="4"/>
                    </a:cubicBezTo>
                    <a:cubicBezTo>
                      <a:pt x="9" y="4"/>
                      <a:pt x="9" y="4"/>
                      <a:pt x="9" y="4"/>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7" y="3"/>
                      <a:pt x="7" y="4"/>
                      <a:pt x="7" y="4"/>
                    </a:cubicBezTo>
                    <a:cubicBezTo>
                      <a:pt x="7" y="4"/>
                      <a:pt x="7" y="4"/>
                      <a:pt x="7" y="4"/>
                    </a:cubicBezTo>
                    <a:cubicBezTo>
                      <a:pt x="7" y="4"/>
                      <a:pt x="7" y="4"/>
                      <a:pt x="7" y="4"/>
                    </a:cubicBezTo>
                    <a:cubicBezTo>
                      <a:pt x="7" y="4"/>
                      <a:pt x="7" y="4"/>
                      <a:pt x="7" y="5"/>
                    </a:cubicBezTo>
                    <a:cubicBezTo>
                      <a:pt x="7" y="5"/>
                      <a:pt x="7" y="5"/>
                      <a:pt x="7" y="5"/>
                    </a:cubicBezTo>
                    <a:cubicBezTo>
                      <a:pt x="7" y="5"/>
                      <a:pt x="7" y="5"/>
                      <a:pt x="7" y="5"/>
                    </a:cubicBezTo>
                    <a:cubicBezTo>
                      <a:pt x="7" y="5"/>
                      <a:pt x="7" y="5"/>
                      <a:pt x="7" y="5"/>
                    </a:cubicBezTo>
                    <a:cubicBezTo>
                      <a:pt x="7" y="5"/>
                      <a:pt x="7" y="5"/>
                      <a:pt x="7" y="5"/>
                    </a:cubicBezTo>
                    <a:cubicBezTo>
                      <a:pt x="6" y="5"/>
                      <a:pt x="6" y="5"/>
                      <a:pt x="6" y="5"/>
                    </a:cubicBezTo>
                    <a:cubicBezTo>
                      <a:pt x="6" y="5"/>
                      <a:pt x="6" y="5"/>
                      <a:pt x="6" y="5"/>
                    </a:cubicBezTo>
                    <a:cubicBezTo>
                      <a:pt x="6" y="5"/>
                      <a:pt x="6" y="5"/>
                      <a:pt x="6" y="5"/>
                    </a:cubicBezTo>
                    <a:cubicBezTo>
                      <a:pt x="6" y="5"/>
                      <a:pt x="6" y="5"/>
                      <a:pt x="6" y="5"/>
                    </a:cubicBezTo>
                    <a:cubicBezTo>
                      <a:pt x="6"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4"/>
                      <a:pt x="7" y="4"/>
                      <a:pt x="7" y="4"/>
                    </a:cubicBezTo>
                    <a:cubicBezTo>
                      <a:pt x="7" y="4"/>
                      <a:pt x="7" y="4"/>
                      <a:pt x="7" y="3"/>
                    </a:cubicBezTo>
                    <a:cubicBezTo>
                      <a:pt x="7" y="3"/>
                      <a:pt x="7" y="3"/>
                      <a:pt x="7" y="3"/>
                    </a:cubicBezTo>
                    <a:cubicBezTo>
                      <a:pt x="7" y="3"/>
                      <a:pt x="7" y="3"/>
                      <a:pt x="7" y="3"/>
                    </a:cubicBezTo>
                    <a:cubicBezTo>
                      <a:pt x="7" y="3"/>
                      <a:pt x="7" y="3"/>
                      <a:pt x="8" y="3"/>
                    </a:cubicBezTo>
                    <a:cubicBezTo>
                      <a:pt x="8" y="3"/>
                      <a:pt x="8" y="3"/>
                      <a:pt x="8" y="3"/>
                    </a:cubicBezTo>
                    <a:cubicBezTo>
                      <a:pt x="8" y="3"/>
                      <a:pt x="8" y="3"/>
                      <a:pt x="8" y="3"/>
                    </a:cubicBezTo>
                    <a:cubicBezTo>
                      <a:pt x="8" y="2"/>
                      <a:pt x="8" y="2"/>
                      <a:pt x="8" y="2"/>
                    </a:cubicBezTo>
                    <a:cubicBezTo>
                      <a:pt x="8" y="2"/>
                      <a:pt x="8" y="2"/>
                      <a:pt x="8" y="2"/>
                    </a:cubicBezTo>
                    <a:cubicBezTo>
                      <a:pt x="8" y="2"/>
                      <a:pt x="8" y="2"/>
                      <a:pt x="8" y="2"/>
                    </a:cubicBezTo>
                    <a:cubicBezTo>
                      <a:pt x="8" y="2"/>
                      <a:pt x="8" y="2"/>
                      <a:pt x="9" y="2"/>
                    </a:cubicBezTo>
                    <a:cubicBezTo>
                      <a:pt x="9" y="2"/>
                      <a:pt x="9" y="2"/>
                      <a:pt x="9" y="1"/>
                    </a:cubicBezTo>
                    <a:cubicBezTo>
                      <a:pt x="9" y="1"/>
                      <a:pt x="9" y="1"/>
                      <a:pt x="9" y="1"/>
                    </a:cubicBezTo>
                    <a:cubicBezTo>
                      <a:pt x="10" y="1"/>
                      <a:pt x="10" y="1"/>
                      <a:pt x="10"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1" y="1"/>
                      <a:pt x="11" y="1"/>
                      <a:pt x="12" y="1"/>
                    </a:cubicBezTo>
                    <a:cubicBezTo>
                      <a:pt x="12" y="1"/>
                      <a:pt x="12" y="1"/>
                      <a:pt x="12" y="1"/>
                    </a:cubicBezTo>
                    <a:cubicBezTo>
                      <a:pt x="12" y="0"/>
                      <a:pt x="11" y="0"/>
                      <a:pt x="11" y="0"/>
                    </a:cubicBezTo>
                    <a:cubicBezTo>
                      <a:pt x="11" y="0"/>
                      <a:pt x="11" y="0"/>
                      <a:pt x="11" y="0"/>
                    </a:cubicBezTo>
                    <a:cubicBezTo>
                      <a:pt x="11" y="0"/>
                      <a:pt x="11" y="0"/>
                      <a:pt x="11" y="0"/>
                    </a:cubicBezTo>
                    <a:cubicBezTo>
                      <a:pt x="11" y="0"/>
                      <a:pt x="11" y="0"/>
                      <a:pt x="11" y="0"/>
                    </a:cubicBezTo>
                    <a:cubicBezTo>
                      <a:pt x="11" y="0"/>
                      <a:pt x="10" y="0"/>
                      <a:pt x="10" y="0"/>
                    </a:cubicBezTo>
                    <a:cubicBezTo>
                      <a:pt x="10" y="0"/>
                      <a:pt x="10" y="0"/>
                      <a:pt x="10" y="0"/>
                    </a:cubicBezTo>
                    <a:cubicBezTo>
                      <a:pt x="10" y="0"/>
                      <a:pt x="10" y="0"/>
                      <a:pt x="9" y="0"/>
                    </a:cubicBezTo>
                    <a:cubicBezTo>
                      <a:pt x="9" y="0"/>
                      <a:pt x="9" y="0"/>
                      <a:pt x="9" y="0"/>
                    </a:cubicBezTo>
                    <a:cubicBezTo>
                      <a:pt x="9" y="0"/>
                      <a:pt x="9" y="0"/>
                      <a:pt x="9" y="0"/>
                    </a:cubicBezTo>
                    <a:cubicBezTo>
                      <a:pt x="9" y="1"/>
                      <a:pt x="9"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8" y="1"/>
                      <a:pt x="8" y="1"/>
                    </a:cubicBezTo>
                    <a:cubicBezTo>
                      <a:pt x="8"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6" y="1"/>
                    </a:cubicBezTo>
                    <a:cubicBezTo>
                      <a:pt x="6" y="1"/>
                      <a:pt x="6" y="2"/>
                      <a:pt x="6" y="2"/>
                    </a:cubicBezTo>
                    <a:cubicBezTo>
                      <a:pt x="6" y="2"/>
                      <a:pt x="6" y="2"/>
                      <a:pt x="6" y="2"/>
                    </a:cubicBezTo>
                    <a:cubicBezTo>
                      <a:pt x="6" y="2"/>
                      <a:pt x="6" y="2"/>
                      <a:pt x="6" y="2"/>
                    </a:cubicBezTo>
                    <a:cubicBezTo>
                      <a:pt x="6" y="2"/>
                      <a:pt x="6" y="2"/>
                      <a:pt x="6" y="2"/>
                    </a:cubicBezTo>
                    <a:cubicBezTo>
                      <a:pt x="5" y="2"/>
                      <a:pt x="5" y="2"/>
                      <a:pt x="5" y="2"/>
                    </a:cubicBezTo>
                    <a:cubicBezTo>
                      <a:pt x="5" y="2"/>
                      <a:pt x="5" y="2"/>
                      <a:pt x="5" y="2"/>
                    </a:cubicBezTo>
                    <a:cubicBezTo>
                      <a:pt x="5" y="2"/>
                      <a:pt x="5" y="2"/>
                      <a:pt x="5" y="2"/>
                    </a:cubicBezTo>
                    <a:cubicBezTo>
                      <a:pt x="5" y="2"/>
                      <a:pt x="5" y="2"/>
                      <a:pt x="5" y="2"/>
                    </a:cubicBezTo>
                    <a:cubicBezTo>
                      <a:pt x="5" y="2"/>
                      <a:pt x="5" y="2"/>
                      <a:pt x="5" y="2"/>
                    </a:cubicBezTo>
                    <a:cubicBezTo>
                      <a:pt x="5" y="3"/>
                      <a:pt x="5"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4"/>
                    </a:cubicBezTo>
                    <a:cubicBezTo>
                      <a:pt x="4" y="4"/>
                      <a:pt x="4" y="4"/>
                      <a:pt x="4" y="4"/>
                    </a:cubicBezTo>
                    <a:cubicBezTo>
                      <a:pt x="4" y="4"/>
                      <a:pt x="4" y="4"/>
                      <a:pt x="4" y="4"/>
                    </a:cubicBezTo>
                    <a:cubicBezTo>
                      <a:pt x="3" y="4"/>
                      <a:pt x="3" y="4"/>
                      <a:pt x="3" y="4"/>
                    </a:cubicBezTo>
                    <a:cubicBezTo>
                      <a:pt x="3" y="4"/>
                      <a:pt x="3"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5"/>
                      <a:pt x="4" y="5"/>
                    </a:cubicBezTo>
                    <a:cubicBezTo>
                      <a:pt x="4" y="5"/>
                      <a:pt x="4" y="4"/>
                      <a:pt x="3" y="4"/>
                    </a:cubicBezTo>
                    <a:cubicBezTo>
                      <a:pt x="3" y="4"/>
                      <a:pt x="3" y="4"/>
                      <a:pt x="3" y="4"/>
                    </a:cubicBezTo>
                    <a:cubicBezTo>
                      <a:pt x="3" y="4"/>
                      <a:pt x="3" y="4"/>
                      <a:pt x="3" y="4"/>
                    </a:cubicBezTo>
                    <a:cubicBezTo>
                      <a:pt x="3" y="4"/>
                      <a:pt x="3" y="4"/>
                      <a:pt x="3" y="5"/>
                    </a:cubicBezTo>
                    <a:cubicBezTo>
                      <a:pt x="3" y="5"/>
                      <a:pt x="3" y="5"/>
                      <a:pt x="3" y="5"/>
                    </a:cubicBezTo>
                    <a:cubicBezTo>
                      <a:pt x="3" y="5"/>
                      <a:pt x="3" y="5"/>
                      <a:pt x="3" y="5"/>
                    </a:cubicBezTo>
                    <a:cubicBezTo>
                      <a:pt x="3" y="5"/>
                      <a:pt x="3" y="5"/>
                      <a:pt x="3" y="5"/>
                    </a:cubicBezTo>
                    <a:cubicBezTo>
                      <a:pt x="3" y="5"/>
                      <a:pt x="2" y="5"/>
                      <a:pt x="2" y="5"/>
                    </a:cubicBezTo>
                    <a:cubicBezTo>
                      <a:pt x="2" y="5"/>
                      <a:pt x="2" y="5"/>
                      <a:pt x="2" y="5"/>
                    </a:cubicBezTo>
                    <a:cubicBezTo>
                      <a:pt x="2" y="5"/>
                      <a:pt x="2" y="5"/>
                      <a:pt x="2" y="5"/>
                    </a:cubicBezTo>
                    <a:cubicBezTo>
                      <a:pt x="2" y="5"/>
                      <a:pt x="2" y="5"/>
                      <a:pt x="2" y="5"/>
                    </a:cubicBezTo>
                    <a:cubicBezTo>
                      <a:pt x="2" y="5"/>
                      <a:pt x="2" y="5"/>
                      <a:pt x="2" y="5"/>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4" y="7"/>
                    </a:cubicBezTo>
                    <a:cubicBezTo>
                      <a:pt x="4" y="7"/>
                      <a:pt x="4"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7"/>
                      <a:pt x="5" y="7"/>
                    </a:cubicBezTo>
                    <a:cubicBezTo>
                      <a:pt x="5" y="7"/>
                      <a:pt x="5" y="8"/>
                      <a:pt x="5" y="8"/>
                    </a:cubicBezTo>
                    <a:cubicBezTo>
                      <a:pt x="5" y="8"/>
                      <a:pt x="5" y="8"/>
                      <a:pt x="5" y="8"/>
                    </a:cubicBezTo>
                    <a:cubicBezTo>
                      <a:pt x="5" y="8"/>
                      <a:pt x="5" y="8"/>
                      <a:pt x="5"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6" y="8"/>
                      <a:pt x="6" y="8"/>
                    </a:cubicBezTo>
                    <a:cubicBezTo>
                      <a:pt x="6" y="8"/>
                      <a:pt x="7" y="8"/>
                      <a:pt x="7" y="8"/>
                    </a:cubicBezTo>
                    <a:cubicBezTo>
                      <a:pt x="7" y="8"/>
                      <a:pt x="7" y="8"/>
                      <a:pt x="7" y="8"/>
                    </a:cubicBezTo>
                    <a:cubicBezTo>
                      <a:pt x="7" y="8"/>
                      <a:pt x="7" y="8"/>
                      <a:pt x="7" y="8"/>
                    </a:cubicBezTo>
                    <a:cubicBezTo>
                      <a:pt x="7" y="8"/>
                      <a:pt x="7" y="8"/>
                      <a:pt x="7" y="8"/>
                    </a:cubicBezTo>
                    <a:cubicBezTo>
                      <a:pt x="7" y="8"/>
                      <a:pt x="7" y="8"/>
                      <a:pt x="7" y="8"/>
                    </a:cubicBezTo>
                    <a:cubicBezTo>
                      <a:pt x="7" y="8"/>
                      <a:pt x="6" y="7"/>
                      <a:pt x="6" y="7"/>
                    </a:cubicBezTo>
                    <a:cubicBezTo>
                      <a:pt x="6" y="7"/>
                      <a:pt x="6" y="7"/>
                      <a:pt x="6" y="7"/>
                    </a:cubicBezTo>
                    <a:cubicBezTo>
                      <a:pt x="7" y="7"/>
                      <a:pt x="7" y="7"/>
                      <a:pt x="7" y="7"/>
                    </a:cubicBezTo>
                    <a:cubicBezTo>
                      <a:pt x="7" y="7"/>
                      <a:pt x="7" y="7"/>
                      <a:pt x="7" y="7"/>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8"/>
                      <a:pt x="7" y="8"/>
                    </a:cubicBezTo>
                    <a:cubicBezTo>
                      <a:pt x="7" y="8"/>
                      <a:pt x="7" y="7"/>
                      <a:pt x="7" y="7"/>
                    </a:cubicBezTo>
                    <a:cubicBezTo>
                      <a:pt x="7" y="7"/>
                      <a:pt x="7" y="7"/>
                      <a:pt x="7" y="8"/>
                    </a:cubicBezTo>
                    <a:cubicBezTo>
                      <a:pt x="7" y="8"/>
                      <a:pt x="7" y="8"/>
                      <a:pt x="7"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8" y="8"/>
                      <a:pt x="8" y="8"/>
                    </a:cubicBezTo>
                    <a:cubicBezTo>
                      <a:pt x="8"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10" y="8"/>
                    </a:cubicBezTo>
                    <a:cubicBezTo>
                      <a:pt x="10" y="8"/>
                      <a:pt x="10" y="8"/>
                      <a:pt x="10" y="8"/>
                    </a:cubicBezTo>
                    <a:cubicBezTo>
                      <a:pt x="10" y="8"/>
                      <a:pt x="10" y="8"/>
                      <a:pt x="10" y="8"/>
                    </a:cubicBezTo>
                    <a:cubicBezTo>
                      <a:pt x="10" y="8"/>
                      <a:pt x="10" y="7"/>
                      <a:pt x="10"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7"/>
                    </a:cubicBezTo>
                    <a:cubicBezTo>
                      <a:pt x="9" y="7"/>
                      <a:pt x="9" y="7"/>
                      <a:pt x="9" y="7"/>
                    </a:cubicBezTo>
                    <a:cubicBezTo>
                      <a:pt x="9"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9"/>
                      <a:pt x="10" y="9"/>
                      <a:pt x="10" y="9"/>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9" y="10"/>
                      <a:pt x="9" y="10"/>
                    </a:cubicBezTo>
                    <a:cubicBezTo>
                      <a:pt x="9" y="10"/>
                      <a:pt x="9" y="10"/>
                      <a:pt x="9" y="10"/>
                    </a:cubicBezTo>
                    <a:cubicBezTo>
                      <a:pt x="9" y="10"/>
                      <a:pt x="9" y="10"/>
                      <a:pt x="9" y="10"/>
                    </a:cubicBezTo>
                    <a:cubicBezTo>
                      <a:pt x="9" y="10"/>
                      <a:pt x="9" y="10"/>
                      <a:pt x="9" y="10"/>
                    </a:cubicBezTo>
                    <a:cubicBezTo>
                      <a:pt x="9" y="10"/>
                      <a:pt x="9" y="10"/>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10" y="11"/>
                      <a:pt x="10" y="11"/>
                      <a:pt x="10" y="11"/>
                    </a:cubicBezTo>
                    <a:cubicBezTo>
                      <a:pt x="10" y="10"/>
                      <a:pt x="10" y="10"/>
                      <a:pt x="10" y="10"/>
                    </a:cubicBezTo>
                    <a:cubicBezTo>
                      <a:pt x="10" y="10"/>
                      <a:pt x="10" y="10"/>
                      <a:pt x="10" y="10"/>
                    </a:cubicBezTo>
                    <a:cubicBezTo>
                      <a:pt x="10" y="10"/>
                      <a:pt x="10" y="11"/>
                      <a:pt x="10" y="11"/>
                    </a:cubicBezTo>
                    <a:cubicBezTo>
                      <a:pt x="10" y="11"/>
                      <a:pt x="10" y="11"/>
                      <a:pt x="10" y="11"/>
                    </a:cubicBezTo>
                    <a:cubicBezTo>
                      <a:pt x="10" y="11"/>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0" y="10"/>
                    </a:cubicBezTo>
                    <a:cubicBezTo>
                      <a:pt x="10" y="10"/>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1" y="12"/>
                      <a:pt x="11" y="12"/>
                      <a:pt x="11" y="12"/>
                    </a:cubicBezTo>
                    <a:cubicBezTo>
                      <a:pt x="10" y="12"/>
                      <a:pt x="10" y="12"/>
                      <a:pt x="10" y="12"/>
                    </a:cubicBezTo>
                    <a:cubicBezTo>
                      <a:pt x="10" y="12"/>
                      <a:pt x="10" y="12"/>
                      <a:pt x="10" y="12"/>
                    </a:cubicBezTo>
                    <a:cubicBezTo>
                      <a:pt x="10" y="12"/>
                      <a:pt x="10" y="12"/>
                      <a:pt x="11" y="12"/>
                    </a:cubicBezTo>
                    <a:cubicBezTo>
                      <a:pt x="11" y="12"/>
                      <a:pt x="11" y="12"/>
                      <a:pt x="11" y="12"/>
                    </a:cubicBezTo>
                    <a:cubicBezTo>
                      <a:pt x="11" y="12"/>
                      <a:pt x="11" y="12"/>
                      <a:pt x="11" y="12"/>
                    </a:cubicBezTo>
                    <a:cubicBezTo>
                      <a:pt x="11" y="12"/>
                      <a:pt x="10" y="12"/>
                      <a:pt x="10" y="12"/>
                    </a:cubicBezTo>
                    <a:cubicBezTo>
                      <a:pt x="10" y="13"/>
                      <a:pt x="10" y="13"/>
                      <a:pt x="10" y="13"/>
                    </a:cubicBezTo>
                    <a:cubicBezTo>
                      <a:pt x="10" y="13"/>
                      <a:pt x="10" y="13"/>
                      <a:pt x="10" y="13"/>
                    </a:cubicBezTo>
                    <a:cubicBezTo>
                      <a:pt x="10" y="13"/>
                      <a:pt x="10" y="13"/>
                      <a:pt x="11" y="13"/>
                    </a:cubicBezTo>
                    <a:cubicBezTo>
                      <a:pt x="11" y="14"/>
                      <a:pt x="11" y="14"/>
                      <a:pt x="11" y="14"/>
                    </a:cubicBezTo>
                    <a:cubicBezTo>
                      <a:pt x="11" y="14"/>
                      <a:pt x="11" y="14"/>
                      <a:pt x="11" y="14"/>
                    </a:cubicBezTo>
                    <a:cubicBezTo>
                      <a:pt x="11" y="14"/>
                      <a:pt x="11" y="14"/>
                      <a:pt x="10" y="14"/>
                    </a:cubicBezTo>
                    <a:cubicBezTo>
                      <a:pt x="10" y="14"/>
                      <a:pt x="10" y="14"/>
                      <a:pt x="10" y="14"/>
                    </a:cubicBezTo>
                    <a:cubicBezTo>
                      <a:pt x="10" y="14"/>
                      <a:pt x="10" y="13"/>
                      <a:pt x="10" y="13"/>
                    </a:cubicBezTo>
                    <a:cubicBezTo>
                      <a:pt x="10" y="13"/>
                      <a:pt x="10" y="13"/>
                      <a:pt x="10" y="13"/>
                    </a:cubicBezTo>
                    <a:cubicBezTo>
                      <a:pt x="10" y="13"/>
                      <a:pt x="10" y="13"/>
                      <a:pt x="10" y="13"/>
                    </a:cubicBezTo>
                    <a:cubicBezTo>
                      <a:pt x="10" y="14"/>
                      <a:pt x="10"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8" y="14"/>
                      <a:pt x="8" y="14"/>
                    </a:cubicBezTo>
                    <a:cubicBezTo>
                      <a:pt x="8" y="14"/>
                      <a:pt x="8" y="14"/>
                      <a:pt x="8" y="14"/>
                    </a:cubicBezTo>
                    <a:cubicBezTo>
                      <a:pt x="9" y="15"/>
                      <a:pt x="9" y="15"/>
                      <a:pt x="9" y="15"/>
                    </a:cubicBezTo>
                    <a:cubicBezTo>
                      <a:pt x="9" y="15"/>
                      <a:pt x="9" y="15"/>
                      <a:pt x="9" y="15"/>
                    </a:cubicBezTo>
                    <a:cubicBezTo>
                      <a:pt x="9" y="15"/>
                      <a:pt x="9" y="15"/>
                      <a:pt x="9" y="15"/>
                    </a:cubicBezTo>
                    <a:cubicBezTo>
                      <a:pt x="9" y="15"/>
                      <a:pt x="9" y="15"/>
                      <a:pt x="9" y="15"/>
                    </a:cubicBezTo>
                    <a:cubicBezTo>
                      <a:pt x="10" y="15"/>
                      <a:pt x="10" y="15"/>
                      <a:pt x="10" y="15"/>
                    </a:cubicBezTo>
                    <a:cubicBezTo>
                      <a:pt x="10" y="15"/>
                      <a:pt x="10" y="15"/>
                      <a:pt x="10" y="15"/>
                    </a:cubicBezTo>
                    <a:cubicBezTo>
                      <a:pt x="10" y="15"/>
                      <a:pt x="10" y="15"/>
                      <a:pt x="10" y="15"/>
                    </a:cubicBezTo>
                    <a:cubicBezTo>
                      <a:pt x="10" y="15"/>
                      <a:pt x="10" y="15"/>
                      <a:pt x="10" y="15"/>
                    </a:cubicBezTo>
                    <a:cubicBezTo>
                      <a:pt x="10" y="14"/>
                      <a:pt x="10" y="14"/>
                      <a:pt x="10" y="14"/>
                    </a:cubicBezTo>
                    <a:cubicBezTo>
                      <a:pt x="10" y="14"/>
                      <a:pt x="10" y="14"/>
                      <a:pt x="10" y="14"/>
                    </a:cubicBezTo>
                    <a:cubicBezTo>
                      <a:pt x="10" y="14"/>
                      <a:pt x="10" y="15"/>
                      <a:pt x="10" y="15"/>
                    </a:cubicBezTo>
                    <a:cubicBezTo>
                      <a:pt x="10" y="15"/>
                      <a:pt x="10" y="15"/>
                      <a:pt x="10" y="15"/>
                    </a:cubicBezTo>
                    <a:cubicBezTo>
                      <a:pt x="10" y="15"/>
                      <a:pt x="11" y="15"/>
                      <a:pt x="11" y="15"/>
                    </a:cubicBezTo>
                    <a:cubicBezTo>
                      <a:pt x="11" y="15"/>
                      <a:pt x="11" y="15"/>
                      <a:pt x="11" y="15"/>
                    </a:cubicBezTo>
                    <a:cubicBezTo>
                      <a:pt x="11" y="15"/>
                      <a:pt x="11" y="15"/>
                      <a:pt x="11" y="15"/>
                    </a:cubicBezTo>
                    <a:cubicBezTo>
                      <a:pt x="11" y="15"/>
                      <a:pt x="11" y="15"/>
                      <a:pt x="11" y="15"/>
                    </a:cubicBezTo>
                    <a:cubicBezTo>
                      <a:pt x="11" y="15"/>
                      <a:pt x="11" y="15"/>
                      <a:pt x="11" y="15"/>
                    </a:cubicBezTo>
                    <a:cubicBezTo>
                      <a:pt x="11" y="15"/>
                      <a:pt x="11" y="15"/>
                      <a:pt x="11" y="15"/>
                    </a:cubicBezTo>
                    <a:cubicBezTo>
                      <a:pt x="11" y="15"/>
                      <a:pt x="11" y="15"/>
                      <a:pt x="11" y="15"/>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1" y="16"/>
                      <a:pt x="11" y="16"/>
                      <a:pt x="11"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10" y="15"/>
                      <a:pt x="9" y="15"/>
                    </a:cubicBezTo>
                    <a:cubicBezTo>
                      <a:pt x="9" y="15"/>
                      <a:pt x="9" y="15"/>
                      <a:pt x="9" y="15"/>
                    </a:cubicBezTo>
                    <a:cubicBezTo>
                      <a:pt x="9" y="15"/>
                      <a:pt x="9" y="15"/>
                      <a:pt x="9" y="15"/>
                    </a:cubicBezTo>
                    <a:cubicBezTo>
                      <a:pt x="9" y="15"/>
                      <a:pt x="9" y="15"/>
                      <a:pt x="9" y="15"/>
                    </a:cubicBezTo>
                    <a:cubicBezTo>
                      <a:pt x="8" y="15"/>
                      <a:pt x="8" y="15"/>
                      <a:pt x="8" y="15"/>
                    </a:cubicBezTo>
                    <a:cubicBezTo>
                      <a:pt x="8" y="15"/>
                      <a:pt x="8" y="15"/>
                      <a:pt x="8" y="15"/>
                    </a:cubicBezTo>
                    <a:cubicBezTo>
                      <a:pt x="8" y="15"/>
                      <a:pt x="8" y="15"/>
                      <a:pt x="8" y="15"/>
                    </a:cubicBezTo>
                    <a:cubicBezTo>
                      <a:pt x="8" y="15"/>
                      <a:pt x="8" y="15"/>
                      <a:pt x="8" y="15"/>
                    </a:cubicBezTo>
                    <a:cubicBezTo>
                      <a:pt x="8" y="15"/>
                      <a:pt x="7" y="15"/>
                      <a:pt x="7" y="15"/>
                    </a:cubicBezTo>
                    <a:cubicBezTo>
                      <a:pt x="7" y="15"/>
                      <a:pt x="7" y="15"/>
                      <a:pt x="7" y="15"/>
                    </a:cubicBezTo>
                    <a:cubicBezTo>
                      <a:pt x="7" y="15"/>
                      <a:pt x="7" y="15"/>
                      <a:pt x="7" y="15"/>
                    </a:cubicBezTo>
                    <a:cubicBezTo>
                      <a:pt x="7" y="15"/>
                      <a:pt x="6" y="15"/>
                      <a:pt x="6" y="15"/>
                    </a:cubicBezTo>
                    <a:cubicBezTo>
                      <a:pt x="6" y="16"/>
                      <a:pt x="6" y="16"/>
                      <a:pt x="6" y="16"/>
                    </a:cubicBezTo>
                    <a:cubicBezTo>
                      <a:pt x="6" y="16"/>
                      <a:pt x="6" y="16"/>
                      <a:pt x="6" y="16"/>
                    </a:cubicBezTo>
                    <a:cubicBezTo>
                      <a:pt x="6" y="16"/>
                      <a:pt x="6" y="16"/>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5" y="17"/>
                      <a:pt x="5" y="17"/>
                    </a:cubicBezTo>
                    <a:cubicBezTo>
                      <a:pt x="5"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7"/>
                      <a:pt x="3" y="17"/>
                      <a:pt x="3" y="17"/>
                    </a:cubicBezTo>
                    <a:cubicBezTo>
                      <a:pt x="3" y="16"/>
                      <a:pt x="3" y="16"/>
                      <a:pt x="3" y="16"/>
                    </a:cubicBezTo>
                    <a:cubicBezTo>
                      <a:pt x="3" y="16"/>
                      <a:pt x="3" y="16"/>
                      <a:pt x="3" y="16"/>
                    </a:cubicBezTo>
                    <a:cubicBezTo>
                      <a:pt x="2" y="16"/>
                      <a:pt x="2" y="16"/>
                      <a:pt x="2" y="17"/>
                    </a:cubicBezTo>
                    <a:cubicBezTo>
                      <a:pt x="2" y="17"/>
                      <a:pt x="2" y="17"/>
                      <a:pt x="2" y="17"/>
                    </a:cubicBezTo>
                    <a:cubicBezTo>
                      <a:pt x="2" y="17"/>
                      <a:pt x="2" y="17"/>
                      <a:pt x="2" y="17"/>
                    </a:cubicBezTo>
                    <a:cubicBezTo>
                      <a:pt x="2" y="17"/>
                      <a:pt x="2" y="17"/>
                      <a:pt x="1" y="17"/>
                    </a:cubicBezTo>
                    <a:cubicBezTo>
                      <a:pt x="1" y="17"/>
                      <a:pt x="1" y="17"/>
                      <a:pt x="1" y="17"/>
                    </a:cubicBezTo>
                    <a:cubicBezTo>
                      <a:pt x="1" y="17"/>
                      <a:pt x="1" y="17"/>
                      <a:pt x="0" y="17"/>
                    </a:cubicBezTo>
                    <a:cubicBezTo>
                      <a:pt x="0" y="17"/>
                      <a:pt x="0" y="18"/>
                      <a:pt x="0" y="18"/>
                    </a:cubicBezTo>
                    <a:cubicBezTo>
                      <a:pt x="0" y="18"/>
                      <a:pt x="0" y="18"/>
                      <a:pt x="0" y="18"/>
                    </a:cubicBezTo>
                    <a:cubicBezTo>
                      <a:pt x="0" y="18"/>
                      <a:pt x="0" y="18"/>
                      <a:pt x="0" y="18"/>
                    </a:cubicBezTo>
                    <a:cubicBezTo>
                      <a:pt x="0"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2" y="18"/>
                      <a:pt x="2" y="18"/>
                      <a:pt x="2" y="18"/>
                    </a:cubicBezTo>
                    <a:cubicBezTo>
                      <a:pt x="2" y="18"/>
                      <a:pt x="2" y="18"/>
                      <a:pt x="2" y="18"/>
                    </a:cubicBezTo>
                    <a:cubicBezTo>
                      <a:pt x="2" y="18"/>
                      <a:pt x="2" y="18"/>
                      <a:pt x="2" y="18"/>
                    </a:cubicBezTo>
                    <a:cubicBezTo>
                      <a:pt x="2" y="18"/>
                      <a:pt x="2" y="18"/>
                      <a:pt x="2" y="18"/>
                    </a:cubicBezTo>
                    <a:cubicBezTo>
                      <a:pt x="2" y="18"/>
                      <a:pt x="2" y="18"/>
                      <a:pt x="2" y="18"/>
                    </a:cubicBezTo>
                    <a:cubicBezTo>
                      <a:pt x="2" y="18"/>
                      <a:pt x="2" y="18"/>
                      <a:pt x="2" y="18"/>
                    </a:cubicBezTo>
                    <a:cubicBezTo>
                      <a:pt x="2" y="18"/>
                      <a:pt x="2" y="18"/>
                      <a:pt x="2" y="18"/>
                    </a:cubicBezTo>
                    <a:cubicBezTo>
                      <a:pt x="2" y="18"/>
                      <a:pt x="2"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3" y="18"/>
                    </a:cubicBezTo>
                    <a:cubicBezTo>
                      <a:pt x="3" y="18"/>
                      <a:pt x="3"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8"/>
                    </a:cubicBezTo>
                    <a:cubicBezTo>
                      <a:pt x="4" y="18"/>
                      <a:pt x="4" y="18"/>
                      <a:pt x="4" y="18"/>
                    </a:cubicBezTo>
                    <a:cubicBezTo>
                      <a:pt x="4" y="18"/>
                      <a:pt x="4" y="18"/>
                      <a:pt x="4" y="18"/>
                    </a:cubicBezTo>
                    <a:cubicBezTo>
                      <a:pt x="4" y="18"/>
                      <a:pt x="4" y="18"/>
                      <a:pt x="4" y="18"/>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0"/>
                      <a:pt x="4" y="20"/>
                    </a:cubicBezTo>
                    <a:cubicBezTo>
                      <a:pt x="4" y="20"/>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1"/>
                      <a:pt x="4" y="21"/>
                      <a:pt x="4" y="21"/>
                    </a:cubicBezTo>
                    <a:cubicBezTo>
                      <a:pt x="4" y="22"/>
                      <a:pt x="4" y="22"/>
                      <a:pt x="4" y="22"/>
                    </a:cubicBezTo>
                    <a:cubicBezTo>
                      <a:pt x="4" y="22"/>
                      <a:pt x="4" y="22"/>
                      <a:pt x="4" y="22"/>
                    </a:cubicBezTo>
                    <a:cubicBezTo>
                      <a:pt x="4" y="22"/>
                      <a:pt x="4" y="22"/>
                      <a:pt x="4" y="22"/>
                    </a:cubicBezTo>
                    <a:cubicBezTo>
                      <a:pt x="4" y="22"/>
                      <a:pt x="4" y="22"/>
                      <a:pt x="5" y="22"/>
                    </a:cubicBezTo>
                    <a:cubicBezTo>
                      <a:pt x="5" y="22"/>
                      <a:pt x="5" y="22"/>
                      <a:pt x="5" y="22"/>
                    </a:cubicBezTo>
                    <a:cubicBezTo>
                      <a:pt x="5" y="22"/>
                      <a:pt x="5" y="22"/>
                      <a:pt x="5" y="22"/>
                    </a:cubicBezTo>
                    <a:cubicBezTo>
                      <a:pt x="5" y="22"/>
                      <a:pt x="5" y="22"/>
                      <a:pt x="5" y="22"/>
                    </a:cubicBezTo>
                    <a:cubicBezTo>
                      <a:pt x="5" y="22"/>
                      <a:pt x="5" y="22"/>
                      <a:pt x="5" y="22"/>
                    </a:cubicBezTo>
                    <a:cubicBezTo>
                      <a:pt x="5" y="22"/>
                      <a:pt x="5" y="22"/>
                      <a:pt x="5" y="22"/>
                    </a:cubicBezTo>
                    <a:cubicBezTo>
                      <a:pt x="5" y="22"/>
                      <a:pt x="5" y="22"/>
                      <a:pt x="5" y="22"/>
                    </a:cubicBezTo>
                    <a:cubicBezTo>
                      <a:pt x="5" y="22"/>
                      <a:pt x="5" y="22"/>
                      <a:pt x="5" y="22"/>
                    </a:cubicBezTo>
                    <a:cubicBezTo>
                      <a:pt x="5" y="22"/>
                      <a:pt x="5" y="22"/>
                      <a:pt x="5" y="22"/>
                    </a:cubicBezTo>
                    <a:cubicBezTo>
                      <a:pt x="5" y="22"/>
                      <a:pt x="5" y="22"/>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6" y="24"/>
                    </a:cubicBezTo>
                    <a:cubicBezTo>
                      <a:pt x="6" y="24"/>
                      <a:pt x="6" y="24"/>
                      <a:pt x="6" y="24"/>
                    </a:cubicBezTo>
                    <a:cubicBezTo>
                      <a:pt x="6" y="24"/>
                      <a:pt x="6" y="24"/>
                      <a:pt x="6" y="24"/>
                    </a:cubicBezTo>
                    <a:cubicBezTo>
                      <a:pt x="6" y="24"/>
                      <a:pt x="6" y="24"/>
                      <a:pt x="6"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8" y="24"/>
                      <a:pt x="8" y="24"/>
                    </a:cubicBezTo>
                    <a:cubicBezTo>
                      <a:pt x="8" y="24"/>
                      <a:pt x="8" y="24"/>
                      <a:pt x="8" y="24"/>
                    </a:cubicBezTo>
                    <a:cubicBezTo>
                      <a:pt x="8" y="24"/>
                      <a:pt x="8" y="24"/>
                      <a:pt x="8" y="24"/>
                    </a:cubicBezTo>
                    <a:cubicBezTo>
                      <a:pt x="8" y="24"/>
                      <a:pt x="8" y="24"/>
                      <a:pt x="7" y="24"/>
                    </a:cubicBezTo>
                    <a:cubicBezTo>
                      <a:pt x="7" y="23"/>
                      <a:pt x="7" y="23"/>
                      <a:pt x="8" y="23"/>
                    </a:cubicBezTo>
                    <a:cubicBezTo>
                      <a:pt x="8" y="23"/>
                      <a:pt x="8" y="23"/>
                      <a:pt x="8" y="23"/>
                    </a:cubicBezTo>
                    <a:cubicBezTo>
                      <a:pt x="8" y="23"/>
                      <a:pt x="8" y="23"/>
                      <a:pt x="8" y="23"/>
                    </a:cubicBezTo>
                    <a:cubicBezTo>
                      <a:pt x="8" y="23"/>
                      <a:pt x="8" y="23"/>
                      <a:pt x="7" y="23"/>
                    </a:cubicBezTo>
                    <a:cubicBezTo>
                      <a:pt x="7" y="23"/>
                      <a:pt x="7" y="23"/>
                      <a:pt x="7" y="23"/>
                    </a:cubicBezTo>
                    <a:cubicBezTo>
                      <a:pt x="7" y="23"/>
                      <a:pt x="7" y="23"/>
                      <a:pt x="7" y="23"/>
                    </a:cubicBezTo>
                    <a:cubicBezTo>
                      <a:pt x="7" y="23"/>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1"/>
                      <a:pt x="8" y="21"/>
                      <a:pt x="8" y="21"/>
                    </a:cubicBezTo>
                    <a:cubicBezTo>
                      <a:pt x="8" y="22"/>
                      <a:pt x="8" y="22"/>
                      <a:pt x="8" y="22"/>
                    </a:cubicBezTo>
                    <a:cubicBezTo>
                      <a:pt x="8" y="22"/>
                      <a:pt x="8" y="22"/>
                      <a:pt x="8" y="22"/>
                    </a:cubicBezTo>
                    <a:cubicBezTo>
                      <a:pt x="8" y="22"/>
                      <a:pt x="8" y="22"/>
                      <a:pt x="8" y="22"/>
                    </a:cubicBezTo>
                    <a:cubicBezTo>
                      <a:pt x="8" y="22"/>
                      <a:pt x="8" y="22"/>
                      <a:pt x="8" y="22"/>
                    </a:cubicBezTo>
                    <a:cubicBezTo>
                      <a:pt x="8" y="22"/>
                      <a:pt x="9" y="22"/>
                      <a:pt x="9" y="22"/>
                    </a:cubicBezTo>
                    <a:cubicBezTo>
                      <a:pt x="9" y="22"/>
                      <a:pt x="9" y="23"/>
                      <a:pt x="9" y="23"/>
                    </a:cubicBezTo>
                    <a:cubicBezTo>
                      <a:pt x="9" y="23"/>
                      <a:pt x="9" y="23"/>
                      <a:pt x="9" y="23"/>
                    </a:cubicBezTo>
                    <a:cubicBezTo>
                      <a:pt x="9" y="23"/>
                      <a:pt x="9" y="23"/>
                      <a:pt x="9" y="23"/>
                    </a:cubicBezTo>
                    <a:cubicBezTo>
                      <a:pt x="9" y="23"/>
                      <a:pt x="9" y="23"/>
                      <a:pt x="9" y="23"/>
                    </a:cubicBezTo>
                    <a:cubicBezTo>
                      <a:pt x="9" y="22"/>
                      <a:pt x="9" y="22"/>
                      <a:pt x="9" y="22"/>
                    </a:cubicBezTo>
                    <a:cubicBezTo>
                      <a:pt x="9" y="22"/>
                      <a:pt x="9" y="22"/>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10" y="23"/>
                      <a:pt x="10" y="23"/>
                      <a:pt x="10" y="23"/>
                    </a:cubicBezTo>
                    <a:cubicBezTo>
                      <a:pt x="10" y="23"/>
                      <a:pt x="10" y="23"/>
                      <a:pt x="10" y="23"/>
                    </a:cubicBezTo>
                    <a:cubicBezTo>
                      <a:pt x="10" y="23"/>
                      <a:pt x="10" y="23"/>
                      <a:pt x="10" y="23"/>
                    </a:cubicBezTo>
                    <a:cubicBezTo>
                      <a:pt x="10" y="23"/>
                      <a:pt x="10" y="23"/>
                      <a:pt x="10" y="23"/>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1"/>
                      <a:pt x="10" y="21"/>
                    </a:cubicBezTo>
                    <a:cubicBezTo>
                      <a:pt x="10" y="21"/>
                      <a:pt x="10" y="21"/>
                      <a:pt x="10" y="21"/>
                    </a:cubicBezTo>
                    <a:cubicBezTo>
                      <a:pt x="10" y="21"/>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0" y="22"/>
                    </a:cubicBezTo>
                    <a:cubicBezTo>
                      <a:pt x="10" y="22"/>
                      <a:pt x="10" y="22"/>
                      <a:pt x="11" y="22"/>
                    </a:cubicBezTo>
                    <a:cubicBezTo>
                      <a:pt x="11" y="22"/>
                      <a:pt x="11" y="22"/>
                      <a:pt x="11" y="22"/>
                    </a:cubicBezTo>
                    <a:cubicBezTo>
                      <a:pt x="11" y="22"/>
                      <a:pt x="11" y="22"/>
                      <a:pt x="11" y="22"/>
                    </a:cubicBezTo>
                    <a:cubicBezTo>
                      <a:pt x="11" y="22"/>
                      <a:pt x="11" y="22"/>
                      <a:pt x="11" y="22"/>
                    </a:cubicBezTo>
                    <a:cubicBezTo>
                      <a:pt x="11" y="22"/>
                      <a:pt x="11" y="22"/>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8"/>
                      <a:pt x="10" y="18"/>
                    </a:cubicBezTo>
                    <a:cubicBezTo>
                      <a:pt x="10" y="18"/>
                      <a:pt x="10" y="18"/>
                      <a:pt x="10" y="18"/>
                    </a:cubicBezTo>
                    <a:cubicBezTo>
                      <a:pt x="10" y="18"/>
                      <a:pt x="10" y="18"/>
                      <a:pt x="10" y="18"/>
                    </a:cubicBezTo>
                    <a:cubicBezTo>
                      <a:pt x="11" y="18"/>
                      <a:pt x="11" y="18"/>
                      <a:pt x="11" y="18"/>
                    </a:cubicBezTo>
                    <a:cubicBezTo>
                      <a:pt x="11" y="18"/>
                      <a:pt x="11" y="17"/>
                      <a:pt x="11" y="17"/>
                    </a:cubicBezTo>
                    <a:cubicBezTo>
                      <a:pt x="11" y="17"/>
                      <a:pt x="11" y="17"/>
                      <a:pt x="11" y="17"/>
                    </a:cubicBezTo>
                    <a:cubicBezTo>
                      <a:pt x="11" y="17"/>
                      <a:pt x="11" y="17"/>
                      <a:pt x="11" y="17"/>
                    </a:cubicBezTo>
                    <a:cubicBezTo>
                      <a:pt x="11" y="17"/>
                      <a:pt x="11" y="17"/>
                      <a:pt x="11" y="17"/>
                    </a:cubicBezTo>
                    <a:cubicBezTo>
                      <a:pt x="11" y="17"/>
                      <a:pt x="11" y="17"/>
                      <a:pt x="11" y="17"/>
                    </a:cubicBezTo>
                    <a:cubicBezTo>
                      <a:pt x="11" y="16"/>
                      <a:pt x="11" y="16"/>
                      <a:pt x="11" y="16"/>
                    </a:cubicBezTo>
                    <a:cubicBezTo>
                      <a:pt x="11" y="16"/>
                      <a:pt x="11" y="16"/>
                      <a:pt x="11" y="16"/>
                    </a:cubicBezTo>
                    <a:cubicBezTo>
                      <a:pt x="11" y="16"/>
                      <a:pt x="11" y="16"/>
                      <a:pt x="11" y="16"/>
                    </a:cubicBezTo>
                    <a:cubicBezTo>
                      <a:pt x="11" y="16"/>
                      <a:pt x="11" y="17"/>
                      <a:pt x="11" y="17"/>
                    </a:cubicBezTo>
                    <a:cubicBezTo>
                      <a:pt x="11" y="17"/>
                      <a:pt x="11" y="17"/>
                      <a:pt x="11" y="17"/>
                    </a:cubicBezTo>
                    <a:cubicBezTo>
                      <a:pt x="11" y="17"/>
                      <a:pt x="11" y="17"/>
                      <a:pt x="11" y="17"/>
                    </a:cubicBezTo>
                    <a:cubicBezTo>
                      <a:pt x="11" y="17"/>
                      <a:pt x="11" y="17"/>
                      <a:pt x="11"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7"/>
                    </a:cubicBezTo>
                    <a:cubicBezTo>
                      <a:pt x="12" y="17"/>
                      <a:pt x="12" y="17"/>
                      <a:pt x="12" y="16"/>
                    </a:cubicBezTo>
                    <a:cubicBezTo>
                      <a:pt x="12" y="16"/>
                      <a:pt x="12" y="16"/>
                      <a:pt x="12" y="16"/>
                    </a:cubicBezTo>
                    <a:cubicBezTo>
                      <a:pt x="12" y="16"/>
                      <a:pt x="12" y="16"/>
                      <a:pt x="12" y="16"/>
                    </a:cubicBezTo>
                    <a:cubicBezTo>
                      <a:pt x="12" y="16"/>
                      <a:pt x="12" y="16"/>
                      <a:pt x="12" y="16"/>
                    </a:cubicBezTo>
                    <a:cubicBezTo>
                      <a:pt x="12" y="17"/>
                      <a:pt x="12" y="17"/>
                      <a:pt x="12" y="17"/>
                    </a:cubicBezTo>
                    <a:cubicBezTo>
                      <a:pt x="12" y="17"/>
                      <a:pt x="12" y="17"/>
                      <a:pt x="12" y="17"/>
                    </a:cubicBezTo>
                    <a:cubicBezTo>
                      <a:pt x="12" y="17"/>
                      <a:pt x="12" y="17"/>
                      <a:pt x="12" y="16"/>
                    </a:cubicBezTo>
                    <a:cubicBezTo>
                      <a:pt x="12" y="16"/>
                      <a:pt x="12" y="16"/>
                      <a:pt x="12" y="16"/>
                    </a:cubicBezTo>
                    <a:cubicBezTo>
                      <a:pt x="12" y="16"/>
                      <a:pt x="12" y="16"/>
                      <a:pt x="13" y="16"/>
                    </a:cubicBezTo>
                    <a:cubicBezTo>
                      <a:pt x="13" y="16"/>
                      <a:pt x="13" y="16"/>
                      <a:pt x="13" y="16"/>
                    </a:cubicBezTo>
                    <a:cubicBezTo>
                      <a:pt x="13" y="16"/>
                      <a:pt x="13" y="16"/>
                      <a:pt x="13" y="16"/>
                    </a:cubicBezTo>
                    <a:cubicBezTo>
                      <a:pt x="13" y="16"/>
                      <a:pt x="12" y="16"/>
                      <a:pt x="12"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7"/>
                      <a:pt x="13" y="17"/>
                      <a:pt x="13" y="17"/>
                    </a:cubicBezTo>
                    <a:cubicBezTo>
                      <a:pt x="13" y="17"/>
                      <a:pt x="13" y="17"/>
                      <a:pt x="13" y="17"/>
                    </a:cubicBezTo>
                    <a:cubicBezTo>
                      <a:pt x="13" y="17"/>
                      <a:pt x="13" y="17"/>
                      <a:pt x="13" y="17"/>
                    </a:cubicBezTo>
                    <a:cubicBezTo>
                      <a:pt x="13" y="17"/>
                      <a:pt x="13" y="17"/>
                      <a:pt x="13" y="17"/>
                    </a:cubicBezTo>
                    <a:cubicBezTo>
                      <a:pt x="13" y="17"/>
                      <a:pt x="13" y="17"/>
                      <a:pt x="13" y="17"/>
                    </a:cubicBezTo>
                    <a:cubicBezTo>
                      <a:pt x="13" y="17"/>
                      <a:pt x="13" y="17"/>
                      <a:pt x="13" y="17"/>
                    </a:cubicBezTo>
                    <a:cubicBezTo>
                      <a:pt x="13"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3" y="17"/>
                      <a:pt x="13" y="17"/>
                      <a:pt x="13" y="17"/>
                    </a:cubicBezTo>
                    <a:cubicBezTo>
                      <a:pt x="13" y="17"/>
                      <a:pt x="13" y="17"/>
                      <a:pt x="13" y="17"/>
                    </a:cubicBezTo>
                    <a:cubicBezTo>
                      <a:pt x="13" y="17"/>
                      <a:pt x="13" y="18"/>
                      <a:pt x="13" y="18"/>
                    </a:cubicBezTo>
                    <a:cubicBezTo>
                      <a:pt x="13" y="18"/>
                      <a:pt x="13" y="18"/>
                      <a:pt x="13" y="18"/>
                    </a:cubicBezTo>
                    <a:cubicBezTo>
                      <a:pt x="13" y="18"/>
                      <a:pt x="13" y="18"/>
                      <a:pt x="13" y="18"/>
                    </a:cubicBezTo>
                    <a:cubicBezTo>
                      <a:pt x="13" y="17"/>
                      <a:pt x="13" y="17"/>
                      <a:pt x="13" y="17"/>
                    </a:cubicBezTo>
                    <a:cubicBezTo>
                      <a:pt x="13" y="17"/>
                      <a:pt x="13" y="17"/>
                      <a:pt x="13"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4" y="17"/>
                      <a:pt x="14" y="17"/>
                      <a:pt x="14" y="17"/>
                    </a:cubicBezTo>
                    <a:cubicBezTo>
                      <a:pt x="15" y="17"/>
                      <a:pt x="15" y="17"/>
                      <a:pt x="15" y="17"/>
                    </a:cubicBezTo>
                    <a:cubicBezTo>
                      <a:pt x="15" y="17"/>
                      <a:pt x="15" y="17"/>
                      <a:pt x="15" y="17"/>
                    </a:cubicBezTo>
                    <a:cubicBezTo>
                      <a:pt x="15" y="17"/>
                      <a:pt x="15" y="17"/>
                      <a:pt x="15" y="17"/>
                    </a:cubicBezTo>
                    <a:cubicBezTo>
                      <a:pt x="14" y="17"/>
                      <a:pt x="14" y="17"/>
                      <a:pt x="14" y="17"/>
                    </a:cubicBezTo>
                    <a:cubicBezTo>
                      <a:pt x="14" y="17"/>
                      <a:pt x="14" y="17"/>
                      <a:pt x="14" y="17"/>
                    </a:cubicBezTo>
                    <a:cubicBezTo>
                      <a:pt x="14" y="17"/>
                      <a:pt x="14" y="17"/>
                      <a:pt x="14" y="17"/>
                    </a:cubicBezTo>
                    <a:cubicBezTo>
                      <a:pt x="14" y="17"/>
                      <a:pt x="14" y="17"/>
                      <a:pt x="14" y="18"/>
                    </a:cubicBezTo>
                    <a:cubicBezTo>
                      <a:pt x="14" y="18"/>
                      <a:pt x="13" y="18"/>
                      <a:pt x="13" y="18"/>
                    </a:cubicBezTo>
                    <a:cubicBezTo>
                      <a:pt x="13" y="18"/>
                      <a:pt x="13" y="18"/>
                      <a:pt x="14" y="18"/>
                    </a:cubicBezTo>
                    <a:cubicBezTo>
                      <a:pt x="14" y="18"/>
                      <a:pt x="14" y="18"/>
                      <a:pt x="14" y="18"/>
                    </a:cubicBezTo>
                    <a:cubicBezTo>
                      <a:pt x="14" y="18"/>
                      <a:pt x="14" y="18"/>
                      <a:pt x="14" y="18"/>
                    </a:cubicBezTo>
                    <a:cubicBezTo>
                      <a:pt x="14"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9"/>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4" y="18"/>
                      <a:pt x="14" y="18"/>
                      <a:pt x="14"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7" y="18"/>
                      <a:pt x="17" y="18"/>
                      <a:pt x="17" y="18"/>
                    </a:cubicBezTo>
                    <a:cubicBezTo>
                      <a:pt x="17" y="18"/>
                      <a:pt x="17" y="18"/>
                      <a:pt x="17" y="18"/>
                    </a:cubicBezTo>
                    <a:cubicBezTo>
                      <a:pt x="17" y="18"/>
                      <a:pt x="17" y="17"/>
                      <a:pt x="17" y="17"/>
                    </a:cubicBezTo>
                    <a:cubicBezTo>
                      <a:pt x="17" y="17"/>
                      <a:pt x="17" y="17"/>
                      <a:pt x="17" y="17"/>
                    </a:cubicBezTo>
                    <a:cubicBezTo>
                      <a:pt x="17" y="17"/>
                      <a:pt x="17"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6" y="17"/>
                      <a:pt x="16" y="17"/>
                    </a:cubicBezTo>
                    <a:cubicBezTo>
                      <a:pt x="16"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7"/>
                      <a:pt x="17" y="17"/>
                      <a:pt x="17" y="17"/>
                    </a:cubicBezTo>
                    <a:cubicBezTo>
                      <a:pt x="17" y="16"/>
                      <a:pt x="17" y="16"/>
                      <a:pt x="17" y="16"/>
                    </a:cubicBezTo>
                    <a:cubicBezTo>
                      <a:pt x="17" y="16"/>
                      <a:pt x="17" y="16"/>
                      <a:pt x="17" y="16"/>
                    </a:cubicBezTo>
                    <a:cubicBezTo>
                      <a:pt x="17" y="16"/>
                      <a:pt x="17" y="16"/>
                      <a:pt x="17" y="16"/>
                    </a:cubicBezTo>
                    <a:cubicBezTo>
                      <a:pt x="17" y="16"/>
                      <a:pt x="17" y="16"/>
                      <a:pt x="17" y="17"/>
                    </a:cubicBezTo>
                    <a:cubicBezTo>
                      <a:pt x="17" y="17"/>
                      <a:pt x="18" y="17"/>
                      <a:pt x="18" y="17"/>
                    </a:cubicBezTo>
                    <a:cubicBezTo>
                      <a:pt x="18" y="17"/>
                      <a:pt x="18" y="17"/>
                      <a:pt x="18" y="17"/>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7" y="16"/>
                      <a:pt x="17" y="16"/>
                    </a:cubicBezTo>
                    <a:cubicBezTo>
                      <a:pt x="17"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7" y="16"/>
                    </a:cubicBezTo>
                    <a:cubicBezTo>
                      <a:pt x="17" y="16"/>
                      <a:pt x="17" y="16"/>
                      <a:pt x="17" y="16"/>
                    </a:cubicBezTo>
                    <a:cubicBezTo>
                      <a:pt x="17" y="16"/>
                      <a:pt x="17" y="16"/>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7" y="15"/>
                      <a:pt x="18" y="15"/>
                    </a:cubicBezTo>
                    <a:cubicBezTo>
                      <a:pt x="18" y="15"/>
                      <a:pt x="18" y="15"/>
                      <a:pt x="18" y="15"/>
                    </a:cubicBezTo>
                    <a:cubicBezTo>
                      <a:pt x="18" y="15"/>
                      <a:pt x="17" y="15"/>
                      <a:pt x="17" y="15"/>
                    </a:cubicBezTo>
                    <a:cubicBezTo>
                      <a:pt x="17" y="15"/>
                      <a:pt x="17" y="15"/>
                      <a:pt x="17" y="15"/>
                    </a:cubicBezTo>
                    <a:cubicBezTo>
                      <a:pt x="17" y="15"/>
                      <a:pt x="17" y="15"/>
                      <a:pt x="17" y="15"/>
                    </a:cubicBezTo>
                    <a:cubicBezTo>
                      <a:pt x="17" y="15"/>
                      <a:pt x="17" y="15"/>
                      <a:pt x="17" y="15"/>
                    </a:cubicBezTo>
                    <a:cubicBezTo>
                      <a:pt x="17" y="15"/>
                      <a:pt x="17" y="15"/>
                      <a:pt x="17" y="15"/>
                    </a:cubicBezTo>
                    <a:cubicBezTo>
                      <a:pt x="17"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7" y="15"/>
                      <a:pt x="17" y="15"/>
                    </a:cubicBezTo>
                    <a:cubicBezTo>
                      <a:pt x="17" y="15"/>
                      <a:pt x="17" y="15"/>
                      <a:pt x="17" y="15"/>
                    </a:cubicBezTo>
                    <a:cubicBezTo>
                      <a:pt x="17" y="15"/>
                      <a:pt x="17" y="15"/>
                      <a:pt x="17" y="15"/>
                    </a:cubicBezTo>
                    <a:cubicBezTo>
                      <a:pt x="17" y="15"/>
                      <a:pt x="17" y="15"/>
                      <a:pt x="17" y="15"/>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7" y="14"/>
                    </a:cubicBezTo>
                    <a:cubicBezTo>
                      <a:pt x="17" y="14"/>
                      <a:pt x="17"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6" y="14"/>
                      <a:pt x="16" y="14"/>
                    </a:cubicBezTo>
                    <a:cubicBezTo>
                      <a:pt x="16" y="14"/>
                      <a:pt x="15" y="14"/>
                      <a:pt x="15" y="14"/>
                    </a:cubicBezTo>
                    <a:cubicBezTo>
                      <a:pt x="15" y="14"/>
                      <a:pt x="15" y="14"/>
                      <a:pt x="15" y="14"/>
                    </a:cubicBezTo>
                    <a:cubicBezTo>
                      <a:pt x="15" y="14"/>
                      <a:pt x="15" y="14"/>
                      <a:pt x="15" y="14"/>
                    </a:cubicBezTo>
                    <a:cubicBezTo>
                      <a:pt x="15" y="13"/>
                      <a:pt x="15" y="13"/>
                      <a:pt x="15"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5" y="13"/>
                      <a:pt x="15" y="13"/>
                      <a:pt x="15" y="13"/>
                    </a:cubicBezTo>
                    <a:cubicBezTo>
                      <a:pt x="16" y="13"/>
                      <a:pt x="16" y="13"/>
                      <a:pt x="16" y="13"/>
                    </a:cubicBezTo>
                    <a:cubicBezTo>
                      <a:pt x="16" y="13"/>
                      <a:pt x="16" y="13"/>
                      <a:pt x="16" y="13"/>
                    </a:cubicBezTo>
                    <a:cubicBezTo>
                      <a:pt x="16" y="13"/>
                      <a:pt x="16" y="13"/>
                      <a:pt x="16" y="13"/>
                    </a:cubicBezTo>
                    <a:cubicBezTo>
                      <a:pt x="16" y="13"/>
                      <a:pt x="16" y="13"/>
                      <a:pt x="16" y="13"/>
                    </a:cubicBezTo>
                    <a:cubicBezTo>
                      <a:pt x="16" y="13"/>
                      <a:pt x="16" y="13"/>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4" y="12"/>
                      <a:pt x="14" y="12"/>
                      <a:pt x="14" y="12"/>
                    </a:cubicBezTo>
                    <a:cubicBezTo>
                      <a:pt x="14" y="12"/>
                      <a:pt x="14"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1"/>
                    </a:cubicBezTo>
                    <a:cubicBezTo>
                      <a:pt x="16" y="11"/>
                      <a:pt x="16" y="11"/>
                      <a:pt x="16" y="11"/>
                    </a:cubicBezTo>
                    <a:cubicBezTo>
                      <a:pt x="16" y="11"/>
                      <a:pt x="16" y="11"/>
                      <a:pt x="16" y="12"/>
                    </a:cubicBezTo>
                    <a:cubicBezTo>
                      <a:pt x="16" y="12"/>
                      <a:pt x="16" y="12"/>
                      <a:pt x="16" y="12"/>
                    </a:cubicBezTo>
                    <a:cubicBezTo>
                      <a:pt x="16" y="12"/>
                      <a:pt x="16" y="12"/>
                      <a:pt x="16" y="12"/>
                    </a:cubicBezTo>
                    <a:cubicBezTo>
                      <a:pt x="16" y="12"/>
                      <a:pt x="16" y="12"/>
                      <a:pt x="16" y="12"/>
                    </a:cubicBezTo>
                    <a:cubicBezTo>
                      <a:pt x="16" y="11"/>
                      <a:pt x="16" y="11"/>
                      <a:pt x="16" y="11"/>
                    </a:cubicBezTo>
                    <a:cubicBezTo>
                      <a:pt x="16" y="11"/>
                      <a:pt x="16" y="11"/>
                      <a:pt x="16" y="11"/>
                    </a:cubicBezTo>
                    <a:cubicBezTo>
                      <a:pt x="16" y="11"/>
                      <a:pt x="16" y="11"/>
                      <a:pt x="16" y="11"/>
                    </a:cubicBezTo>
                    <a:cubicBezTo>
                      <a:pt x="16" y="11"/>
                      <a:pt x="16" y="11"/>
                      <a:pt x="16" y="11"/>
                    </a:cubicBezTo>
                    <a:cubicBezTo>
                      <a:pt x="16" y="11"/>
                      <a:pt x="16" y="11"/>
                      <a:pt x="16" y="11"/>
                    </a:cubicBezTo>
                    <a:cubicBezTo>
                      <a:pt x="16" y="11"/>
                      <a:pt x="16" y="11"/>
                      <a:pt x="16" y="11"/>
                    </a:cubicBezTo>
                    <a:cubicBezTo>
                      <a:pt x="16" y="11"/>
                      <a:pt x="16" y="11"/>
                      <a:pt x="16"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7" y="11"/>
                      <a:pt x="17" y="11"/>
                      <a:pt x="17"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5" y="10"/>
                    </a:cubicBezTo>
                    <a:cubicBezTo>
                      <a:pt x="15" y="10"/>
                      <a:pt x="15" y="10"/>
                      <a:pt x="15" y="10"/>
                    </a:cubicBezTo>
                    <a:cubicBezTo>
                      <a:pt x="15" y="10"/>
                      <a:pt x="15" y="10"/>
                      <a:pt x="16" y="10"/>
                    </a:cubicBezTo>
                    <a:cubicBezTo>
                      <a:pt x="16" y="10"/>
                      <a:pt x="16" y="10"/>
                      <a:pt x="16" y="10"/>
                    </a:cubicBezTo>
                    <a:cubicBezTo>
                      <a:pt x="16" y="10"/>
                      <a:pt x="16" y="10"/>
                      <a:pt x="16" y="10"/>
                    </a:cubicBezTo>
                    <a:cubicBezTo>
                      <a:pt x="16" y="10"/>
                      <a:pt x="16" y="10"/>
                      <a:pt x="16" y="10"/>
                    </a:cubicBezTo>
                    <a:cubicBezTo>
                      <a:pt x="16" y="10"/>
                      <a:pt x="16" y="10"/>
                      <a:pt x="16" y="10"/>
                    </a:cubicBezTo>
                    <a:cubicBezTo>
                      <a:pt x="16" y="10"/>
                      <a:pt x="16" y="10"/>
                      <a:pt x="17" y="10"/>
                    </a:cubicBezTo>
                    <a:cubicBezTo>
                      <a:pt x="17" y="10"/>
                      <a:pt x="17" y="10"/>
                      <a:pt x="17" y="10"/>
                    </a:cubicBezTo>
                    <a:cubicBezTo>
                      <a:pt x="17" y="10"/>
                      <a:pt x="17" y="10"/>
                      <a:pt x="17" y="10"/>
                    </a:cubicBezTo>
                    <a:cubicBezTo>
                      <a:pt x="17" y="10"/>
                      <a:pt x="17" y="10"/>
                      <a:pt x="17" y="10"/>
                    </a:cubicBezTo>
                    <a:cubicBezTo>
                      <a:pt x="17"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8" y="9"/>
                      <a:pt x="18" y="9"/>
                      <a:pt x="18" y="9"/>
                    </a:cubicBezTo>
                    <a:cubicBezTo>
                      <a:pt x="18" y="9"/>
                      <a:pt x="18" y="9"/>
                      <a:pt x="18" y="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2" name="Google Shape;522;p6"/>
              <p:cNvSpPr/>
              <p:nvPr/>
            </p:nvSpPr>
            <p:spPr>
              <a:xfrm>
                <a:off x="4433888" y="2268142"/>
                <a:ext cx="28575" cy="19050"/>
              </a:xfrm>
              <a:custGeom>
                <a:rect b="b" l="l" r="r" t="t"/>
                <a:pathLst>
                  <a:path extrusionOk="0" h="7" w="10">
                    <a:moveTo>
                      <a:pt x="10" y="5"/>
                    </a:moveTo>
                    <a:cubicBezTo>
                      <a:pt x="10" y="5"/>
                      <a:pt x="10" y="5"/>
                      <a:pt x="10" y="5"/>
                    </a:cubicBezTo>
                    <a:cubicBezTo>
                      <a:pt x="10" y="5"/>
                      <a:pt x="9" y="5"/>
                      <a:pt x="9" y="5"/>
                    </a:cubicBezTo>
                    <a:cubicBezTo>
                      <a:pt x="9" y="5"/>
                      <a:pt x="9" y="5"/>
                      <a:pt x="9" y="5"/>
                    </a:cubicBezTo>
                    <a:cubicBezTo>
                      <a:pt x="9" y="5"/>
                      <a:pt x="9" y="5"/>
                      <a:pt x="9" y="5"/>
                    </a:cubicBezTo>
                    <a:cubicBezTo>
                      <a:pt x="9" y="4"/>
                      <a:pt x="9" y="4"/>
                      <a:pt x="9" y="4"/>
                    </a:cubicBezTo>
                    <a:cubicBezTo>
                      <a:pt x="9" y="4"/>
                      <a:pt x="9"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5"/>
                      <a:pt x="7" y="5"/>
                      <a:pt x="7" y="5"/>
                    </a:cubicBezTo>
                    <a:cubicBezTo>
                      <a:pt x="7" y="5"/>
                      <a:pt x="7" y="5"/>
                      <a:pt x="7" y="5"/>
                    </a:cubicBezTo>
                    <a:cubicBezTo>
                      <a:pt x="7" y="5"/>
                      <a:pt x="7" y="5"/>
                      <a:pt x="7" y="5"/>
                    </a:cubicBezTo>
                    <a:cubicBezTo>
                      <a:pt x="7" y="5"/>
                      <a:pt x="7" y="5"/>
                      <a:pt x="7" y="4"/>
                    </a:cubicBezTo>
                    <a:cubicBezTo>
                      <a:pt x="7" y="4"/>
                      <a:pt x="7" y="4"/>
                      <a:pt x="7" y="4"/>
                    </a:cubicBezTo>
                    <a:cubicBezTo>
                      <a:pt x="7" y="4"/>
                      <a:pt x="7"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5"/>
                    </a:cubicBezTo>
                    <a:cubicBezTo>
                      <a:pt x="6" y="5"/>
                      <a:pt x="6" y="5"/>
                      <a:pt x="6" y="5"/>
                    </a:cubicBezTo>
                    <a:cubicBezTo>
                      <a:pt x="6" y="5"/>
                      <a:pt x="6" y="5"/>
                      <a:pt x="6" y="5"/>
                    </a:cubicBezTo>
                    <a:cubicBezTo>
                      <a:pt x="6" y="5"/>
                      <a:pt x="6" y="5"/>
                      <a:pt x="6" y="5"/>
                    </a:cubicBezTo>
                    <a:cubicBezTo>
                      <a:pt x="6" y="5"/>
                      <a:pt x="6" y="5"/>
                      <a:pt x="5" y="5"/>
                    </a:cubicBezTo>
                    <a:cubicBezTo>
                      <a:pt x="5" y="5"/>
                      <a:pt x="5" y="5"/>
                      <a:pt x="5" y="5"/>
                    </a:cubicBezTo>
                    <a:cubicBezTo>
                      <a:pt x="5" y="4"/>
                      <a:pt x="5" y="4"/>
                      <a:pt x="5" y="4"/>
                    </a:cubicBezTo>
                    <a:cubicBezTo>
                      <a:pt x="5" y="4"/>
                      <a:pt x="5" y="4"/>
                      <a:pt x="5" y="4"/>
                    </a:cubicBezTo>
                    <a:cubicBezTo>
                      <a:pt x="5" y="4"/>
                      <a:pt x="5" y="4"/>
                      <a:pt x="5" y="4"/>
                    </a:cubicBezTo>
                    <a:cubicBezTo>
                      <a:pt x="5" y="4"/>
                      <a:pt x="5" y="4"/>
                      <a:pt x="5" y="5"/>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3"/>
                      <a:pt x="3" y="3"/>
                    </a:cubicBezTo>
                    <a:cubicBezTo>
                      <a:pt x="3" y="3"/>
                      <a:pt x="3" y="3"/>
                      <a:pt x="3" y="3"/>
                    </a:cubicBezTo>
                    <a:cubicBezTo>
                      <a:pt x="3" y="3"/>
                      <a:pt x="3" y="3"/>
                      <a:pt x="3" y="3"/>
                    </a:cubicBezTo>
                    <a:cubicBezTo>
                      <a:pt x="3" y="3"/>
                      <a:pt x="3" y="3"/>
                      <a:pt x="3" y="3"/>
                    </a:cubicBezTo>
                    <a:cubicBezTo>
                      <a:pt x="3" y="3"/>
                      <a:pt x="3" y="3"/>
                      <a:pt x="3" y="3"/>
                    </a:cubicBezTo>
                    <a:cubicBezTo>
                      <a:pt x="4" y="3"/>
                      <a:pt x="4" y="3"/>
                      <a:pt x="4" y="3"/>
                    </a:cubicBezTo>
                    <a:cubicBezTo>
                      <a:pt x="4"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2"/>
                      <a:pt x="3" y="2"/>
                      <a:pt x="3" y="2"/>
                    </a:cubicBezTo>
                    <a:cubicBezTo>
                      <a:pt x="3" y="2"/>
                      <a:pt x="3" y="2"/>
                      <a:pt x="3" y="2"/>
                    </a:cubicBezTo>
                    <a:cubicBezTo>
                      <a:pt x="3" y="2"/>
                      <a:pt x="3" y="3"/>
                      <a:pt x="4" y="3"/>
                    </a:cubicBezTo>
                    <a:cubicBezTo>
                      <a:pt x="4" y="3"/>
                      <a:pt x="4" y="3"/>
                      <a:pt x="4" y="3"/>
                    </a:cubicBezTo>
                    <a:cubicBezTo>
                      <a:pt x="4" y="3"/>
                      <a:pt x="4" y="3"/>
                      <a:pt x="4" y="3"/>
                    </a:cubicBezTo>
                    <a:cubicBezTo>
                      <a:pt x="4" y="3"/>
                      <a:pt x="4" y="3"/>
                      <a:pt x="4" y="3"/>
                    </a:cubicBezTo>
                    <a:cubicBezTo>
                      <a:pt x="4" y="3"/>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1"/>
                      <a:pt x="4" y="1"/>
                    </a:cubicBezTo>
                    <a:cubicBezTo>
                      <a:pt x="3" y="1"/>
                      <a:pt x="3" y="1"/>
                      <a:pt x="3" y="1"/>
                    </a:cubicBezTo>
                    <a:cubicBezTo>
                      <a:pt x="3" y="1"/>
                      <a:pt x="3" y="1"/>
                      <a:pt x="3" y="1"/>
                    </a:cubicBezTo>
                    <a:cubicBezTo>
                      <a:pt x="3" y="1"/>
                      <a:pt x="3" y="1"/>
                      <a:pt x="3" y="1"/>
                    </a:cubicBezTo>
                    <a:cubicBezTo>
                      <a:pt x="3" y="1"/>
                      <a:pt x="3" y="1"/>
                      <a:pt x="3" y="1"/>
                    </a:cubicBezTo>
                    <a:cubicBezTo>
                      <a:pt x="2" y="1"/>
                      <a:pt x="2" y="1"/>
                      <a:pt x="2" y="1"/>
                    </a:cubicBezTo>
                    <a:cubicBezTo>
                      <a:pt x="2" y="1"/>
                      <a:pt x="2" y="1"/>
                      <a:pt x="2" y="1"/>
                    </a:cubicBezTo>
                    <a:cubicBezTo>
                      <a:pt x="2" y="1"/>
                      <a:pt x="2" y="1"/>
                      <a:pt x="2" y="1"/>
                    </a:cubicBezTo>
                    <a:cubicBezTo>
                      <a:pt x="2" y="1"/>
                      <a:pt x="3" y="1"/>
                      <a:pt x="3" y="1"/>
                    </a:cubicBezTo>
                    <a:cubicBezTo>
                      <a:pt x="3" y="1"/>
                      <a:pt x="3" y="1"/>
                      <a:pt x="3" y="1"/>
                    </a:cubicBezTo>
                    <a:cubicBezTo>
                      <a:pt x="3" y="1"/>
                      <a:pt x="3" y="1"/>
                      <a:pt x="3" y="1"/>
                    </a:cubicBezTo>
                    <a:cubicBezTo>
                      <a:pt x="3" y="1"/>
                      <a:pt x="3" y="1"/>
                      <a:pt x="3" y="0"/>
                    </a:cubicBezTo>
                    <a:cubicBezTo>
                      <a:pt x="3" y="0"/>
                      <a:pt x="3" y="0"/>
                      <a:pt x="3" y="0"/>
                    </a:cubicBezTo>
                    <a:cubicBezTo>
                      <a:pt x="2" y="0"/>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2" y="3"/>
                      <a:pt x="2" y="3"/>
                      <a:pt x="1" y="3"/>
                    </a:cubicBezTo>
                    <a:cubicBezTo>
                      <a:pt x="1" y="3"/>
                      <a:pt x="1" y="3"/>
                      <a:pt x="1" y="3"/>
                    </a:cubicBezTo>
                    <a:cubicBezTo>
                      <a:pt x="1" y="3"/>
                      <a:pt x="1" y="3"/>
                      <a:pt x="1" y="3"/>
                    </a:cubicBezTo>
                    <a:cubicBezTo>
                      <a:pt x="1" y="3"/>
                      <a:pt x="1" y="3"/>
                      <a:pt x="1" y="3"/>
                    </a:cubicBezTo>
                    <a:cubicBezTo>
                      <a:pt x="1" y="3"/>
                      <a:pt x="1" y="3"/>
                      <a:pt x="1" y="3"/>
                    </a:cubicBezTo>
                    <a:cubicBezTo>
                      <a:pt x="1" y="3"/>
                      <a:pt x="1" y="3"/>
                      <a:pt x="0" y="3"/>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1" y="5"/>
                    </a:cubicBezTo>
                    <a:cubicBezTo>
                      <a:pt x="1" y="5"/>
                      <a:pt x="1" y="5"/>
                      <a:pt x="1" y="5"/>
                    </a:cubicBezTo>
                    <a:cubicBezTo>
                      <a:pt x="1" y="5"/>
                      <a:pt x="1" y="5"/>
                      <a:pt x="1" y="5"/>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5" y="6"/>
                      <a:pt x="5"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6"/>
                      <a:pt x="6" y="6"/>
                      <a:pt x="6" y="6"/>
                    </a:cubicBezTo>
                    <a:cubicBezTo>
                      <a:pt x="6" y="6"/>
                      <a:pt x="6" y="6"/>
                      <a:pt x="6" y="6"/>
                    </a:cubicBezTo>
                    <a:cubicBezTo>
                      <a:pt x="6" y="6"/>
                      <a:pt x="6" y="6"/>
                      <a:pt x="6" y="6"/>
                    </a:cubicBezTo>
                    <a:cubicBezTo>
                      <a:pt x="6" y="6"/>
                      <a:pt x="6" y="6"/>
                      <a:pt x="6" y="6"/>
                    </a:cubicBezTo>
                    <a:cubicBezTo>
                      <a:pt x="6" y="6"/>
                      <a:pt x="6" y="6"/>
                      <a:pt x="6" y="6"/>
                    </a:cubicBezTo>
                    <a:cubicBezTo>
                      <a:pt x="6" y="6"/>
                      <a:pt x="6" y="6"/>
                      <a:pt x="6" y="7"/>
                    </a:cubicBezTo>
                    <a:cubicBezTo>
                      <a:pt x="6" y="7"/>
                      <a:pt x="6" y="7"/>
                      <a:pt x="6" y="7"/>
                    </a:cubicBezTo>
                    <a:cubicBezTo>
                      <a:pt x="6" y="7"/>
                      <a:pt x="6" y="7"/>
                      <a:pt x="6" y="7"/>
                    </a:cubicBezTo>
                    <a:cubicBezTo>
                      <a:pt x="6" y="7"/>
                      <a:pt x="6" y="7"/>
                      <a:pt x="6" y="7"/>
                    </a:cubicBezTo>
                    <a:cubicBezTo>
                      <a:pt x="6" y="7"/>
                      <a:pt x="6" y="7"/>
                      <a:pt x="6" y="7"/>
                    </a:cubicBezTo>
                    <a:cubicBezTo>
                      <a:pt x="6" y="7"/>
                      <a:pt x="6" y="7"/>
                      <a:pt x="7" y="7"/>
                    </a:cubicBezTo>
                    <a:cubicBezTo>
                      <a:pt x="7" y="7"/>
                      <a:pt x="7" y="7"/>
                      <a:pt x="7" y="7"/>
                    </a:cubicBezTo>
                    <a:cubicBezTo>
                      <a:pt x="7" y="7"/>
                      <a:pt x="7" y="7"/>
                      <a:pt x="7" y="7"/>
                    </a:cubicBezTo>
                    <a:cubicBezTo>
                      <a:pt x="7" y="7"/>
                      <a:pt x="7" y="7"/>
                      <a:pt x="7" y="7"/>
                    </a:cubicBezTo>
                    <a:cubicBezTo>
                      <a:pt x="7" y="7"/>
                      <a:pt x="7" y="7"/>
                      <a:pt x="7" y="7"/>
                    </a:cubicBezTo>
                    <a:cubicBezTo>
                      <a:pt x="7" y="7"/>
                      <a:pt x="7" y="7"/>
                      <a:pt x="8" y="7"/>
                    </a:cubicBezTo>
                    <a:cubicBezTo>
                      <a:pt x="8" y="7"/>
                      <a:pt x="8" y="7"/>
                      <a:pt x="8" y="7"/>
                    </a:cubicBezTo>
                    <a:cubicBezTo>
                      <a:pt x="8" y="7"/>
                      <a:pt x="8" y="7"/>
                      <a:pt x="8" y="7"/>
                    </a:cubicBezTo>
                    <a:cubicBezTo>
                      <a:pt x="8" y="7"/>
                      <a:pt x="8" y="7"/>
                      <a:pt x="8" y="7"/>
                    </a:cubicBezTo>
                    <a:cubicBezTo>
                      <a:pt x="8" y="6"/>
                      <a:pt x="8"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8" y="6"/>
                    </a:cubicBezTo>
                    <a:cubicBezTo>
                      <a:pt x="8" y="6"/>
                      <a:pt x="8" y="6"/>
                      <a:pt x="8" y="6"/>
                    </a:cubicBezTo>
                    <a:cubicBezTo>
                      <a:pt x="8" y="6"/>
                      <a:pt x="8" y="6"/>
                      <a:pt x="8" y="6"/>
                    </a:cubicBezTo>
                    <a:cubicBezTo>
                      <a:pt x="8" y="6"/>
                      <a:pt x="8" y="6"/>
                      <a:pt x="8" y="6"/>
                    </a:cubicBezTo>
                    <a:cubicBezTo>
                      <a:pt x="8" y="6"/>
                      <a:pt x="8" y="6"/>
                      <a:pt x="8" y="6"/>
                    </a:cubicBezTo>
                    <a:cubicBezTo>
                      <a:pt x="8"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9" y="6"/>
                    </a:cubicBezTo>
                    <a:cubicBezTo>
                      <a:pt x="9" y="6"/>
                      <a:pt x="9" y="6"/>
                      <a:pt x="10" y="6"/>
                    </a:cubicBezTo>
                    <a:cubicBezTo>
                      <a:pt x="10" y="6"/>
                      <a:pt x="10" y="6"/>
                      <a:pt x="10" y="5"/>
                    </a:cubicBezTo>
                    <a:cubicBezTo>
                      <a:pt x="10" y="5"/>
                      <a:pt x="10" y="5"/>
                      <a:pt x="10" y="5"/>
                    </a:cubicBezTo>
                    <a:cubicBezTo>
                      <a:pt x="10" y="5"/>
                      <a:pt x="10" y="5"/>
                      <a:pt x="10"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3" name="Google Shape;523;p6"/>
              <p:cNvSpPr/>
              <p:nvPr/>
            </p:nvSpPr>
            <p:spPr>
              <a:xfrm>
                <a:off x="4344591" y="2264570"/>
                <a:ext cx="33338" cy="16669"/>
              </a:xfrm>
              <a:custGeom>
                <a:rect b="b" l="l" r="r" t="t"/>
                <a:pathLst>
                  <a:path extrusionOk="0" h="6" w="12">
                    <a:moveTo>
                      <a:pt x="0" y="6"/>
                    </a:moveTo>
                    <a:cubicBezTo>
                      <a:pt x="0" y="6"/>
                      <a:pt x="0" y="6"/>
                      <a:pt x="0" y="6"/>
                    </a:cubicBezTo>
                    <a:cubicBezTo>
                      <a:pt x="0" y="6"/>
                      <a:pt x="0" y="6"/>
                      <a:pt x="0" y="6"/>
                    </a:cubicBezTo>
                    <a:cubicBezTo>
                      <a:pt x="1" y="6"/>
                      <a:pt x="1" y="6"/>
                      <a:pt x="1" y="6"/>
                    </a:cubicBezTo>
                    <a:cubicBezTo>
                      <a:pt x="1" y="6"/>
                      <a:pt x="1" y="6"/>
                      <a:pt x="1" y="6"/>
                    </a:cubicBezTo>
                    <a:cubicBezTo>
                      <a:pt x="1" y="6"/>
                      <a:pt x="1" y="6"/>
                      <a:pt x="1" y="6"/>
                    </a:cubicBezTo>
                    <a:cubicBezTo>
                      <a:pt x="1" y="6"/>
                      <a:pt x="1"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3" y="6"/>
                      <a:pt x="3" y="6"/>
                    </a:cubicBezTo>
                    <a:cubicBezTo>
                      <a:pt x="3" y="6"/>
                      <a:pt x="3" y="6"/>
                      <a:pt x="3" y="6"/>
                    </a:cubicBezTo>
                    <a:cubicBezTo>
                      <a:pt x="3" y="6"/>
                      <a:pt x="3" y="6"/>
                      <a:pt x="3" y="6"/>
                    </a:cubicBezTo>
                    <a:cubicBezTo>
                      <a:pt x="3" y="6"/>
                      <a:pt x="3" y="6"/>
                      <a:pt x="3" y="6"/>
                    </a:cubicBezTo>
                    <a:cubicBezTo>
                      <a:pt x="3" y="6"/>
                      <a:pt x="4" y="6"/>
                      <a:pt x="4" y="6"/>
                    </a:cubicBezTo>
                    <a:cubicBezTo>
                      <a:pt x="4" y="5"/>
                      <a:pt x="4" y="5"/>
                      <a:pt x="5" y="5"/>
                    </a:cubicBezTo>
                    <a:cubicBezTo>
                      <a:pt x="5" y="5"/>
                      <a:pt x="5" y="5"/>
                      <a:pt x="5" y="5"/>
                    </a:cubicBezTo>
                    <a:cubicBezTo>
                      <a:pt x="5" y="5"/>
                      <a:pt x="5" y="5"/>
                      <a:pt x="5" y="5"/>
                    </a:cubicBezTo>
                    <a:cubicBezTo>
                      <a:pt x="5" y="5"/>
                      <a:pt x="5" y="5"/>
                      <a:pt x="5"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7" y="5"/>
                    </a:cubicBezTo>
                    <a:cubicBezTo>
                      <a:pt x="7" y="5"/>
                      <a:pt x="7" y="5"/>
                      <a:pt x="7" y="5"/>
                    </a:cubicBezTo>
                    <a:cubicBezTo>
                      <a:pt x="7" y="5"/>
                      <a:pt x="7" y="5"/>
                      <a:pt x="7" y="5"/>
                    </a:cubicBezTo>
                    <a:cubicBezTo>
                      <a:pt x="7" y="4"/>
                      <a:pt x="7" y="4"/>
                      <a:pt x="7" y="4"/>
                    </a:cubicBezTo>
                    <a:cubicBezTo>
                      <a:pt x="7" y="4"/>
                      <a:pt x="8" y="4"/>
                      <a:pt x="8" y="4"/>
                    </a:cubicBezTo>
                    <a:cubicBezTo>
                      <a:pt x="8" y="4"/>
                      <a:pt x="8" y="4"/>
                      <a:pt x="8" y="4"/>
                    </a:cubicBezTo>
                    <a:cubicBezTo>
                      <a:pt x="8" y="4"/>
                      <a:pt x="9" y="4"/>
                      <a:pt x="9" y="4"/>
                    </a:cubicBezTo>
                    <a:cubicBezTo>
                      <a:pt x="9" y="4"/>
                      <a:pt x="9" y="4"/>
                      <a:pt x="9" y="4"/>
                    </a:cubicBezTo>
                    <a:cubicBezTo>
                      <a:pt x="10" y="4"/>
                      <a:pt x="10" y="4"/>
                      <a:pt x="10" y="4"/>
                    </a:cubicBezTo>
                    <a:cubicBezTo>
                      <a:pt x="10" y="4"/>
                      <a:pt x="10" y="4"/>
                      <a:pt x="10" y="4"/>
                    </a:cubicBezTo>
                    <a:cubicBezTo>
                      <a:pt x="10" y="4"/>
                      <a:pt x="10" y="4"/>
                      <a:pt x="10" y="4"/>
                    </a:cubicBezTo>
                    <a:cubicBezTo>
                      <a:pt x="11" y="4"/>
                      <a:pt x="11" y="4"/>
                      <a:pt x="11" y="4"/>
                    </a:cubicBezTo>
                    <a:cubicBezTo>
                      <a:pt x="11" y="4"/>
                      <a:pt x="11" y="4"/>
                      <a:pt x="11" y="4"/>
                    </a:cubicBezTo>
                    <a:cubicBezTo>
                      <a:pt x="11" y="4"/>
                      <a:pt x="11" y="4"/>
                      <a:pt x="11" y="4"/>
                    </a:cubicBezTo>
                    <a:cubicBezTo>
                      <a:pt x="12" y="4"/>
                      <a:pt x="12" y="3"/>
                      <a:pt x="12" y="3"/>
                    </a:cubicBezTo>
                    <a:cubicBezTo>
                      <a:pt x="12" y="3"/>
                      <a:pt x="12" y="3"/>
                      <a:pt x="12" y="3"/>
                    </a:cubicBezTo>
                    <a:cubicBezTo>
                      <a:pt x="12" y="3"/>
                      <a:pt x="12" y="3"/>
                      <a:pt x="12" y="3"/>
                    </a:cubicBezTo>
                    <a:cubicBezTo>
                      <a:pt x="12" y="3"/>
                      <a:pt x="12" y="2"/>
                      <a:pt x="12" y="2"/>
                    </a:cubicBezTo>
                    <a:cubicBezTo>
                      <a:pt x="12" y="2"/>
                      <a:pt x="12" y="2"/>
                      <a:pt x="12" y="2"/>
                    </a:cubicBezTo>
                    <a:cubicBezTo>
                      <a:pt x="12"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11" y="2"/>
                      <a:pt x="11" y="2"/>
                    </a:cubicBezTo>
                    <a:cubicBezTo>
                      <a:pt x="11" y="1"/>
                      <a:pt x="11" y="1"/>
                      <a:pt x="11" y="1"/>
                    </a:cubicBezTo>
                    <a:cubicBezTo>
                      <a:pt x="11" y="1"/>
                      <a:pt x="11" y="1"/>
                      <a:pt x="11" y="1"/>
                    </a:cubicBezTo>
                    <a:cubicBezTo>
                      <a:pt x="11" y="1"/>
                      <a:pt x="11" y="1"/>
                      <a:pt x="11" y="1"/>
                    </a:cubicBezTo>
                    <a:cubicBezTo>
                      <a:pt x="10" y="1"/>
                      <a:pt x="10" y="1"/>
                      <a:pt x="10" y="1"/>
                    </a:cubicBezTo>
                    <a:cubicBezTo>
                      <a:pt x="10" y="1"/>
                      <a:pt x="10"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8" y="1"/>
                      <a:pt x="8" y="1"/>
                      <a:pt x="8" y="1"/>
                    </a:cubicBezTo>
                    <a:cubicBezTo>
                      <a:pt x="8" y="1"/>
                      <a:pt x="8" y="1"/>
                      <a:pt x="8" y="0"/>
                    </a:cubicBezTo>
                    <a:cubicBezTo>
                      <a:pt x="8" y="0"/>
                      <a:pt x="8" y="0"/>
                      <a:pt x="8" y="0"/>
                    </a:cubicBezTo>
                    <a:cubicBezTo>
                      <a:pt x="8" y="0"/>
                      <a:pt x="8" y="0"/>
                      <a:pt x="7" y="0"/>
                    </a:cubicBezTo>
                    <a:cubicBezTo>
                      <a:pt x="7" y="0"/>
                      <a:pt x="7" y="1"/>
                      <a:pt x="7" y="1"/>
                    </a:cubicBezTo>
                    <a:cubicBezTo>
                      <a:pt x="7" y="1"/>
                      <a:pt x="7" y="1"/>
                      <a:pt x="7" y="1"/>
                    </a:cubicBezTo>
                    <a:cubicBezTo>
                      <a:pt x="7" y="1"/>
                      <a:pt x="7" y="1"/>
                      <a:pt x="7" y="1"/>
                    </a:cubicBezTo>
                    <a:cubicBezTo>
                      <a:pt x="7" y="1"/>
                      <a:pt x="7" y="2"/>
                      <a:pt x="7" y="2"/>
                    </a:cubicBezTo>
                    <a:cubicBezTo>
                      <a:pt x="6" y="2"/>
                      <a:pt x="6" y="2"/>
                      <a:pt x="6" y="2"/>
                    </a:cubicBezTo>
                    <a:cubicBezTo>
                      <a:pt x="6" y="2"/>
                      <a:pt x="6" y="2"/>
                      <a:pt x="6" y="2"/>
                    </a:cubicBezTo>
                    <a:cubicBezTo>
                      <a:pt x="5" y="2"/>
                      <a:pt x="5" y="2"/>
                      <a:pt x="5" y="2"/>
                    </a:cubicBezTo>
                    <a:cubicBezTo>
                      <a:pt x="5" y="2"/>
                      <a:pt x="5" y="2"/>
                      <a:pt x="5" y="2"/>
                    </a:cubicBezTo>
                    <a:cubicBezTo>
                      <a:pt x="5" y="2"/>
                      <a:pt x="5" y="2"/>
                      <a:pt x="5" y="2"/>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2" y="3"/>
                      <a:pt x="2" y="3"/>
                      <a:pt x="2" y="3"/>
                    </a:cubicBezTo>
                    <a:cubicBezTo>
                      <a:pt x="2" y="3"/>
                      <a:pt x="2" y="3"/>
                      <a:pt x="2" y="3"/>
                    </a:cubicBezTo>
                    <a:cubicBezTo>
                      <a:pt x="2" y="4"/>
                      <a:pt x="2" y="4"/>
                      <a:pt x="2" y="4"/>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0" y="4"/>
                    </a:cubicBezTo>
                    <a:cubicBezTo>
                      <a:pt x="0" y="4"/>
                      <a:pt x="0" y="4"/>
                      <a:pt x="0" y="4"/>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1" y="5"/>
                      <a:pt x="1" y="5"/>
                    </a:cubicBezTo>
                    <a:cubicBezTo>
                      <a:pt x="1" y="5"/>
                      <a:pt x="1" y="5"/>
                      <a:pt x="1" y="6"/>
                    </a:cubicBezTo>
                    <a:cubicBezTo>
                      <a:pt x="1" y="6"/>
                      <a:pt x="1" y="6"/>
                      <a:pt x="1" y="6"/>
                    </a:cubicBezTo>
                    <a:cubicBezTo>
                      <a:pt x="0" y="6"/>
                      <a:pt x="0" y="6"/>
                      <a:pt x="0" y="6"/>
                    </a:cubicBezTo>
                    <a:cubicBezTo>
                      <a:pt x="0" y="6"/>
                      <a:pt x="0" y="6"/>
                      <a:pt x="0" y="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4" name="Google Shape;524;p6"/>
              <p:cNvSpPr/>
              <p:nvPr/>
            </p:nvSpPr>
            <p:spPr>
              <a:xfrm>
                <a:off x="4417219" y="2268142"/>
                <a:ext cx="14288" cy="8335"/>
              </a:xfrm>
              <a:custGeom>
                <a:rect b="b" l="l" r="r" t="t"/>
                <a:pathLst>
                  <a:path extrusionOk="0" h="3" w="5">
                    <a:moveTo>
                      <a:pt x="3" y="1"/>
                    </a:move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2"/>
                    </a:cubicBezTo>
                    <a:cubicBezTo>
                      <a:pt x="0" y="2"/>
                      <a:pt x="0" y="2"/>
                      <a:pt x="0" y="2"/>
                    </a:cubicBezTo>
                    <a:cubicBezTo>
                      <a:pt x="0" y="2"/>
                      <a:pt x="1" y="2"/>
                      <a:pt x="1" y="2"/>
                    </a:cubicBezTo>
                    <a:cubicBezTo>
                      <a:pt x="1" y="2"/>
                      <a:pt x="1" y="2"/>
                      <a:pt x="1" y="2"/>
                    </a:cubicBezTo>
                    <a:cubicBezTo>
                      <a:pt x="1" y="2"/>
                      <a:pt x="1" y="2"/>
                      <a:pt x="1" y="2"/>
                    </a:cubicBezTo>
                    <a:cubicBezTo>
                      <a:pt x="1" y="2"/>
                      <a:pt x="1" y="2"/>
                      <a:pt x="1" y="2"/>
                    </a:cubicBezTo>
                    <a:cubicBezTo>
                      <a:pt x="1" y="2"/>
                      <a:pt x="1" y="2"/>
                      <a:pt x="1" y="2"/>
                    </a:cubicBezTo>
                    <a:cubicBezTo>
                      <a:pt x="1"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2"/>
                    </a:cubicBezTo>
                    <a:cubicBezTo>
                      <a:pt x="0" y="2"/>
                      <a:pt x="0" y="2"/>
                      <a:pt x="0" y="2"/>
                    </a:cubicBezTo>
                    <a:cubicBezTo>
                      <a:pt x="1" y="2"/>
                      <a:pt x="1" y="3"/>
                      <a:pt x="1" y="3"/>
                    </a:cubicBezTo>
                    <a:cubicBezTo>
                      <a:pt x="1" y="3"/>
                      <a:pt x="1" y="3"/>
                      <a:pt x="1" y="3"/>
                    </a:cubicBezTo>
                    <a:cubicBezTo>
                      <a:pt x="1" y="3"/>
                      <a:pt x="1" y="3"/>
                      <a:pt x="0" y="3"/>
                    </a:cubicBezTo>
                    <a:cubicBezTo>
                      <a:pt x="0" y="3"/>
                      <a:pt x="0" y="3"/>
                      <a:pt x="0" y="3"/>
                    </a:cubicBezTo>
                    <a:cubicBezTo>
                      <a:pt x="0" y="3"/>
                      <a:pt x="0" y="3"/>
                      <a:pt x="0" y="3"/>
                    </a:cubicBezTo>
                    <a:cubicBezTo>
                      <a:pt x="0" y="3"/>
                      <a:pt x="0" y="3"/>
                      <a:pt x="0" y="3"/>
                    </a:cubicBezTo>
                    <a:cubicBezTo>
                      <a:pt x="0"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3" y="3"/>
                      <a:pt x="3" y="3"/>
                    </a:cubicBezTo>
                    <a:cubicBezTo>
                      <a:pt x="3" y="2"/>
                      <a:pt x="3" y="2"/>
                      <a:pt x="3" y="2"/>
                    </a:cubicBezTo>
                    <a:cubicBezTo>
                      <a:pt x="3" y="2"/>
                      <a:pt x="3" y="2"/>
                      <a:pt x="3" y="2"/>
                    </a:cubicBezTo>
                    <a:cubicBezTo>
                      <a:pt x="3" y="2"/>
                      <a:pt x="3" y="2"/>
                      <a:pt x="3" y="2"/>
                    </a:cubicBezTo>
                    <a:cubicBezTo>
                      <a:pt x="3" y="3"/>
                      <a:pt x="3" y="3"/>
                      <a:pt x="3" y="3"/>
                    </a:cubicBezTo>
                    <a:cubicBezTo>
                      <a:pt x="3" y="3"/>
                      <a:pt x="3" y="3"/>
                      <a:pt x="3" y="3"/>
                    </a:cubicBezTo>
                    <a:cubicBezTo>
                      <a:pt x="3" y="3"/>
                      <a:pt x="4" y="3"/>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4" y="2"/>
                      <a:pt x="4" y="2"/>
                    </a:cubicBezTo>
                    <a:cubicBezTo>
                      <a:pt x="4" y="2"/>
                      <a:pt x="5" y="2"/>
                      <a:pt x="5" y="1"/>
                    </a:cubicBezTo>
                    <a:cubicBezTo>
                      <a:pt x="5" y="1"/>
                      <a:pt x="5" y="1"/>
                      <a:pt x="5" y="1"/>
                    </a:cubicBezTo>
                    <a:cubicBezTo>
                      <a:pt x="5" y="1"/>
                      <a:pt x="5" y="1"/>
                      <a:pt x="5" y="1"/>
                    </a:cubicBezTo>
                    <a:cubicBezTo>
                      <a:pt x="5" y="1"/>
                      <a:pt x="5" y="1"/>
                      <a:pt x="5" y="1"/>
                    </a:cubicBezTo>
                    <a:cubicBezTo>
                      <a:pt x="5" y="1"/>
                      <a:pt x="5" y="0"/>
                      <a:pt x="5" y="0"/>
                    </a:cubicBezTo>
                    <a:cubicBezTo>
                      <a:pt x="5" y="0"/>
                      <a:pt x="5" y="0"/>
                      <a:pt x="5" y="0"/>
                    </a:cubicBezTo>
                    <a:cubicBezTo>
                      <a:pt x="5" y="0"/>
                      <a:pt x="5" y="0"/>
                      <a:pt x="5" y="0"/>
                    </a:cubicBezTo>
                    <a:cubicBezTo>
                      <a:pt x="5" y="0"/>
                      <a:pt x="5" y="0"/>
                      <a:pt x="5" y="0"/>
                    </a:cubicBezTo>
                    <a:cubicBezTo>
                      <a:pt x="5" y="0"/>
                      <a:pt x="5" y="1"/>
                      <a:pt x="5" y="1"/>
                    </a:cubicBezTo>
                    <a:cubicBezTo>
                      <a:pt x="5" y="1"/>
                      <a:pt x="5" y="1"/>
                      <a:pt x="5" y="1"/>
                    </a:cubicBezTo>
                    <a:cubicBezTo>
                      <a:pt x="5" y="1"/>
                      <a:pt x="5" y="1"/>
                      <a:pt x="5" y="1"/>
                    </a:cubicBezTo>
                    <a:cubicBezTo>
                      <a:pt x="5" y="1"/>
                      <a:pt x="5" y="1"/>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4" y="0"/>
                      <a:pt x="4" y="0"/>
                    </a:cubicBezTo>
                    <a:cubicBezTo>
                      <a:pt x="4" y="0"/>
                      <a:pt x="4" y="0"/>
                      <a:pt x="4" y="1"/>
                    </a:cubicBezTo>
                    <a:cubicBezTo>
                      <a:pt x="4" y="1"/>
                      <a:pt x="4" y="1"/>
                      <a:pt x="4" y="1"/>
                    </a:cubicBezTo>
                    <a:cubicBezTo>
                      <a:pt x="4" y="1"/>
                      <a:pt x="4" y="1"/>
                      <a:pt x="4" y="1"/>
                    </a:cubicBezTo>
                    <a:cubicBezTo>
                      <a:pt x="3" y="0"/>
                      <a:pt x="3" y="0"/>
                      <a:pt x="3" y="0"/>
                    </a:cubicBezTo>
                    <a:cubicBezTo>
                      <a:pt x="3" y="0"/>
                      <a:pt x="3" y="0"/>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5" name="Google Shape;525;p6"/>
              <p:cNvSpPr/>
              <p:nvPr/>
            </p:nvSpPr>
            <p:spPr>
              <a:xfrm>
                <a:off x="4425554" y="2318148"/>
                <a:ext cx="8335" cy="5954"/>
              </a:xfrm>
              <a:custGeom>
                <a:rect b="b" l="l" r="r" t="t"/>
                <a:pathLst>
                  <a:path extrusionOk="0" h="2" w="3">
                    <a:moveTo>
                      <a:pt x="1" y="2"/>
                    </a:moveTo>
                    <a:cubicBezTo>
                      <a:pt x="1" y="2"/>
                      <a:pt x="1" y="2"/>
                      <a:pt x="1" y="2"/>
                    </a:cubicBezTo>
                    <a:cubicBezTo>
                      <a:pt x="1" y="2"/>
                      <a:pt x="1" y="2"/>
                      <a:pt x="1" y="2"/>
                    </a:cubicBezTo>
                    <a:cubicBezTo>
                      <a:pt x="1" y="2"/>
                      <a:pt x="1" y="2"/>
                      <a:pt x="1" y="2"/>
                    </a:cubicBezTo>
                    <a:cubicBezTo>
                      <a:pt x="1" y="2"/>
                      <a:pt x="1" y="2"/>
                      <a:pt x="1" y="2"/>
                    </a:cubicBezTo>
                    <a:cubicBezTo>
                      <a:pt x="1" y="2"/>
                      <a:pt x="1" y="2"/>
                      <a:pt x="2" y="2"/>
                    </a:cubicBezTo>
                    <a:cubicBezTo>
                      <a:pt x="2" y="2"/>
                      <a:pt x="2" y="2"/>
                      <a:pt x="2" y="2"/>
                    </a:cubicBezTo>
                    <a:cubicBezTo>
                      <a:pt x="2" y="2"/>
                      <a:pt x="2" y="2"/>
                      <a:pt x="2" y="2"/>
                    </a:cubicBezTo>
                    <a:cubicBezTo>
                      <a:pt x="2" y="1"/>
                      <a:pt x="2" y="1"/>
                      <a:pt x="2" y="1"/>
                    </a:cubicBezTo>
                    <a:cubicBezTo>
                      <a:pt x="3" y="1"/>
                      <a:pt x="3" y="1"/>
                      <a:pt x="3" y="1"/>
                    </a:cubicBezTo>
                    <a:cubicBezTo>
                      <a:pt x="3" y="0"/>
                      <a:pt x="2" y="0"/>
                      <a:pt x="2" y="0"/>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cubicBezTo>
                      <a:pt x="1" y="0"/>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6" name="Google Shape;526;p6"/>
              <p:cNvSpPr/>
              <p:nvPr/>
            </p:nvSpPr>
            <p:spPr>
              <a:xfrm>
                <a:off x="4383882" y="2326482"/>
                <a:ext cx="16669" cy="14288"/>
              </a:xfrm>
              <a:custGeom>
                <a:rect b="b" l="l" r="r" t="t"/>
                <a:pathLst>
                  <a:path extrusionOk="0" h="5" w="6">
                    <a:moveTo>
                      <a:pt x="4" y="5"/>
                    </a:moveTo>
                    <a:cubicBezTo>
                      <a:pt x="4" y="5"/>
                      <a:pt x="4" y="5"/>
                      <a:pt x="4" y="5"/>
                    </a:cubicBezTo>
                    <a:cubicBezTo>
                      <a:pt x="4" y="5"/>
                      <a:pt x="4" y="5"/>
                      <a:pt x="4" y="5"/>
                    </a:cubicBezTo>
                    <a:cubicBezTo>
                      <a:pt x="4"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5"/>
                    </a:cubicBezTo>
                    <a:cubicBezTo>
                      <a:pt x="6" y="5"/>
                      <a:pt x="6" y="5"/>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6" y="4"/>
                      <a:pt x="6" y="4"/>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2"/>
                      <a:pt x="6" y="2"/>
                      <a:pt x="6" y="2"/>
                    </a:cubicBezTo>
                    <a:cubicBezTo>
                      <a:pt x="6" y="2"/>
                      <a:pt x="6" y="2"/>
                      <a:pt x="6" y="2"/>
                    </a:cubicBezTo>
                    <a:cubicBezTo>
                      <a:pt x="6" y="2"/>
                      <a:pt x="6" y="2"/>
                      <a:pt x="6" y="2"/>
                    </a:cubicBezTo>
                    <a:cubicBezTo>
                      <a:pt x="6" y="2"/>
                      <a:pt x="6" y="2"/>
                      <a:pt x="6" y="2"/>
                    </a:cubicBezTo>
                    <a:cubicBezTo>
                      <a:pt x="6" y="2"/>
                      <a:pt x="6" y="2"/>
                      <a:pt x="6" y="2"/>
                    </a:cubicBezTo>
                    <a:cubicBezTo>
                      <a:pt x="6" y="2"/>
                      <a:pt x="5" y="2"/>
                      <a:pt x="5" y="2"/>
                    </a:cubicBezTo>
                    <a:cubicBezTo>
                      <a:pt x="5" y="2"/>
                      <a:pt x="5" y="2"/>
                      <a:pt x="5" y="2"/>
                    </a:cubicBezTo>
                    <a:cubicBezTo>
                      <a:pt x="5" y="2"/>
                      <a:pt x="5" y="2"/>
                      <a:pt x="5" y="2"/>
                    </a:cubicBezTo>
                    <a:cubicBezTo>
                      <a:pt x="5" y="2"/>
                      <a:pt x="5" y="2"/>
                      <a:pt x="5" y="2"/>
                    </a:cubicBezTo>
                    <a:cubicBezTo>
                      <a:pt x="5" y="2"/>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4" y="1"/>
                      <a:pt x="4" y="1"/>
                      <a:pt x="4" y="1"/>
                    </a:cubicBezTo>
                    <a:cubicBezTo>
                      <a:pt x="4" y="1"/>
                      <a:pt x="4" y="1"/>
                      <a:pt x="4" y="1"/>
                    </a:cubicBezTo>
                    <a:cubicBezTo>
                      <a:pt x="4" y="1"/>
                      <a:pt x="4" y="1"/>
                      <a:pt x="4" y="1"/>
                    </a:cubicBezTo>
                    <a:cubicBezTo>
                      <a:pt x="4" y="1"/>
                      <a:pt x="4" y="1"/>
                      <a:pt x="4" y="1"/>
                    </a:cubicBezTo>
                    <a:cubicBezTo>
                      <a:pt x="4" y="2"/>
                      <a:pt x="3" y="2"/>
                      <a:pt x="3" y="2"/>
                    </a:cubicBezTo>
                    <a:cubicBezTo>
                      <a:pt x="3" y="2"/>
                      <a:pt x="3" y="2"/>
                      <a:pt x="3" y="2"/>
                    </a:cubicBezTo>
                    <a:cubicBezTo>
                      <a:pt x="3" y="2"/>
                      <a:pt x="3" y="2"/>
                      <a:pt x="3" y="2"/>
                    </a:cubicBezTo>
                    <a:cubicBezTo>
                      <a:pt x="3" y="2"/>
                      <a:pt x="2" y="2"/>
                      <a:pt x="2" y="2"/>
                    </a:cubicBezTo>
                    <a:cubicBezTo>
                      <a:pt x="2" y="2"/>
                      <a:pt x="2" y="3"/>
                      <a:pt x="2" y="3"/>
                    </a:cubicBezTo>
                    <a:cubicBezTo>
                      <a:pt x="2" y="3"/>
                      <a:pt x="2" y="3"/>
                      <a:pt x="2" y="3"/>
                    </a:cubicBezTo>
                    <a:cubicBezTo>
                      <a:pt x="2" y="3"/>
                      <a:pt x="1" y="3"/>
                      <a:pt x="1" y="3"/>
                    </a:cubicBezTo>
                    <a:cubicBezTo>
                      <a:pt x="1" y="3"/>
                      <a:pt x="1" y="3"/>
                      <a:pt x="1" y="3"/>
                    </a:cubicBezTo>
                    <a:cubicBezTo>
                      <a:pt x="1" y="3"/>
                      <a:pt x="1" y="3"/>
                      <a:pt x="1" y="3"/>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3" y="4"/>
                    </a:cubicBezTo>
                    <a:cubicBezTo>
                      <a:pt x="3" y="4"/>
                      <a:pt x="3" y="4"/>
                      <a:pt x="3" y="4"/>
                    </a:cubicBezTo>
                    <a:cubicBezTo>
                      <a:pt x="3" y="4"/>
                      <a:pt x="3" y="4"/>
                      <a:pt x="3" y="4"/>
                    </a:cubicBezTo>
                    <a:cubicBezTo>
                      <a:pt x="3" y="4"/>
                      <a:pt x="3" y="4"/>
                      <a:pt x="3" y="4"/>
                    </a:cubicBezTo>
                    <a:cubicBezTo>
                      <a:pt x="3" y="4"/>
                      <a:pt x="3" y="4"/>
                      <a:pt x="4" y="4"/>
                    </a:cubicBezTo>
                    <a:cubicBezTo>
                      <a:pt x="4" y="4"/>
                      <a:pt x="4" y="4"/>
                      <a:pt x="4" y="4"/>
                    </a:cubicBezTo>
                    <a:cubicBezTo>
                      <a:pt x="4" y="4"/>
                      <a:pt x="4" y="4"/>
                      <a:pt x="4" y="4"/>
                    </a:cubicBezTo>
                    <a:cubicBezTo>
                      <a:pt x="4" y="4"/>
                      <a:pt x="4" y="3"/>
                      <a:pt x="4" y="3"/>
                    </a:cubicBezTo>
                    <a:cubicBezTo>
                      <a:pt x="4" y="3"/>
                      <a:pt x="4" y="3"/>
                      <a:pt x="4" y="3"/>
                    </a:cubicBezTo>
                    <a:cubicBezTo>
                      <a:pt x="4" y="3"/>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7" name="Google Shape;527;p6"/>
              <p:cNvSpPr/>
              <p:nvPr/>
            </p:nvSpPr>
            <p:spPr>
              <a:xfrm>
                <a:off x="4408885" y="2281239"/>
                <a:ext cx="22622" cy="11906"/>
              </a:xfrm>
              <a:custGeom>
                <a:rect b="b" l="l" r="r" t="t"/>
                <a:pathLst>
                  <a:path extrusionOk="0" h="4" w="8">
                    <a:moveTo>
                      <a:pt x="3" y="3"/>
                    </a:moveTo>
                    <a:cubicBezTo>
                      <a:pt x="3" y="3"/>
                      <a:pt x="3" y="3"/>
                      <a:pt x="3" y="3"/>
                    </a:cubicBezTo>
                    <a:cubicBezTo>
                      <a:pt x="3" y="3"/>
                      <a:pt x="3" y="3"/>
                      <a:pt x="3" y="3"/>
                    </a:cubicBezTo>
                    <a:cubicBezTo>
                      <a:pt x="3"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6" y="3"/>
                      <a:pt x="6" y="3"/>
                      <a:pt x="6" y="3"/>
                    </a:cubicBezTo>
                    <a:cubicBezTo>
                      <a:pt x="6" y="3"/>
                      <a:pt x="6" y="3"/>
                      <a:pt x="6" y="3"/>
                    </a:cubicBezTo>
                    <a:cubicBezTo>
                      <a:pt x="6" y="2"/>
                      <a:pt x="6" y="2"/>
                      <a:pt x="6" y="2"/>
                    </a:cubicBezTo>
                    <a:cubicBezTo>
                      <a:pt x="6" y="2"/>
                      <a:pt x="6" y="2"/>
                      <a:pt x="6" y="2"/>
                    </a:cubicBezTo>
                    <a:cubicBezTo>
                      <a:pt x="6" y="2"/>
                      <a:pt x="6" y="2"/>
                      <a:pt x="6" y="2"/>
                    </a:cubicBezTo>
                    <a:cubicBezTo>
                      <a:pt x="6" y="2"/>
                      <a:pt x="6" y="2"/>
                      <a:pt x="6" y="2"/>
                    </a:cubicBezTo>
                    <a:cubicBezTo>
                      <a:pt x="6"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8" y="2"/>
                      <a:pt x="8" y="2"/>
                      <a:pt x="8" y="1"/>
                    </a:cubicBezTo>
                    <a:cubicBezTo>
                      <a:pt x="8" y="1"/>
                      <a:pt x="8" y="1"/>
                      <a:pt x="8" y="1"/>
                    </a:cubicBezTo>
                    <a:cubicBezTo>
                      <a:pt x="8" y="1"/>
                      <a:pt x="8" y="1"/>
                      <a:pt x="8"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6" y="1"/>
                      <a:pt x="6" y="1"/>
                      <a:pt x="6" y="1"/>
                    </a:cubicBezTo>
                    <a:cubicBezTo>
                      <a:pt x="6" y="1"/>
                      <a:pt x="6" y="1"/>
                      <a:pt x="6" y="1"/>
                    </a:cubicBezTo>
                    <a:cubicBezTo>
                      <a:pt x="6" y="1"/>
                      <a:pt x="6" y="0"/>
                      <a:pt x="6" y="0"/>
                    </a:cubicBezTo>
                    <a:cubicBezTo>
                      <a:pt x="6" y="0"/>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1" y="3"/>
                      <a:pt x="1" y="3"/>
                      <a:pt x="1" y="3"/>
                    </a:cubicBezTo>
                    <a:cubicBezTo>
                      <a:pt x="1" y="3"/>
                      <a:pt x="1" y="3"/>
                      <a:pt x="1" y="4"/>
                    </a:cubicBezTo>
                    <a:cubicBezTo>
                      <a:pt x="1" y="4"/>
                      <a:pt x="1" y="4"/>
                      <a:pt x="1" y="4"/>
                    </a:cubicBezTo>
                    <a:cubicBezTo>
                      <a:pt x="1" y="4"/>
                      <a:pt x="1" y="4"/>
                      <a:pt x="1" y="4"/>
                    </a:cubicBezTo>
                    <a:cubicBezTo>
                      <a:pt x="1" y="4"/>
                      <a:pt x="1" y="4"/>
                      <a:pt x="1" y="4"/>
                    </a:cubicBezTo>
                    <a:cubicBezTo>
                      <a:pt x="1" y="4"/>
                      <a:pt x="1" y="4"/>
                      <a:pt x="0" y="4"/>
                    </a:cubicBezTo>
                    <a:cubicBezTo>
                      <a:pt x="0" y="4"/>
                      <a:pt x="0"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3" y="4"/>
                      <a:pt x="3" y="4"/>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ubicBezTo>
                      <a:pt x="3" y="3"/>
                      <a:pt x="3" y="3"/>
                      <a:pt x="3"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8" name="Google Shape;528;p6"/>
              <p:cNvSpPr/>
              <p:nvPr/>
            </p:nvSpPr>
            <p:spPr>
              <a:xfrm>
                <a:off x="4425554" y="2276476"/>
                <a:ext cx="8335" cy="4763"/>
              </a:xfrm>
              <a:custGeom>
                <a:rect b="b" l="l" r="r" t="t"/>
                <a:pathLst>
                  <a:path extrusionOk="0" h="2" w="3">
                    <a:moveTo>
                      <a:pt x="2" y="1"/>
                    </a:moveTo>
                    <a:cubicBezTo>
                      <a:pt x="2" y="1"/>
                      <a:pt x="3" y="0"/>
                      <a:pt x="3" y="0"/>
                    </a:cubicBezTo>
                    <a:cubicBezTo>
                      <a:pt x="3" y="0"/>
                      <a:pt x="3" y="0"/>
                      <a:pt x="2" y="0"/>
                    </a:cubicBezTo>
                    <a:cubicBezTo>
                      <a:pt x="2" y="0"/>
                      <a:pt x="2" y="0"/>
                      <a:pt x="2" y="0"/>
                    </a:cubicBezTo>
                    <a:cubicBezTo>
                      <a:pt x="2" y="0"/>
                      <a:pt x="2"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2"/>
                      <a:pt x="1" y="2"/>
                      <a:pt x="1" y="2"/>
                    </a:cubicBezTo>
                    <a:cubicBezTo>
                      <a:pt x="1" y="2"/>
                      <a:pt x="2" y="1"/>
                      <a:pt x="2" y="1"/>
                    </a:cubicBezTo>
                    <a:cubicBezTo>
                      <a:pt x="2" y="1"/>
                      <a:pt x="2" y="1"/>
                      <a:pt x="2" y="1"/>
                    </a:cubicBezTo>
                    <a:cubicBezTo>
                      <a:pt x="2" y="1"/>
                      <a:pt x="2" y="1"/>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29" name="Google Shape;529;p6"/>
              <p:cNvSpPr/>
              <p:nvPr/>
            </p:nvSpPr>
            <p:spPr>
              <a:xfrm>
                <a:off x="4433889" y="2250283"/>
                <a:ext cx="8335" cy="11906"/>
              </a:xfrm>
              <a:custGeom>
                <a:rect b="b" l="l" r="r" t="t"/>
                <a:pathLst>
                  <a:path extrusionOk="0" h="4" w="3">
                    <a:moveTo>
                      <a:pt x="0" y="3"/>
                    </a:moveTo>
                    <a:cubicBezTo>
                      <a:pt x="0" y="3"/>
                      <a:pt x="0" y="3"/>
                      <a:pt x="0" y="2"/>
                    </a:cubicBezTo>
                    <a:cubicBezTo>
                      <a:pt x="0" y="2"/>
                      <a:pt x="0" y="2"/>
                      <a:pt x="0" y="2"/>
                    </a:cubicBezTo>
                    <a:cubicBezTo>
                      <a:pt x="0" y="2"/>
                      <a:pt x="0" y="3"/>
                      <a:pt x="0" y="3"/>
                    </a:cubicBezTo>
                    <a:cubicBezTo>
                      <a:pt x="0" y="3"/>
                      <a:pt x="0" y="3"/>
                      <a:pt x="0"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4"/>
                    </a:cubicBezTo>
                    <a:cubicBezTo>
                      <a:pt x="1" y="4"/>
                      <a:pt x="1" y="4"/>
                      <a:pt x="1" y="4"/>
                    </a:cubicBezTo>
                    <a:cubicBezTo>
                      <a:pt x="1" y="4"/>
                      <a:pt x="1" y="4"/>
                      <a:pt x="1" y="4"/>
                    </a:cubicBezTo>
                    <a:cubicBezTo>
                      <a:pt x="1" y="4"/>
                      <a:pt x="1" y="4"/>
                      <a:pt x="1" y="4"/>
                    </a:cubicBezTo>
                    <a:cubicBezTo>
                      <a:pt x="1" y="4"/>
                      <a:pt x="1" y="4"/>
                      <a:pt x="1" y="4"/>
                    </a:cubicBezTo>
                    <a:cubicBezTo>
                      <a:pt x="1"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3"/>
                      <a:pt x="2" y="3"/>
                      <a:pt x="3" y="3"/>
                    </a:cubicBezTo>
                    <a:cubicBezTo>
                      <a:pt x="3" y="3"/>
                      <a:pt x="3" y="3"/>
                      <a:pt x="3" y="3"/>
                    </a:cubicBezTo>
                    <a:cubicBezTo>
                      <a:pt x="3" y="3"/>
                      <a:pt x="3" y="3"/>
                      <a:pt x="3" y="3"/>
                    </a:cubicBezTo>
                    <a:cubicBezTo>
                      <a:pt x="3" y="3"/>
                      <a:pt x="3" y="3"/>
                      <a:pt x="3" y="3"/>
                    </a:cubicBezTo>
                    <a:cubicBezTo>
                      <a:pt x="3" y="3"/>
                      <a:pt x="3" y="3"/>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1"/>
                      <a:pt x="3" y="1"/>
                      <a:pt x="3" y="1"/>
                    </a:cubicBezTo>
                    <a:cubicBezTo>
                      <a:pt x="2" y="1"/>
                      <a:pt x="2" y="1"/>
                      <a:pt x="2" y="1"/>
                    </a:cubicBezTo>
                    <a:cubicBezTo>
                      <a:pt x="2" y="1"/>
                      <a:pt x="2" y="1"/>
                      <a:pt x="2" y="2"/>
                    </a:cubicBezTo>
                    <a:cubicBezTo>
                      <a:pt x="2" y="2"/>
                      <a:pt x="2" y="2"/>
                      <a:pt x="2" y="2"/>
                    </a:cubicBezTo>
                    <a:cubicBezTo>
                      <a:pt x="2" y="2"/>
                      <a:pt x="2" y="2"/>
                      <a:pt x="2" y="2"/>
                    </a:cubicBezTo>
                    <a:cubicBezTo>
                      <a:pt x="2" y="2"/>
                      <a:pt x="2" y="2"/>
                      <a:pt x="2" y="2"/>
                    </a:cubicBezTo>
                    <a:cubicBezTo>
                      <a:pt x="2" y="2"/>
                      <a:pt x="2" y="1"/>
                      <a:pt x="2" y="1"/>
                    </a:cubicBezTo>
                    <a:cubicBezTo>
                      <a:pt x="2" y="1"/>
                      <a:pt x="2" y="1"/>
                      <a:pt x="2" y="1"/>
                    </a:cubicBezTo>
                    <a:cubicBezTo>
                      <a:pt x="2" y="1"/>
                      <a:pt x="2" y="1"/>
                      <a:pt x="2" y="1"/>
                    </a:cubicBezTo>
                    <a:cubicBezTo>
                      <a:pt x="2" y="1"/>
                      <a:pt x="2" y="1"/>
                      <a:pt x="2" y="1"/>
                    </a:cubicBezTo>
                    <a:cubicBezTo>
                      <a:pt x="2" y="1"/>
                      <a:pt x="2" y="0"/>
                      <a:pt x="2" y="0"/>
                    </a:cubicBezTo>
                    <a:cubicBezTo>
                      <a:pt x="2"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3"/>
                    </a:cubicBezTo>
                    <a:cubicBezTo>
                      <a:pt x="0" y="3"/>
                      <a:pt x="0" y="3"/>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0" name="Google Shape;530;p6"/>
              <p:cNvSpPr/>
              <p:nvPr/>
            </p:nvSpPr>
            <p:spPr>
              <a:xfrm>
                <a:off x="4454129" y="2247901"/>
                <a:ext cx="22622" cy="16669"/>
              </a:xfrm>
              <a:custGeom>
                <a:rect b="b" l="l" r="r" t="t"/>
                <a:pathLst>
                  <a:path extrusionOk="0" h="6" w="8">
                    <a:moveTo>
                      <a:pt x="1" y="5"/>
                    </a:moveTo>
                    <a:cubicBezTo>
                      <a:pt x="1" y="5"/>
                      <a:pt x="1" y="5"/>
                      <a:pt x="1" y="5"/>
                    </a:cubicBezTo>
                    <a:cubicBezTo>
                      <a:pt x="1" y="5"/>
                      <a:pt x="1" y="5"/>
                      <a:pt x="1" y="5"/>
                    </a:cubicBezTo>
                    <a:cubicBezTo>
                      <a:pt x="0" y="5"/>
                      <a:pt x="0" y="5"/>
                      <a:pt x="0" y="5"/>
                    </a:cubicBezTo>
                    <a:cubicBezTo>
                      <a:pt x="0" y="5"/>
                      <a:pt x="0" y="5"/>
                      <a:pt x="0" y="5"/>
                    </a:cubicBezTo>
                    <a:cubicBezTo>
                      <a:pt x="0" y="5"/>
                      <a:pt x="0" y="5"/>
                      <a:pt x="0" y="5"/>
                    </a:cubicBezTo>
                    <a:cubicBezTo>
                      <a:pt x="0" y="6"/>
                      <a:pt x="0" y="6"/>
                      <a:pt x="0" y="6"/>
                    </a:cubicBezTo>
                    <a:cubicBezTo>
                      <a:pt x="0"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1" y="6"/>
                    </a:cubicBezTo>
                    <a:cubicBezTo>
                      <a:pt x="1" y="6"/>
                      <a:pt x="1"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5"/>
                      <a:pt x="2" y="5"/>
                      <a:pt x="2" y="5"/>
                    </a:cubicBezTo>
                    <a:cubicBezTo>
                      <a:pt x="2" y="5"/>
                      <a:pt x="2" y="5"/>
                      <a:pt x="2" y="5"/>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5"/>
                      <a:pt x="3" y="5"/>
                    </a:cubicBezTo>
                    <a:cubicBezTo>
                      <a:pt x="3" y="5"/>
                      <a:pt x="3" y="5"/>
                      <a:pt x="3" y="5"/>
                    </a:cubicBezTo>
                    <a:cubicBezTo>
                      <a:pt x="3" y="6"/>
                      <a:pt x="3" y="6"/>
                      <a:pt x="3" y="6"/>
                    </a:cubicBezTo>
                    <a:cubicBezTo>
                      <a:pt x="3" y="6"/>
                      <a:pt x="3" y="6"/>
                      <a:pt x="3" y="6"/>
                    </a:cubicBezTo>
                    <a:cubicBezTo>
                      <a:pt x="3" y="6"/>
                      <a:pt x="4" y="6"/>
                      <a:pt x="4" y="6"/>
                    </a:cubicBezTo>
                    <a:cubicBezTo>
                      <a:pt x="4" y="6"/>
                      <a:pt x="4" y="6"/>
                      <a:pt x="4" y="6"/>
                    </a:cubicBezTo>
                    <a:cubicBezTo>
                      <a:pt x="4" y="6"/>
                      <a:pt x="4" y="6"/>
                      <a:pt x="4" y="5"/>
                    </a:cubicBezTo>
                    <a:cubicBezTo>
                      <a:pt x="4" y="5"/>
                      <a:pt x="4" y="5"/>
                      <a:pt x="4" y="5"/>
                    </a:cubicBezTo>
                    <a:cubicBezTo>
                      <a:pt x="4" y="5"/>
                      <a:pt x="4" y="5"/>
                      <a:pt x="4" y="5"/>
                    </a:cubicBezTo>
                    <a:cubicBezTo>
                      <a:pt x="4" y="5"/>
                      <a:pt x="4" y="5"/>
                      <a:pt x="4" y="5"/>
                    </a:cubicBezTo>
                    <a:cubicBezTo>
                      <a:pt x="4"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4" y="5"/>
                      <a:pt x="4" y="5"/>
                      <a:pt x="4" y="5"/>
                    </a:cubicBezTo>
                    <a:cubicBezTo>
                      <a:pt x="4" y="5"/>
                      <a:pt x="4" y="5"/>
                      <a:pt x="4" y="5"/>
                    </a:cubicBezTo>
                    <a:cubicBezTo>
                      <a:pt x="4" y="5"/>
                      <a:pt x="4" y="5"/>
                      <a:pt x="4" y="5"/>
                    </a:cubicBezTo>
                    <a:cubicBezTo>
                      <a:pt x="4"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5"/>
                      <a:pt x="6" y="5"/>
                      <a:pt x="6" y="5"/>
                    </a:cubicBezTo>
                    <a:cubicBezTo>
                      <a:pt x="6" y="5"/>
                      <a:pt x="6" y="5"/>
                      <a:pt x="6" y="5"/>
                    </a:cubicBezTo>
                    <a:cubicBezTo>
                      <a:pt x="6" y="5"/>
                      <a:pt x="6" y="5"/>
                      <a:pt x="6"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4"/>
                      <a:pt x="7" y="4"/>
                      <a:pt x="8" y="4"/>
                    </a:cubicBezTo>
                    <a:cubicBezTo>
                      <a:pt x="8" y="4"/>
                      <a:pt x="8" y="4"/>
                      <a:pt x="8" y="4"/>
                    </a:cubicBezTo>
                    <a:cubicBezTo>
                      <a:pt x="8" y="4"/>
                      <a:pt x="8" y="4"/>
                      <a:pt x="8" y="4"/>
                    </a:cubicBezTo>
                    <a:cubicBezTo>
                      <a:pt x="8" y="4"/>
                      <a:pt x="8" y="4"/>
                      <a:pt x="8" y="4"/>
                    </a:cubicBezTo>
                    <a:cubicBezTo>
                      <a:pt x="8" y="4"/>
                      <a:pt x="8"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3"/>
                      <a:pt x="7" y="3"/>
                    </a:cubicBezTo>
                    <a:cubicBezTo>
                      <a:pt x="7"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2"/>
                      <a:pt x="8" y="2"/>
                      <a:pt x="8" y="2"/>
                    </a:cubicBezTo>
                    <a:cubicBezTo>
                      <a:pt x="8" y="2"/>
                      <a:pt x="8" y="2"/>
                      <a:pt x="8" y="2"/>
                    </a:cubicBezTo>
                    <a:cubicBezTo>
                      <a:pt x="8" y="2"/>
                      <a:pt x="8" y="2"/>
                      <a:pt x="8" y="2"/>
                    </a:cubicBezTo>
                    <a:cubicBezTo>
                      <a:pt x="8" y="2"/>
                      <a:pt x="7" y="2"/>
                      <a:pt x="7" y="3"/>
                    </a:cubicBezTo>
                    <a:cubicBezTo>
                      <a:pt x="7" y="3"/>
                      <a:pt x="7" y="3"/>
                      <a:pt x="7" y="3"/>
                    </a:cubicBezTo>
                    <a:cubicBezTo>
                      <a:pt x="7" y="3"/>
                      <a:pt x="7" y="3"/>
                      <a:pt x="7" y="3"/>
                    </a:cubicBezTo>
                    <a:cubicBezTo>
                      <a:pt x="7" y="3"/>
                      <a:pt x="7" y="3"/>
                      <a:pt x="7" y="3"/>
                    </a:cubicBezTo>
                    <a:cubicBezTo>
                      <a:pt x="7" y="3"/>
                      <a:pt x="7" y="3"/>
                      <a:pt x="7" y="3"/>
                    </a:cubicBezTo>
                    <a:cubicBezTo>
                      <a:pt x="7" y="3"/>
                      <a:pt x="7" y="2"/>
                      <a:pt x="7" y="2"/>
                    </a:cubicBezTo>
                    <a:cubicBezTo>
                      <a:pt x="7" y="2"/>
                      <a:pt x="7" y="2"/>
                      <a:pt x="7" y="2"/>
                    </a:cubicBezTo>
                    <a:cubicBezTo>
                      <a:pt x="7" y="2"/>
                      <a:pt x="7" y="2"/>
                      <a:pt x="7" y="2"/>
                    </a:cubicBezTo>
                    <a:cubicBezTo>
                      <a:pt x="8" y="2"/>
                      <a:pt x="8" y="2"/>
                      <a:pt x="8" y="2"/>
                    </a:cubicBezTo>
                    <a:cubicBezTo>
                      <a:pt x="8" y="2"/>
                      <a:pt x="8"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1"/>
                      <a:pt x="7" y="1"/>
                    </a:cubicBezTo>
                    <a:cubicBezTo>
                      <a:pt x="7" y="1"/>
                      <a:pt x="7" y="1"/>
                      <a:pt x="7" y="1"/>
                    </a:cubicBezTo>
                    <a:cubicBezTo>
                      <a:pt x="7" y="1"/>
                      <a:pt x="7" y="1"/>
                      <a:pt x="7" y="1"/>
                    </a:cubicBezTo>
                    <a:cubicBezTo>
                      <a:pt x="7" y="1"/>
                      <a:pt x="7" y="1"/>
                      <a:pt x="7" y="1"/>
                    </a:cubicBezTo>
                    <a:cubicBezTo>
                      <a:pt x="7" y="1"/>
                      <a:pt x="7" y="1"/>
                      <a:pt x="7" y="1"/>
                    </a:cubicBezTo>
                    <a:cubicBezTo>
                      <a:pt x="8" y="0"/>
                      <a:pt x="8"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1"/>
                      <a:pt x="6" y="1"/>
                      <a:pt x="6" y="1"/>
                    </a:cubicBezTo>
                    <a:cubicBezTo>
                      <a:pt x="6" y="1"/>
                      <a:pt x="6" y="1"/>
                      <a:pt x="6" y="0"/>
                    </a:cubicBezTo>
                    <a:cubicBezTo>
                      <a:pt x="6" y="0"/>
                      <a:pt x="6" y="0"/>
                      <a:pt x="6" y="0"/>
                    </a:cubicBezTo>
                    <a:cubicBezTo>
                      <a:pt x="5" y="0"/>
                      <a:pt x="5" y="0"/>
                      <a:pt x="5" y="0"/>
                    </a:cubicBezTo>
                    <a:cubicBezTo>
                      <a:pt x="5" y="0"/>
                      <a:pt x="5" y="0"/>
                      <a:pt x="5" y="0"/>
                    </a:cubicBezTo>
                    <a:cubicBezTo>
                      <a:pt x="5" y="0"/>
                      <a:pt x="5" y="0"/>
                      <a:pt x="5" y="0"/>
                    </a:cubicBezTo>
                    <a:cubicBezTo>
                      <a:pt x="5" y="0"/>
                      <a:pt x="5" y="0"/>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4" y="2"/>
                    </a:cubicBezTo>
                    <a:cubicBezTo>
                      <a:pt x="4" y="2"/>
                      <a:pt x="4" y="2"/>
                      <a:pt x="4" y="2"/>
                    </a:cubicBezTo>
                    <a:cubicBezTo>
                      <a:pt x="4" y="2"/>
                      <a:pt x="4" y="2"/>
                      <a:pt x="4" y="2"/>
                    </a:cubicBezTo>
                    <a:cubicBezTo>
                      <a:pt x="4"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2" y="3"/>
                    </a:cubicBezTo>
                    <a:cubicBezTo>
                      <a:pt x="2" y="3"/>
                      <a:pt x="2" y="3"/>
                      <a:pt x="2" y="3"/>
                    </a:cubicBezTo>
                    <a:cubicBezTo>
                      <a:pt x="2" y="3"/>
                      <a:pt x="2" y="3"/>
                      <a:pt x="1" y="3"/>
                    </a:cubicBezTo>
                    <a:cubicBezTo>
                      <a:pt x="1" y="3"/>
                      <a:pt x="1" y="3"/>
                      <a:pt x="1" y="4"/>
                    </a:cubicBezTo>
                    <a:cubicBezTo>
                      <a:pt x="1" y="4"/>
                      <a:pt x="1" y="4"/>
                      <a:pt x="1" y="4"/>
                    </a:cubicBezTo>
                    <a:cubicBezTo>
                      <a:pt x="1" y="4"/>
                      <a:pt x="2" y="4"/>
                      <a:pt x="2" y="4"/>
                    </a:cubicBezTo>
                    <a:cubicBezTo>
                      <a:pt x="2" y="4"/>
                      <a:pt x="2" y="4"/>
                      <a:pt x="2" y="4"/>
                    </a:cubicBezTo>
                    <a:cubicBezTo>
                      <a:pt x="2" y="4"/>
                      <a:pt x="2" y="3"/>
                      <a:pt x="2" y="3"/>
                    </a:cubicBezTo>
                    <a:cubicBezTo>
                      <a:pt x="2" y="3"/>
                      <a:pt x="2" y="3"/>
                      <a:pt x="2" y="3"/>
                    </a:cubicBezTo>
                    <a:cubicBezTo>
                      <a:pt x="2" y="3"/>
                      <a:pt x="2" y="3"/>
                      <a:pt x="2" y="3"/>
                    </a:cubicBezTo>
                    <a:cubicBezTo>
                      <a:pt x="2" y="3"/>
                      <a:pt x="3" y="3"/>
                      <a:pt x="3" y="3"/>
                    </a:cubicBezTo>
                    <a:cubicBezTo>
                      <a:pt x="3" y="3"/>
                      <a:pt x="3" y="3"/>
                      <a:pt x="3" y="3"/>
                    </a:cubicBezTo>
                    <a:cubicBezTo>
                      <a:pt x="3" y="3"/>
                      <a:pt x="3" y="3"/>
                      <a:pt x="3" y="3"/>
                    </a:cubicBezTo>
                    <a:cubicBezTo>
                      <a:pt x="3" y="3"/>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2" y="4"/>
                      <a:pt x="2" y="4"/>
                      <a:pt x="2" y="4"/>
                    </a:cubicBezTo>
                    <a:cubicBezTo>
                      <a:pt x="2"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2" y="4"/>
                      <a:pt x="2" y="4"/>
                      <a:pt x="2"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1" y="4"/>
                      <a:pt x="1" y="4"/>
                      <a:pt x="1" y="4"/>
                    </a:cubicBezTo>
                    <a:cubicBezTo>
                      <a:pt x="0" y="4"/>
                      <a:pt x="0" y="4"/>
                      <a:pt x="0" y="4"/>
                    </a:cubicBezTo>
                    <a:cubicBezTo>
                      <a:pt x="0" y="5"/>
                      <a:pt x="0" y="5"/>
                      <a:pt x="0"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1" name="Google Shape;531;p6"/>
              <p:cNvSpPr/>
              <p:nvPr/>
            </p:nvSpPr>
            <p:spPr>
              <a:xfrm>
                <a:off x="4394597" y="2278857"/>
                <a:ext cx="5954" cy="5954"/>
              </a:xfrm>
              <a:custGeom>
                <a:rect b="b" l="l" r="r" t="t"/>
                <a:pathLst>
                  <a:path extrusionOk="0" h="2" w="2">
                    <a:moveTo>
                      <a:pt x="0" y="1"/>
                    </a:moveTo>
                    <a:cubicBezTo>
                      <a:pt x="0" y="1"/>
                      <a:pt x="0" y="1"/>
                      <a:pt x="0" y="1"/>
                    </a:cubicBezTo>
                    <a:cubicBezTo>
                      <a:pt x="0" y="2"/>
                      <a:pt x="0" y="2"/>
                      <a:pt x="0" y="2"/>
                    </a:cubicBezTo>
                    <a:cubicBezTo>
                      <a:pt x="0" y="2"/>
                      <a:pt x="0" y="2"/>
                      <a:pt x="0" y="2"/>
                    </a:cubicBezTo>
                    <a:cubicBezTo>
                      <a:pt x="0" y="2"/>
                      <a:pt x="0" y="2"/>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0"/>
                      <a:pt x="2" y="0"/>
                    </a:cubicBezTo>
                    <a:cubicBezTo>
                      <a:pt x="2" y="0"/>
                      <a:pt x="2" y="0"/>
                      <a:pt x="2" y="0"/>
                    </a:cubicBezTo>
                    <a:cubicBezTo>
                      <a:pt x="2" y="0"/>
                      <a:pt x="2" y="0"/>
                      <a:pt x="2" y="0"/>
                    </a:cubicBezTo>
                    <a:cubicBezTo>
                      <a:pt x="2" y="0"/>
                      <a:pt x="2"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2" name="Google Shape;532;p6"/>
              <p:cNvSpPr/>
              <p:nvPr/>
            </p:nvSpPr>
            <p:spPr>
              <a:xfrm>
                <a:off x="4383882" y="2301480"/>
                <a:ext cx="8335" cy="8335"/>
              </a:xfrm>
              <a:custGeom>
                <a:rect b="b" l="l" r="r" t="t"/>
                <a:pathLst>
                  <a:path extrusionOk="0" h="3" w="3">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2"/>
                      <a:pt x="2" y="2"/>
                      <a:pt x="2" y="2"/>
                    </a:cubicBezTo>
                    <a:cubicBezTo>
                      <a:pt x="2" y="2"/>
                      <a:pt x="2" y="2"/>
                      <a:pt x="2" y="2"/>
                    </a:cubicBezTo>
                    <a:cubicBezTo>
                      <a:pt x="2" y="2"/>
                      <a:pt x="2" y="3"/>
                      <a:pt x="2" y="3"/>
                    </a:cubicBezTo>
                    <a:cubicBezTo>
                      <a:pt x="2" y="3"/>
                      <a:pt x="2" y="3"/>
                      <a:pt x="2" y="3"/>
                    </a:cubicBezTo>
                    <a:cubicBezTo>
                      <a:pt x="2" y="3"/>
                      <a:pt x="2" y="3"/>
                      <a:pt x="2" y="3"/>
                    </a:cubicBezTo>
                    <a:cubicBezTo>
                      <a:pt x="2" y="3"/>
                      <a:pt x="3" y="3"/>
                      <a:pt x="3" y="3"/>
                    </a:cubicBezTo>
                    <a:cubicBezTo>
                      <a:pt x="3" y="3"/>
                      <a:pt x="3" y="3"/>
                      <a:pt x="3" y="3"/>
                    </a:cubicBezTo>
                    <a:cubicBezTo>
                      <a:pt x="3" y="3"/>
                      <a:pt x="3" y="3"/>
                      <a:pt x="3" y="3"/>
                    </a:cubicBezTo>
                    <a:cubicBezTo>
                      <a:pt x="3" y="3"/>
                      <a:pt x="3" y="3"/>
                      <a:pt x="3" y="3"/>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3" y="2"/>
                    </a:cubicBezTo>
                    <a:cubicBezTo>
                      <a:pt x="3" y="2"/>
                      <a:pt x="3" y="2"/>
                      <a:pt x="2" y="2"/>
                    </a:cubicBezTo>
                    <a:cubicBezTo>
                      <a:pt x="3" y="2"/>
                      <a:pt x="3" y="2"/>
                      <a:pt x="3"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3" name="Google Shape;533;p6"/>
              <p:cNvSpPr/>
              <p:nvPr/>
            </p:nvSpPr>
            <p:spPr>
              <a:xfrm>
                <a:off x="4577953" y="2478883"/>
                <a:ext cx="5954" cy="2381"/>
              </a:xfrm>
              <a:custGeom>
                <a:rect b="b" l="l" r="r" t="t"/>
                <a:pathLst>
                  <a:path extrusionOk="0" h="1" w="2">
                    <a:moveTo>
                      <a:pt x="1" y="1"/>
                    </a:moveTo>
                    <a:cubicBezTo>
                      <a:pt x="1" y="1"/>
                      <a:pt x="1" y="1"/>
                      <a:pt x="1" y="1"/>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0"/>
                    </a:cubicBez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4" name="Google Shape;534;p6"/>
              <p:cNvSpPr/>
              <p:nvPr/>
            </p:nvSpPr>
            <p:spPr>
              <a:xfrm>
                <a:off x="4658917" y="2332436"/>
                <a:ext cx="3572" cy="2381"/>
              </a:xfrm>
              <a:custGeom>
                <a:rect b="b" l="l" r="r" t="t"/>
                <a:pathLst>
                  <a:path extrusionOk="0" h="1" w="1">
                    <a:moveTo>
                      <a:pt x="1" y="0"/>
                    </a:moveTo>
                    <a:cubicBezTo>
                      <a:pt x="1" y="0"/>
                      <a:pt x="1" y="0"/>
                      <a:pt x="1" y="0"/>
                    </a:cubicBezTo>
                    <a:cubicBezTo>
                      <a:pt x="1" y="0"/>
                      <a:pt x="1" y="0"/>
                      <a:pt x="1" y="0"/>
                    </a:cubicBezTo>
                    <a:cubicBezTo>
                      <a:pt x="0" y="0"/>
                      <a:pt x="0" y="0"/>
                      <a:pt x="0" y="0"/>
                    </a:cubicBezTo>
                    <a:cubicBezTo>
                      <a:pt x="0" y="0"/>
                      <a:pt x="0" y="0"/>
                      <a:pt x="0" y="0"/>
                    </a:cubicBezTo>
                    <a:cubicBezTo>
                      <a:pt x="1" y="0"/>
                      <a:pt x="1" y="0"/>
                      <a:pt x="1" y="0"/>
                    </a:cubicBezTo>
                    <a:cubicBezTo>
                      <a:pt x="1" y="0"/>
                      <a:pt x="1" y="0"/>
                      <a:pt x="1" y="0"/>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5" name="Google Shape;535;p6"/>
              <p:cNvSpPr/>
              <p:nvPr/>
            </p:nvSpPr>
            <p:spPr>
              <a:xfrm>
                <a:off x="4662488" y="2332436"/>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6" name="Google Shape;536;p6"/>
              <p:cNvSpPr/>
              <p:nvPr/>
            </p:nvSpPr>
            <p:spPr>
              <a:xfrm>
                <a:off x="4658917" y="2330055"/>
                <a:ext cx="3572" cy="2381"/>
              </a:xfrm>
              <a:custGeom>
                <a:rect b="b" l="l" r="r" t="t"/>
                <a:pathLst>
                  <a:path extrusionOk="0" h="1" w="1">
                    <a:moveTo>
                      <a:pt x="1" y="1"/>
                    </a:move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7" name="Google Shape;537;p6"/>
              <p:cNvSpPr/>
              <p:nvPr/>
            </p:nvSpPr>
            <p:spPr>
              <a:xfrm>
                <a:off x="4662489" y="2330055"/>
                <a:ext cx="2381" cy="2381"/>
              </a:xfrm>
              <a:custGeom>
                <a:rect b="b" l="l" r="r" t="t"/>
                <a:pathLst>
                  <a:path extrusionOk="0" h="1" w="1">
                    <a:moveTo>
                      <a:pt x="1" y="1"/>
                    </a:move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8" name="Google Shape;538;p6"/>
              <p:cNvSpPr/>
              <p:nvPr/>
            </p:nvSpPr>
            <p:spPr>
              <a:xfrm>
                <a:off x="4667251" y="2330054"/>
                <a:ext cx="1191" cy="1191"/>
              </a:xfrm>
              <a:custGeom>
                <a:rect b="b" l="l" r="r" t="t"/>
                <a:pathLst>
                  <a:path extrusionOk="0" h="120000" w="120000">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39" name="Google Shape;539;p6"/>
              <p:cNvSpPr/>
              <p:nvPr/>
            </p:nvSpPr>
            <p:spPr>
              <a:xfrm>
                <a:off x="4636295" y="2343151"/>
                <a:ext cx="3572" cy="1191"/>
              </a:xfrm>
              <a:custGeom>
                <a:rect b="b" l="l" r="r" t="t"/>
                <a:pathLst>
                  <a:path extrusionOk="0" h="120000" w="1">
                    <a:moveTo>
                      <a:pt x="1" y="0"/>
                    </a:move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0" name="Google Shape;540;p6"/>
              <p:cNvSpPr/>
              <p:nvPr/>
            </p:nvSpPr>
            <p:spPr>
              <a:xfrm>
                <a:off x="4639867" y="2343151"/>
                <a:ext cx="2381" cy="1191"/>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1" name="Google Shape;541;p6"/>
              <p:cNvSpPr/>
              <p:nvPr/>
            </p:nvSpPr>
            <p:spPr>
              <a:xfrm>
                <a:off x="4639867" y="2340770"/>
                <a:ext cx="2381" cy="2381"/>
              </a:xfrm>
              <a:custGeom>
                <a:rect b="b" l="l" r="r" t="t"/>
                <a:pathLst>
                  <a:path extrusionOk="0" h="1" w="1">
                    <a:moveTo>
                      <a:pt x="1" y="0"/>
                    </a:moveTo>
                    <a:cubicBezTo>
                      <a:pt x="1" y="0"/>
                      <a:pt x="1" y="0"/>
                      <a:pt x="1" y="0"/>
                    </a:cubicBezTo>
                    <a:cubicBezTo>
                      <a:pt x="1" y="0"/>
                      <a:pt x="1" y="0"/>
                      <a:pt x="1" y="0"/>
                    </a:cubicBezTo>
                    <a:cubicBezTo>
                      <a:pt x="1" y="0"/>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2" name="Google Shape;542;p6"/>
              <p:cNvSpPr/>
              <p:nvPr/>
            </p:nvSpPr>
            <p:spPr>
              <a:xfrm>
                <a:off x="4642248" y="2338389"/>
                <a:ext cx="3572"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1"/>
                      <a:pt x="1" y="1"/>
                      <a:pt x="1"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3" name="Google Shape;543;p6"/>
              <p:cNvSpPr/>
              <p:nvPr/>
            </p:nvSpPr>
            <p:spPr>
              <a:xfrm>
                <a:off x="4642248" y="2340770"/>
                <a:ext cx="3572" cy="2381"/>
              </a:xfrm>
              <a:custGeom>
                <a:rect b="b" l="l" r="r" t="t"/>
                <a:pathLst>
                  <a:path extrusionOk="0" h="1" w="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1"/>
                      <a:pt x="0" y="1"/>
                    </a:cubicBezTo>
                    <a:cubicBezTo>
                      <a:pt x="0" y="1"/>
                      <a:pt x="0" y="1"/>
                      <a:pt x="0" y="1"/>
                    </a:cubicBezTo>
                    <a:close/>
                    <a:moveTo>
                      <a:pt x="0" y="1"/>
                    </a:moveTo>
                    <a:cubicBezTo>
                      <a:pt x="0" y="1"/>
                      <a:pt x="0" y="1"/>
                      <a:pt x="0" y="1"/>
                    </a:cubicBezTo>
                    <a:cubicBezTo>
                      <a:pt x="0" y="1"/>
                      <a:pt x="0" y="1"/>
                      <a:pt x="0" y="1"/>
                    </a:cubicBezTo>
                    <a:cubicBezTo>
                      <a:pt x="0" y="1"/>
                      <a:pt x="0" y="1"/>
                      <a:pt x="0" y="1"/>
                    </a:cubicBezTo>
                    <a:close/>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4" name="Google Shape;544;p6"/>
              <p:cNvSpPr/>
              <p:nvPr/>
            </p:nvSpPr>
            <p:spPr>
              <a:xfrm>
                <a:off x="4645820" y="2338389"/>
                <a:ext cx="2381" cy="2381"/>
              </a:xfrm>
              <a:custGeom>
                <a:rect b="b" l="l" r="r" t="t"/>
                <a:pathLst>
                  <a:path extrusionOk="0" h="1" w="1">
                    <a:moveTo>
                      <a:pt x="0" y="1"/>
                    </a:move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5" name="Google Shape;545;p6"/>
              <p:cNvSpPr/>
              <p:nvPr/>
            </p:nvSpPr>
            <p:spPr>
              <a:xfrm>
                <a:off x="4650582" y="2334817"/>
                <a:ext cx="1191" cy="3572"/>
              </a:xfrm>
              <a:custGeom>
                <a:rect b="b" l="l" r="r" t="t"/>
                <a:pathLst>
                  <a:path extrusionOk="0" h="1" w="120000">
                    <a:moveTo>
                      <a:pt x="0" y="1"/>
                    </a:moveTo>
                    <a:cubicBezTo>
                      <a:pt x="0" y="1"/>
                      <a:pt x="0" y="1"/>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6" name="Google Shape;546;p6"/>
              <p:cNvSpPr/>
              <p:nvPr/>
            </p:nvSpPr>
            <p:spPr>
              <a:xfrm>
                <a:off x="4650583" y="2334817"/>
                <a:ext cx="3572" cy="1191"/>
              </a:xfrm>
              <a:custGeom>
                <a:rect b="b" l="l" r="r" t="t"/>
                <a:pathLst>
                  <a:path extrusionOk="0" h="120000" w="1">
                    <a:moveTo>
                      <a:pt x="1" y="0"/>
                    </a:moveTo>
                    <a:cubicBezTo>
                      <a:pt x="1"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7" name="Google Shape;547;p6"/>
              <p:cNvSpPr/>
              <p:nvPr/>
            </p:nvSpPr>
            <p:spPr>
              <a:xfrm>
                <a:off x="4650583" y="2388395"/>
                <a:ext cx="3572" cy="3572"/>
              </a:xfrm>
              <a:custGeom>
                <a:rect b="b" l="l" r="r" t="t"/>
                <a:pathLst>
                  <a:path extrusionOk="0" h="1" w="1">
                    <a:moveTo>
                      <a:pt x="0" y="1"/>
                    </a:move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8" name="Google Shape;548;p6"/>
              <p:cNvSpPr/>
              <p:nvPr/>
            </p:nvSpPr>
            <p:spPr>
              <a:xfrm>
                <a:off x="4650583" y="2391967"/>
                <a:ext cx="3572" cy="4763"/>
              </a:xfrm>
              <a:custGeom>
                <a:rect b="b" l="l" r="r" t="t"/>
                <a:pathLst>
                  <a:path extrusionOk="0" h="2" w="1">
                    <a:moveTo>
                      <a:pt x="0" y="0"/>
                    </a:move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0"/>
                      <a:pt x="1" y="0"/>
                    </a:cubicBezTo>
                    <a:cubicBezTo>
                      <a:pt x="1" y="0"/>
                      <a:pt x="1" y="0"/>
                      <a:pt x="1" y="0"/>
                    </a:cubicBez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49" name="Google Shape;549;p6"/>
              <p:cNvSpPr/>
              <p:nvPr/>
            </p:nvSpPr>
            <p:spPr>
              <a:xfrm>
                <a:off x="4639867" y="2394348"/>
                <a:ext cx="2381" cy="5954"/>
              </a:xfrm>
              <a:custGeom>
                <a:rect b="b" l="l" r="r" t="t"/>
                <a:pathLst>
                  <a:path extrusionOk="0" h="2" w="1">
                    <a:moveTo>
                      <a:pt x="1" y="1"/>
                    </a:moveTo>
                    <a:cubicBezTo>
                      <a:pt x="1" y="1"/>
                      <a:pt x="1" y="1"/>
                      <a:pt x="1" y="1"/>
                    </a:cubicBezTo>
                    <a:cubicBezTo>
                      <a:pt x="1"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0" name="Google Shape;550;p6"/>
              <p:cNvSpPr/>
              <p:nvPr/>
            </p:nvSpPr>
            <p:spPr>
              <a:xfrm>
                <a:off x="4386264" y="2920605"/>
                <a:ext cx="11906" cy="2381"/>
              </a:xfrm>
              <a:custGeom>
                <a:rect b="b" l="l" r="r" t="t"/>
                <a:pathLst>
                  <a:path extrusionOk="0" h="1" w="4">
                    <a:moveTo>
                      <a:pt x="3" y="1"/>
                    </a:moveTo>
                    <a:cubicBezTo>
                      <a:pt x="3"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2" y="0"/>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ubicBezTo>
                      <a:pt x="3" y="1"/>
                      <a:pt x="3" y="1"/>
                      <a:pt x="3"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1" name="Google Shape;551;p6"/>
              <p:cNvSpPr/>
              <p:nvPr/>
            </p:nvSpPr>
            <p:spPr>
              <a:xfrm>
                <a:off x="4380310" y="2917033"/>
                <a:ext cx="3572" cy="3572"/>
              </a:xfrm>
              <a:custGeom>
                <a:rect b="b" l="l" r="r" t="t"/>
                <a:pathLst>
                  <a:path extrusionOk="0" h="1" w="1">
                    <a:moveTo>
                      <a:pt x="1" y="0"/>
                    </a:moveTo>
                    <a:cubicBezTo>
                      <a:pt x="1" y="0"/>
                      <a:pt x="0" y="0"/>
                      <a:pt x="0" y="0"/>
                    </a:cubicBezTo>
                    <a:cubicBezTo>
                      <a:pt x="0" y="0"/>
                      <a:pt x="0" y="0"/>
                      <a:pt x="0" y="0"/>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2" name="Google Shape;552;p6"/>
              <p:cNvSpPr/>
              <p:nvPr/>
            </p:nvSpPr>
            <p:spPr>
              <a:xfrm>
                <a:off x="4344591" y="2861073"/>
                <a:ext cx="4763" cy="8335"/>
              </a:xfrm>
              <a:custGeom>
                <a:rect b="b" l="l" r="r" t="t"/>
                <a:pathLst>
                  <a:path extrusionOk="0" h="3" w="2">
                    <a:moveTo>
                      <a:pt x="1" y="2"/>
                    </a:moveTo>
                    <a:cubicBezTo>
                      <a:pt x="1" y="2"/>
                      <a:pt x="1" y="2"/>
                      <a:pt x="1" y="2"/>
                    </a:cubicBezTo>
                    <a:cubicBezTo>
                      <a:pt x="1" y="2"/>
                      <a:pt x="1" y="2"/>
                      <a:pt x="1" y="2"/>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0"/>
                      <a:pt x="1" y="0"/>
                    </a:cubicBez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2"/>
                      <a:pt x="0" y="2"/>
                    </a:cubicBezTo>
                    <a:cubicBezTo>
                      <a:pt x="0" y="2"/>
                      <a:pt x="0" y="2"/>
                      <a:pt x="0" y="2"/>
                    </a:cubicBezTo>
                    <a:cubicBezTo>
                      <a:pt x="0" y="2"/>
                      <a:pt x="0" y="2"/>
                      <a:pt x="0" y="2"/>
                    </a:cubicBezTo>
                    <a:cubicBezTo>
                      <a:pt x="1" y="2"/>
                      <a:pt x="1" y="2"/>
                      <a:pt x="1" y="2"/>
                    </a:cubicBezTo>
                    <a:cubicBezTo>
                      <a:pt x="1" y="2"/>
                      <a:pt x="1" y="2"/>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2" y="3"/>
                      <a:pt x="2" y="2"/>
                    </a:cubicBezTo>
                    <a:cubicBezTo>
                      <a:pt x="2" y="2"/>
                      <a:pt x="1"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3" name="Google Shape;553;p6"/>
              <p:cNvSpPr/>
              <p:nvPr/>
            </p:nvSpPr>
            <p:spPr>
              <a:xfrm>
                <a:off x="4361260" y="2894410"/>
                <a:ext cx="2381" cy="5954"/>
              </a:xfrm>
              <a:custGeom>
                <a:rect b="b" l="l" r="r" t="t"/>
                <a:pathLst>
                  <a:path extrusionOk="0" h="2" w="1">
                    <a:moveTo>
                      <a:pt x="1" y="2"/>
                    </a:moveTo>
                    <a:cubicBezTo>
                      <a:pt x="1" y="2"/>
                      <a:pt x="1" y="2"/>
                      <a:pt x="1" y="1"/>
                    </a:cubicBezTo>
                    <a:cubicBezTo>
                      <a:pt x="1" y="1"/>
                      <a:pt x="1" y="1"/>
                      <a:pt x="1" y="1"/>
                    </a:cubicBezTo>
                    <a:cubicBezTo>
                      <a:pt x="1" y="1"/>
                      <a:pt x="1" y="1"/>
                      <a:pt x="1" y="1"/>
                    </a:cubicBezTo>
                    <a:cubicBezTo>
                      <a:pt x="1" y="1"/>
                      <a:pt x="1" y="1"/>
                      <a:pt x="1" y="1"/>
                    </a:cubicBezTo>
                    <a:cubicBezTo>
                      <a:pt x="1" y="1"/>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4" name="Google Shape;554;p6"/>
              <p:cNvSpPr/>
              <p:nvPr/>
            </p:nvSpPr>
            <p:spPr>
              <a:xfrm>
                <a:off x="4380310" y="2912269"/>
                <a:ext cx="3572" cy="4763"/>
              </a:xfrm>
              <a:custGeom>
                <a:rect b="b" l="l" r="r" t="t"/>
                <a:pathLst>
                  <a:path extrusionOk="0" h="2" w="1">
                    <a:moveTo>
                      <a:pt x="0" y="2"/>
                    </a:move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0"/>
                      <a:pt x="0" y="0"/>
                      <a:pt x="0" y="0"/>
                    </a:cubicBezTo>
                    <a:cubicBezTo>
                      <a:pt x="0" y="0"/>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2"/>
                    </a:cubicBezTo>
                    <a:cubicBezTo>
                      <a:pt x="0" y="2"/>
                      <a:pt x="0" y="2"/>
                      <a:pt x="0" y="2"/>
                    </a:cubicBezTo>
                    <a:cubicBezTo>
                      <a:pt x="0" y="2"/>
                      <a:pt x="0" y="2"/>
                      <a:pt x="0" y="2"/>
                    </a:cubicBezTo>
                    <a:cubicBezTo>
                      <a:pt x="0" y="2"/>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grpSp>
        <p:nvGrpSpPr>
          <p:cNvPr id="555" name="Google Shape;555;p6"/>
          <p:cNvGrpSpPr/>
          <p:nvPr/>
        </p:nvGrpSpPr>
        <p:grpSpPr>
          <a:xfrm>
            <a:off x="2942657" y="1434400"/>
            <a:ext cx="1222283" cy="1070298"/>
            <a:chOff x="2942657" y="1434400"/>
            <a:chExt cx="1222283" cy="1070298"/>
          </a:xfrm>
        </p:grpSpPr>
        <p:sp>
          <p:nvSpPr>
            <p:cNvPr id="556" name="Google Shape;556;p6"/>
            <p:cNvSpPr/>
            <p:nvPr/>
          </p:nvSpPr>
          <p:spPr>
            <a:xfrm>
              <a:off x="2942657" y="1434400"/>
              <a:ext cx="1222283" cy="1070298"/>
            </a:xfrm>
            <a:custGeom>
              <a:rect b="b" l="l" r="r" t="t"/>
              <a:pathLst>
                <a:path extrusionOk="0" h="495" w="565">
                  <a:moveTo>
                    <a:pt x="407" y="495"/>
                  </a:moveTo>
                  <a:cubicBezTo>
                    <a:pt x="158" y="495"/>
                    <a:pt x="158" y="495"/>
                    <a:pt x="158" y="495"/>
                  </a:cubicBezTo>
                  <a:cubicBezTo>
                    <a:pt x="147" y="495"/>
                    <a:pt x="136" y="489"/>
                    <a:pt x="130" y="479"/>
                  </a:cubicBezTo>
                  <a:cubicBezTo>
                    <a:pt x="6" y="264"/>
                    <a:pt x="6" y="264"/>
                    <a:pt x="6" y="264"/>
                  </a:cubicBezTo>
                  <a:cubicBezTo>
                    <a:pt x="0" y="254"/>
                    <a:pt x="0" y="241"/>
                    <a:pt x="6" y="231"/>
                  </a:cubicBezTo>
                  <a:cubicBezTo>
                    <a:pt x="130" y="16"/>
                    <a:pt x="130" y="16"/>
                    <a:pt x="130" y="16"/>
                  </a:cubicBezTo>
                  <a:cubicBezTo>
                    <a:pt x="136" y="6"/>
                    <a:pt x="147" y="0"/>
                    <a:pt x="158" y="0"/>
                  </a:cubicBezTo>
                  <a:cubicBezTo>
                    <a:pt x="407" y="0"/>
                    <a:pt x="407" y="0"/>
                    <a:pt x="407" y="0"/>
                  </a:cubicBezTo>
                  <a:cubicBezTo>
                    <a:pt x="418" y="0"/>
                    <a:pt x="429" y="6"/>
                    <a:pt x="435" y="16"/>
                  </a:cubicBezTo>
                  <a:cubicBezTo>
                    <a:pt x="559" y="231"/>
                    <a:pt x="559" y="231"/>
                    <a:pt x="559" y="231"/>
                  </a:cubicBezTo>
                  <a:cubicBezTo>
                    <a:pt x="565" y="241"/>
                    <a:pt x="565" y="254"/>
                    <a:pt x="559" y="264"/>
                  </a:cubicBezTo>
                  <a:cubicBezTo>
                    <a:pt x="435" y="479"/>
                    <a:pt x="435" y="479"/>
                    <a:pt x="435" y="479"/>
                  </a:cubicBezTo>
                  <a:cubicBezTo>
                    <a:pt x="429" y="489"/>
                    <a:pt x="418" y="495"/>
                    <a:pt x="407" y="495"/>
                  </a:cubicBezTo>
                  <a:close/>
                  <a:moveTo>
                    <a:pt x="158" y="9"/>
                  </a:moveTo>
                  <a:cubicBezTo>
                    <a:pt x="150" y="9"/>
                    <a:pt x="142" y="13"/>
                    <a:pt x="138" y="21"/>
                  </a:cubicBezTo>
                  <a:cubicBezTo>
                    <a:pt x="14" y="236"/>
                    <a:pt x="14" y="236"/>
                    <a:pt x="14" y="236"/>
                  </a:cubicBezTo>
                  <a:cubicBezTo>
                    <a:pt x="10" y="243"/>
                    <a:pt x="10" y="252"/>
                    <a:pt x="14" y="259"/>
                  </a:cubicBezTo>
                  <a:cubicBezTo>
                    <a:pt x="138" y="474"/>
                    <a:pt x="138" y="474"/>
                    <a:pt x="138" y="474"/>
                  </a:cubicBezTo>
                  <a:cubicBezTo>
                    <a:pt x="142" y="481"/>
                    <a:pt x="150" y="486"/>
                    <a:pt x="158" y="486"/>
                  </a:cubicBezTo>
                  <a:cubicBezTo>
                    <a:pt x="407" y="486"/>
                    <a:pt x="407" y="486"/>
                    <a:pt x="407" y="486"/>
                  </a:cubicBezTo>
                  <a:cubicBezTo>
                    <a:pt x="415" y="486"/>
                    <a:pt x="423" y="481"/>
                    <a:pt x="427" y="474"/>
                  </a:cubicBezTo>
                  <a:cubicBezTo>
                    <a:pt x="551" y="259"/>
                    <a:pt x="551" y="259"/>
                    <a:pt x="551" y="259"/>
                  </a:cubicBezTo>
                  <a:cubicBezTo>
                    <a:pt x="555" y="252"/>
                    <a:pt x="555" y="243"/>
                    <a:pt x="551" y="236"/>
                  </a:cubicBezTo>
                  <a:cubicBezTo>
                    <a:pt x="427" y="21"/>
                    <a:pt x="427" y="21"/>
                    <a:pt x="427" y="21"/>
                  </a:cubicBezTo>
                  <a:cubicBezTo>
                    <a:pt x="423" y="13"/>
                    <a:pt x="415" y="9"/>
                    <a:pt x="407" y="9"/>
                  </a:cubicBezTo>
                  <a:lnTo>
                    <a:pt x="158" y="9"/>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7" name="Google Shape;557;p6"/>
            <p:cNvSpPr/>
            <p:nvPr/>
          </p:nvSpPr>
          <p:spPr>
            <a:xfrm>
              <a:off x="3083654" y="1557087"/>
              <a:ext cx="941204" cy="824011"/>
            </a:xfrm>
            <a:custGeom>
              <a:rect b="b" l="l" r="r" t="t"/>
              <a:pathLst>
                <a:path extrusionOk="0" h="381" w="435">
                  <a:moveTo>
                    <a:pt x="431" y="202"/>
                  </a:moveTo>
                  <a:cubicBezTo>
                    <a:pt x="335" y="369"/>
                    <a:pt x="335" y="369"/>
                    <a:pt x="335" y="369"/>
                  </a:cubicBezTo>
                  <a:cubicBezTo>
                    <a:pt x="330" y="377"/>
                    <a:pt x="322" y="381"/>
                    <a:pt x="314" y="381"/>
                  </a:cubicBezTo>
                  <a:cubicBezTo>
                    <a:pt x="121" y="381"/>
                    <a:pt x="121" y="381"/>
                    <a:pt x="121" y="381"/>
                  </a:cubicBezTo>
                  <a:cubicBezTo>
                    <a:pt x="113" y="381"/>
                    <a:pt x="105" y="377"/>
                    <a:pt x="100" y="369"/>
                  </a:cubicBezTo>
                  <a:cubicBezTo>
                    <a:pt x="4" y="202"/>
                    <a:pt x="4" y="202"/>
                    <a:pt x="4" y="202"/>
                  </a:cubicBezTo>
                  <a:cubicBezTo>
                    <a:pt x="0" y="195"/>
                    <a:pt x="0" y="186"/>
                    <a:pt x="4" y="178"/>
                  </a:cubicBezTo>
                  <a:cubicBezTo>
                    <a:pt x="100" y="12"/>
                    <a:pt x="100" y="12"/>
                    <a:pt x="100" y="12"/>
                  </a:cubicBezTo>
                  <a:cubicBezTo>
                    <a:pt x="105" y="4"/>
                    <a:pt x="113" y="0"/>
                    <a:pt x="121" y="0"/>
                  </a:cubicBezTo>
                  <a:cubicBezTo>
                    <a:pt x="314" y="0"/>
                    <a:pt x="314" y="0"/>
                    <a:pt x="314" y="0"/>
                  </a:cubicBezTo>
                  <a:cubicBezTo>
                    <a:pt x="322" y="0"/>
                    <a:pt x="330" y="4"/>
                    <a:pt x="335" y="12"/>
                  </a:cubicBezTo>
                  <a:cubicBezTo>
                    <a:pt x="431" y="178"/>
                    <a:pt x="431" y="178"/>
                    <a:pt x="431" y="178"/>
                  </a:cubicBezTo>
                  <a:cubicBezTo>
                    <a:pt x="435" y="186"/>
                    <a:pt x="435" y="195"/>
                    <a:pt x="431" y="202"/>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58" name="Google Shape;558;p6"/>
            <p:cNvSpPr/>
            <p:nvPr/>
          </p:nvSpPr>
          <p:spPr>
            <a:xfrm>
              <a:off x="3369311" y="1784148"/>
              <a:ext cx="367143" cy="368058"/>
            </a:xfrm>
            <a:custGeom>
              <a:rect b="b" l="l" r="r" t="t"/>
              <a:pathLst>
                <a:path extrusionOk="0" h="170" w="170">
                  <a:moveTo>
                    <a:pt x="85" y="170"/>
                  </a:moveTo>
                  <a:cubicBezTo>
                    <a:pt x="39" y="170"/>
                    <a:pt x="0" y="132"/>
                    <a:pt x="0" y="85"/>
                  </a:cubicBezTo>
                  <a:cubicBezTo>
                    <a:pt x="0" y="38"/>
                    <a:pt x="39" y="0"/>
                    <a:pt x="85" y="0"/>
                  </a:cubicBezTo>
                  <a:cubicBezTo>
                    <a:pt x="132" y="0"/>
                    <a:pt x="170" y="38"/>
                    <a:pt x="170" y="85"/>
                  </a:cubicBezTo>
                  <a:cubicBezTo>
                    <a:pt x="170" y="132"/>
                    <a:pt x="132" y="170"/>
                    <a:pt x="85" y="170"/>
                  </a:cubicBezTo>
                  <a:close/>
                  <a:moveTo>
                    <a:pt x="76" y="78"/>
                  </a:moveTo>
                  <a:cubicBezTo>
                    <a:pt x="79" y="92"/>
                    <a:pt x="92" y="95"/>
                    <a:pt x="95" y="78"/>
                  </a:cubicBezTo>
                  <a:cubicBezTo>
                    <a:pt x="96" y="70"/>
                    <a:pt x="94" y="62"/>
                    <a:pt x="85" y="62"/>
                  </a:cubicBezTo>
                  <a:cubicBezTo>
                    <a:pt x="76" y="62"/>
                    <a:pt x="74" y="70"/>
                    <a:pt x="76" y="78"/>
                  </a:cubicBezTo>
                  <a:close/>
                  <a:moveTo>
                    <a:pt x="101" y="92"/>
                  </a:moveTo>
                  <a:cubicBezTo>
                    <a:pt x="100" y="91"/>
                    <a:pt x="95" y="90"/>
                    <a:pt x="92" y="89"/>
                  </a:cubicBezTo>
                  <a:cubicBezTo>
                    <a:pt x="92" y="89"/>
                    <a:pt x="91" y="90"/>
                    <a:pt x="91" y="90"/>
                  </a:cubicBezTo>
                  <a:cubicBezTo>
                    <a:pt x="87" y="93"/>
                    <a:pt x="83" y="93"/>
                    <a:pt x="80" y="90"/>
                  </a:cubicBezTo>
                  <a:cubicBezTo>
                    <a:pt x="79" y="89"/>
                    <a:pt x="79" y="89"/>
                    <a:pt x="78" y="89"/>
                  </a:cubicBezTo>
                  <a:cubicBezTo>
                    <a:pt x="76" y="90"/>
                    <a:pt x="71" y="91"/>
                    <a:pt x="70" y="91"/>
                  </a:cubicBezTo>
                  <a:cubicBezTo>
                    <a:pt x="62" y="95"/>
                    <a:pt x="64" y="101"/>
                    <a:pt x="64" y="108"/>
                  </a:cubicBezTo>
                  <a:cubicBezTo>
                    <a:pt x="64" y="109"/>
                    <a:pt x="65" y="109"/>
                    <a:pt x="66" y="110"/>
                  </a:cubicBezTo>
                  <a:cubicBezTo>
                    <a:pt x="78" y="114"/>
                    <a:pt x="91" y="114"/>
                    <a:pt x="105" y="110"/>
                  </a:cubicBezTo>
                  <a:cubicBezTo>
                    <a:pt x="106" y="109"/>
                    <a:pt x="106" y="109"/>
                    <a:pt x="107" y="108"/>
                  </a:cubicBezTo>
                  <a:cubicBezTo>
                    <a:pt x="107" y="102"/>
                    <a:pt x="108" y="94"/>
                    <a:pt x="101" y="92"/>
                  </a:cubicBezTo>
                  <a:close/>
                  <a:moveTo>
                    <a:pt x="52" y="71"/>
                  </a:moveTo>
                  <a:cubicBezTo>
                    <a:pt x="54" y="82"/>
                    <a:pt x="64" y="84"/>
                    <a:pt x="67" y="70"/>
                  </a:cubicBezTo>
                  <a:cubicBezTo>
                    <a:pt x="68" y="64"/>
                    <a:pt x="67" y="58"/>
                    <a:pt x="59" y="58"/>
                  </a:cubicBezTo>
                  <a:cubicBezTo>
                    <a:pt x="52" y="58"/>
                    <a:pt x="50" y="64"/>
                    <a:pt x="52" y="71"/>
                  </a:cubicBezTo>
                  <a:close/>
                  <a:moveTo>
                    <a:pt x="72" y="81"/>
                  </a:moveTo>
                  <a:cubicBezTo>
                    <a:pt x="71" y="81"/>
                    <a:pt x="67" y="80"/>
                    <a:pt x="65" y="80"/>
                  </a:cubicBezTo>
                  <a:cubicBezTo>
                    <a:pt x="65" y="80"/>
                    <a:pt x="64" y="80"/>
                    <a:pt x="64" y="80"/>
                  </a:cubicBezTo>
                  <a:cubicBezTo>
                    <a:pt x="61" y="82"/>
                    <a:pt x="58" y="82"/>
                    <a:pt x="55" y="80"/>
                  </a:cubicBezTo>
                  <a:cubicBezTo>
                    <a:pt x="54" y="80"/>
                    <a:pt x="54" y="80"/>
                    <a:pt x="54" y="80"/>
                  </a:cubicBezTo>
                  <a:cubicBezTo>
                    <a:pt x="52" y="80"/>
                    <a:pt x="48" y="81"/>
                    <a:pt x="47" y="81"/>
                  </a:cubicBezTo>
                  <a:cubicBezTo>
                    <a:pt x="41" y="84"/>
                    <a:pt x="42" y="89"/>
                    <a:pt x="42" y="95"/>
                  </a:cubicBezTo>
                  <a:cubicBezTo>
                    <a:pt x="43" y="95"/>
                    <a:pt x="43" y="96"/>
                    <a:pt x="44" y="96"/>
                  </a:cubicBezTo>
                  <a:cubicBezTo>
                    <a:pt x="50" y="98"/>
                    <a:pt x="56" y="99"/>
                    <a:pt x="63" y="98"/>
                  </a:cubicBezTo>
                  <a:cubicBezTo>
                    <a:pt x="63" y="98"/>
                    <a:pt x="63" y="97"/>
                    <a:pt x="63" y="96"/>
                  </a:cubicBezTo>
                  <a:cubicBezTo>
                    <a:pt x="64" y="93"/>
                    <a:pt x="67" y="91"/>
                    <a:pt x="70" y="90"/>
                  </a:cubicBezTo>
                  <a:cubicBezTo>
                    <a:pt x="71" y="89"/>
                    <a:pt x="75" y="89"/>
                    <a:pt x="77" y="88"/>
                  </a:cubicBezTo>
                  <a:cubicBezTo>
                    <a:pt x="76" y="85"/>
                    <a:pt x="75" y="82"/>
                    <a:pt x="72" y="81"/>
                  </a:cubicBezTo>
                  <a:close/>
                  <a:moveTo>
                    <a:pt x="103" y="71"/>
                  </a:moveTo>
                  <a:cubicBezTo>
                    <a:pt x="106" y="82"/>
                    <a:pt x="116" y="84"/>
                    <a:pt x="119" y="71"/>
                  </a:cubicBezTo>
                  <a:cubicBezTo>
                    <a:pt x="120" y="65"/>
                    <a:pt x="118" y="58"/>
                    <a:pt x="111" y="58"/>
                  </a:cubicBezTo>
                  <a:cubicBezTo>
                    <a:pt x="104" y="58"/>
                    <a:pt x="102" y="65"/>
                    <a:pt x="103" y="71"/>
                  </a:cubicBezTo>
                  <a:close/>
                  <a:moveTo>
                    <a:pt x="124" y="81"/>
                  </a:moveTo>
                  <a:cubicBezTo>
                    <a:pt x="123" y="81"/>
                    <a:pt x="119" y="80"/>
                    <a:pt x="117" y="80"/>
                  </a:cubicBezTo>
                  <a:cubicBezTo>
                    <a:pt x="116" y="80"/>
                    <a:pt x="116" y="80"/>
                    <a:pt x="116" y="80"/>
                  </a:cubicBezTo>
                  <a:cubicBezTo>
                    <a:pt x="113" y="83"/>
                    <a:pt x="110" y="82"/>
                    <a:pt x="107" y="80"/>
                  </a:cubicBezTo>
                  <a:cubicBezTo>
                    <a:pt x="106" y="80"/>
                    <a:pt x="106" y="80"/>
                    <a:pt x="105" y="80"/>
                  </a:cubicBezTo>
                  <a:cubicBezTo>
                    <a:pt x="103" y="80"/>
                    <a:pt x="100" y="81"/>
                    <a:pt x="99" y="81"/>
                  </a:cubicBezTo>
                  <a:cubicBezTo>
                    <a:pt x="95" y="83"/>
                    <a:pt x="94" y="86"/>
                    <a:pt x="94" y="89"/>
                  </a:cubicBezTo>
                  <a:cubicBezTo>
                    <a:pt x="96" y="89"/>
                    <a:pt x="99" y="90"/>
                    <a:pt x="102" y="90"/>
                  </a:cubicBezTo>
                  <a:cubicBezTo>
                    <a:pt x="104" y="91"/>
                    <a:pt x="105" y="92"/>
                    <a:pt x="106" y="94"/>
                  </a:cubicBezTo>
                  <a:cubicBezTo>
                    <a:pt x="107" y="95"/>
                    <a:pt x="108" y="97"/>
                    <a:pt x="108" y="98"/>
                  </a:cubicBezTo>
                  <a:cubicBezTo>
                    <a:pt x="114" y="99"/>
                    <a:pt x="120" y="98"/>
                    <a:pt x="127" y="96"/>
                  </a:cubicBezTo>
                  <a:cubicBezTo>
                    <a:pt x="127" y="96"/>
                    <a:pt x="128" y="95"/>
                    <a:pt x="128" y="95"/>
                  </a:cubicBezTo>
                  <a:cubicBezTo>
                    <a:pt x="129" y="90"/>
                    <a:pt x="129" y="83"/>
                    <a:pt x="124" y="81"/>
                  </a:cubicBezTo>
                  <a:close/>
                  <a:moveTo>
                    <a:pt x="85" y="37"/>
                  </a:moveTo>
                  <a:cubicBezTo>
                    <a:pt x="59" y="37"/>
                    <a:pt x="37" y="59"/>
                    <a:pt x="37" y="85"/>
                  </a:cubicBezTo>
                  <a:cubicBezTo>
                    <a:pt x="37" y="112"/>
                    <a:pt x="59" y="134"/>
                    <a:pt x="85" y="134"/>
                  </a:cubicBezTo>
                  <a:cubicBezTo>
                    <a:pt x="112" y="134"/>
                    <a:pt x="133" y="112"/>
                    <a:pt x="133" y="85"/>
                  </a:cubicBezTo>
                  <a:cubicBezTo>
                    <a:pt x="133" y="59"/>
                    <a:pt x="112" y="37"/>
                    <a:pt x="85" y="37"/>
                  </a:cubicBezTo>
                  <a:close/>
                  <a:moveTo>
                    <a:pt x="50" y="46"/>
                  </a:moveTo>
                  <a:cubicBezTo>
                    <a:pt x="55" y="33"/>
                    <a:pt x="63" y="22"/>
                    <a:pt x="72" y="11"/>
                  </a:cubicBezTo>
                  <a:cubicBezTo>
                    <a:pt x="55" y="14"/>
                    <a:pt x="39" y="24"/>
                    <a:pt x="28" y="37"/>
                  </a:cubicBezTo>
                  <a:cubicBezTo>
                    <a:pt x="35" y="41"/>
                    <a:pt x="42" y="44"/>
                    <a:pt x="50" y="46"/>
                  </a:cubicBezTo>
                  <a:close/>
                  <a:moveTo>
                    <a:pt x="46" y="50"/>
                  </a:moveTo>
                  <a:cubicBezTo>
                    <a:pt x="39" y="48"/>
                    <a:pt x="32" y="45"/>
                    <a:pt x="25" y="41"/>
                  </a:cubicBezTo>
                  <a:cubicBezTo>
                    <a:pt x="16" y="53"/>
                    <a:pt x="11" y="67"/>
                    <a:pt x="10" y="83"/>
                  </a:cubicBezTo>
                  <a:cubicBezTo>
                    <a:pt x="32" y="83"/>
                    <a:pt x="32" y="83"/>
                    <a:pt x="32" y="83"/>
                  </a:cubicBezTo>
                  <a:cubicBezTo>
                    <a:pt x="32" y="85"/>
                    <a:pt x="32" y="86"/>
                    <a:pt x="32" y="88"/>
                  </a:cubicBezTo>
                  <a:cubicBezTo>
                    <a:pt x="10" y="88"/>
                    <a:pt x="10" y="88"/>
                    <a:pt x="10" y="88"/>
                  </a:cubicBezTo>
                  <a:cubicBezTo>
                    <a:pt x="11" y="103"/>
                    <a:pt x="16" y="117"/>
                    <a:pt x="24" y="129"/>
                  </a:cubicBezTo>
                  <a:cubicBezTo>
                    <a:pt x="31" y="126"/>
                    <a:pt x="38" y="123"/>
                    <a:pt x="45" y="121"/>
                  </a:cubicBezTo>
                  <a:cubicBezTo>
                    <a:pt x="49" y="125"/>
                    <a:pt x="53" y="128"/>
                    <a:pt x="57" y="131"/>
                  </a:cubicBezTo>
                  <a:cubicBezTo>
                    <a:pt x="63" y="141"/>
                    <a:pt x="70" y="151"/>
                    <a:pt x="79" y="160"/>
                  </a:cubicBezTo>
                  <a:cubicBezTo>
                    <a:pt x="80" y="160"/>
                    <a:pt x="81" y="160"/>
                    <a:pt x="83" y="160"/>
                  </a:cubicBezTo>
                  <a:cubicBezTo>
                    <a:pt x="83" y="139"/>
                    <a:pt x="83" y="139"/>
                    <a:pt x="83" y="139"/>
                  </a:cubicBezTo>
                  <a:cubicBezTo>
                    <a:pt x="84" y="139"/>
                    <a:pt x="86" y="139"/>
                    <a:pt x="88" y="139"/>
                  </a:cubicBezTo>
                  <a:cubicBezTo>
                    <a:pt x="88" y="160"/>
                    <a:pt x="88" y="160"/>
                    <a:pt x="88" y="160"/>
                  </a:cubicBezTo>
                  <a:cubicBezTo>
                    <a:pt x="89" y="160"/>
                    <a:pt x="90" y="160"/>
                    <a:pt x="92" y="160"/>
                  </a:cubicBezTo>
                  <a:cubicBezTo>
                    <a:pt x="100" y="151"/>
                    <a:pt x="108" y="141"/>
                    <a:pt x="114" y="131"/>
                  </a:cubicBezTo>
                  <a:cubicBezTo>
                    <a:pt x="118" y="128"/>
                    <a:pt x="122" y="124"/>
                    <a:pt x="126" y="120"/>
                  </a:cubicBezTo>
                  <a:cubicBezTo>
                    <a:pt x="133" y="123"/>
                    <a:pt x="139" y="126"/>
                    <a:pt x="146" y="129"/>
                  </a:cubicBezTo>
                  <a:cubicBezTo>
                    <a:pt x="155" y="118"/>
                    <a:pt x="160" y="103"/>
                    <a:pt x="161" y="88"/>
                  </a:cubicBezTo>
                  <a:cubicBezTo>
                    <a:pt x="138" y="88"/>
                    <a:pt x="138" y="88"/>
                    <a:pt x="138" y="88"/>
                  </a:cubicBezTo>
                  <a:cubicBezTo>
                    <a:pt x="139" y="86"/>
                    <a:pt x="139" y="85"/>
                    <a:pt x="138" y="83"/>
                  </a:cubicBezTo>
                  <a:cubicBezTo>
                    <a:pt x="161" y="83"/>
                    <a:pt x="161" y="83"/>
                    <a:pt x="161" y="83"/>
                  </a:cubicBezTo>
                  <a:cubicBezTo>
                    <a:pt x="160" y="67"/>
                    <a:pt x="155" y="53"/>
                    <a:pt x="146" y="41"/>
                  </a:cubicBezTo>
                  <a:cubicBezTo>
                    <a:pt x="139" y="44"/>
                    <a:pt x="132" y="47"/>
                    <a:pt x="124" y="49"/>
                  </a:cubicBezTo>
                  <a:cubicBezTo>
                    <a:pt x="121" y="46"/>
                    <a:pt x="117" y="42"/>
                    <a:pt x="112" y="40"/>
                  </a:cubicBezTo>
                  <a:cubicBezTo>
                    <a:pt x="107" y="29"/>
                    <a:pt x="99" y="19"/>
                    <a:pt x="91" y="10"/>
                  </a:cubicBezTo>
                  <a:cubicBezTo>
                    <a:pt x="90" y="10"/>
                    <a:pt x="89" y="10"/>
                    <a:pt x="88" y="10"/>
                  </a:cubicBezTo>
                  <a:cubicBezTo>
                    <a:pt x="88" y="32"/>
                    <a:pt x="88" y="32"/>
                    <a:pt x="88" y="32"/>
                  </a:cubicBezTo>
                  <a:cubicBezTo>
                    <a:pt x="86" y="32"/>
                    <a:pt x="84" y="32"/>
                    <a:pt x="83" y="32"/>
                  </a:cubicBezTo>
                  <a:cubicBezTo>
                    <a:pt x="83" y="10"/>
                    <a:pt x="83" y="10"/>
                    <a:pt x="83" y="10"/>
                  </a:cubicBezTo>
                  <a:cubicBezTo>
                    <a:pt x="82" y="10"/>
                    <a:pt x="81" y="10"/>
                    <a:pt x="80" y="10"/>
                  </a:cubicBezTo>
                  <a:cubicBezTo>
                    <a:pt x="71" y="19"/>
                    <a:pt x="64" y="29"/>
                    <a:pt x="58" y="40"/>
                  </a:cubicBezTo>
                  <a:cubicBezTo>
                    <a:pt x="54" y="42"/>
                    <a:pt x="49" y="46"/>
                    <a:pt x="46" y="50"/>
                  </a:cubicBezTo>
                  <a:close/>
                  <a:moveTo>
                    <a:pt x="85" y="5"/>
                  </a:moveTo>
                  <a:cubicBezTo>
                    <a:pt x="41" y="5"/>
                    <a:pt x="6" y="41"/>
                    <a:pt x="6" y="85"/>
                  </a:cubicBezTo>
                  <a:cubicBezTo>
                    <a:pt x="6" y="129"/>
                    <a:pt x="41" y="165"/>
                    <a:pt x="85" y="165"/>
                  </a:cubicBezTo>
                  <a:cubicBezTo>
                    <a:pt x="130" y="165"/>
                    <a:pt x="165" y="129"/>
                    <a:pt x="165" y="85"/>
                  </a:cubicBezTo>
                  <a:cubicBezTo>
                    <a:pt x="165" y="41"/>
                    <a:pt x="130" y="5"/>
                    <a:pt x="85" y="5"/>
                  </a:cubicBezTo>
                  <a:close/>
                  <a:moveTo>
                    <a:pt x="143" y="37"/>
                  </a:moveTo>
                  <a:cubicBezTo>
                    <a:pt x="132" y="24"/>
                    <a:pt x="116" y="14"/>
                    <a:pt x="98" y="11"/>
                  </a:cubicBezTo>
                  <a:cubicBezTo>
                    <a:pt x="107" y="21"/>
                    <a:pt x="115" y="33"/>
                    <a:pt x="121" y="45"/>
                  </a:cubicBezTo>
                  <a:cubicBezTo>
                    <a:pt x="128" y="43"/>
                    <a:pt x="136" y="40"/>
                    <a:pt x="143" y="37"/>
                  </a:cubicBezTo>
                  <a:close/>
                  <a:moveTo>
                    <a:pt x="27" y="133"/>
                  </a:moveTo>
                  <a:cubicBezTo>
                    <a:pt x="38" y="146"/>
                    <a:pt x="54" y="156"/>
                    <a:pt x="71" y="159"/>
                  </a:cubicBezTo>
                  <a:cubicBezTo>
                    <a:pt x="62" y="149"/>
                    <a:pt x="54" y="137"/>
                    <a:pt x="49" y="124"/>
                  </a:cubicBezTo>
                  <a:cubicBezTo>
                    <a:pt x="42" y="127"/>
                    <a:pt x="35" y="130"/>
                    <a:pt x="27" y="133"/>
                  </a:cubicBezTo>
                  <a:close/>
                  <a:moveTo>
                    <a:pt x="99" y="159"/>
                  </a:moveTo>
                  <a:cubicBezTo>
                    <a:pt x="117" y="156"/>
                    <a:pt x="132" y="146"/>
                    <a:pt x="143" y="133"/>
                  </a:cubicBezTo>
                  <a:cubicBezTo>
                    <a:pt x="136" y="130"/>
                    <a:pt x="129" y="127"/>
                    <a:pt x="122" y="124"/>
                  </a:cubicBezTo>
                  <a:cubicBezTo>
                    <a:pt x="117" y="137"/>
                    <a:pt x="109" y="149"/>
                    <a:pt x="99" y="15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559" name="Google Shape;559;p6"/>
          <p:cNvGrpSpPr/>
          <p:nvPr/>
        </p:nvGrpSpPr>
        <p:grpSpPr>
          <a:xfrm>
            <a:off x="4017533" y="804491"/>
            <a:ext cx="1222283" cy="1071213"/>
            <a:chOff x="4017533" y="804491"/>
            <a:chExt cx="1222283" cy="1071213"/>
          </a:xfrm>
        </p:grpSpPr>
        <p:sp>
          <p:nvSpPr>
            <p:cNvPr id="560" name="Google Shape;560;p6"/>
            <p:cNvSpPr/>
            <p:nvPr/>
          </p:nvSpPr>
          <p:spPr>
            <a:xfrm>
              <a:off x="4026688" y="813646"/>
              <a:ext cx="1204887" cy="1052902"/>
            </a:xfrm>
            <a:custGeom>
              <a:rect b="b" l="l" r="r" t="t"/>
              <a:pathLst>
                <a:path extrusionOk="0" h="487" w="557">
                  <a:moveTo>
                    <a:pt x="552" y="256"/>
                  </a:moveTo>
                  <a:cubicBezTo>
                    <a:pt x="426" y="475"/>
                    <a:pt x="426" y="475"/>
                    <a:pt x="426" y="475"/>
                  </a:cubicBezTo>
                  <a:cubicBezTo>
                    <a:pt x="422" y="482"/>
                    <a:pt x="414" y="487"/>
                    <a:pt x="405" y="487"/>
                  </a:cubicBezTo>
                  <a:cubicBezTo>
                    <a:pt x="152" y="487"/>
                    <a:pt x="152" y="487"/>
                    <a:pt x="152" y="487"/>
                  </a:cubicBezTo>
                  <a:cubicBezTo>
                    <a:pt x="143" y="487"/>
                    <a:pt x="136" y="482"/>
                    <a:pt x="131" y="475"/>
                  </a:cubicBezTo>
                  <a:cubicBezTo>
                    <a:pt x="5" y="256"/>
                    <a:pt x="5" y="256"/>
                    <a:pt x="5" y="256"/>
                  </a:cubicBezTo>
                  <a:cubicBezTo>
                    <a:pt x="0" y="248"/>
                    <a:pt x="0" y="239"/>
                    <a:pt x="5" y="231"/>
                  </a:cubicBezTo>
                  <a:cubicBezTo>
                    <a:pt x="131" y="12"/>
                    <a:pt x="131" y="12"/>
                    <a:pt x="131" y="12"/>
                  </a:cubicBezTo>
                  <a:cubicBezTo>
                    <a:pt x="136" y="5"/>
                    <a:pt x="143" y="0"/>
                    <a:pt x="152" y="0"/>
                  </a:cubicBezTo>
                  <a:cubicBezTo>
                    <a:pt x="405" y="0"/>
                    <a:pt x="405" y="0"/>
                    <a:pt x="405" y="0"/>
                  </a:cubicBezTo>
                  <a:cubicBezTo>
                    <a:pt x="414" y="0"/>
                    <a:pt x="422" y="5"/>
                    <a:pt x="426" y="12"/>
                  </a:cubicBezTo>
                  <a:cubicBezTo>
                    <a:pt x="552" y="231"/>
                    <a:pt x="552" y="231"/>
                    <a:pt x="552" y="231"/>
                  </a:cubicBezTo>
                  <a:cubicBezTo>
                    <a:pt x="557" y="239"/>
                    <a:pt x="557" y="248"/>
                    <a:pt x="552" y="25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61" name="Google Shape;561;p6"/>
            <p:cNvSpPr/>
            <p:nvPr/>
          </p:nvSpPr>
          <p:spPr>
            <a:xfrm>
              <a:off x="4017533" y="804491"/>
              <a:ext cx="1222283" cy="1071213"/>
            </a:xfrm>
            <a:custGeom>
              <a:rect b="b" l="l" r="r" t="t"/>
              <a:pathLst>
                <a:path extrusionOk="0" h="495" w="565">
                  <a:moveTo>
                    <a:pt x="407" y="495"/>
                  </a:moveTo>
                  <a:cubicBezTo>
                    <a:pt x="158" y="495"/>
                    <a:pt x="158" y="495"/>
                    <a:pt x="158" y="495"/>
                  </a:cubicBezTo>
                  <a:cubicBezTo>
                    <a:pt x="147" y="495"/>
                    <a:pt x="136" y="489"/>
                    <a:pt x="130" y="479"/>
                  </a:cubicBezTo>
                  <a:cubicBezTo>
                    <a:pt x="6" y="264"/>
                    <a:pt x="6" y="264"/>
                    <a:pt x="6" y="264"/>
                  </a:cubicBezTo>
                  <a:cubicBezTo>
                    <a:pt x="0" y="254"/>
                    <a:pt x="0" y="241"/>
                    <a:pt x="6" y="231"/>
                  </a:cubicBezTo>
                  <a:cubicBezTo>
                    <a:pt x="130" y="16"/>
                    <a:pt x="130" y="16"/>
                    <a:pt x="130" y="16"/>
                  </a:cubicBezTo>
                  <a:cubicBezTo>
                    <a:pt x="136" y="6"/>
                    <a:pt x="147" y="0"/>
                    <a:pt x="158" y="0"/>
                  </a:cubicBezTo>
                  <a:cubicBezTo>
                    <a:pt x="407" y="0"/>
                    <a:pt x="407" y="0"/>
                    <a:pt x="407" y="0"/>
                  </a:cubicBezTo>
                  <a:cubicBezTo>
                    <a:pt x="418" y="0"/>
                    <a:pt x="429" y="6"/>
                    <a:pt x="435" y="16"/>
                  </a:cubicBezTo>
                  <a:cubicBezTo>
                    <a:pt x="559" y="231"/>
                    <a:pt x="559" y="231"/>
                    <a:pt x="559" y="231"/>
                  </a:cubicBezTo>
                  <a:cubicBezTo>
                    <a:pt x="565" y="241"/>
                    <a:pt x="565" y="254"/>
                    <a:pt x="559" y="264"/>
                  </a:cubicBezTo>
                  <a:cubicBezTo>
                    <a:pt x="435" y="479"/>
                    <a:pt x="435" y="479"/>
                    <a:pt x="435" y="479"/>
                  </a:cubicBezTo>
                  <a:cubicBezTo>
                    <a:pt x="429" y="489"/>
                    <a:pt x="418" y="495"/>
                    <a:pt x="407" y="495"/>
                  </a:cubicBezTo>
                  <a:close/>
                  <a:moveTo>
                    <a:pt x="158" y="9"/>
                  </a:moveTo>
                  <a:cubicBezTo>
                    <a:pt x="150" y="9"/>
                    <a:pt x="142" y="14"/>
                    <a:pt x="138" y="21"/>
                  </a:cubicBezTo>
                  <a:cubicBezTo>
                    <a:pt x="14" y="236"/>
                    <a:pt x="14" y="236"/>
                    <a:pt x="14" y="236"/>
                  </a:cubicBezTo>
                  <a:cubicBezTo>
                    <a:pt x="10" y="243"/>
                    <a:pt x="10" y="252"/>
                    <a:pt x="14" y="259"/>
                  </a:cubicBezTo>
                  <a:cubicBezTo>
                    <a:pt x="138" y="474"/>
                    <a:pt x="138" y="474"/>
                    <a:pt x="138" y="474"/>
                  </a:cubicBezTo>
                  <a:cubicBezTo>
                    <a:pt x="142" y="481"/>
                    <a:pt x="150" y="486"/>
                    <a:pt x="158" y="486"/>
                  </a:cubicBezTo>
                  <a:cubicBezTo>
                    <a:pt x="407" y="486"/>
                    <a:pt x="407" y="486"/>
                    <a:pt x="407" y="486"/>
                  </a:cubicBezTo>
                  <a:cubicBezTo>
                    <a:pt x="415" y="486"/>
                    <a:pt x="423" y="481"/>
                    <a:pt x="427" y="474"/>
                  </a:cubicBezTo>
                  <a:cubicBezTo>
                    <a:pt x="551" y="259"/>
                    <a:pt x="551" y="259"/>
                    <a:pt x="551" y="259"/>
                  </a:cubicBezTo>
                  <a:cubicBezTo>
                    <a:pt x="555" y="252"/>
                    <a:pt x="555" y="243"/>
                    <a:pt x="551" y="236"/>
                  </a:cubicBezTo>
                  <a:cubicBezTo>
                    <a:pt x="427" y="21"/>
                    <a:pt x="427" y="21"/>
                    <a:pt x="427" y="21"/>
                  </a:cubicBezTo>
                  <a:cubicBezTo>
                    <a:pt x="423" y="14"/>
                    <a:pt x="415" y="9"/>
                    <a:pt x="407" y="9"/>
                  </a:cubicBezTo>
                  <a:lnTo>
                    <a:pt x="158" y="9"/>
                  </a:ln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62" name="Google Shape;562;p6"/>
            <p:cNvSpPr/>
            <p:nvPr/>
          </p:nvSpPr>
          <p:spPr>
            <a:xfrm>
              <a:off x="4158530" y="928092"/>
              <a:ext cx="940288" cy="824011"/>
            </a:xfrm>
            <a:custGeom>
              <a:rect b="b" l="l" r="r" t="t"/>
              <a:pathLst>
                <a:path extrusionOk="0" h="381" w="435">
                  <a:moveTo>
                    <a:pt x="430" y="205"/>
                  </a:moveTo>
                  <a:cubicBezTo>
                    <a:pt x="336" y="367"/>
                    <a:pt x="336" y="367"/>
                    <a:pt x="336" y="367"/>
                  </a:cubicBezTo>
                  <a:cubicBezTo>
                    <a:pt x="331" y="376"/>
                    <a:pt x="322" y="381"/>
                    <a:pt x="311" y="381"/>
                  </a:cubicBezTo>
                  <a:cubicBezTo>
                    <a:pt x="124" y="381"/>
                    <a:pt x="124" y="381"/>
                    <a:pt x="124" y="381"/>
                  </a:cubicBezTo>
                  <a:cubicBezTo>
                    <a:pt x="114" y="381"/>
                    <a:pt x="104" y="376"/>
                    <a:pt x="99" y="367"/>
                  </a:cubicBezTo>
                  <a:cubicBezTo>
                    <a:pt x="5" y="205"/>
                    <a:pt x="5" y="205"/>
                    <a:pt x="5" y="205"/>
                  </a:cubicBezTo>
                  <a:cubicBezTo>
                    <a:pt x="0" y="196"/>
                    <a:pt x="0" y="185"/>
                    <a:pt x="5" y="176"/>
                  </a:cubicBezTo>
                  <a:cubicBezTo>
                    <a:pt x="99" y="14"/>
                    <a:pt x="99" y="14"/>
                    <a:pt x="99" y="14"/>
                  </a:cubicBezTo>
                  <a:cubicBezTo>
                    <a:pt x="104" y="5"/>
                    <a:pt x="114" y="0"/>
                    <a:pt x="124" y="0"/>
                  </a:cubicBezTo>
                  <a:cubicBezTo>
                    <a:pt x="311" y="0"/>
                    <a:pt x="311" y="0"/>
                    <a:pt x="311" y="0"/>
                  </a:cubicBezTo>
                  <a:cubicBezTo>
                    <a:pt x="322" y="0"/>
                    <a:pt x="331" y="5"/>
                    <a:pt x="336" y="14"/>
                  </a:cubicBezTo>
                  <a:cubicBezTo>
                    <a:pt x="430" y="176"/>
                    <a:pt x="430" y="176"/>
                    <a:pt x="430" y="176"/>
                  </a:cubicBezTo>
                  <a:cubicBezTo>
                    <a:pt x="435" y="185"/>
                    <a:pt x="435" y="196"/>
                    <a:pt x="430" y="205"/>
                  </a:cubicBezTo>
                  <a:close/>
                </a:path>
              </a:pathLst>
            </a:custGeom>
            <a:solidFill>
              <a:srgbClr val="27304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63" name="Google Shape;563;p6"/>
            <p:cNvSpPr/>
            <p:nvPr/>
          </p:nvSpPr>
          <p:spPr>
            <a:xfrm>
              <a:off x="4441441" y="1135925"/>
              <a:ext cx="376298" cy="406512"/>
            </a:xfrm>
            <a:custGeom>
              <a:rect b="b" l="l" r="r" t="t"/>
              <a:pathLst>
                <a:path extrusionOk="0" h="188" w="174">
                  <a:moveTo>
                    <a:pt x="170" y="174"/>
                  </a:moveTo>
                  <a:cubicBezTo>
                    <a:pt x="157" y="185"/>
                    <a:pt x="157" y="185"/>
                    <a:pt x="157" y="185"/>
                  </a:cubicBezTo>
                  <a:cubicBezTo>
                    <a:pt x="153" y="188"/>
                    <a:pt x="147" y="188"/>
                    <a:pt x="143" y="184"/>
                  </a:cubicBezTo>
                  <a:cubicBezTo>
                    <a:pt x="114" y="149"/>
                    <a:pt x="114" y="149"/>
                    <a:pt x="114" y="149"/>
                  </a:cubicBezTo>
                  <a:cubicBezTo>
                    <a:pt x="110" y="145"/>
                    <a:pt x="111" y="139"/>
                    <a:pt x="115" y="135"/>
                  </a:cubicBezTo>
                  <a:cubicBezTo>
                    <a:pt x="104" y="122"/>
                    <a:pt x="104" y="122"/>
                    <a:pt x="104" y="122"/>
                  </a:cubicBezTo>
                  <a:cubicBezTo>
                    <a:pt x="77" y="139"/>
                    <a:pt x="43" y="134"/>
                    <a:pt x="22" y="110"/>
                  </a:cubicBezTo>
                  <a:cubicBezTo>
                    <a:pt x="0" y="84"/>
                    <a:pt x="3" y="44"/>
                    <a:pt x="30" y="22"/>
                  </a:cubicBezTo>
                  <a:cubicBezTo>
                    <a:pt x="56" y="0"/>
                    <a:pt x="96" y="3"/>
                    <a:pt x="118" y="29"/>
                  </a:cubicBezTo>
                  <a:cubicBezTo>
                    <a:pt x="138" y="53"/>
                    <a:pt x="138" y="88"/>
                    <a:pt x="117" y="111"/>
                  </a:cubicBezTo>
                  <a:cubicBezTo>
                    <a:pt x="128" y="124"/>
                    <a:pt x="128" y="124"/>
                    <a:pt x="128" y="124"/>
                  </a:cubicBezTo>
                  <a:cubicBezTo>
                    <a:pt x="132" y="121"/>
                    <a:pt x="138" y="121"/>
                    <a:pt x="141" y="125"/>
                  </a:cubicBezTo>
                  <a:cubicBezTo>
                    <a:pt x="171" y="160"/>
                    <a:pt x="171" y="160"/>
                    <a:pt x="171" y="160"/>
                  </a:cubicBezTo>
                  <a:cubicBezTo>
                    <a:pt x="174" y="164"/>
                    <a:pt x="174" y="170"/>
                    <a:pt x="170" y="174"/>
                  </a:cubicBezTo>
                  <a:close/>
                  <a:moveTo>
                    <a:pt x="118" y="139"/>
                  </a:moveTo>
                  <a:cubicBezTo>
                    <a:pt x="116" y="141"/>
                    <a:pt x="115" y="143"/>
                    <a:pt x="117" y="146"/>
                  </a:cubicBezTo>
                  <a:cubicBezTo>
                    <a:pt x="147" y="180"/>
                    <a:pt x="147" y="180"/>
                    <a:pt x="147" y="180"/>
                  </a:cubicBezTo>
                  <a:cubicBezTo>
                    <a:pt x="149" y="182"/>
                    <a:pt x="152" y="183"/>
                    <a:pt x="154" y="181"/>
                  </a:cubicBezTo>
                  <a:cubicBezTo>
                    <a:pt x="167" y="170"/>
                    <a:pt x="167" y="170"/>
                    <a:pt x="167" y="170"/>
                  </a:cubicBezTo>
                  <a:cubicBezTo>
                    <a:pt x="169" y="168"/>
                    <a:pt x="169" y="165"/>
                    <a:pt x="167" y="163"/>
                  </a:cubicBezTo>
                  <a:cubicBezTo>
                    <a:pt x="167" y="163"/>
                    <a:pt x="138" y="129"/>
                    <a:pt x="137" y="128"/>
                  </a:cubicBezTo>
                  <a:cubicBezTo>
                    <a:pt x="134" y="125"/>
                    <a:pt x="130" y="129"/>
                    <a:pt x="127" y="131"/>
                  </a:cubicBezTo>
                  <a:cubicBezTo>
                    <a:pt x="110" y="111"/>
                    <a:pt x="110" y="111"/>
                    <a:pt x="110" y="111"/>
                  </a:cubicBezTo>
                  <a:cubicBezTo>
                    <a:pt x="123" y="97"/>
                    <a:pt x="130" y="80"/>
                    <a:pt x="127" y="61"/>
                  </a:cubicBezTo>
                  <a:cubicBezTo>
                    <a:pt x="126" y="50"/>
                    <a:pt x="121" y="40"/>
                    <a:pt x="114" y="32"/>
                  </a:cubicBezTo>
                  <a:cubicBezTo>
                    <a:pt x="94" y="8"/>
                    <a:pt x="57" y="5"/>
                    <a:pt x="33" y="26"/>
                  </a:cubicBezTo>
                  <a:cubicBezTo>
                    <a:pt x="9" y="46"/>
                    <a:pt x="6" y="83"/>
                    <a:pt x="26" y="107"/>
                  </a:cubicBezTo>
                  <a:cubicBezTo>
                    <a:pt x="38" y="120"/>
                    <a:pt x="55" y="128"/>
                    <a:pt x="73" y="127"/>
                  </a:cubicBezTo>
                  <a:cubicBezTo>
                    <a:pt x="84" y="127"/>
                    <a:pt x="95" y="122"/>
                    <a:pt x="104" y="116"/>
                  </a:cubicBezTo>
                  <a:cubicBezTo>
                    <a:pt x="121" y="136"/>
                    <a:pt x="121" y="136"/>
                    <a:pt x="121" y="136"/>
                  </a:cubicBezTo>
                  <a:cubicBezTo>
                    <a:pt x="120" y="137"/>
                    <a:pt x="119" y="138"/>
                    <a:pt x="118" y="13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sp>
          <p:nvSpPr>
            <p:cNvPr id="564" name="Google Shape;564;p6"/>
            <p:cNvSpPr/>
            <p:nvPr/>
          </p:nvSpPr>
          <p:spPr>
            <a:xfrm>
              <a:off x="4519264" y="1218327"/>
              <a:ext cx="149238" cy="131842"/>
            </a:xfrm>
            <a:custGeom>
              <a:rect b="b" l="l" r="r" t="t"/>
              <a:pathLst>
                <a:path extrusionOk="0" h="61" w="69">
                  <a:moveTo>
                    <a:pt x="60" y="11"/>
                  </a:moveTo>
                  <a:cubicBezTo>
                    <a:pt x="50" y="11"/>
                    <a:pt x="50" y="11"/>
                    <a:pt x="50" y="11"/>
                  </a:cubicBezTo>
                  <a:cubicBezTo>
                    <a:pt x="51" y="8"/>
                    <a:pt x="51" y="5"/>
                    <a:pt x="49" y="2"/>
                  </a:cubicBezTo>
                  <a:cubicBezTo>
                    <a:pt x="49" y="2"/>
                    <a:pt x="47" y="0"/>
                    <a:pt x="45" y="0"/>
                  </a:cubicBezTo>
                  <a:cubicBezTo>
                    <a:pt x="25" y="0"/>
                    <a:pt x="25" y="0"/>
                    <a:pt x="25" y="0"/>
                  </a:cubicBezTo>
                  <a:cubicBezTo>
                    <a:pt x="22" y="0"/>
                    <a:pt x="21" y="2"/>
                    <a:pt x="20" y="2"/>
                  </a:cubicBezTo>
                  <a:cubicBezTo>
                    <a:pt x="19" y="5"/>
                    <a:pt x="19" y="8"/>
                    <a:pt x="20" y="11"/>
                  </a:cubicBezTo>
                  <a:cubicBezTo>
                    <a:pt x="8" y="11"/>
                    <a:pt x="8" y="11"/>
                    <a:pt x="8" y="11"/>
                  </a:cubicBezTo>
                  <a:cubicBezTo>
                    <a:pt x="3" y="11"/>
                    <a:pt x="0" y="14"/>
                    <a:pt x="0" y="19"/>
                  </a:cubicBezTo>
                  <a:cubicBezTo>
                    <a:pt x="0" y="53"/>
                    <a:pt x="0" y="53"/>
                    <a:pt x="0" y="53"/>
                  </a:cubicBezTo>
                  <a:cubicBezTo>
                    <a:pt x="0" y="58"/>
                    <a:pt x="3" y="61"/>
                    <a:pt x="8" y="61"/>
                  </a:cubicBezTo>
                  <a:cubicBezTo>
                    <a:pt x="60" y="61"/>
                    <a:pt x="60" y="61"/>
                    <a:pt x="60" y="61"/>
                  </a:cubicBezTo>
                  <a:cubicBezTo>
                    <a:pt x="65" y="61"/>
                    <a:pt x="69" y="58"/>
                    <a:pt x="69" y="53"/>
                  </a:cubicBezTo>
                  <a:cubicBezTo>
                    <a:pt x="69" y="19"/>
                    <a:pt x="69" y="19"/>
                    <a:pt x="69" y="19"/>
                  </a:cubicBezTo>
                  <a:cubicBezTo>
                    <a:pt x="69" y="14"/>
                    <a:pt x="65" y="11"/>
                    <a:pt x="60" y="11"/>
                  </a:cubicBezTo>
                  <a:close/>
                  <a:moveTo>
                    <a:pt x="25" y="5"/>
                  </a:moveTo>
                  <a:cubicBezTo>
                    <a:pt x="25" y="5"/>
                    <a:pt x="45" y="5"/>
                    <a:pt x="45" y="5"/>
                  </a:cubicBezTo>
                  <a:cubicBezTo>
                    <a:pt x="46" y="5"/>
                    <a:pt x="46" y="9"/>
                    <a:pt x="45" y="11"/>
                  </a:cubicBezTo>
                  <a:cubicBezTo>
                    <a:pt x="24" y="11"/>
                    <a:pt x="24" y="11"/>
                    <a:pt x="24" y="11"/>
                  </a:cubicBezTo>
                  <a:cubicBezTo>
                    <a:pt x="24" y="9"/>
                    <a:pt x="23" y="5"/>
                    <a:pt x="25" y="5"/>
                  </a:cubicBezTo>
                  <a:close/>
                  <a:moveTo>
                    <a:pt x="8" y="15"/>
                  </a:moveTo>
                  <a:cubicBezTo>
                    <a:pt x="60" y="15"/>
                    <a:pt x="60" y="15"/>
                    <a:pt x="60" y="15"/>
                  </a:cubicBezTo>
                  <a:cubicBezTo>
                    <a:pt x="62" y="15"/>
                    <a:pt x="64" y="17"/>
                    <a:pt x="64" y="19"/>
                  </a:cubicBezTo>
                  <a:cubicBezTo>
                    <a:pt x="64" y="32"/>
                    <a:pt x="64" y="32"/>
                    <a:pt x="64" y="32"/>
                  </a:cubicBezTo>
                  <a:cubicBezTo>
                    <a:pt x="40" y="32"/>
                    <a:pt x="40" y="32"/>
                    <a:pt x="40" y="32"/>
                  </a:cubicBezTo>
                  <a:cubicBezTo>
                    <a:pt x="40" y="34"/>
                    <a:pt x="39" y="35"/>
                    <a:pt x="39" y="36"/>
                  </a:cubicBezTo>
                  <a:cubicBezTo>
                    <a:pt x="37" y="37"/>
                    <a:pt x="36" y="38"/>
                    <a:pt x="34" y="38"/>
                  </a:cubicBezTo>
                  <a:cubicBezTo>
                    <a:pt x="31" y="38"/>
                    <a:pt x="28" y="36"/>
                    <a:pt x="28" y="32"/>
                  </a:cubicBezTo>
                  <a:cubicBezTo>
                    <a:pt x="5" y="32"/>
                    <a:pt x="5" y="32"/>
                    <a:pt x="5" y="32"/>
                  </a:cubicBezTo>
                  <a:cubicBezTo>
                    <a:pt x="5" y="19"/>
                    <a:pt x="5" y="19"/>
                    <a:pt x="5" y="19"/>
                  </a:cubicBezTo>
                  <a:cubicBezTo>
                    <a:pt x="5" y="17"/>
                    <a:pt x="6" y="15"/>
                    <a:pt x="8" y="15"/>
                  </a:cubicBezTo>
                  <a:close/>
                  <a:moveTo>
                    <a:pt x="60" y="57"/>
                  </a:moveTo>
                  <a:cubicBezTo>
                    <a:pt x="8" y="57"/>
                    <a:pt x="8" y="57"/>
                    <a:pt x="8" y="57"/>
                  </a:cubicBezTo>
                  <a:cubicBezTo>
                    <a:pt x="6" y="57"/>
                    <a:pt x="5" y="55"/>
                    <a:pt x="5" y="53"/>
                  </a:cubicBezTo>
                  <a:cubicBezTo>
                    <a:pt x="5" y="36"/>
                    <a:pt x="5" y="36"/>
                    <a:pt x="5" y="36"/>
                  </a:cubicBezTo>
                  <a:cubicBezTo>
                    <a:pt x="24" y="36"/>
                    <a:pt x="24" y="36"/>
                    <a:pt x="24" y="36"/>
                  </a:cubicBezTo>
                  <a:cubicBezTo>
                    <a:pt x="26" y="40"/>
                    <a:pt x="30" y="43"/>
                    <a:pt x="34" y="43"/>
                  </a:cubicBezTo>
                  <a:cubicBezTo>
                    <a:pt x="39" y="43"/>
                    <a:pt x="43" y="40"/>
                    <a:pt x="44" y="36"/>
                  </a:cubicBezTo>
                  <a:cubicBezTo>
                    <a:pt x="64" y="36"/>
                    <a:pt x="64" y="36"/>
                    <a:pt x="64" y="36"/>
                  </a:cubicBezTo>
                  <a:cubicBezTo>
                    <a:pt x="64" y="53"/>
                    <a:pt x="64" y="53"/>
                    <a:pt x="64" y="53"/>
                  </a:cubicBezTo>
                  <a:cubicBezTo>
                    <a:pt x="64" y="55"/>
                    <a:pt x="62" y="57"/>
                    <a:pt x="60" y="5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Microsoft Yahei"/>
                <a:ea typeface="Microsoft Yahei"/>
                <a:cs typeface="Microsoft Yahei"/>
                <a:sym typeface="Microsoft Yahei"/>
              </a:endParaRPr>
            </a:p>
          </p:txBody>
        </p:sp>
      </p:grpSp>
      <p:grpSp>
        <p:nvGrpSpPr>
          <p:cNvPr id="565" name="Google Shape;565;p6"/>
          <p:cNvGrpSpPr/>
          <p:nvPr/>
        </p:nvGrpSpPr>
        <p:grpSpPr>
          <a:xfrm rot="2181050">
            <a:off x="44107" y="57984"/>
            <a:ext cx="756515" cy="756515"/>
            <a:chOff x="1651648" y="1804185"/>
            <a:chExt cx="1270908" cy="1270908"/>
          </a:xfrm>
        </p:grpSpPr>
        <p:sp>
          <p:nvSpPr>
            <p:cNvPr id="566" name="Google Shape;566;p6"/>
            <p:cNvSpPr/>
            <p:nvPr/>
          </p:nvSpPr>
          <p:spPr>
            <a:xfrm rot="-5400000">
              <a:off x="2676139" y="2171589"/>
              <a:ext cx="127547" cy="63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567" name="Google Shape;567;p6"/>
            <p:cNvGrpSpPr/>
            <p:nvPr/>
          </p:nvGrpSpPr>
          <p:grpSpPr>
            <a:xfrm rot="-2700000">
              <a:off x="1859778" y="1968295"/>
              <a:ext cx="854649" cy="942687"/>
              <a:chOff x="1868141" y="1968991"/>
              <a:chExt cx="854649" cy="942687"/>
            </a:xfrm>
          </p:grpSpPr>
          <p:sp>
            <p:nvSpPr>
              <p:cNvPr id="568" name="Google Shape;568;p6"/>
              <p:cNvSpPr/>
              <p:nvPr/>
            </p:nvSpPr>
            <p:spPr>
              <a:xfrm rot="-2700000">
                <a:off x="1935287" y="2156715"/>
                <a:ext cx="324208" cy="3242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69" name="Google Shape;569;p6"/>
              <p:cNvSpPr/>
              <p:nvPr/>
            </p:nvSpPr>
            <p:spPr>
              <a:xfrm rot="-2700000">
                <a:off x="2363248" y="2361675"/>
                <a:ext cx="268739" cy="268739"/>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0" name="Google Shape;570;p6"/>
              <p:cNvSpPr/>
              <p:nvPr/>
            </p:nvSpPr>
            <p:spPr>
              <a:xfrm rot="-2700000">
                <a:off x="2273470" y="2294141"/>
                <a:ext cx="167263" cy="16726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1" name="Google Shape;571;p6"/>
              <p:cNvSpPr/>
              <p:nvPr/>
            </p:nvSpPr>
            <p:spPr>
              <a:xfrm rot="-2700000">
                <a:off x="2147249" y="2323299"/>
                <a:ext cx="289856" cy="28985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2" name="Google Shape;572;p6"/>
              <p:cNvSpPr/>
              <p:nvPr/>
            </p:nvSpPr>
            <p:spPr>
              <a:xfrm rot="-2700000">
                <a:off x="2124819" y="2380998"/>
                <a:ext cx="174458" cy="17445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3" name="Google Shape;573;p6"/>
              <p:cNvSpPr/>
              <p:nvPr/>
            </p:nvSpPr>
            <p:spPr>
              <a:xfrm rot="-2700000">
                <a:off x="2272921" y="2046176"/>
                <a:ext cx="372684" cy="372684"/>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4" name="Google Shape;574;p6"/>
              <p:cNvSpPr/>
              <p:nvPr/>
            </p:nvSpPr>
            <p:spPr>
              <a:xfrm rot="-2700000">
                <a:off x="2233710" y="2575444"/>
                <a:ext cx="278545" cy="27854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grpSp>
      <p:grpSp>
        <p:nvGrpSpPr>
          <p:cNvPr id="575" name="Google Shape;575;p6"/>
          <p:cNvGrpSpPr/>
          <p:nvPr/>
        </p:nvGrpSpPr>
        <p:grpSpPr>
          <a:xfrm>
            <a:off x="7955367" y="4295862"/>
            <a:ext cx="925485" cy="675060"/>
            <a:chOff x="7735113" y="4229828"/>
            <a:chExt cx="925485" cy="675060"/>
          </a:xfrm>
        </p:grpSpPr>
        <p:grpSp>
          <p:nvGrpSpPr>
            <p:cNvPr id="576" name="Google Shape;576;p6"/>
            <p:cNvGrpSpPr/>
            <p:nvPr/>
          </p:nvGrpSpPr>
          <p:grpSpPr>
            <a:xfrm>
              <a:off x="8275406" y="4299995"/>
              <a:ext cx="385192" cy="359703"/>
              <a:chOff x="8293339" y="4227912"/>
              <a:chExt cx="702993" cy="656474"/>
            </a:xfrm>
          </p:grpSpPr>
          <p:sp>
            <p:nvSpPr>
              <p:cNvPr id="577" name="Google Shape;577;p6"/>
              <p:cNvSpPr/>
              <p:nvPr/>
            </p:nvSpPr>
            <p:spPr>
              <a:xfrm rot="-2700000">
                <a:off x="8349677" y="4284250"/>
                <a:ext cx="272026" cy="272026"/>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78" name="Google Shape;578;p6"/>
              <p:cNvSpPr/>
              <p:nvPr/>
            </p:nvSpPr>
            <p:spPr>
              <a:xfrm rot="-2700000">
                <a:off x="8724654" y="4612708"/>
                <a:ext cx="225065" cy="22506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579" name="Google Shape;579;p6"/>
            <p:cNvSpPr/>
            <p:nvPr/>
          </p:nvSpPr>
          <p:spPr>
            <a:xfrm rot="8100000">
              <a:off x="7789817" y="4339105"/>
              <a:ext cx="264135" cy="2641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80" name="Google Shape;580;p6"/>
            <p:cNvSpPr/>
            <p:nvPr/>
          </p:nvSpPr>
          <p:spPr>
            <a:xfrm rot="8100000">
              <a:off x="8102733" y="4745468"/>
              <a:ext cx="132068" cy="132068"/>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581" name="Google Shape;581;p6"/>
            <p:cNvSpPr/>
            <p:nvPr/>
          </p:nvSpPr>
          <p:spPr>
            <a:xfrm rot="8100000">
              <a:off x="7916345" y="4257180"/>
              <a:ext cx="132068" cy="132068"/>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582" name="Google Shape;582;p6"/>
          <p:cNvSpPr txBox="1"/>
          <p:nvPr/>
        </p:nvSpPr>
        <p:spPr>
          <a:xfrm>
            <a:off x="840302" y="185225"/>
            <a:ext cx="20709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zh-CN" sz="2500" u="none" cap="none" strike="noStrike">
                <a:solidFill>
                  <a:schemeClr val="dk1"/>
                </a:solidFill>
                <a:latin typeface="Microsoft Yahei"/>
                <a:ea typeface="Microsoft Yahei"/>
                <a:cs typeface="Microsoft Yahei"/>
                <a:sym typeface="Microsoft Yahei"/>
              </a:rPr>
              <a:t>Conclusion</a:t>
            </a:r>
            <a:endParaRPr b="0" i="0" sz="2500" u="none" cap="none" strike="noStrike">
              <a:solidFill>
                <a:srgbClr val="000000"/>
              </a:solidFill>
              <a:latin typeface="Arial"/>
              <a:ea typeface="Arial"/>
              <a:cs typeface="Arial"/>
              <a:sym typeface="Arial"/>
            </a:endParaRPr>
          </a:p>
        </p:txBody>
      </p:sp>
      <p:sp>
        <p:nvSpPr>
          <p:cNvPr id="583" name="Google Shape;583;p6"/>
          <p:cNvSpPr/>
          <p:nvPr/>
        </p:nvSpPr>
        <p:spPr>
          <a:xfrm>
            <a:off x="508613" y="3030007"/>
            <a:ext cx="2287200" cy="69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GPS positioning is inaccurate indoor areas</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62626"/>
              </a:solidFill>
              <a:latin typeface="Microsoft Yahei"/>
              <a:ea typeface="Microsoft Yahei"/>
              <a:cs typeface="Microsoft Yahei"/>
              <a:sym typeface="Microsoft Yahei"/>
            </a:endParaRPr>
          </a:p>
        </p:txBody>
      </p:sp>
      <p:sp>
        <p:nvSpPr>
          <p:cNvPr id="584" name="Google Shape;584;p6"/>
          <p:cNvSpPr/>
          <p:nvPr/>
        </p:nvSpPr>
        <p:spPr>
          <a:xfrm>
            <a:off x="5424275" y="774825"/>
            <a:ext cx="3807900" cy="207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1.Verified the effectiveness of the crowd-sensing platform based on space-time fence technology</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2.Increased user and stakeholder engagement</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3.Effectively reduce user cost</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chemeClr val="dk1"/>
              </a:buClr>
              <a:buSzPts val="1300"/>
              <a:buFont typeface="Arial"/>
              <a:buNone/>
            </a:pPr>
            <a:r>
              <a:t/>
            </a:r>
            <a:endParaRPr b="0" i="0" sz="1300" u="none" cap="none" strike="noStrike">
              <a:solidFill>
                <a:srgbClr val="262626"/>
              </a:solidFill>
              <a:latin typeface="Microsoft Yahei"/>
              <a:ea typeface="Microsoft Yahei"/>
              <a:cs typeface="Microsoft Yahei"/>
              <a:sym typeface="Microsoft Yahei"/>
            </a:endParaRPr>
          </a:p>
        </p:txBody>
      </p:sp>
      <p:sp>
        <p:nvSpPr>
          <p:cNvPr id="585" name="Google Shape;585;p6"/>
          <p:cNvSpPr/>
          <p:nvPr/>
        </p:nvSpPr>
        <p:spPr>
          <a:xfrm>
            <a:off x="6295531" y="3030002"/>
            <a:ext cx="2287200" cy="69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1.User Privacy Information Protection</a:t>
            </a:r>
            <a:endParaRPr b="0" i="0" sz="1300" u="none" cap="none" strike="noStrike">
              <a:solidFill>
                <a:srgbClr val="262626"/>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300"/>
              <a:buFont typeface="Arial"/>
              <a:buNone/>
            </a:pPr>
            <a:r>
              <a:rPr b="0" i="0" lang="zh-CN" sz="1300" u="none" cap="none" strike="noStrike">
                <a:solidFill>
                  <a:srgbClr val="262626"/>
                </a:solidFill>
                <a:latin typeface="Microsoft Yahei"/>
                <a:ea typeface="Microsoft Yahei"/>
                <a:cs typeface="Microsoft Yahei"/>
                <a:sym typeface="Microsoft Yahei"/>
              </a:rPr>
              <a:t>2.An operating system for experimenting with the Zhongsense platform has not been established</a:t>
            </a:r>
            <a:endParaRPr b="0" i="0" sz="1300" u="none" cap="none" strike="noStrike">
              <a:solidFill>
                <a:srgbClr val="262626"/>
              </a:solidFill>
              <a:latin typeface="Microsoft Yahei"/>
              <a:ea typeface="Microsoft Yahei"/>
              <a:cs typeface="Microsoft Yahei"/>
              <a:sym typeface="Microsoft Yahei"/>
            </a:endParaRPr>
          </a:p>
        </p:txBody>
      </p:sp>
      <p:sp>
        <p:nvSpPr>
          <p:cNvPr id="586" name="Google Shape;586;p6"/>
          <p:cNvSpPr txBox="1"/>
          <p:nvPr/>
        </p:nvSpPr>
        <p:spPr>
          <a:xfrm>
            <a:off x="580020" y="837775"/>
            <a:ext cx="2144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High Quality Article</a:t>
            </a:r>
            <a:endParaRPr b="1" i="0" sz="1400" u="none" cap="none" strike="noStrike">
              <a:solidFill>
                <a:schemeClr val="dk1"/>
              </a:solidFill>
              <a:latin typeface="Microsoft Yahei"/>
              <a:ea typeface="Microsoft Yahei"/>
              <a:cs typeface="Microsoft Yahei"/>
              <a:sym typeface="Microsoft Yahei"/>
            </a:endParaRPr>
          </a:p>
        </p:txBody>
      </p:sp>
      <p:sp>
        <p:nvSpPr>
          <p:cNvPr id="587" name="Google Shape;587;p6"/>
          <p:cNvSpPr txBox="1"/>
          <p:nvPr/>
        </p:nvSpPr>
        <p:spPr>
          <a:xfrm>
            <a:off x="6098396" y="529975"/>
            <a:ext cx="2070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Main Contribution</a:t>
            </a:r>
            <a:endParaRPr b="1" i="0" sz="1400" u="none" cap="none" strike="noStrike">
              <a:solidFill>
                <a:schemeClr val="dk1"/>
              </a:solidFill>
              <a:latin typeface="Microsoft Yahei"/>
              <a:ea typeface="Microsoft Yahei"/>
              <a:cs typeface="Microsoft Yahei"/>
              <a:sym typeface="Microsoft Yahei"/>
            </a:endParaRPr>
          </a:p>
        </p:txBody>
      </p:sp>
      <p:sp>
        <p:nvSpPr>
          <p:cNvPr id="588" name="Google Shape;588;p6"/>
          <p:cNvSpPr txBox="1"/>
          <p:nvPr/>
        </p:nvSpPr>
        <p:spPr>
          <a:xfrm>
            <a:off x="649487" y="2691275"/>
            <a:ext cx="200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Limitation</a:t>
            </a:r>
            <a:endParaRPr b="1" i="0" sz="1400" u="none" cap="none" strike="noStrike">
              <a:solidFill>
                <a:schemeClr val="dk1"/>
              </a:solidFill>
              <a:latin typeface="Microsoft Yahei"/>
              <a:ea typeface="Microsoft Yahei"/>
              <a:cs typeface="Microsoft Yahei"/>
              <a:sym typeface="Microsoft Yahei"/>
            </a:endParaRPr>
          </a:p>
        </p:txBody>
      </p:sp>
      <p:sp>
        <p:nvSpPr>
          <p:cNvPr id="589" name="Google Shape;589;p6"/>
          <p:cNvSpPr txBox="1"/>
          <p:nvPr/>
        </p:nvSpPr>
        <p:spPr>
          <a:xfrm>
            <a:off x="6330314" y="2786800"/>
            <a:ext cx="221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Unresolved Issues</a:t>
            </a:r>
            <a:endParaRPr b="1" i="0" sz="1400" u="none" cap="none" strike="noStrike">
              <a:solidFill>
                <a:schemeClr val="dk1"/>
              </a:solidFill>
              <a:latin typeface="Microsoft Yahei"/>
              <a:ea typeface="Microsoft Yahei"/>
              <a:cs typeface="Microsoft Yahei"/>
              <a:sym typeface="Microsoft Yahei"/>
            </a:endParaRPr>
          </a:p>
        </p:txBody>
      </p:sp>
      <p:sp>
        <p:nvSpPr>
          <p:cNvPr id="590" name="Google Shape;590;p6"/>
          <p:cNvSpPr txBox="1"/>
          <p:nvPr/>
        </p:nvSpPr>
        <p:spPr>
          <a:xfrm>
            <a:off x="1" y="4861200"/>
            <a:ext cx="19851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zh-CN" sz="900" u="none" cap="none" strike="noStrike">
                <a:solidFill>
                  <a:srgbClr val="595959"/>
                </a:solidFill>
                <a:latin typeface="Microsoft Yahei"/>
                <a:ea typeface="Microsoft Yahei"/>
                <a:cs typeface="Microsoft Yahei"/>
                <a:sym typeface="Microsoft Yahei"/>
              </a:rPr>
              <a:t>Presenter Kai Liu</a:t>
            </a:r>
            <a:endParaRPr b="0" i="0" sz="900" u="none" cap="none" strike="noStrike">
              <a:solidFill>
                <a:srgbClr val="595959"/>
              </a:solidFill>
              <a:latin typeface="Microsoft Yahei"/>
              <a:ea typeface="Microsoft Yahei"/>
              <a:cs typeface="Microsoft Yahei"/>
              <a:sym typeface="Microsoft Yahei"/>
            </a:endParaRPr>
          </a:p>
        </p:txBody>
      </p:sp>
      <p:sp>
        <p:nvSpPr>
          <p:cNvPr id="591" name="Google Shape;591;p6"/>
          <p:cNvSpPr txBox="1"/>
          <p:nvPr/>
        </p:nvSpPr>
        <p:spPr>
          <a:xfrm>
            <a:off x="442500" y="1015250"/>
            <a:ext cx="21444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Microsoft Yahei"/>
                <a:ea typeface="Microsoft Yahei"/>
                <a:cs typeface="Microsoft Yahei"/>
                <a:sym typeface="Microsoft Yahei"/>
              </a:rPr>
              <a:t>1.Rigorous design methodology</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Microsoft Yahei"/>
                <a:ea typeface="Microsoft Yahei"/>
                <a:cs typeface="Microsoft Yahei"/>
                <a:sym typeface="Microsoft Yahei"/>
              </a:rPr>
              <a:t>2.Follow checklists</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Microsoft Yahei"/>
                <a:ea typeface="Microsoft Yahei"/>
                <a:cs typeface="Microsoft Yahei"/>
                <a:sym typeface="Microsoft Yahei"/>
              </a:rPr>
              <a:t>3.Providing the correct statistics</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Microsoft Yahei"/>
                <a:ea typeface="Microsoft Yahei"/>
                <a:cs typeface="Microsoft Yahei"/>
                <a:sym typeface="Microsoft Yahei"/>
              </a:rPr>
              <a:t>4.Up-to-date equipment</a:t>
            </a:r>
            <a:endParaRPr b="0" i="0" sz="1400" u="none" cap="none" strike="noStrike">
              <a:solidFill>
                <a:srgbClr val="000000"/>
              </a:solidFill>
              <a:latin typeface="Microsoft Yahei"/>
              <a:ea typeface="Microsoft Yahei"/>
              <a:cs typeface="Microsoft Yahei"/>
              <a:sym typeface="Microsoft Yahe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icrosoft Yahei"/>
              <a:ea typeface="Microsoft Yahei"/>
              <a:cs typeface="Microsoft Yahei"/>
              <a:sym typeface="Microsoft Yahei"/>
            </a:endParaRPr>
          </a:p>
        </p:txBody>
      </p:sp>
      <p:sp>
        <p:nvSpPr>
          <p:cNvPr id="592" name="Google Shape;592;p6"/>
          <p:cNvSpPr txBox="1"/>
          <p:nvPr/>
        </p:nvSpPr>
        <p:spPr>
          <a:xfrm>
            <a:off x="580025" y="3482850"/>
            <a:ext cx="304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zh-CN" sz="1400" u="none" cap="none" strike="noStrike">
                <a:solidFill>
                  <a:srgbClr val="000000"/>
                </a:solidFill>
                <a:latin typeface="Microsoft Yahei"/>
                <a:ea typeface="Microsoft Yahei"/>
                <a:cs typeface="Microsoft Yahei"/>
                <a:sym typeface="Microsoft Yahei"/>
              </a:rPr>
              <a:t>Improve for Limitation</a:t>
            </a:r>
            <a:endParaRPr b="1" i="0" sz="1400" u="none" cap="none" strike="noStrike">
              <a:solidFill>
                <a:srgbClr val="000000"/>
              </a:solidFill>
              <a:latin typeface="Microsoft Yahei"/>
              <a:ea typeface="Microsoft Yahei"/>
              <a:cs typeface="Microsoft Yahei"/>
              <a:sym typeface="Microsoft Yahei"/>
            </a:endParaRPr>
          </a:p>
        </p:txBody>
      </p:sp>
      <p:sp>
        <p:nvSpPr>
          <p:cNvPr id="593" name="Google Shape;593;p6"/>
          <p:cNvSpPr txBox="1"/>
          <p:nvPr/>
        </p:nvSpPr>
        <p:spPr>
          <a:xfrm>
            <a:off x="442500" y="3722400"/>
            <a:ext cx="2564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Microsoft Yahei"/>
                <a:ea typeface="Microsoft Yahei"/>
                <a:cs typeface="Microsoft Yahei"/>
                <a:sym typeface="Microsoft Yahei"/>
              </a:rPr>
              <a:t>Prediction method based on improved HMM model combined with historical trajectory clustering(Zhang et al., 2019)</a:t>
            </a:r>
            <a:r>
              <a:rPr b="0" i="0" lang="zh-CN" sz="1200" u="none" cap="none" strike="noStrike">
                <a:solidFill>
                  <a:srgbClr val="374151"/>
                </a:solidFill>
                <a:highlight>
                  <a:srgbClr val="F7F7F8"/>
                </a:highlight>
                <a:latin typeface="Roboto"/>
                <a:ea typeface="Roboto"/>
                <a:cs typeface="Roboto"/>
                <a:sym typeface="Roboto"/>
              </a:rPr>
              <a:t>       </a:t>
            </a:r>
            <a:endParaRPr b="0" i="0" sz="1400" u="none" cap="none" strike="noStrike">
              <a:solidFill>
                <a:srgbClr val="000000"/>
              </a:solidFill>
              <a:latin typeface="Microsoft Yahei"/>
              <a:ea typeface="Microsoft Yahei"/>
              <a:cs typeface="Microsoft Yahei"/>
              <a:sym typeface="Microsoft Ya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g20f031d4a3c_0_58"/>
          <p:cNvGrpSpPr/>
          <p:nvPr/>
        </p:nvGrpSpPr>
        <p:grpSpPr>
          <a:xfrm rot="2181005">
            <a:off x="44117" y="58030"/>
            <a:ext cx="756366" cy="756366"/>
            <a:chOff x="1651712" y="1804460"/>
            <a:chExt cx="1270724" cy="1270724"/>
          </a:xfrm>
        </p:grpSpPr>
        <p:sp>
          <p:nvSpPr>
            <p:cNvPr id="600" name="Google Shape;600;g20f031d4a3c_0_58"/>
            <p:cNvSpPr/>
            <p:nvPr/>
          </p:nvSpPr>
          <p:spPr>
            <a:xfrm rot="-5400000">
              <a:off x="2676226" y="2171550"/>
              <a:ext cx="127500" cy="63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nvGrpSpPr>
            <p:cNvPr id="601" name="Google Shape;601;g20f031d4a3c_0_58"/>
            <p:cNvGrpSpPr/>
            <p:nvPr/>
          </p:nvGrpSpPr>
          <p:grpSpPr>
            <a:xfrm rot="-2700000">
              <a:off x="1859880" y="1968478"/>
              <a:ext cx="854387" cy="942688"/>
              <a:chOff x="1868141" y="1969118"/>
              <a:chExt cx="854395" cy="942698"/>
            </a:xfrm>
          </p:grpSpPr>
          <p:sp>
            <p:nvSpPr>
              <p:cNvPr id="602" name="Google Shape;602;g20f031d4a3c_0_58"/>
              <p:cNvSpPr/>
              <p:nvPr/>
            </p:nvSpPr>
            <p:spPr>
              <a:xfrm rot="-2700000">
                <a:off x="1935272" y="2156750"/>
                <a:ext cx="324138" cy="32413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3" name="Google Shape;603;g20f031d4a3c_0_58"/>
              <p:cNvSpPr/>
              <p:nvPr/>
            </p:nvSpPr>
            <p:spPr>
              <a:xfrm rot="-2700000">
                <a:off x="2363211" y="2361765"/>
                <a:ext cx="268559" cy="268559"/>
              </a:xfrm>
              <a:prstGeom prst="rect">
                <a:avLst/>
              </a:prstGeom>
              <a:solidFill>
                <a:srgbClr val="D8D8D8"/>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4" name="Google Shape;604;g20f031d4a3c_0_58"/>
              <p:cNvSpPr/>
              <p:nvPr/>
            </p:nvSpPr>
            <p:spPr>
              <a:xfrm rot="-2700000">
                <a:off x="2273449" y="2294192"/>
                <a:ext cx="167160" cy="1671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5" name="Google Shape;605;g20f031d4a3c_0_58"/>
              <p:cNvSpPr/>
              <p:nvPr/>
            </p:nvSpPr>
            <p:spPr>
              <a:xfrm rot="-2700000">
                <a:off x="2147232" y="2323341"/>
                <a:ext cx="289772" cy="28977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6" name="Google Shape;606;g20f031d4a3c_0_58"/>
              <p:cNvSpPr/>
              <p:nvPr/>
            </p:nvSpPr>
            <p:spPr>
              <a:xfrm rot="-2700000">
                <a:off x="2124801" y="2381041"/>
                <a:ext cx="174373" cy="174373"/>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7" name="Google Shape;607;g20f031d4a3c_0_58"/>
              <p:cNvSpPr/>
              <p:nvPr/>
            </p:nvSpPr>
            <p:spPr>
              <a:xfrm rot="-2700000">
                <a:off x="2272884" y="2046266"/>
                <a:ext cx="372504" cy="372504"/>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08" name="Google Shape;608;g20f031d4a3c_0_58"/>
              <p:cNvSpPr/>
              <p:nvPr/>
            </p:nvSpPr>
            <p:spPr>
              <a:xfrm rot="-2700000">
                <a:off x="2233751" y="2575346"/>
                <a:ext cx="278741" cy="27874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grpSp>
      <p:grpSp>
        <p:nvGrpSpPr>
          <p:cNvPr id="609" name="Google Shape;609;g20f031d4a3c_0_58"/>
          <p:cNvGrpSpPr/>
          <p:nvPr/>
        </p:nvGrpSpPr>
        <p:grpSpPr>
          <a:xfrm>
            <a:off x="7955110" y="4295948"/>
            <a:ext cx="925299" cy="674888"/>
            <a:chOff x="7734856" y="4229914"/>
            <a:chExt cx="925299" cy="674888"/>
          </a:xfrm>
        </p:grpSpPr>
        <p:grpSp>
          <p:nvGrpSpPr>
            <p:cNvPr id="610" name="Google Shape;610;g20f031d4a3c_0_58"/>
            <p:cNvGrpSpPr/>
            <p:nvPr/>
          </p:nvGrpSpPr>
          <p:grpSpPr>
            <a:xfrm>
              <a:off x="8275144" y="4299888"/>
              <a:ext cx="385011" cy="359574"/>
              <a:chOff x="8293339" y="4227963"/>
              <a:chExt cx="702703" cy="656278"/>
            </a:xfrm>
          </p:grpSpPr>
          <p:sp>
            <p:nvSpPr>
              <p:cNvPr id="611" name="Google Shape;611;g20f031d4a3c_0_58"/>
              <p:cNvSpPr/>
              <p:nvPr/>
            </p:nvSpPr>
            <p:spPr>
              <a:xfrm rot="-2700000">
                <a:off x="8349662" y="4284286"/>
                <a:ext cx="271953" cy="271953"/>
              </a:xfrm>
              <a:prstGeom prst="rect">
                <a:avLst/>
              </a:prstGeom>
              <a:solidFill>
                <a:srgbClr val="2730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12" name="Google Shape;612;g20f031d4a3c_0_58"/>
              <p:cNvSpPr/>
              <p:nvPr/>
            </p:nvSpPr>
            <p:spPr>
              <a:xfrm rot="-2700000">
                <a:off x="8724612" y="4612811"/>
                <a:ext cx="224860" cy="2248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613" name="Google Shape;613;g20f031d4a3c_0_58"/>
            <p:cNvSpPr/>
            <p:nvPr/>
          </p:nvSpPr>
          <p:spPr>
            <a:xfrm rot="8100000">
              <a:off x="7789598" y="4339014"/>
              <a:ext cx="264317" cy="26431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14" name="Google Shape;614;g20f031d4a3c_0_58"/>
            <p:cNvSpPr/>
            <p:nvPr/>
          </p:nvSpPr>
          <p:spPr>
            <a:xfrm rot="8100000">
              <a:off x="8102880" y="4745529"/>
              <a:ext cx="131946" cy="131946"/>
            </a:xfrm>
            <a:prstGeom prst="rect">
              <a:avLst/>
            </a:prstGeom>
            <a:solidFill>
              <a:srgbClr val="27304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615" name="Google Shape;615;g20f031d4a3c_0_58"/>
            <p:cNvSpPr/>
            <p:nvPr/>
          </p:nvSpPr>
          <p:spPr>
            <a:xfrm rot="8100000">
              <a:off x="7916492" y="4257241"/>
              <a:ext cx="131946" cy="131946"/>
            </a:xfrm>
            <a:prstGeom prst="rect">
              <a:avLst/>
            </a:prstGeom>
            <a:solidFill>
              <a:srgbClr val="273045">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icrosoft Yahei"/>
                <a:ea typeface="Microsoft Yahei"/>
                <a:cs typeface="Microsoft Yahei"/>
                <a:sym typeface="Microsoft Yahei"/>
              </a:endParaRPr>
            </a:p>
          </p:txBody>
        </p:sp>
      </p:grpSp>
      <p:sp>
        <p:nvSpPr>
          <p:cNvPr id="616" name="Google Shape;616;g20f031d4a3c_0_58"/>
          <p:cNvSpPr txBox="1"/>
          <p:nvPr/>
        </p:nvSpPr>
        <p:spPr>
          <a:xfrm>
            <a:off x="840300" y="185225"/>
            <a:ext cx="5028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zh-CN" sz="2500" u="none" cap="none" strike="noStrike">
                <a:solidFill>
                  <a:schemeClr val="dk1"/>
                </a:solidFill>
                <a:latin typeface="Microsoft Yahei"/>
                <a:ea typeface="Microsoft Yahei"/>
                <a:cs typeface="Microsoft Yahei"/>
                <a:sym typeface="Microsoft Yahei"/>
              </a:rPr>
              <a:t>Reference</a:t>
            </a:r>
            <a:endParaRPr b="0" i="0" sz="2500" u="none" cap="none" strike="noStrike">
              <a:solidFill>
                <a:srgbClr val="000000"/>
              </a:solidFill>
              <a:latin typeface="Arial"/>
              <a:ea typeface="Arial"/>
              <a:cs typeface="Arial"/>
              <a:sym typeface="Arial"/>
            </a:endParaRPr>
          </a:p>
        </p:txBody>
      </p:sp>
      <p:sp>
        <p:nvSpPr>
          <p:cNvPr id="617" name="Google Shape;617;g20f031d4a3c_0_58"/>
          <p:cNvSpPr/>
          <p:nvPr/>
        </p:nvSpPr>
        <p:spPr>
          <a:xfrm>
            <a:off x="0" y="467400"/>
            <a:ext cx="9144000" cy="4676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300"/>
              <a:buFont typeface="Arial"/>
              <a:buNone/>
            </a:pPr>
            <a:r>
              <a:t/>
            </a:r>
            <a:endParaRPr sz="1200">
              <a:solidFill>
                <a:srgbClr val="222222"/>
              </a:solidFill>
              <a:highlight>
                <a:srgbClr val="FFFFFF"/>
              </a:highlight>
            </a:endParaRPr>
          </a:p>
          <a:p>
            <a:pPr indent="-304800" lvl="0" marL="457200" marR="0" rtl="0" algn="l">
              <a:lnSpc>
                <a:spcPct val="150000"/>
              </a:lnSpc>
              <a:spcBef>
                <a:spcPts val="0"/>
              </a:spcBef>
              <a:spcAft>
                <a:spcPts val="0"/>
              </a:spcAft>
              <a:buClr>
                <a:srgbClr val="222222"/>
              </a:buClr>
              <a:buSzPts val="1200"/>
              <a:buChar char="●"/>
            </a:pPr>
            <a:r>
              <a:rPr lang="zh-CN" sz="1200">
                <a:solidFill>
                  <a:srgbClr val="222222"/>
                </a:solidFill>
                <a:highlight>
                  <a:srgbClr val="FFFFFF"/>
                </a:highlight>
              </a:rPr>
              <a:t>Miyagawa, N., Tsuchimoto, R., Suzaki, S., &amp; Kaji, K. (2022). Building a Crowdsensing Platform Based on Spatio-Temporal Fencing. Lecture Notes of the Institute for Computer Sciences, Social Informatics and Telecommunications Engineering, 797–809. </a:t>
            </a:r>
            <a:r>
              <a:rPr lang="zh-CN" sz="1200" u="sng">
                <a:solidFill>
                  <a:schemeClr val="hlink"/>
                </a:solidFill>
                <a:highlight>
                  <a:srgbClr val="FFFFFF"/>
                </a:highlight>
                <a:hlinkClick r:id="rId3"/>
              </a:rPr>
              <a:t>https://doi.org/10.1007/978-3-030-94822-1_52</a:t>
            </a:r>
            <a:endParaRPr sz="1200">
              <a:solidFill>
                <a:srgbClr val="222222"/>
              </a:solidFill>
              <a:highlight>
                <a:srgbClr val="FFFFFF"/>
              </a:highlight>
            </a:endParaRPr>
          </a:p>
          <a:p>
            <a:pPr indent="0" lvl="0" marL="0" marR="0" rtl="0" algn="l">
              <a:lnSpc>
                <a:spcPct val="150000"/>
              </a:lnSpc>
              <a:spcBef>
                <a:spcPts val="0"/>
              </a:spcBef>
              <a:spcAft>
                <a:spcPts val="0"/>
              </a:spcAft>
              <a:buClr>
                <a:srgbClr val="000000"/>
              </a:buClr>
              <a:buSzPts val="1300"/>
              <a:buFont typeface="Arial"/>
              <a:buNone/>
            </a:pPr>
            <a:r>
              <a:rPr i="0" lang="zh-CN" sz="1200" u="none" cap="none" strike="noStrike">
                <a:solidFill>
                  <a:srgbClr val="222222"/>
                </a:solidFill>
                <a:highlight>
                  <a:srgbClr val="FFFFFF"/>
                </a:highlight>
              </a:rPr>
              <a:t>Shixin Huang</a:t>
            </a:r>
            <a:endParaRPr i="0" sz="1200" u="none" cap="none" strike="noStrike">
              <a:solidFill>
                <a:srgbClr val="222222"/>
              </a:solidFill>
              <a:highlight>
                <a:srgbClr val="FFFFFF"/>
              </a:highlight>
            </a:endParaRPr>
          </a:p>
          <a:p>
            <a:pPr indent="-304800" lvl="0" marL="457200" marR="0" rtl="0" algn="l">
              <a:lnSpc>
                <a:spcPct val="150000"/>
              </a:lnSpc>
              <a:spcBef>
                <a:spcPts val="0"/>
              </a:spcBef>
              <a:spcAft>
                <a:spcPts val="0"/>
              </a:spcAft>
              <a:buClr>
                <a:srgbClr val="222222"/>
              </a:buClr>
              <a:buSzPts val="1200"/>
              <a:buChar char="●"/>
            </a:pPr>
            <a:r>
              <a:rPr i="0" lang="zh-CN" sz="1200" u="none" cap="none" strike="noStrike">
                <a:solidFill>
                  <a:srgbClr val="222222"/>
                </a:solidFill>
                <a:highlight>
                  <a:srgbClr val="FFFFFF"/>
                </a:highlight>
              </a:rPr>
              <a:t>Liu, J., Shen, H., Narman, H. S., Chung, W., &amp; Lin, Z. (2018). A survey of mobile crowdsensing techniques: A critical component for the internet of things. </a:t>
            </a:r>
            <a:r>
              <a:rPr i="1" lang="zh-CN" sz="1200" u="none" cap="none" strike="noStrike">
                <a:solidFill>
                  <a:srgbClr val="222222"/>
                </a:solidFill>
                <a:highlight>
                  <a:srgbClr val="FFFFFF"/>
                </a:highlight>
              </a:rPr>
              <a:t>ACM Transactions on Cyber-Physical Systems</a:t>
            </a:r>
            <a:r>
              <a:rPr i="0" lang="zh-CN" sz="1200" u="none" cap="none" strike="noStrike">
                <a:solidFill>
                  <a:srgbClr val="222222"/>
                </a:solidFill>
                <a:highlight>
                  <a:srgbClr val="FFFFFF"/>
                </a:highlight>
              </a:rPr>
              <a:t>, </a:t>
            </a:r>
            <a:r>
              <a:rPr i="1" lang="zh-CN" sz="1200" u="none" cap="none" strike="noStrike">
                <a:solidFill>
                  <a:srgbClr val="222222"/>
                </a:solidFill>
                <a:highlight>
                  <a:srgbClr val="FFFFFF"/>
                </a:highlight>
              </a:rPr>
              <a:t>2</a:t>
            </a:r>
            <a:r>
              <a:rPr i="0" lang="zh-CN" sz="1200" u="none" cap="none" strike="noStrike">
                <a:solidFill>
                  <a:srgbClr val="222222"/>
                </a:solidFill>
                <a:highlight>
                  <a:srgbClr val="FFFFFF"/>
                </a:highlight>
              </a:rPr>
              <a:t>(3), 1-26.</a:t>
            </a:r>
            <a:endParaRPr i="0" sz="1200" u="none" cap="none" strike="noStrike">
              <a:solidFill>
                <a:srgbClr val="222222"/>
              </a:solidFill>
              <a:highlight>
                <a:srgbClr val="FFFFFF"/>
              </a:highlight>
            </a:endParaRPr>
          </a:p>
          <a:p>
            <a:pPr indent="-304800" lvl="0" marL="457200" marR="0" rtl="0" algn="l">
              <a:lnSpc>
                <a:spcPct val="150000"/>
              </a:lnSpc>
              <a:spcBef>
                <a:spcPts val="0"/>
              </a:spcBef>
              <a:spcAft>
                <a:spcPts val="0"/>
              </a:spcAft>
              <a:buClr>
                <a:srgbClr val="222222"/>
              </a:buClr>
              <a:buSzPts val="1200"/>
              <a:buChar char="●"/>
            </a:pPr>
            <a:r>
              <a:rPr i="0" lang="zh-CN" sz="1200" u="none" cap="none" strike="noStrike">
                <a:solidFill>
                  <a:srgbClr val="222222"/>
                </a:solidFill>
                <a:highlight>
                  <a:srgbClr val="FFFFFF"/>
                </a:highlight>
              </a:rPr>
              <a:t>Wang, Z., Hu, J., Lv, R., Wei, J., Wang, Q., Yang, D., &amp; Qi, H. (2018). Personalized privacy-preserving task allocation for mobile crowdsensing. IEEE Transactions on Mobile Computing, 18(6), 1330-1341.</a:t>
            </a:r>
            <a:r>
              <a:rPr i="0" lang="zh-CN" sz="1200" u="sng" cap="none" strike="noStrike">
                <a:solidFill>
                  <a:schemeClr val="hlink"/>
                </a:solidFill>
                <a:highlight>
                  <a:srgbClr val="FFFFFF"/>
                </a:highlight>
                <a:hlinkClick r:id="rId4"/>
              </a:rPr>
              <a:t>https://ieeexplore.ieee.org/abstract/document/8423074 </a:t>
            </a:r>
            <a:endParaRPr i="0" sz="1200" u="none" cap="none" strike="noStrike">
              <a:solidFill>
                <a:srgbClr val="222222"/>
              </a:solidFill>
              <a:highlight>
                <a:srgbClr val="FFFFFF"/>
              </a:highlight>
            </a:endParaRPr>
          </a:p>
          <a:p>
            <a:pPr indent="0" lvl="0" marL="0" marR="0" rtl="0" algn="l">
              <a:lnSpc>
                <a:spcPct val="150000"/>
              </a:lnSpc>
              <a:spcBef>
                <a:spcPts val="0"/>
              </a:spcBef>
              <a:spcAft>
                <a:spcPts val="0"/>
              </a:spcAft>
              <a:buClr>
                <a:srgbClr val="000000"/>
              </a:buClr>
              <a:buSzPts val="1300"/>
              <a:buFont typeface="Arial"/>
              <a:buNone/>
            </a:pPr>
            <a:r>
              <a:rPr i="0" lang="zh-CN" sz="1200" u="none" cap="none" strike="noStrike">
                <a:solidFill>
                  <a:srgbClr val="222222"/>
                </a:solidFill>
                <a:highlight>
                  <a:srgbClr val="FFFFFF"/>
                </a:highlight>
              </a:rPr>
              <a:t>Kai Liu</a:t>
            </a:r>
            <a:endParaRPr i="0" sz="1200" u="none" cap="none" strike="noStrike">
              <a:solidFill>
                <a:srgbClr val="222222"/>
              </a:solidFill>
              <a:highlight>
                <a:srgbClr val="FFFFFF"/>
              </a:highlight>
            </a:endParaRPr>
          </a:p>
          <a:p>
            <a:pPr indent="-304800" lvl="0" marL="457200" marR="0" rtl="0" algn="l">
              <a:lnSpc>
                <a:spcPct val="115000"/>
              </a:lnSpc>
              <a:spcBef>
                <a:spcPts val="1200"/>
              </a:spcBef>
              <a:spcAft>
                <a:spcPts val="0"/>
              </a:spcAft>
              <a:buClr>
                <a:srgbClr val="3A3A3A"/>
              </a:buClr>
              <a:buSzPts val="1200"/>
              <a:buChar char="●"/>
            </a:pPr>
            <a:r>
              <a:rPr i="0" lang="zh-CN" sz="1200" u="none" cap="none" strike="noStrike">
                <a:solidFill>
                  <a:srgbClr val="3A3A3A"/>
                </a:solidFill>
                <a:highlight>
                  <a:srgbClr val="FFFFFF"/>
                </a:highlight>
              </a:rPr>
              <a:t>Bellatreche, Ladjel, Goyal, Vikram, Fujita, Hamido, Mondal, Anirban, &amp; Reddy, P. Krishna. (2021). i-Fence: A Spatio-Temporal Context-Aware Geofencing Framework for Triggering Impulse Decisions. In </a:t>
            </a:r>
            <a:r>
              <a:rPr i="1" lang="zh-CN" sz="1200" u="none" cap="none" strike="noStrike">
                <a:solidFill>
                  <a:srgbClr val="3A3A3A"/>
                </a:solidFill>
                <a:highlight>
                  <a:srgbClr val="FFFFFF"/>
                </a:highlight>
              </a:rPr>
              <a:t>Big Data Analytics</a:t>
            </a:r>
            <a:r>
              <a:rPr i="0" lang="zh-CN" sz="1200" u="none" cap="none" strike="noStrike">
                <a:solidFill>
                  <a:srgbClr val="3A3A3A"/>
                </a:solidFill>
                <a:highlight>
                  <a:srgbClr val="FFFFFF"/>
                </a:highlight>
              </a:rPr>
              <a:t> (Vol. 12581, pp. 63–80). Springer International Publishing AG. </a:t>
            </a:r>
            <a:r>
              <a:rPr i="0" lang="zh-CN" sz="1200" u="sng" cap="none" strike="noStrike">
                <a:solidFill>
                  <a:schemeClr val="hlink"/>
                </a:solidFill>
                <a:highlight>
                  <a:srgbClr val="FFFFFF"/>
                </a:highlight>
                <a:hlinkClick r:id="rId5"/>
              </a:rPr>
              <a:t>https://doi.org/10.1007/978-3-030-66665-1_5</a:t>
            </a:r>
            <a:endParaRPr i="0" sz="1200" u="none" cap="none" strike="noStrike">
              <a:solidFill>
                <a:srgbClr val="3A3A3A"/>
              </a:solidFill>
              <a:highlight>
                <a:srgbClr val="FFFFFF"/>
              </a:highlight>
            </a:endParaRPr>
          </a:p>
          <a:p>
            <a:pPr indent="-304800" lvl="0" marL="457200" marR="0" rtl="0" algn="l">
              <a:lnSpc>
                <a:spcPct val="115000"/>
              </a:lnSpc>
              <a:spcBef>
                <a:spcPts val="0"/>
              </a:spcBef>
              <a:spcAft>
                <a:spcPts val="0"/>
              </a:spcAft>
              <a:buClr>
                <a:srgbClr val="3A3A3A"/>
              </a:buClr>
              <a:buSzPts val="1200"/>
              <a:buChar char="●"/>
            </a:pPr>
            <a:r>
              <a:rPr i="0" lang="zh-CN" sz="1200" u="none" cap="none" strike="noStrike">
                <a:solidFill>
                  <a:srgbClr val="3A3A3A"/>
                </a:solidFill>
                <a:highlight>
                  <a:srgbClr val="FFFFFF"/>
                </a:highlight>
              </a:rPr>
              <a:t>Zhang, Ping, Jiang, Qianqian, Zhang, Ruilin, &amp; Li, Bo. (2019). Research and Implementation of Key Techniques for Indoor Movement Object Trajectory Prediction. </a:t>
            </a:r>
            <a:r>
              <a:rPr i="1" lang="zh-CN" sz="1200" u="none" cap="none" strike="noStrike">
                <a:solidFill>
                  <a:srgbClr val="3A3A3A"/>
                </a:solidFill>
                <a:highlight>
                  <a:srgbClr val="FFFFFF"/>
                </a:highlight>
              </a:rPr>
              <a:t>Journal of Physics. Conference Series</a:t>
            </a:r>
            <a:r>
              <a:rPr i="0" lang="zh-CN" sz="1200" u="none" cap="none" strike="noStrike">
                <a:solidFill>
                  <a:srgbClr val="3A3A3A"/>
                </a:solidFill>
                <a:highlight>
                  <a:srgbClr val="FFFFFF"/>
                </a:highlight>
              </a:rPr>
              <a:t>, </a:t>
            </a:r>
            <a:r>
              <a:rPr i="1" lang="zh-CN" sz="1200" u="none" cap="none" strike="noStrike">
                <a:solidFill>
                  <a:srgbClr val="3A3A3A"/>
                </a:solidFill>
                <a:highlight>
                  <a:srgbClr val="FFFFFF"/>
                </a:highlight>
              </a:rPr>
              <a:t>1215</a:t>
            </a:r>
            <a:r>
              <a:rPr i="0" lang="zh-CN" sz="1200" u="none" cap="none" strike="noStrike">
                <a:solidFill>
                  <a:srgbClr val="3A3A3A"/>
                </a:solidFill>
                <a:highlight>
                  <a:srgbClr val="FFFFFF"/>
                </a:highlight>
              </a:rPr>
              <a:t>(1), 12020. </a:t>
            </a:r>
            <a:r>
              <a:rPr i="0" lang="zh-CN" sz="1200" u="sng" cap="none" strike="noStrike">
                <a:solidFill>
                  <a:schemeClr val="hlink"/>
                </a:solidFill>
                <a:highlight>
                  <a:srgbClr val="FFFFFF"/>
                </a:highlight>
                <a:hlinkClick r:id="rId6"/>
              </a:rPr>
              <a:t>https://doi.org/10.1088/1742-6596/1215/1/012020</a:t>
            </a:r>
            <a:endParaRPr i="0" sz="1200" u="none" cap="none" strike="noStrike">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第一PPT，www.1ppt.c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2018-12-07T09:49:01Z</dcterms:created>
</cp:coreProperties>
</file>