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703EF1F-97FA-4F81-AB19-AA073B931B8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ex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F50156A-D970-4FF7-BC94-AD301E21056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1/03/2023 21:51:12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031EF23D-3BE8-4BDE-A8D0-425FD89799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55" y="0"/>
            <a:ext cx="11192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2023-03-01T10:51:13Z</dcterms:created>
  <dcterms:modified xsi:type="dcterms:W3CDTF">2023-03-01T10:51:13Z</dcterms:modified>
</cp:coreProperties>
</file>