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60" r:id="rId2"/>
    <p:sldId id="267" r:id="rId3"/>
    <p:sldId id="261" r:id="rId4"/>
    <p:sldId id="262" r:id="rId5"/>
    <p:sldId id="297" r:id="rId6"/>
    <p:sldId id="266" r:id="rId7"/>
    <p:sldId id="263" r:id="rId8"/>
    <p:sldId id="271" r:id="rId9"/>
    <p:sldId id="272" r:id="rId10"/>
    <p:sldId id="273" r:id="rId11"/>
    <p:sldId id="274" r:id="rId12"/>
    <p:sldId id="264" r:id="rId13"/>
    <p:sldId id="276" r:id="rId14"/>
    <p:sldId id="279" r:id="rId15"/>
    <p:sldId id="280" r:id="rId16"/>
    <p:sldId id="265" r:id="rId17"/>
    <p:sldId id="282" r:id="rId18"/>
    <p:sldId id="290" r:id="rId19"/>
    <p:sldId id="291" r:id="rId20"/>
    <p:sldId id="292" r:id="rId21"/>
    <p:sldId id="296" r:id="rId22"/>
    <p:sldId id="28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4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D1D1D"/>
    <a:srgbClr val="E62D30"/>
    <a:srgbClr val="040404"/>
    <a:srgbClr val="050505"/>
    <a:srgbClr val="0A0A0A"/>
    <a:srgbClr val="090909"/>
    <a:srgbClr val="CD6A65"/>
    <a:srgbClr val="C2C2C2"/>
    <a:srgbClr val="E72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5394" autoAdjust="0"/>
  </p:normalViewPr>
  <p:slideViewPr>
    <p:cSldViewPr snapToGrid="0">
      <p:cViewPr varScale="1">
        <p:scale>
          <a:sx n="82" d="100"/>
          <a:sy n="82" d="100"/>
        </p:scale>
        <p:origin x="595" y="72"/>
      </p:cViewPr>
      <p:guideLst>
        <p:guide orient="horz" pos="2044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086D5-EE45-46A3-863D-A8CC5AC46D12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6D01D-9FF7-4938-A3BD-0314182DF0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6D01D-9FF7-4938-A3BD-0314182DF04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6D01D-9FF7-4938-A3BD-0314182DF0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36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6D01D-9FF7-4938-A3BD-0314182DF04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6D01D-9FF7-4938-A3BD-0314182DF04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74870" y="2922144"/>
            <a:ext cx="30632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第一小组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23900" y="3599564"/>
            <a:ext cx="109651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E62D30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博客网站设计汇报</a:t>
            </a: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6076573" y="5615821"/>
            <a:ext cx="259835" cy="234958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Calibri" panose="020F0502020204030204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4"/>
          <p:cNvSpPr/>
          <p:nvPr/>
        </p:nvSpPr>
        <p:spPr>
          <a:xfrm rot="3455767">
            <a:off x="8715861" y="2435888"/>
            <a:ext cx="957262" cy="1834947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4" name="Rectangle 8"/>
          <p:cNvSpPr/>
          <p:nvPr/>
        </p:nvSpPr>
        <p:spPr>
          <a:xfrm rot="3455767">
            <a:off x="5701198" y="2435888"/>
            <a:ext cx="957262" cy="1834947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5" name="Rectangle 9"/>
          <p:cNvSpPr/>
          <p:nvPr/>
        </p:nvSpPr>
        <p:spPr>
          <a:xfrm rot="18144233" flipH="1">
            <a:off x="7231520" y="2435888"/>
            <a:ext cx="957262" cy="1834947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7" name="Oval 11"/>
          <p:cNvSpPr/>
          <p:nvPr/>
        </p:nvSpPr>
        <p:spPr>
          <a:xfrm>
            <a:off x="9481022" y="2386244"/>
            <a:ext cx="957262" cy="9572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Oval 14"/>
          <p:cNvSpPr/>
          <p:nvPr/>
        </p:nvSpPr>
        <p:spPr>
          <a:xfrm flipH="1">
            <a:off x="4966171" y="3343506"/>
            <a:ext cx="957262" cy="9572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Oval 15"/>
          <p:cNvSpPr/>
          <p:nvPr/>
        </p:nvSpPr>
        <p:spPr>
          <a:xfrm>
            <a:off x="6466359" y="2386244"/>
            <a:ext cx="957262" cy="9572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Oval 16"/>
          <p:cNvSpPr/>
          <p:nvPr/>
        </p:nvSpPr>
        <p:spPr>
          <a:xfrm flipH="1">
            <a:off x="7980834" y="3343506"/>
            <a:ext cx="957262" cy="9572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4" name="Straight Connector 17"/>
          <p:cNvCxnSpPr/>
          <p:nvPr/>
        </p:nvCxnSpPr>
        <p:spPr>
          <a:xfrm>
            <a:off x="6951753" y="3689396"/>
            <a:ext cx="0" cy="611372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18"/>
          <p:cNvCxnSpPr/>
          <p:nvPr/>
        </p:nvCxnSpPr>
        <p:spPr>
          <a:xfrm>
            <a:off x="8452445" y="2386244"/>
            <a:ext cx="0" cy="611372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9"/>
          <p:cNvCxnSpPr/>
          <p:nvPr/>
        </p:nvCxnSpPr>
        <p:spPr>
          <a:xfrm>
            <a:off x="5434924" y="2386244"/>
            <a:ext cx="0" cy="611372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2"/>
          <p:cNvCxnSpPr/>
          <p:nvPr/>
        </p:nvCxnSpPr>
        <p:spPr>
          <a:xfrm>
            <a:off x="9980031" y="3689396"/>
            <a:ext cx="0" cy="611372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 txBox="1"/>
          <p:nvPr/>
        </p:nvSpPr>
        <p:spPr>
          <a:xfrm>
            <a:off x="1602105" y="2457450"/>
            <a:ext cx="1943735" cy="14776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数据访问层（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Dao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层）以及它的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Impl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层的编写</a:t>
            </a:r>
          </a:p>
        </p:txBody>
      </p:sp>
      <p:sp>
        <p:nvSpPr>
          <p:cNvPr id="51" name="Text Placeholder 2"/>
          <p:cNvSpPr txBox="1"/>
          <p:nvPr/>
        </p:nvSpPr>
        <p:spPr>
          <a:xfrm>
            <a:off x="4420427" y="1752824"/>
            <a:ext cx="2258624" cy="29365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UserDao</a:t>
            </a:r>
          </a:p>
        </p:txBody>
      </p:sp>
      <p:sp>
        <p:nvSpPr>
          <p:cNvPr id="52" name="TextBox 87"/>
          <p:cNvSpPr txBox="1"/>
          <p:nvPr/>
        </p:nvSpPr>
        <p:spPr>
          <a:xfrm>
            <a:off x="4784472" y="2045691"/>
            <a:ext cx="1576960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sz="1200" dirty="0">
                <a:solidFill>
                  <a:schemeClr val="bg1"/>
                </a:solidFill>
                <a:cs typeface="+mn-ea"/>
                <a:sym typeface="+mn-lt"/>
              </a:rPr>
              <a:t>用户的数据访问层</a:t>
            </a:r>
          </a:p>
        </p:txBody>
      </p:sp>
      <p:sp>
        <p:nvSpPr>
          <p:cNvPr id="53" name="Text Placeholder 2"/>
          <p:cNvSpPr txBox="1"/>
          <p:nvPr/>
        </p:nvSpPr>
        <p:spPr>
          <a:xfrm>
            <a:off x="7322688" y="1672814"/>
            <a:ext cx="2258624" cy="29365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CommentDao</a:t>
            </a:r>
          </a:p>
        </p:txBody>
      </p:sp>
      <p:sp>
        <p:nvSpPr>
          <p:cNvPr id="54" name="TextBox 87"/>
          <p:cNvSpPr txBox="1"/>
          <p:nvPr/>
        </p:nvSpPr>
        <p:spPr>
          <a:xfrm>
            <a:off x="7664508" y="2045691"/>
            <a:ext cx="1576960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sz="1200" dirty="0">
                <a:solidFill>
                  <a:schemeClr val="bg1"/>
                </a:solidFill>
                <a:cs typeface="+mn-ea"/>
                <a:sym typeface="+mn-lt"/>
              </a:rPr>
              <a:t>评论的数据访问层</a:t>
            </a:r>
          </a:p>
        </p:txBody>
      </p:sp>
      <p:sp>
        <p:nvSpPr>
          <p:cNvPr id="57" name="Text Placeholder 2"/>
          <p:cNvSpPr txBox="1"/>
          <p:nvPr/>
        </p:nvSpPr>
        <p:spPr>
          <a:xfrm>
            <a:off x="5815142" y="4538656"/>
            <a:ext cx="2258624" cy="29365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PostDao</a:t>
            </a:r>
          </a:p>
        </p:txBody>
      </p:sp>
      <p:sp>
        <p:nvSpPr>
          <p:cNvPr id="58" name="TextBox 87"/>
          <p:cNvSpPr txBox="1"/>
          <p:nvPr/>
        </p:nvSpPr>
        <p:spPr>
          <a:xfrm>
            <a:off x="6163947" y="4848033"/>
            <a:ext cx="1576960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sz="1200" dirty="0">
                <a:solidFill>
                  <a:schemeClr val="bg1"/>
                </a:solidFill>
                <a:cs typeface="+mn-ea"/>
                <a:sym typeface="+mn-lt"/>
              </a:rPr>
              <a:t>文章的数据访问层</a:t>
            </a:r>
          </a:p>
        </p:txBody>
      </p:sp>
      <p:sp>
        <p:nvSpPr>
          <p:cNvPr id="59" name="Text Placeholder 2"/>
          <p:cNvSpPr txBox="1"/>
          <p:nvPr/>
        </p:nvSpPr>
        <p:spPr>
          <a:xfrm>
            <a:off x="8830501" y="4538656"/>
            <a:ext cx="2258624" cy="29365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  <a:cs typeface="+mn-ea"/>
                <a:sym typeface="+mn-lt"/>
              </a:rPr>
              <a:t>ChannelDao</a:t>
            </a:r>
          </a:p>
        </p:txBody>
      </p:sp>
      <p:sp>
        <p:nvSpPr>
          <p:cNvPr id="60" name="TextBox 87"/>
          <p:cNvSpPr txBox="1"/>
          <p:nvPr/>
        </p:nvSpPr>
        <p:spPr>
          <a:xfrm>
            <a:off x="9240901" y="4848033"/>
            <a:ext cx="1576960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栏目的数据访问层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844145" y="317918"/>
            <a:ext cx="4480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后端设计简介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69"/>
          <p:cNvCxnSpPr/>
          <p:nvPr/>
        </p:nvCxnSpPr>
        <p:spPr>
          <a:xfrm>
            <a:off x="7287196" y="2974648"/>
            <a:ext cx="615989" cy="19931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0"/>
          <p:cNvSpPr txBox="1"/>
          <p:nvPr/>
        </p:nvSpPr>
        <p:spPr>
          <a:xfrm>
            <a:off x="8767165" y="3227771"/>
            <a:ext cx="2117071" cy="2578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sz="1400" dirty="0">
                <a:solidFill>
                  <a:schemeClr val="bg1"/>
                </a:solidFill>
                <a:cs typeface="+mn-ea"/>
                <a:sym typeface="+mn-lt"/>
              </a:rPr>
              <a:t>栏目的业务逻辑层</a:t>
            </a:r>
          </a:p>
        </p:txBody>
      </p:sp>
      <p:sp>
        <p:nvSpPr>
          <p:cNvPr id="7" name="TextBox 11"/>
          <p:cNvSpPr txBox="1"/>
          <p:nvPr/>
        </p:nvSpPr>
        <p:spPr>
          <a:xfrm>
            <a:off x="8674979" y="2877585"/>
            <a:ext cx="1762753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ChannelService</a:t>
            </a:r>
          </a:p>
        </p:txBody>
      </p:sp>
      <p:sp>
        <p:nvSpPr>
          <p:cNvPr id="8" name="TextBox 13"/>
          <p:cNvSpPr txBox="1"/>
          <p:nvPr/>
        </p:nvSpPr>
        <p:spPr>
          <a:xfrm>
            <a:off x="8201879" y="4329437"/>
            <a:ext cx="2117071" cy="2578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sz="1400" dirty="0">
                <a:solidFill>
                  <a:schemeClr val="bg1"/>
                </a:solidFill>
                <a:cs typeface="+mn-ea"/>
                <a:sym typeface="+mn-lt"/>
              </a:rPr>
              <a:t>评论的业务逻辑层</a:t>
            </a:r>
          </a:p>
        </p:txBody>
      </p:sp>
      <p:sp>
        <p:nvSpPr>
          <p:cNvPr id="9" name="TextBox 14"/>
          <p:cNvSpPr txBox="1"/>
          <p:nvPr/>
        </p:nvSpPr>
        <p:spPr>
          <a:xfrm>
            <a:off x="8109693" y="3979251"/>
            <a:ext cx="1762753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CommentService</a:t>
            </a:r>
          </a:p>
        </p:txBody>
      </p:sp>
      <p:sp>
        <p:nvSpPr>
          <p:cNvPr id="10" name="TextBox 19"/>
          <p:cNvSpPr txBox="1"/>
          <p:nvPr/>
        </p:nvSpPr>
        <p:spPr>
          <a:xfrm>
            <a:off x="1353123" y="3199857"/>
            <a:ext cx="2024885" cy="2578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用户的业务逻辑层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TextBox 20"/>
          <p:cNvSpPr txBox="1"/>
          <p:nvPr/>
        </p:nvSpPr>
        <p:spPr>
          <a:xfrm>
            <a:off x="2135955" y="2849670"/>
            <a:ext cx="1320097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UserService</a:t>
            </a:r>
          </a:p>
        </p:txBody>
      </p:sp>
      <p:sp>
        <p:nvSpPr>
          <p:cNvPr id="12" name="TextBox 22"/>
          <p:cNvSpPr txBox="1"/>
          <p:nvPr/>
        </p:nvSpPr>
        <p:spPr>
          <a:xfrm>
            <a:off x="2014454" y="4329437"/>
            <a:ext cx="2024885" cy="2578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sz="1400" dirty="0">
                <a:solidFill>
                  <a:schemeClr val="bg1"/>
                </a:solidFill>
                <a:cs typeface="+mn-ea"/>
                <a:sym typeface="+mn-lt"/>
              </a:rPr>
              <a:t>文章的业务逻辑层</a:t>
            </a:r>
          </a:p>
        </p:txBody>
      </p:sp>
      <p:sp>
        <p:nvSpPr>
          <p:cNvPr id="13" name="TextBox 23"/>
          <p:cNvSpPr txBox="1"/>
          <p:nvPr/>
        </p:nvSpPr>
        <p:spPr>
          <a:xfrm>
            <a:off x="2797286" y="3979251"/>
            <a:ext cx="1320097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PostService</a:t>
            </a:r>
          </a:p>
        </p:txBody>
      </p:sp>
      <p:sp>
        <p:nvSpPr>
          <p:cNvPr id="14" name="Oval 52"/>
          <p:cNvSpPr/>
          <p:nvPr/>
        </p:nvSpPr>
        <p:spPr>
          <a:xfrm>
            <a:off x="7369711" y="4040544"/>
            <a:ext cx="668547" cy="668547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tx2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cs typeface="+mn-ea"/>
              <a:sym typeface="+mn-lt"/>
            </a:endParaRPr>
          </a:p>
        </p:txBody>
      </p:sp>
      <p:grpSp>
        <p:nvGrpSpPr>
          <p:cNvPr id="15" name="Group 47"/>
          <p:cNvGrpSpPr/>
          <p:nvPr/>
        </p:nvGrpSpPr>
        <p:grpSpPr>
          <a:xfrm>
            <a:off x="7560769" y="4237069"/>
            <a:ext cx="275688" cy="247755"/>
            <a:chOff x="5583238" y="3892551"/>
            <a:chExt cx="360363" cy="323850"/>
          </a:xfrm>
          <a:solidFill>
            <a:schemeClr val="bg1"/>
          </a:solidFill>
        </p:grpSpPr>
        <p:sp>
          <p:nvSpPr>
            <p:cNvPr id="16" name="Freeform 5"/>
            <p:cNvSpPr/>
            <p:nvPr/>
          </p:nvSpPr>
          <p:spPr bwMode="auto">
            <a:xfrm>
              <a:off x="5811838" y="3892551"/>
              <a:ext cx="131763" cy="323850"/>
            </a:xfrm>
            <a:custGeom>
              <a:avLst/>
              <a:gdLst>
                <a:gd name="T0" fmla="*/ 17 w 83"/>
                <a:gd name="T1" fmla="*/ 57 h 204"/>
                <a:gd name="T2" fmla="*/ 0 w 83"/>
                <a:gd name="T3" fmla="*/ 57 h 204"/>
                <a:gd name="T4" fmla="*/ 43 w 83"/>
                <a:gd name="T5" fmla="*/ 0 h 204"/>
                <a:gd name="T6" fmla="*/ 83 w 83"/>
                <a:gd name="T7" fmla="*/ 57 h 204"/>
                <a:gd name="T8" fmla="*/ 67 w 83"/>
                <a:gd name="T9" fmla="*/ 57 h 204"/>
                <a:gd name="T10" fmla="*/ 67 w 83"/>
                <a:gd name="T11" fmla="*/ 204 h 204"/>
                <a:gd name="T12" fmla="*/ 17 w 83"/>
                <a:gd name="T13" fmla="*/ 204 h 204"/>
                <a:gd name="T14" fmla="*/ 17 w 83"/>
                <a:gd name="T15" fmla="*/ 5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204">
                  <a:moveTo>
                    <a:pt x="17" y="57"/>
                  </a:moveTo>
                  <a:lnTo>
                    <a:pt x="0" y="57"/>
                  </a:lnTo>
                  <a:lnTo>
                    <a:pt x="43" y="0"/>
                  </a:lnTo>
                  <a:lnTo>
                    <a:pt x="83" y="57"/>
                  </a:lnTo>
                  <a:lnTo>
                    <a:pt x="67" y="57"/>
                  </a:lnTo>
                  <a:lnTo>
                    <a:pt x="67" y="204"/>
                  </a:lnTo>
                  <a:lnTo>
                    <a:pt x="17" y="204"/>
                  </a:lnTo>
                  <a:lnTo>
                    <a:pt x="1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5695951" y="3978276"/>
              <a:ext cx="131763" cy="238125"/>
            </a:xfrm>
            <a:custGeom>
              <a:avLst/>
              <a:gdLst>
                <a:gd name="T0" fmla="*/ 66 w 83"/>
                <a:gd name="T1" fmla="*/ 150 h 150"/>
                <a:gd name="T2" fmla="*/ 19 w 83"/>
                <a:gd name="T3" fmla="*/ 150 h 150"/>
                <a:gd name="T4" fmla="*/ 19 w 83"/>
                <a:gd name="T5" fmla="*/ 60 h 150"/>
                <a:gd name="T6" fmla="*/ 0 w 83"/>
                <a:gd name="T7" fmla="*/ 60 h 150"/>
                <a:gd name="T8" fmla="*/ 43 w 83"/>
                <a:gd name="T9" fmla="*/ 0 h 150"/>
                <a:gd name="T10" fmla="*/ 83 w 83"/>
                <a:gd name="T11" fmla="*/ 60 h 150"/>
                <a:gd name="T12" fmla="*/ 66 w 83"/>
                <a:gd name="T13" fmla="*/ 60 h 150"/>
                <a:gd name="T14" fmla="*/ 66 w 83"/>
                <a:gd name="T15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50">
                  <a:moveTo>
                    <a:pt x="66" y="150"/>
                  </a:moveTo>
                  <a:lnTo>
                    <a:pt x="19" y="150"/>
                  </a:lnTo>
                  <a:lnTo>
                    <a:pt x="19" y="60"/>
                  </a:lnTo>
                  <a:lnTo>
                    <a:pt x="0" y="60"/>
                  </a:lnTo>
                  <a:lnTo>
                    <a:pt x="43" y="0"/>
                  </a:lnTo>
                  <a:lnTo>
                    <a:pt x="83" y="60"/>
                  </a:lnTo>
                  <a:lnTo>
                    <a:pt x="66" y="60"/>
                  </a:lnTo>
                  <a:lnTo>
                    <a:pt x="66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5583238" y="4068763"/>
              <a:ext cx="131763" cy="147638"/>
            </a:xfrm>
            <a:custGeom>
              <a:avLst/>
              <a:gdLst>
                <a:gd name="T0" fmla="*/ 17 w 83"/>
                <a:gd name="T1" fmla="*/ 57 h 93"/>
                <a:gd name="T2" fmla="*/ 0 w 83"/>
                <a:gd name="T3" fmla="*/ 57 h 93"/>
                <a:gd name="T4" fmla="*/ 43 w 83"/>
                <a:gd name="T5" fmla="*/ 0 h 93"/>
                <a:gd name="T6" fmla="*/ 83 w 83"/>
                <a:gd name="T7" fmla="*/ 57 h 93"/>
                <a:gd name="T8" fmla="*/ 66 w 83"/>
                <a:gd name="T9" fmla="*/ 57 h 93"/>
                <a:gd name="T10" fmla="*/ 66 w 83"/>
                <a:gd name="T11" fmla="*/ 93 h 93"/>
                <a:gd name="T12" fmla="*/ 17 w 83"/>
                <a:gd name="T13" fmla="*/ 93 h 93"/>
                <a:gd name="T14" fmla="*/ 17 w 83"/>
                <a:gd name="T15" fmla="*/ 5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93">
                  <a:moveTo>
                    <a:pt x="17" y="57"/>
                  </a:moveTo>
                  <a:lnTo>
                    <a:pt x="0" y="57"/>
                  </a:lnTo>
                  <a:lnTo>
                    <a:pt x="43" y="0"/>
                  </a:lnTo>
                  <a:lnTo>
                    <a:pt x="83" y="57"/>
                  </a:lnTo>
                  <a:lnTo>
                    <a:pt x="66" y="57"/>
                  </a:lnTo>
                  <a:lnTo>
                    <a:pt x="66" y="93"/>
                  </a:lnTo>
                  <a:lnTo>
                    <a:pt x="17" y="93"/>
                  </a:lnTo>
                  <a:lnTo>
                    <a:pt x="1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0" name="Oval 60"/>
          <p:cNvSpPr/>
          <p:nvPr/>
        </p:nvSpPr>
        <p:spPr>
          <a:xfrm>
            <a:off x="4227624" y="4092316"/>
            <a:ext cx="668547" cy="668547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tx2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cs typeface="+mn-ea"/>
              <a:sym typeface="+mn-lt"/>
            </a:endParaRPr>
          </a:p>
        </p:txBody>
      </p:sp>
      <p:sp>
        <p:nvSpPr>
          <p:cNvPr id="21" name="Shape 823"/>
          <p:cNvSpPr/>
          <p:nvPr/>
        </p:nvSpPr>
        <p:spPr>
          <a:xfrm>
            <a:off x="4413862" y="4255214"/>
            <a:ext cx="295413" cy="307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0" h="21387" extrusionOk="0">
                <a:moveTo>
                  <a:pt x="15651" y="10439"/>
                </a:moveTo>
                <a:cubicBezTo>
                  <a:pt x="14876" y="10985"/>
                  <a:pt x="13809" y="10794"/>
                  <a:pt x="13267" y="10015"/>
                </a:cubicBezTo>
                <a:cubicBezTo>
                  <a:pt x="12724" y="9235"/>
                  <a:pt x="12913" y="8160"/>
                  <a:pt x="13688" y="7614"/>
                </a:cubicBezTo>
                <a:cubicBezTo>
                  <a:pt x="14302" y="7180"/>
                  <a:pt x="15100" y="7212"/>
                  <a:pt x="15674" y="7633"/>
                </a:cubicBezTo>
                <a:cubicBezTo>
                  <a:pt x="15386" y="7808"/>
                  <a:pt x="15187" y="7909"/>
                  <a:pt x="15149" y="7927"/>
                </a:cubicBezTo>
                <a:cubicBezTo>
                  <a:pt x="14829" y="8080"/>
                  <a:pt x="14692" y="8465"/>
                  <a:pt x="14842" y="8787"/>
                </a:cubicBezTo>
                <a:cubicBezTo>
                  <a:pt x="14952" y="9021"/>
                  <a:pt x="15183" y="9159"/>
                  <a:pt x="15425" y="9159"/>
                </a:cubicBezTo>
                <a:cubicBezTo>
                  <a:pt x="15515" y="9159"/>
                  <a:pt x="15608" y="9138"/>
                  <a:pt x="15698" y="9096"/>
                </a:cubicBezTo>
                <a:cubicBezTo>
                  <a:pt x="15903" y="8999"/>
                  <a:pt x="16125" y="8881"/>
                  <a:pt x="16356" y="8743"/>
                </a:cubicBezTo>
                <a:cubicBezTo>
                  <a:pt x="16460" y="9377"/>
                  <a:pt x="16209" y="10045"/>
                  <a:pt x="15651" y="10439"/>
                </a:cubicBezTo>
                <a:close/>
                <a:moveTo>
                  <a:pt x="20298" y="434"/>
                </a:moveTo>
                <a:cubicBezTo>
                  <a:pt x="20181" y="97"/>
                  <a:pt x="19814" y="-81"/>
                  <a:pt x="19481" y="36"/>
                </a:cubicBezTo>
                <a:cubicBezTo>
                  <a:pt x="19146" y="153"/>
                  <a:pt x="18970" y="523"/>
                  <a:pt x="19086" y="859"/>
                </a:cubicBezTo>
                <a:cubicBezTo>
                  <a:pt x="20075" y="3715"/>
                  <a:pt x="18112" y="5846"/>
                  <a:pt x="16617" y="6988"/>
                </a:cubicBezTo>
                <a:lnTo>
                  <a:pt x="16012" y="6118"/>
                </a:lnTo>
                <a:cubicBezTo>
                  <a:pt x="15810" y="5827"/>
                  <a:pt x="15355" y="5583"/>
                  <a:pt x="15003" y="5578"/>
                </a:cubicBezTo>
                <a:lnTo>
                  <a:pt x="11612" y="5594"/>
                </a:lnTo>
                <a:cubicBezTo>
                  <a:pt x="11260" y="5588"/>
                  <a:pt x="10735" y="5751"/>
                  <a:pt x="10445" y="5955"/>
                </a:cubicBezTo>
                <a:lnTo>
                  <a:pt x="457" y="13000"/>
                </a:lnTo>
                <a:cubicBezTo>
                  <a:pt x="-27" y="13341"/>
                  <a:pt x="-145" y="14013"/>
                  <a:pt x="194" y="14500"/>
                </a:cubicBezTo>
                <a:lnTo>
                  <a:pt x="4734" y="21032"/>
                </a:lnTo>
                <a:cubicBezTo>
                  <a:pt x="5073" y="21519"/>
                  <a:pt x="5618" y="21461"/>
                  <a:pt x="6101" y="21120"/>
                </a:cubicBezTo>
                <a:lnTo>
                  <a:pt x="16090" y="14075"/>
                </a:lnTo>
                <a:cubicBezTo>
                  <a:pt x="16378" y="13870"/>
                  <a:pt x="16709" y="13429"/>
                  <a:pt x="16826" y="13093"/>
                </a:cubicBezTo>
                <a:lnTo>
                  <a:pt x="17888" y="9729"/>
                </a:lnTo>
                <a:cubicBezTo>
                  <a:pt x="18003" y="9393"/>
                  <a:pt x="17932" y="8880"/>
                  <a:pt x="17730" y="8589"/>
                </a:cubicBezTo>
                <a:lnTo>
                  <a:pt x="17361" y="8058"/>
                </a:lnTo>
                <a:cubicBezTo>
                  <a:pt x="19371" y="6513"/>
                  <a:pt x="21455" y="3778"/>
                  <a:pt x="20298" y="434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cs typeface="+mn-ea"/>
              <a:sym typeface="+mn-lt"/>
            </a:endParaRPr>
          </a:p>
        </p:txBody>
      </p:sp>
      <p:cxnSp>
        <p:nvCxnSpPr>
          <p:cNvPr id="22" name="Straight Arrow Connector 67"/>
          <p:cNvCxnSpPr/>
          <p:nvPr/>
        </p:nvCxnSpPr>
        <p:spPr>
          <a:xfrm flipH="1">
            <a:off x="4290253" y="2984223"/>
            <a:ext cx="615989" cy="19931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68"/>
          <p:cNvCxnSpPr/>
          <p:nvPr/>
        </p:nvCxnSpPr>
        <p:spPr>
          <a:xfrm flipH="1">
            <a:off x="4853939" y="3570173"/>
            <a:ext cx="534537" cy="5776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70"/>
          <p:cNvCxnSpPr/>
          <p:nvPr/>
        </p:nvCxnSpPr>
        <p:spPr>
          <a:xfrm>
            <a:off x="6847679" y="3570173"/>
            <a:ext cx="534537" cy="5776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7"/>
          <p:cNvGrpSpPr/>
          <p:nvPr/>
        </p:nvGrpSpPr>
        <p:grpSpPr>
          <a:xfrm>
            <a:off x="4909735" y="1338725"/>
            <a:ext cx="2410691" cy="2410691"/>
            <a:chOff x="4909735" y="1338725"/>
            <a:chExt cx="2410691" cy="2410691"/>
          </a:xfrm>
        </p:grpSpPr>
        <p:sp>
          <p:nvSpPr>
            <p:cNvPr id="26" name="Freeform 42"/>
            <p:cNvSpPr/>
            <p:nvPr/>
          </p:nvSpPr>
          <p:spPr bwMode="auto">
            <a:xfrm>
              <a:off x="4909735" y="1338725"/>
              <a:ext cx="2410691" cy="2410691"/>
            </a:xfrm>
            <a:custGeom>
              <a:avLst/>
              <a:gdLst>
                <a:gd name="T0" fmla="*/ 720 w 720"/>
                <a:gd name="T1" fmla="*/ 360 h 720"/>
                <a:gd name="T2" fmla="*/ 712 w 720"/>
                <a:gd name="T3" fmla="*/ 432 h 720"/>
                <a:gd name="T4" fmla="*/ 691 w 720"/>
                <a:gd name="T5" fmla="*/ 500 h 720"/>
                <a:gd name="T6" fmla="*/ 659 w 720"/>
                <a:gd name="T7" fmla="*/ 561 h 720"/>
                <a:gd name="T8" fmla="*/ 614 w 720"/>
                <a:gd name="T9" fmla="*/ 614 h 720"/>
                <a:gd name="T10" fmla="*/ 561 w 720"/>
                <a:gd name="T11" fmla="*/ 659 h 720"/>
                <a:gd name="T12" fmla="*/ 500 w 720"/>
                <a:gd name="T13" fmla="*/ 691 h 720"/>
                <a:gd name="T14" fmla="*/ 432 w 720"/>
                <a:gd name="T15" fmla="*/ 712 h 720"/>
                <a:gd name="T16" fmla="*/ 360 w 720"/>
                <a:gd name="T17" fmla="*/ 720 h 720"/>
                <a:gd name="T18" fmla="*/ 323 w 720"/>
                <a:gd name="T19" fmla="*/ 718 h 720"/>
                <a:gd name="T20" fmla="*/ 253 w 720"/>
                <a:gd name="T21" fmla="*/ 704 h 720"/>
                <a:gd name="T22" fmla="*/ 188 w 720"/>
                <a:gd name="T23" fmla="*/ 676 h 720"/>
                <a:gd name="T24" fmla="*/ 132 w 720"/>
                <a:gd name="T25" fmla="*/ 638 h 720"/>
                <a:gd name="T26" fmla="*/ 82 w 720"/>
                <a:gd name="T27" fmla="*/ 588 h 720"/>
                <a:gd name="T28" fmla="*/ 44 w 720"/>
                <a:gd name="T29" fmla="*/ 532 h 720"/>
                <a:gd name="T30" fmla="*/ 16 w 720"/>
                <a:gd name="T31" fmla="*/ 468 h 720"/>
                <a:gd name="T32" fmla="*/ 2 w 720"/>
                <a:gd name="T33" fmla="*/ 397 h 720"/>
                <a:gd name="T34" fmla="*/ 0 w 720"/>
                <a:gd name="T35" fmla="*/ 360 h 720"/>
                <a:gd name="T36" fmla="*/ 8 w 720"/>
                <a:gd name="T37" fmla="*/ 288 h 720"/>
                <a:gd name="T38" fmla="*/ 29 w 720"/>
                <a:gd name="T39" fmla="*/ 220 h 720"/>
                <a:gd name="T40" fmla="*/ 61 w 720"/>
                <a:gd name="T41" fmla="*/ 159 h 720"/>
                <a:gd name="T42" fmla="*/ 106 w 720"/>
                <a:gd name="T43" fmla="*/ 106 h 720"/>
                <a:gd name="T44" fmla="*/ 159 w 720"/>
                <a:gd name="T45" fmla="*/ 61 h 720"/>
                <a:gd name="T46" fmla="*/ 220 w 720"/>
                <a:gd name="T47" fmla="*/ 29 h 720"/>
                <a:gd name="T48" fmla="*/ 288 w 720"/>
                <a:gd name="T49" fmla="*/ 8 h 720"/>
                <a:gd name="T50" fmla="*/ 360 w 720"/>
                <a:gd name="T51" fmla="*/ 0 h 720"/>
                <a:gd name="T52" fmla="*/ 397 w 720"/>
                <a:gd name="T53" fmla="*/ 2 h 720"/>
                <a:gd name="T54" fmla="*/ 468 w 720"/>
                <a:gd name="T55" fmla="*/ 16 h 720"/>
                <a:gd name="T56" fmla="*/ 532 w 720"/>
                <a:gd name="T57" fmla="*/ 44 h 720"/>
                <a:gd name="T58" fmla="*/ 588 w 720"/>
                <a:gd name="T59" fmla="*/ 82 h 720"/>
                <a:gd name="T60" fmla="*/ 638 w 720"/>
                <a:gd name="T61" fmla="*/ 132 h 720"/>
                <a:gd name="T62" fmla="*/ 676 w 720"/>
                <a:gd name="T63" fmla="*/ 188 h 720"/>
                <a:gd name="T64" fmla="*/ 704 w 720"/>
                <a:gd name="T65" fmla="*/ 252 h 720"/>
                <a:gd name="T66" fmla="*/ 718 w 720"/>
                <a:gd name="T67" fmla="*/ 323 h 720"/>
                <a:gd name="T68" fmla="*/ 720 w 720"/>
                <a:gd name="T69" fmla="*/ 360 h 72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20"/>
                <a:gd name="T106" fmla="*/ 0 h 720"/>
                <a:gd name="T107" fmla="*/ 720 w 720"/>
                <a:gd name="T108" fmla="*/ 720 h 72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20" h="720">
                  <a:moveTo>
                    <a:pt x="720" y="360"/>
                  </a:moveTo>
                  <a:lnTo>
                    <a:pt x="720" y="360"/>
                  </a:lnTo>
                  <a:lnTo>
                    <a:pt x="718" y="397"/>
                  </a:lnTo>
                  <a:lnTo>
                    <a:pt x="712" y="432"/>
                  </a:lnTo>
                  <a:lnTo>
                    <a:pt x="704" y="468"/>
                  </a:lnTo>
                  <a:lnTo>
                    <a:pt x="691" y="500"/>
                  </a:lnTo>
                  <a:lnTo>
                    <a:pt x="676" y="532"/>
                  </a:lnTo>
                  <a:lnTo>
                    <a:pt x="659" y="561"/>
                  </a:lnTo>
                  <a:lnTo>
                    <a:pt x="638" y="588"/>
                  </a:lnTo>
                  <a:lnTo>
                    <a:pt x="614" y="614"/>
                  </a:lnTo>
                  <a:lnTo>
                    <a:pt x="588" y="638"/>
                  </a:lnTo>
                  <a:lnTo>
                    <a:pt x="561" y="659"/>
                  </a:lnTo>
                  <a:lnTo>
                    <a:pt x="532" y="676"/>
                  </a:lnTo>
                  <a:lnTo>
                    <a:pt x="500" y="691"/>
                  </a:lnTo>
                  <a:lnTo>
                    <a:pt x="468" y="704"/>
                  </a:lnTo>
                  <a:lnTo>
                    <a:pt x="432" y="712"/>
                  </a:lnTo>
                  <a:lnTo>
                    <a:pt x="397" y="718"/>
                  </a:lnTo>
                  <a:lnTo>
                    <a:pt x="360" y="720"/>
                  </a:lnTo>
                  <a:lnTo>
                    <a:pt x="323" y="718"/>
                  </a:lnTo>
                  <a:lnTo>
                    <a:pt x="288" y="712"/>
                  </a:lnTo>
                  <a:lnTo>
                    <a:pt x="253" y="704"/>
                  </a:lnTo>
                  <a:lnTo>
                    <a:pt x="220" y="691"/>
                  </a:lnTo>
                  <a:lnTo>
                    <a:pt x="188" y="676"/>
                  </a:lnTo>
                  <a:lnTo>
                    <a:pt x="159" y="659"/>
                  </a:lnTo>
                  <a:lnTo>
                    <a:pt x="132" y="638"/>
                  </a:lnTo>
                  <a:lnTo>
                    <a:pt x="106" y="614"/>
                  </a:lnTo>
                  <a:lnTo>
                    <a:pt x="82" y="588"/>
                  </a:lnTo>
                  <a:lnTo>
                    <a:pt x="61" y="561"/>
                  </a:lnTo>
                  <a:lnTo>
                    <a:pt x="44" y="532"/>
                  </a:lnTo>
                  <a:lnTo>
                    <a:pt x="29" y="500"/>
                  </a:lnTo>
                  <a:lnTo>
                    <a:pt x="16" y="468"/>
                  </a:lnTo>
                  <a:lnTo>
                    <a:pt x="8" y="432"/>
                  </a:lnTo>
                  <a:lnTo>
                    <a:pt x="2" y="397"/>
                  </a:lnTo>
                  <a:lnTo>
                    <a:pt x="0" y="360"/>
                  </a:lnTo>
                  <a:lnTo>
                    <a:pt x="2" y="323"/>
                  </a:lnTo>
                  <a:lnTo>
                    <a:pt x="8" y="288"/>
                  </a:lnTo>
                  <a:lnTo>
                    <a:pt x="16" y="252"/>
                  </a:lnTo>
                  <a:lnTo>
                    <a:pt x="29" y="220"/>
                  </a:lnTo>
                  <a:lnTo>
                    <a:pt x="44" y="188"/>
                  </a:lnTo>
                  <a:lnTo>
                    <a:pt x="61" y="159"/>
                  </a:lnTo>
                  <a:lnTo>
                    <a:pt x="82" y="132"/>
                  </a:lnTo>
                  <a:lnTo>
                    <a:pt x="106" y="106"/>
                  </a:lnTo>
                  <a:lnTo>
                    <a:pt x="132" y="82"/>
                  </a:lnTo>
                  <a:lnTo>
                    <a:pt x="159" y="61"/>
                  </a:lnTo>
                  <a:lnTo>
                    <a:pt x="188" y="44"/>
                  </a:lnTo>
                  <a:lnTo>
                    <a:pt x="220" y="29"/>
                  </a:lnTo>
                  <a:lnTo>
                    <a:pt x="253" y="16"/>
                  </a:lnTo>
                  <a:lnTo>
                    <a:pt x="288" y="8"/>
                  </a:lnTo>
                  <a:lnTo>
                    <a:pt x="323" y="2"/>
                  </a:lnTo>
                  <a:lnTo>
                    <a:pt x="360" y="0"/>
                  </a:lnTo>
                  <a:lnTo>
                    <a:pt x="397" y="2"/>
                  </a:lnTo>
                  <a:lnTo>
                    <a:pt x="432" y="8"/>
                  </a:lnTo>
                  <a:lnTo>
                    <a:pt x="468" y="16"/>
                  </a:lnTo>
                  <a:lnTo>
                    <a:pt x="500" y="29"/>
                  </a:lnTo>
                  <a:lnTo>
                    <a:pt x="532" y="44"/>
                  </a:lnTo>
                  <a:lnTo>
                    <a:pt x="561" y="61"/>
                  </a:lnTo>
                  <a:lnTo>
                    <a:pt x="588" y="82"/>
                  </a:lnTo>
                  <a:lnTo>
                    <a:pt x="614" y="106"/>
                  </a:lnTo>
                  <a:lnTo>
                    <a:pt x="638" y="132"/>
                  </a:lnTo>
                  <a:lnTo>
                    <a:pt x="659" y="159"/>
                  </a:lnTo>
                  <a:lnTo>
                    <a:pt x="676" y="188"/>
                  </a:lnTo>
                  <a:lnTo>
                    <a:pt x="691" y="220"/>
                  </a:lnTo>
                  <a:lnTo>
                    <a:pt x="704" y="252"/>
                  </a:lnTo>
                  <a:lnTo>
                    <a:pt x="712" y="288"/>
                  </a:lnTo>
                  <a:lnTo>
                    <a:pt x="718" y="323"/>
                  </a:lnTo>
                  <a:lnTo>
                    <a:pt x="720" y="360"/>
                  </a:lnTo>
                  <a:close/>
                </a:path>
              </a:pathLst>
            </a:custGeom>
            <a:noFill/>
            <a:ln w="7620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81"/>
            <p:cNvSpPr txBox="1"/>
            <p:nvPr/>
          </p:nvSpPr>
          <p:spPr>
            <a:xfrm>
              <a:off x="5180898" y="2023249"/>
              <a:ext cx="1868364" cy="10147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业务逻辑层（</a:t>
              </a:r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Service</a:t>
              </a: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层及其</a:t>
              </a:r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Impl</a:t>
              </a: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层</a:t>
              </a:r>
              <a:r>
                <a:rPr 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）</a:t>
              </a:r>
            </a:p>
          </p:txBody>
        </p:sp>
      </p:grpSp>
      <p:sp>
        <p:nvSpPr>
          <p:cNvPr id="34" name="Oval 66"/>
          <p:cNvSpPr/>
          <p:nvPr/>
        </p:nvSpPr>
        <p:spPr>
          <a:xfrm>
            <a:off x="3559077" y="2959978"/>
            <a:ext cx="668547" cy="668547"/>
          </a:xfrm>
          <a:prstGeom prst="ellipse">
            <a:avLst/>
          </a:prstGeom>
          <a:solidFill>
            <a:schemeClr val="accent3"/>
          </a:solidFill>
          <a:ln w="76200">
            <a:solidFill>
              <a:srgbClr val="CD6A65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cs typeface="+mn-ea"/>
              <a:sym typeface="+mn-lt"/>
            </a:endParaRPr>
          </a:p>
        </p:txBody>
      </p:sp>
      <p:sp>
        <p:nvSpPr>
          <p:cNvPr id="35" name="Freeform 238"/>
          <p:cNvSpPr>
            <a:spLocks noEditPoints="1"/>
          </p:cNvSpPr>
          <p:nvPr/>
        </p:nvSpPr>
        <p:spPr bwMode="auto">
          <a:xfrm>
            <a:off x="3718751" y="3183541"/>
            <a:ext cx="349197" cy="255663"/>
          </a:xfrm>
          <a:custGeom>
            <a:avLst/>
            <a:gdLst>
              <a:gd name="T0" fmla="*/ 60 w 71"/>
              <a:gd name="T1" fmla="*/ 1 h 50"/>
              <a:gd name="T2" fmla="*/ 53 w 71"/>
              <a:gd name="T3" fmla="*/ 4 h 50"/>
              <a:gd name="T4" fmla="*/ 40 w 71"/>
              <a:gd name="T5" fmla="*/ 1 h 50"/>
              <a:gd name="T6" fmla="*/ 29 w 71"/>
              <a:gd name="T7" fmla="*/ 2 h 50"/>
              <a:gd name="T8" fmla="*/ 22 w 71"/>
              <a:gd name="T9" fmla="*/ 4 h 50"/>
              <a:gd name="T10" fmla="*/ 11 w 71"/>
              <a:gd name="T11" fmla="*/ 2 h 50"/>
              <a:gd name="T12" fmla="*/ 0 w 71"/>
              <a:gd name="T13" fmla="*/ 21 h 50"/>
              <a:gd name="T14" fmla="*/ 6 w 71"/>
              <a:gd name="T15" fmla="*/ 25 h 50"/>
              <a:gd name="T16" fmla="*/ 12 w 71"/>
              <a:gd name="T17" fmla="*/ 32 h 50"/>
              <a:gd name="T18" fmla="*/ 16 w 71"/>
              <a:gd name="T19" fmla="*/ 37 h 50"/>
              <a:gd name="T20" fmla="*/ 17 w 71"/>
              <a:gd name="T21" fmla="*/ 42 h 50"/>
              <a:gd name="T22" fmla="*/ 21 w 71"/>
              <a:gd name="T23" fmla="*/ 43 h 50"/>
              <a:gd name="T24" fmla="*/ 22 w 71"/>
              <a:gd name="T25" fmla="*/ 46 h 50"/>
              <a:gd name="T26" fmla="*/ 27 w 71"/>
              <a:gd name="T27" fmla="*/ 46 h 50"/>
              <a:gd name="T28" fmla="*/ 31 w 71"/>
              <a:gd name="T29" fmla="*/ 50 h 50"/>
              <a:gd name="T30" fmla="*/ 36 w 71"/>
              <a:gd name="T31" fmla="*/ 46 h 50"/>
              <a:gd name="T32" fmla="*/ 40 w 71"/>
              <a:gd name="T33" fmla="*/ 49 h 50"/>
              <a:gd name="T34" fmla="*/ 44 w 71"/>
              <a:gd name="T35" fmla="*/ 45 h 50"/>
              <a:gd name="T36" fmla="*/ 49 w 71"/>
              <a:gd name="T37" fmla="*/ 45 h 50"/>
              <a:gd name="T38" fmla="*/ 52 w 71"/>
              <a:gd name="T39" fmla="*/ 42 h 50"/>
              <a:gd name="T40" fmla="*/ 55 w 71"/>
              <a:gd name="T41" fmla="*/ 36 h 50"/>
              <a:gd name="T42" fmla="*/ 59 w 71"/>
              <a:gd name="T43" fmla="*/ 30 h 50"/>
              <a:gd name="T44" fmla="*/ 66 w 71"/>
              <a:gd name="T45" fmla="*/ 24 h 50"/>
              <a:gd name="T46" fmla="*/ 71 w 71"/>
              <a:gd name="T47" fmla="*/ 21 h 50"/>
              <a:gd name="T48" fmla="*/ 17 w 71"/>
              <a:gd name="T49" fmla="*/ 35 h 50"/>
              <a:gd name="T50" fmla="*/ 15 w 71"/>
              <a:gd name="T51" fmla="*/ 35 h 50"/>
              <a:gd name="T52" fmla="*/ 14 w 71"/>
              <a:gd name="T53" fmla="*/ 33 h 50"/>
              <a:gd name="T54" fmla="*/ 23 w 71"/>
              <a:gd name="T55" fmla="*/ 23 h 50"/>
              <a:gd name="T56" fmla="*/ 26 w 71"/>
              <a:gd name="T57" fmla="*/ 23 h 50"/>
              <a:gd name="T58" fmla="*/ 26 w 71"/>
              <a:gd name="T59" fmla="*/ 26 h 50"/>
              <a:gd name="T60" fmla="*/ 17 w 71"/>
              <a:gd name="T61" fmla="*/ 35 h 50"/>
              <a:gd name="T62" fmla="*/ 18 w 71"/>
              <a:gd name="T63" fmla="*/ 40 h 50"/>
              <a:gd name="T64" fmla="*/ 18 w 71"/>
              <a:gd name="T65" fmla="*/ 37 h 50"/>
              <a:gd name="T66" fmla="*/ 27 w 71"/>
              <a:gd name="T67" fmla="*/ 29 h 50"/>
              <a:gd name="T68" fmla="*/ 30 w 71"/>
              <a:gd name="T69" fmla="*/ 29 h 50"/>
              <a:gd name="T70" fmla="*/ 23 w 71"/>
              <a:gd name="T71" fmla="*/ 38 h 50"/>
              <a:gd name="T72" fmla="*/ 26 w 71"/>
              <a:gd name="T73" fmla="*/ 44 h 50"/>
              <a:gd name="T74" fmla="*/ 23 w 71"/>
              <a:gd name="T75" fmla="*/ 43 h 50"/>
              <a:gd name="T76" fmla="*/ 28 w 71"/>
              <a:gd name="T77" fmla="*/ 37 h 50"/>
              <a:gd name="T78" fmla="*/ 33 w 71"/>
              <a:gd name="T79" fmla="*/ 32 h 50"/>
              <a:gd name="T80" fmla="*/ 35 w 71"/>
              <a:gd name="T81" fmla="*/ 34 h 50"/>
              <a:gd name="T82" fmla="*/ 30 w 71"/>
              <a:gd name="T83" fmla="*/ 40 h 50"/>
              <a:gd name="T84" fmla="*/ 41 w 71"/>
              <a:gd name="T85" fmla="*/ 39 h 50"/>
              <a:gd name="T86" fmla="*/ 33 w 71"/>
              <a:gd name="T87" fmla="*/ 47 h 50"/>
              <a:gd name="T88" fmla="*/ 29 w 71"/>
              <a:gd name="T89" fmla="*/ 46 h 50"/>
              <a:gd name="T90" fmla="*/ 32 w 71"/>
              <a:gd name="T91" fmla="*/ 42 h 50"/>
              <a:gd name="T92" fmla="*/ 40 w 71"/>
              <a:gd name="T93" fmla="*/ 35 h 50"/>
              <a:gd name="T94" fmla="*/ 42 w 71"/>
              <a:gd name="T95" fmla="*/ 37 h 50"/>
              <a:gd name="T96" fmla="*/ 65 w 71"/>
              <a:gd name="T97" fmla="*/ 21 h 50"/>
              <a:gd name="T98" fmla="*/ 57 w 71"/>
              <a:gd name="T99" fmla="*/ 28 h 50"/>
              <a:gd name="T100" fmla="*/ 47 w 71"/>
              <a:gd name="T101" fmla="*/ 19 h 50"/>
              <a:gd name="T102" fmla="*/ 42 w 71"/>
              <a:gd name="T103" fmla="*/ 15 h 50"/>
              <a:gd name="T104" fmla="*/ 41 w 71"/>
              <a:gd name="T105" fmla="*/ 13 h 50"/>
              <a:gd name="T106" fmla="*/ 39 w 71"/>
              <a:gd name="T107" fmla="*/ 14 h 50"/>
              <a:gd name="T108" fmla="*/ 31 w 71"/>
              <a:gd name="T109" fmla="*/ 19 h 50"/>
              <a:gd name="T110" fmla="*/ 26 w 71"/>
              <a:gd name="T111" fmla="*/ 16 h 50"/>
              <a:gd name="T112" fmla="*/ 27 w 71"/>
              <a:gd name="T113" fmla="*/ 15 h 50"/>
              <a:gd name="T114" fmla="*/ 41 w 71"/>
              <a:gd name="T115" fmla="*/ 4 h 50"/>
              <a:gd name="T116" fmla="*/ 53 w 71"/>
              <a:gd name="T117" fmla="*/ 7 h 50"/>
              <a:gd name="T118" fmla="*/ 67 w 71"/>
              <a:gd name="T119" fmla="*/ 2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" h="50">
                <a:moveTo>
                  <a:pt x="62" y="0"/>
                </a:moveTo>
                <a:cubicBezTo>
                  <a:pt x="60" y="1"/>
                  <a:pt x="60" y="1"/>
                  <a:pt x="60" y="1"/>
                </a:cubicBezTo>
                <a:cubicBezTo>
                  <a:pt x="59" y="2"/>
                  <a:pt x="56" y="4"/>
                  <a:pt x="53" y="4"/>
                </a:cubicBezTo>
                <a:cubicBezTo>
                  <a:pt x="53" y="4"/>
                  <a:pt x="53" y="4"/>
                  <a:pt x="53" y="4"/>
                </a:cubicBezTo>
                <a:cubicBezTo>
                  <a:pt x="52" y="4"/>
                  <a:pt x="49" y="3"/>
                  <a:pt x="46" y="2"/>
                </a:cubicBezTo>
                <a:cubicBezTo>
                  <a:pt x="42" y="1"/>
                  <a:pt x="41" y="1"/>
                  <a:pt x="40" y="1"/>
                </a:cubicBezTo>
                <a:cubicBezTo>
                  <a:pt x="40" y="1"/>
                  <a:pt x="38" y="2"/>
                  <a:pt x="36" y="4"/>
                </a:cubicBezTo>
                <a:cubicBezTo>
                  <a:pt x="34" y="3"/>
                  <a:pt x="31" y="2"/>
                  <a:pt x="29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6" y="2"/>
                  <a:pt x="24" y="3"/>
                  <a:pt x="22" y="4"/>
                </a:cubicBezTo>
                <a:cubicBezTo>
                  <a:pt x="20" y="4"/>
                  <a:pt x="19" y="5"/>
                  <a:pt x="18" y="5"/>
                </a:cubicBezTo>
                <a:cubicBezTo>
                  <a:pt x="17" y="5"/>
                  <a:pt x="14" y="3"/>
                  <a:pt x="11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0" y="21"/>
                  <a:pt x="0" y="21"/>
                  <a:pt x="0" y="21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2"/>
                  <a:pt x="5" y="24"/>
                  <a:pt x="6" y="25"/>
                </a:cubicBezTo>
                <a:cubicBezTo>
                  <a:pt x="7" y="26"/>
                  <a:pt x="7" y="26"/>
                  <a:pt x="7" y="26"/>
                </a:cubicBezTo>
                <a:cubicBezTo>
                  <a:pt x="8" y="27"/>
                  <a:pt x="10" y="29"/>
                  <a:pt x="12" y="32"/>
                </a:cubicBezTo>
                <a:cubicBezTo>
                  <a:pt x="12" y="33"/>
                  <a:pt x="12" y="35"/>
                  <a:pt x="13" y="36"/>
                </a:cubicBezTo>
                <a:cubicBezTo>
                  <a:pt x="14" y="37"/>
                  <a:pt x="15" y="37"/>
                  <a:pt x="16" y="37"/>
                </a:cubicBezTo>
                <a:cubicBezTo>
                  <a:pt x="16" y="38"/>
                  <a:pt x="16" y="38"/>
                  <a:pt x="16" y="39"/>
                </a:cubicBezTo>
                <a:cubicBezTo>
                  <a:pt x="16" y="40"/>
                  <a:pt x="16" y="41"/>
                  <a:pt x="17" y="42"/>
                </a:cubicBezTo>
                <a:cubicBezTo>
                  <a:pt x="18" y="42"/>
                  <a:pt x="19" y="43"/>
                  <a:pt x="20" y="43"/>
                </a:cubicBezTo>
                <a:cubicBezTo>
                  <a:pt x="20" y="43"/>
                  <a:pt x="20" y="43"/>
                  <a:pt x="21" y="43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44"/>
                  <a:pt x="21" y="45"/>
                  <a:pt x="22" y="46"/>
                </a:cubicBezTo>
                <a:cubicBezTo>
                  <a:pt x="23" y="47"/>
                  <a:pt x="24" y="47"/>
                  <a:pt x="25" y="47"/>
                </a:cubicBezTo>
                <a:cubicBezTo>
                  <a:pt x="26" y="47"/>
                  <a:pt x="27" y="47"/>
                  <a:pt x="27" y="46"/>
                </a:cubicBezTo>
                <a:cubicBezTo>
                  <a:pt x="27" y="47"/>
                  <a:pt x="28" y="48"/>
                  <a:pt x="28" y="49"/>
                </a:cubicBezTo>
                <a:cubicBezTo>
                  <a:pt x="29" y="49"/>
                  <a:pt x="30" y="50"/>
                  <a:pt x="31" y="50"/>
                </a:cubicBezTo>
                <a:cubicBezTo>
                  <a:pt x="32" y="50"/>
                  <a:pt x="33" y="49"/>
                  <a:pt x="34" y="49"/>
                </a:cubicBezTo>
                <a:cubicBezTo>
                  <a:pt x="36" y="46"/>
                  <a:pt x="36" y="46"/>
                  <a:pt x="36" y="46"/>
                </a:cubicBezTo>
                <a:cubicBezTo>
                  <a:pt x="37" y="48"/>
                  <a:pt x="37" y="48"/>
                  <a:pt x="37" y="48"/>
                </a:cubicBezTo>
                <a:cubicBezTo>
                  <a:pt x="38" y="48"/>
                  <a:pt x="39" y="49"/>
                  <a:pt x="40" y="49"/>
                </a:cubicBezTo>
                <a:cubicBezTo>
                  <a:pt x="41" y="49"/>
                  <a:pt x="42" y="48"/>
                  <a:pt x="43" y="48"/>
                </a:cubicBezTo>
                <a:cubicBezTo>
                  <a:pt x="44" y="47"/>
                  <a:pt x="44" y="46"/>
                  <a:pt x="44" y="45"/>
                </a:cubicBezTo>
                <a:cubicBezTo>
                  <a:pt x="45" y="46"/>
                  <a:pt x="46" y="46"/>
                  <a:pt x="46" y="46"/>
                </a:cubicBezTo>
                <a:cubicBezTo>
                  <a:pt x="48" y="46"/>
                  <a:pt x="49" y="46"/>
                  <a:pt x="49" y="45"/>
                </a:cubicBezTo>
                <a:cubicBezTo>
                  <a:pt x="50" y="44"/>
                  <a:pt x="51" y="43"/>
                  <a:pt x="50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3" y="42"/>
                  <a:pt x="54" y="42"/>
                  <a:pt x="55" y="41"/>
                </a:cubicBezTo>
                <a:cubicBezTo>
                  <a:pt x="56" y="40"/>
                  <a:pt x="56" y="38"/>
                  <a:pt x="55" y="36"/>
                </a:cubicBezTo>
                <a:cubicBezTo>
                  <a:pt x="56" y="36"/>
                  <a:pt x="57" y="36"/>
                  <a:pt x="58" y="35"/>
                </a:cubicBezTo>
                <a:cubicBezTo>
                  <a:pt x="59" y="34"/>
                  <a:pt x="60" y="32"/>
                  <a:pt x="59" y="30"/>
                </a:cubicBezTo>
                <a:cubicBezTo>
                  <a:pt x="60" y="29"/>
                  <a:pt x="61" y="28"/>
                  <a:pt x="62" y="28"/>
                </a:cubicBezTo>
                <a:cubicBezTo>
                  <a:pt x="63" y="26"/>
                  <a:pt x="65" y="24"/>
                  <a:pt x="66" y="24"/>
                </a:cubicBezTo>
                <a:cubicBezTo>
                  <a:pt x="67" y="23"/>
                  <a:pt x="69" y="22"/>
                  <a:pt x="70" y="22"/>
                </a:cubicBezTo>
                <a:cubicBezTo>
                  <a:pt x="71" y="21"/>
                  <a:pt x="71" y="21"/>
                  <a:pt x="71" y="21"/>
                </a:cubicBezTo>
                <a:lnTo>
                  <a:pt x="62" y="0"/>
                </a:lnTo>
                <a:close/>
                <a:moveTo>
                  <a:pt x="17" y="35"/>
                </a:moveTo>
                <a:cubicBezTo>
                  <a:pt x="17" y="35"/>
                  <a:pt x="16" y="35"/>
                  <a:pt x="16" y="35"/>
                </a:cubicBezTo>
                <a:cubicBezTo>
                  <a:pt x="16" y="35"/>
                  <a:pt x="15" y="35"/>
                  <a:pt x="15" y="35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3"/>
                  <a:pt x="14" y="32"/>
                  <a:pt x="15" y="32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4" y="23"/>
                  <a:pt x="24" y="23"/>
                </a:cubicBezTo>
                <a:cubicBezTo>
                  <a:pt x="25" y="23"/>
                  <a:pt x="26" y="23"/>
                  <a:pt x="26" y="23"/>
                </a:cubicBezTo>
                <a:cubicBezTo>
                  <a:pt x="26" y="24"/>
                  <a:pt x="26" y="24"/>
                  <a:pt x="26" y="25"/>
                </a:cubicBezTo>
                <a:cubicBezTo>
                  <a:pt x="26" y="25"/>
                  <a:pt x="26" y="26"/>
                  <a:pt x="26" y="26"/>
                </a:cubicBezTo>
                <a:cubicBezTo>
                  <a:pt x="18" y="35"/>
                  <a:pt x="18" y="35"/>
                  <a:pt x="18" y="35"/>
                </a:cubicBezTo>
                <a:cubicBezTo>
                  <a:pt x="17" y="35"/>
                  <a:pt x="17" y="35"/>
                  <a:pt x="17" y="35"/>
                </a:cubicBezTo>
                <a:close/>
                <a:moveTo>
                  <a:pt x="21" y="40"/>
                </a:moveTo>
                <a:cubicBezTo>
                  <a:pt x="20" y="41"/>
                  <a:pt x="19" y="41"/>
                  <a:pt x="18" y="40"/>
                </a:cubicBezTo>
                <a:cubicBezTo>
                  <a:pt x="18" y="40"/>
                  <a:pt x="18" y="39"/>
                  <a:pt x="18" y="39"/>
                </a:cubicBezTo>
                <a:cubicBezTo>
                  <a:pt x="18" y="38"/>
                  <a:pt x="18" y="38"/>
                  <a:pt x="18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8" y="28"/>
                  <a:pt x="28" y="28"/>
                </a:cubicBezTo>
                <a:cubicBezTo>
                  <a:pt x="29" y="28"/>
                  <a:pt x="29" y="29"/>
                  <a:pt x="30" y="29"/>
                </a:cubicBezTo>
                <a:cubicBezTo>
                  <a:pt x="30" y="30"/>
                  <a:pt x="30" y="31"/>
                  <a:pt x="30" y="32"/>
                </a:cubicBezTo>
                <a:cubicBezTo>
                  <a:pt x="23" y="38"/>
                  <a:pt x="23" y="38"/>
                  <a:pt x="23" y="38"/>
                </a:cubicBezTo>
                <a:lnTo>
                  <a:pt x="21" y="40"/>
                </a:lnTo>
                <a:close/>
                <a:moveTo>
                  <a:pt x="26" y="44"/>
                </a:moveTo>
                <a:cubicBezTo>
                  <a:pt x="26" y="45"/>
                  <a:pt x="24" y="45"/>
                  <a:pt x="23" y="44"/>
                </a:cubicBezTo>
                <a:cubicBezTo>
                  <a:pt x="23" y="44"/>
                  <a:pt x="23" y="43"/>
                  <a:pt x="23" y="43"/>
                </a:cubicBezTo>
                <a:cubicBezTo>
                  <a:pt x="23" y="42"/>
                  <a:pt x="23" y="42"/>
                  <a:pt x="23" y="41"/>
                </a:cubicBezTo>
                <a:cubicBezTo>
                  <a:pt x="28" y="37"/>
                  <a:pt x="28" y="37"/>
                  <a:pt x="28" y="37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3" y="32"/>
                  <a:pt x="33" y="32"/>
                </a:cubicBezTo>
                <a:cubicBezTo>
                  <a:pt x="34" y="32"/>
                  <a:pt x="34" y="33"/>
                  <a:pt x="35" y="33"/>
                </a:cubicBezTo>
                <a:cubicBezTo>
                  <a:pt x="35" y="33"/>
                  <a:pt x="35" y="34"/>
                  <a:pt x="35" y="34"/>
                </a:cubicBezTo>
                <a:cubicBezTo>
                  <a:pt x="35" y="35"/>
                  <a:pt x="35" y="36"/>
                  <a:pt x="35" y="36"/>
                </a:cubicBezTo>
                <a:cubicBezTo>
                  <a:pt x="30" y="40"/>
                  <a:pt x="30" y="40"/>
                  <a:pt x="30" y="40"/>
                </a:cubicBezTo>
                <a:lnTo>
                  <a:pt x="26" y="44"/>
                </a:lnTo>
                <a:close/>
                <a:moveTo>
                  <a:pt x="41" y="39"/>
                </a:moveTo>
                <a:cubicBezTo>
                  <a:pt x="35" y="45"/>
                  <a:pt x="35" y="45"/>
                  <a:pt x="35" y="45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8"/>
                  <a:pt x="31" y="48"/>
                  <a:pt x="30" y="47"/>
                </a:cubicBezTo>
                <a:cubicBezTo>
                  <a:pt x="29" y="47"/>
                  <a:pt x="29" y="46"/>
                  <a:pt x="29" y="46"/>
                </a:cubicBezTo>
                <a:cubicBezTo>
                  <a:pt x="29" y="45"/>
                  <a:pt x="29" y="45"/>
                  <a:pt x="30" y="44"/>
                </a:cubicBezTo>
                <a:cubicBezTo>
                  <a:pt x="32" y="42"/>
                  <a:pt x="32" y="42"/>
                  <a:pt x="32" y="42"/>
                </a:cubicBezTo>
                <a:cubicBezTo>
                  <a:pt x="38" y="36"/>
                  <a:pt x="38" y="36"/>
                  <a:pt x="38" y="36"/>
                </a:cubicBezTo>
                <a:cubicBezTo>
                  <a:pt x="39" y="35"/>
                  <a:pt x="39" y="35"/>
                  <a:pt x="40" y="35"/>
                </a:cubicBezTo>
                <a:cubicBezTo>
                  <a:pt x="40" y="35"/>
                  <a:pt x="41" y="35"/>
                  <a:pt x="41" y="36"/>
                </a:cubicBezTo>
                <a:cubicBezTo>
                  <a:pt x="41" y="36"/>
                  <a:pt x="42" y="37"/>
                  <a:pt x="42" y="37"/>
                </a:cubicBezTo>
                <a:cubicBezTo>
                  <a:pt x="42" y="38"/>
                  <a:pt x="41" y="38"/>
                  <a:pt x="41" y="39"/>
                </a:cubicBezTo>
                <a:close/>
                <a:moveTo>
                  <a:pt x="65" y="21"/>
                </a:moveTo>
                <a:cubicBezTo>
                  <a:pt x="63" y="22"/>
                  <a:pt x="61" y="24"/>
                  <a:pt x="60" y="26"/>
                </a:cubicBezTo>
                <a:cubicBezTo>
                  <a:pt x="59" y="26"/>
                  <a:pt x="58" y="27"/>
                  <a:pt x="57" y="28"/>
                </a:cubicBezTo>
                <a:cubicBezTo>
                  <a:pt x="50" y="21"/>
                  <a:pt x="50" y="21"/>
                  <a:pt x="50" y="21"/>
                </a:cubicBezTo>
                <a:cubicBezTo>
                  <a:pt x="49" y="20"/>
                  <a:pt x="48" y="19"/>
                  <a:pt x="47" y="19"/>
                </a:cubicBezTo>
                <a:cubicBezTo>
                  <a:pt x="47" y="19"/>
                  <a:pt x="46" y="19"/>
                  <a:pt x="44" y="18"/>
                </a:cubicBezTo>
                <a:cubicBezTo>
                  <a:pt x="42" y="16"/>
                  <a:pt x="42" y="15"/>
                  <a:pt x="42" y="15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2"/>
                  <a:pt x="41" y="12"/>
                  <a:pt x="41" y="12"/>
                </a:cubicBezTo>
                <a:cubicBezTo>
                  <a:pt x="39" y="14"/>
                  <a:pt x="39" y="14"/>
                  <a:pt x="39" y="14"/>
                </a:cubicBezTo>
                <a:cubicBezTo>
                  <a:pt x="37" y="15"/>
                  <a:pt x="35" y="17"/>
                  <a:pt x="34" y="18"/>
                </a:cubicBezTo>
                <a:cubicBezTo>
                  <a:pt x="33" y="18"/>
                  <a:pt x="32" y="19"/>
                  <a:pt x="31" y="19"/>
                </a:cubicBezTo>
                <a:cubicBezTo>
                  <a:pt x="30" y="19"/>
                  <a:pt x="29" y="19"/>
                  <a:pt x="28" y="18"/>
                </a:cubicBezTo>
                <a:cubicBezTo>
                  <a:pt x="27" y="18"/>
                  <a:pt x="27" y="17"/>
                  <a:pt x="26" y="16"/>
                </a:cubicBezTo>
                <a:cubicBezTo>
                  <a:pt x="26" y="16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9" y="13"/>
                  <a:pt x="33" y="10"/>
                  <a:pt x="37" y="7"/>
                </a:cubicBezTo>
                <a:cubicBezTo>
                  <a:pt x="38" y="5"/>
                  <a:pt x="40" y="4"/>
                  <a:pt x="41" y="4"/>
                </a:cubicBezTo>
                <a:cubicBezTo>
                  <a:pt x="41" y="4"/>
                  <a:pt x="44" y="5"/>
                  <a:pt x="45" y="5"/>
                </a:cubicBezTo>
                <a:cubicBezTo>
                  <a:pt x="49" y="7"/>
                  <a:pt x="52" y="7"/>
                  <a:pt x="53" y="7"/>
                </a:cubicBezTo>
                <a:cubicBezTo>
                  <a:pt x="56" y="7"/>
                  <a:pt x="59" y="6"/>
                  <a:pt x="60" y="5"/>
                </a:cubicBezTo>
                <a:cubicBezTo>
                  <a:pt x="67" y="20"/>
                  <a:pt x="67" y="20"/>
                  <a:pt x="67" y="20"/>
                </a:cubicBezTo>
                <a:cubicBezTo>
                  <a:pt x="66" y="20"/>
                  <a:pt x="65" y="21"/>
                  <a:pt x="65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7" name="Oval 35"/>
          <p:cNvSpPr/>
          <p:nvPr/>
        </p:nvSpPr>
        <p:spPr>
          <a:xfrm>
            <a:off x="7950636" y="3001285"/>
            <a:ext cx="668547" cy="668547"/>
          </a:xfrm>
          <a:prstGeom prst="ellipse">
            <a:avLst/>
          </a:prstGeom>
          <a:solidFill>
            <a:schemeClr val="accent3"/>
          </a:solidFill>
          <a:ln w="76200">
            <a:solidFill>
              <a:srgbClr val="CD6A65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cs typeface="+mn-ea"/>
              <a:sym typeface="+mn-lt"/>
            </a:endParaRPr>
          </a:p>
        </p:txBody>
      </p:sp>
      <p:sp>
        <p:nvSpPr>
          <p:cNvPr id="38" name="Freeform 526"/>
          <p:cNvSpPr>
            <a:spLocks noChangeAspect="1" noChangeArrowheads="1"/>
          </p:cNvSpPr>
          <p:nvPr/>
        </p:nvSpPr>
        <p:spPr bwMode="auto">
          <a:xfrm>
            <a:off x="8189179" y="3178942"/>
            <a:ext cx="244397" cy="316827"/>
          </a:xfrm>
          <a:custGeom>
            <a:avLst/>
            <a:gdLst>
              <a:gd name="T0" fmla="*/ 719 w 1222"/>
              <a:gd name="T1" fmla="*/ 1338 h 1581"/>
              <a:gd name="T2" fmla="*/ 686 w 1222"/>
              <a:gd name="T3" fmla="*/ 1221 h 1581"/>
              <a:gd name="T4" fmla="*/ 686 w 1222"/>
              <a:gd name="T5" fmla="*/ 359 h 1581"/>
              <a:gd name="T6" fmla="*/ 719 w 1222"/>
              <a:gd name="T7" fmla="*/ 243 h 1581"/>
              <a:gd name="T8" fmla="*/ 17 w 1222"/>
              <a:gd name="T9" fmla="*/ 460 h 1581"/>
              <a:gd name="T10" fmla="*/ 0 w 1222"/>
              <a:gd name="T11" fmla="*/ 794 h 1581"/>
              <a:gd name="T12" fmla="*/ 17 w 1222"/>
              <a:gd name="T13" fmla="*/ 1120 h 1581"/>
              <a:gd name="T14" fmla="*/ 502 w 1222"/>
              <a:gd name="T15" fmla="*/ 1530 h 1581"/>
              <a:gd name="T16" fmla="*/ 493 w 1222"/>
              <a:gd name="T17" fmla="*/ 1112 h 1581"/>
              <a:gd name="T18" fmla="*/ 284 w 1222"/>
              <a:gd name="T19" fmla="*/ 1120 h 1581"/>
              <a:gd name="T20" fmla="*/ 284 w 1222"/>
              <a:gd name="T21" fmla="*/ 794 h 1581"/>
              <a:gd name="T22" fmla="*/ 284 w 1222"/>
              <a:gd name="T23" fmla="*/ 460 h 1581"/>
              <a:gd name="T24" fmla="*/ 493 w 1222"/>
              <a:gd name="T25" fmla="*/ 468 h 1581"/>
              <a:gd name="T26" fmla="*/ 502 w 1222"/>
              <a:gd name="T27" fmla="*/ 58 h 1581"/>
              <a:gd name="T28" fmla="*/ 17 w 1222"/>
              <a:gd name="T29" fmla="*/ 460 h 1581"/>
              <a:gd name="T30" fmla="*/ 602 w 1222"/>
              <a:gd name="T31" fmla="*/ 911 h 1581"/>
              <a:gd name="T32" fmla="*/ 493 w 1222"/>
              <a:gd name="T33" fmla="*/ 861 h 1581"/>
              <a:gd name="T34" fmla="*/ 543 w 1222"/>
              <a:gd name="T35" fmla="*/ 828 h 1581"/>
              <a:gd name="T36" fmla="*/ 610 w 1222"/>
              <a:gd name="T37" fmla="*/ 778 h 1581"/>
              <a:gd name="T38" fmla="*/ 627 w 1222"/>
              <a:gd name="T39" fmla="*/ 660 h 1581"/>
              <a:gd name="T40" fmla="*/ 476 w 1222"/>
              <a:gd name="T41" fmla="*/ 677 h 1581"/>
              <a:gd name="T42" fmla="*/ 510 w 1222"/>
              <a:gd name="T43" fmla="*/ 736 h 1581"/>
              <a:gd name="T44" fmla="*/ 560 w 1222"/>
              <a:gd name="T45" fmla="*/ 677 h 1581"/>
              <a:gd name="T46" fmla="*/ 585 w 1222"/>
              <a:gd name="T47" fmla="*/ 719 h 1581"/>
              <a:gd name="T48" fmla="*/ 502 w 1222"/>
              <a:gd name="T49" fmla="*/ 803 h 1581"/>
              <a:gd name="T50" fmla="*/ 410 w 1222"/>
              <a:gd name="T51" fmla="*/ 911 h 1581"/>
              <a:gd name="T52" fmla="*/ 819 w 1222"/>
              <a:gd name="T53" fmla="*/ 811 h 1581"/>
              <a:gd name="T54" fmla="*/ 794 w 1222"/>
              <a:gd name="T55" fmla="*/ 635 h 1581"/>
              <a:gd name="T56" fmla="*/ 644 w 1222"/>
              <a:gd name="T57" fmla="*/ 853 h 1581"/>
              <a:gd name="T58" fmla="*/ 744 w 1222"/>
              <a:gd name="T59" fmla="*/ 911 h 1581"/>
              <a:gd name="T60" fmla="*/ 803 w 1222"/>
              <a:gd name="T61" fmla="*/ 853 h 1581"/>
              <a:gd name="T62" fmla="*/ 844 w 1222"/>
              <a:gd name="T63" fmla="*/ 811 h 1581"/>
              <a:gd name="T64" fmla="*/ 786 w 1222"/>
              <a:gd name="T65" fmla="*/ 686 h 1581"/>
              <a:gd name="T66" fmla="*/ 694 w 1222"/>
              <a:gd name="T67" fmla="*/ 811 h 1581"/>
              <a:gd name="T68" fmla="*/ 694 w 1222"/>
              <a:gd name="T69" fmla="*/ 811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22" h="1581">
                <a:moveTo>
                  <a:pt x="1221" y="794"/>
                </a:moveTo>
                <a:cubicBezTo>
                  <a:pt x="1221" y="1079"/>
                  <a:pt x="995" y="1313"/>
                  <a:pt x="719" y="1338"/>
                </a:cubicBezTo>
                <a:cubicBezTo>
                  <a:pt x="719" y="1329"/>
                  <a:pt x="711" y="1313"/>
                  <a:pt x="711" y="1296"/>
                </a:cubicBezTo>
                <a:cubicBezTo>
                  <a:pt x="711" y="1296"/>
                  <a:pt x="702" y="1262"/>
                  <a:pt x="686" y="1221"/>
                </a:cubicBezTo>
                <a:cubicBezTo>
                  <a:pt x="911" y="1212"/>
                  <a:pt x="1095" y="1028"/>
                  <a:pt x="1095" y="794"/>
                </a:cubicBezTo>
                <a:cubicBezTo>
                  <a:pt x="1095" y="560"/>
                  <a:pt x="911" y="368"/>
                  <a:pt x="686" y="359"/>
                </a:cubicBezTo>
                <a:cubicBezTo>
                  <a:pt x="702" y="326"/>
                  <a:pt x="711" y="293"/>
                  <a:pt x="711" y="284"/>
                </a:cubicBezTo>
                <a:cubicBezTo>
                  <a:pt x="711" y="276"/>
                  <a:pt x="719" y="259"/>
                  <a:pt x="719" y="243"/>
                </a:cubicBezTo>
                <a:cubicBezTo>
                  <a:pt x="995" y="267"/>
                  <a:pt x="1221" y="510"/>
                  <a:pt x="1221" y="794"/>
                </a:cubicBezTo>
                <a:close/>
                <a:moveTo>
                  <a:pt x="17" y="460"/>
                </a:moveTo>
                <a:cubicBezTo>
                  <a:pt x="8" y="568"/>
                  <a:pt x="0" y="677"/>
                  <a:pt x="0" y="786"/>
                </a:cubicBezTo>
                <a:lnTo>
                  <a:pt x="0" y="794"/>
                </a:lnTo>
                <a:lnTo>
                  <a:pt x="0" y="803"/>
                </a:lnTo>
                <a:cubicBezTo>
                  <a:pt x="0" y="911"/>
                  <a:pt x="8" y="1012"/>
                  <a:pt x="17" y="1120"/>
                </a:cubicBezTo>
                <a:cubicBezTo>
                  <a:pt x="42" y="1396"/>
                  <a:pt x="259" y="1580"/>
                  <a:pt x="468" y="1538"/>
                </a:cubicBezTo>
                <a:cubicBezTo>
                  <a:pt x="485" y="1530"/>
                  <a:pt x="493" y="1530"/>
                  <a:pt x="502" y="1530"/>
                </a:cubicBezTo>
                <a:cubicBezTo>
                  <a:pt x="552" y="1505"/>
                  <a:pt x="594" y="1471"/>
                  <a:pt x="644" y="1438"/>
                </a:cubicBezTo>
                <a:cubicBezTo>
                  <a:pt x="702" y="1396"/>
                  <a:pt x="569" y="1070"/>
                  <a:pt x="493" y="1112"/>
                </a:cubicBezTo>
                <a:cubicBezTo>
                  <a:pt x="460" y="1129"/>
                  <a:pt x="376" y="1196"/>
                  <a:pt x="343" y="1196"/>
                </a:cubicBezTo>
                <a:cubicBezTo>
                  <a:pt x="309" y="1204"/>
                  <a:pt x="293" y="1162"/>
                  <a:pt x="284" y="1120"/>
                </a:cubicBezTo>
                <a:cubicBezTo>
                  <a:pt x="276" y="1028"/>
                  <a:pt x="284" y="903"/>
                  <a:pt x="284" y="803"/>
                </a:cubicBezTo>
                <a:cubicBezTo>
                  <a:pt x="284" y="794"/>
                  <a:pt x="284" y="794"/>
                  <a:pt x="284" y="794"/>
                </a:cubicBezTo>
                <a:cubicBezTo>
                  <a:pt x="284" y="786"/>
                  <a:pt x="284" y="786"/>
                  <a:pt x="284" y="786"/>
                </a:cubicBezTo>
                <a:cubicBezTo>
                  <a:pt x="284" y="677"/>
                  <a:pt x="276" y="560"/>
                  <a:pt x="284" y="460"/>
                </a:cubicBezTo>
                <a:cubicBezTo>
                  <a:pt x="293" y="426"/>
                  <a:pt x="309" y="385"/>
                  <a:pt x="343" y="385"/>
                </a:cubicBezTo>
                <a:cubicBezTo>
                  <a:pt x="376" y="393"/>
                  <a:pt x="460" y="452"/>
                  <a:pt x="493" y="468"/>
                </a:cubicBezTo>
                <a:cubicBezTo>
                  <a:pt x="569" y="510"/>
                  <a:pt x="702" y="184"/>
                  <a:pt x="644" y="142"/>
                </a:cubicBezTo>
                <a:cubicBezTo>
                  <a:pt x="594" y="117"/>
                  <a:pt x="552" y="75"/>
                  <a:pt x="502" y="58"/>
                </a:cubicBezTo>
                <a:cubicBezTo>
                  <a:pt x="493" y="50"/>
                  <a:pt x="485" y="50"/>
                  <a:pt x="468" y="50"/>
                </a:cubicBezTo>
                <a:cubicBezTo>
                  <a:pt x="259" y="0"/>
                  <a:pt x="42" y="184"/>
                  <a:pt x="17" y="460"/>
                </a:cubicBezTo>
                <a:close/>
                <a:moveTo>
                  <a:pt x="410" y="911"/>
                </a:moveTo>
                <a:cubicBezTo>
                  <a:pt x="602" y="911"/>
                  <a:pt x="602" y="911"/>
                  <a:pt x="602" y="911"/>
                </a:cubicBezTo>
                <a:cubicBezTo>
                  <a:pt x="610" y="861"/>
                  <a:pt x="610" y="861"/>
                  <a:pt x="610" y="861"/>
                </a:cubicBezTo>
                <a:cubicBezTo>
                  <a:pt x="493" y="861"/>
                  <a:pt x="493" y="861"/>
                  <a:pt x="493" y="861"/>
                </a:cubicBezTo>
                <a:cubicBezTo>
                  <a:pt x="493" y="861"/>
                  <a:pt x="502" y="853"/>
                  <a:pt x="510" y="853"/>
                </a:cubicBezTo>
                <a:cubicBezTo>
                  <a:pt x="510" y="845"/>
                  <a:pt x="527" y="836"/>
                  <a:pt x="543" y="828"/>
                </a:cubicBezTo>
                <a:cubicBezTo>
                  <a:pt x="569" y="811"/>
                  <a:pt x="569" y="811"/>
                  <a:pt x="569" y="811"/>
                </a:cubicBezTo>
                <a:cubicBezTo>
                  <a:pt x="585" y="803"/>
                  <a:pt x="602" y="786"/>
                  <a:pt x="610" y="778"/>
                </a:cubicBezTo>
                <a:cubicBezTo>
                  <a:pt x="627" y="761"/>
                  <a:pt x="635" y="744"/>
                  <a:pt x="644" y="719"/>
                </a:cubicBezTo>
                <a:cubicBezTo>
                  <a:pt x="652" y="694"/>
                  <a:pt x="644" y="677"/>
                  <a:pt x="627" y="660"/>
                </a:cubicBezTo>
                <a:cubicBezTo>
                  <a:pt x="619" y="644"/>
                  <a:pt x="594" y="635"/>
                  <a:pt x="569" y="635"/>
                </a:cubicBezTo>
                <a:cubicBezTo>
                  <a:pt x="527" y="635"/>
                  <a:pt x="502" y="644"/>
                  <a:pt x="476" y="677"/>
                </a:cubicBezTo>
                <a:cubicBezTo>
                  <a:pt x="468" y="686"/>
                  <a:pt x="460" y="711"/>
                  <a:pt x="452" y="736"/>
                </a:cubicBezTo>
                <a:cubicBezTo>
                  <a:pt x="510" y="736"/>
                  <a:pt x="510" y="736"/>
                  <a:pt x="510" y="736"/>
                </a:cubicBezTo>
                <a:cubicBezTo>
                  <a:pt x="510" y="719"/>
                  <a:pt x="518" y="702"/>
                  <a:pt x="518" y="694"/>
                </a:cubicBezTo>
                <a:cubicBezTo>
                  <a:pt x="527" y="686"/>
                  <a:pt x="543" y="677"/>
                  <a:pt x="560" y="677"/>
                </a:cubicBezTo>
                <a:cubicBezTo>
                  <a:pt x="569" y="677"/>
                  <a:pt x="577" y="686"/>
                  <a:pt x="585" y="694"/>
                </a:cubicBezTo>
                <a:cubicBezTo>
                  <a:pt x="585" y="702"/>
                  <a:pt x="594" y="711"/>
                  <a:pt x="585" y="719"/>
                </a:cubicBezTo>
                <a:cubicBezTo>
                  <a:pt x="585" y="736"/>
                  <a:pt x="577" y="744"/>
                  <a:pt x="560" y="761"/>
                </a:cubicBezTo>
                <a:cubicBezTo>
                  <a:pt x="552" y="769"/>
                  <a:pt x="535" y="778"/>
                  <a:pt x="502" y="803"/>
                </a:cubicBezTo>
                <a:cubicBezTo>
                  <a:pt x="468" y="819"/>
                  <a:pt x="452" y="836"/>
                  <a:pt x="435" y="861"/>
                </a:cubicBezTo>
                <a:cubicBezTo>
                  <a:pt x="426" y="878"/>
                  <a:pt x="418" y="895"/>
                  <a:pt x="410" y="911"/>
                </a:cubicBezTo>
                <a:close/>
                <a:moveTo>
                  <a:pt x="844" y="811"/>
                </a:moveTo>
                <a:cubicBezTo>
                  <a:pt x="819" y="811"/>
                  <a:pt x="819" y="811"/>
                  <a:pt x="819" y="811"/>
                </a:cubicBezTo>
                <a:cubicBezTo>
                  <a:pt x="853" y="635"/>
                  <a:pt x="853" y="635"/>
                  <a:pt x="853" y="635"/>
                </a:cubicBezTo>
                <a:cubicBezTo>
                  <a:pt x="794" y="635"/>
                  <a:pt x="794" y="635"/>
                  <a:pt x="794" y="635"/>
                </a:cubicBezTo>
                <a:cubicBezTo>
                  <a:pt x="652" y="803"/>
                  <a:pt x="652" y="803"/>
                  <a:pt x="652" y="803"/>
                </a:cubicBezTo>
                <a:cubicBezTo>
                  <a:pt x="644" y="853"/>
                  <a:pt x="644" y="853"/>
                  <a:pt x="644" y="853"/>
                </a:cubicBezTo>
                <a:cubicBezTo>
                  <a:pt x="753" y="853"/>
                  <a:pt x="753" y="853"/>
                  <a:pt x="753" y="853"/>
                </a:cubicBezTo>
                <a:cubicBezTo>
                  <a:pt x="744" y="911"/>
                  <a:pt x="744" y="911"/>
                  <a:pt x="744" y="911"/>
                </a:cubicBezTo>
                <a:cubicBezTo>
                  <a:pt x="794" y="911"/>
                  <a:pt x="794" y="911"/>
                  <a:pt x="794" y="911"/>
                </a:cubicBezTo>
                <a:cubicBezTo>
                  <a:pt x="803" y="853"/>
                  <a:pt x="803" y="853"/>
                  <a:pt x="803" y="853"/>
                </a:cubicBezTo>
                <a:cubicBezTo>
                  <a:pt x="836" y="853"/>
                  <a:pt x="836" y="853"/>
                  <a:pt x="836" y="853"/>
                </a:cubicBezTo>
                <a:lnTo>
                  <a:pt x="844" y="811"/>
                </a:lnTo>
                <a:close/>
                <a:moveTo>
                  <a:pt x="694" y="811"/>
                </a:moveTo>
                <a:cubicBezTo>
                  <a:pt x="786" y="686"/>
                  <a:pt x="786" y="686"/>
                  <a:pt x="786" y="686"/>
                </a:cubicBezTo>
                <a:cubicBezTo>
                  <a:pt x="761" y="811"/>
                  <a:pt x="761" y="811"/>
                  <a:pt x="761" y="811"/>
                </a:cubicBezTo>
                <a:lnTo>
                  <a:pt x="694" y="811"/>
                </a:lnTo>
                <a:close/>
                <a:moveTo>
                  <a:pt x="694" y="811"/>
                </a:moveTo>
                <a:lnTo>
                  <a:pt x="694" y="811"/>
                </a:lnTo>
                <a:close/>
              </a:path>
            </a:pathLst>
          </a:cu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844145" y="317918"/>
            <a:ext cx="4480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后端设计简介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16200000" flipV="1">
            <a:off x="-316629" y="1426842"/>
            <a:ext cx="4630086" cy="3991456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6200000" flipH="1" flipV="1">
            <a:off x="803610" y="5456558"/>
            <a:ext cx="1931640" cy="1665208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6200000" flipH="1">
            <a:off x="2586755" y="1826415"/>
            <a:ext cx="1511638" cy="1303136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6200000" flipH="1">
            <a:off x="-705677" y="902094"/>
            <a:ext cx="1160005" cy="10000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 flipH="1">
            <a:off x="691643" y="500873"/>
            <a:ext cx="881342" cy="759777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 flipH="1">
            <a:off x="-300255" y="5881715"/>
            <a:ext cx="628989" cy="54223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6200000" flipH="1">
            <a:off x="1320310" y="7399925"/>
            <a:ext cx="350641" cy="30227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 flipH="1" flipV="1">
            <a:off x="1488021" y="-668880"/>
            <a:ext cx="350641" cy="30227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200000" flipH="1" flipV="1">
            <a:off x="3912597" y="5855572"/>
            <a:ext cx="249918" cy="215446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6200000" flipH="1">
            <a:off x="-680788" y="-585350"/>
            <a:ext cx="1037711" cy="894578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 flipH="1" flipV="1">
            <a:off x="-1151942" y="-844201"/>
            <a:ext cx="350641" cy="30227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239" y="1863220"/>
            <a:ext cx="24963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3</a:t>
            </a:r>
            <a:endParaRPr lang="zh-CN" altLang="en-US" sz="19900" dirty="0">
              <a:solidFill>
                <a:schemeClr val="bg1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68860" y="2450424"/>
            <a:ext cx="5200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  <a:sym typeface="+mn-ea"/>
              </a:rPr>
              <a:t>前端设计简介</a:t>
            </a:r>
            <a:endParaRPr lang="zh-CN" altLang="en-US" sz="32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5868670" y="3089275"/>
            <a:ext cx="5070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前端网页的设计以及与后端的连接部分（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Servlet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17" name="椭圆 16"/>
          <p:cNvSpPr/>
          <p:nvPr/>
        </p:nvSpPr>
        <p:spPr>
          <a:xfrm>
            <a:off x="3955794" y="3372667"/>
            <a:ext cx="99805" cy="998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629550" y="2428079"/>
            <a:ext cx="99805" cy="998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82989" y="5273439"/>
            <a:ext cx="99805" cy="998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Placeholder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91" y="-67607"/>
            <a:ext cx="12215091" cy="5309054"/>
          </a:xfrm>
          <a:prstGeom prst="rect">
            <a:avLst/>
          </a:prstGeom>
        </p:spPr>
      </p:pic>
      <p:sp>
        <p:nvSpPr>
          <p:cNvPr id="36" name="Rectangle 53"/>
          <p:cNvSpPr/>
          <p:nvPr/>
        </p:nvSpPr>
        <p:spPr>
          <a:xfrm>
            <a:off x="-11430" y="-67310"/>
            <a:ext cx="12214860" cy="5313045"/>
          </a:xfrm>
          <a:prstGeom prst="rect">
            <a:avLst/>
          </a:prstGeom>
          <a:solidFill>
            <a:srgbClr val="242C34">
              <a:alpha val="5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5" tIns="121878" rIns="243755" bIns="121878"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7" name="Picture 46" descr="iPhone6_mockup_front_white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200291" y="816238"/>
            <a:ext cx="3742246" cy="5853560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3673120" y="1617890"/>
            <a:ext cx="761562" cy="761463"/>
            <a:chOff x="3659150" y="1946820"/>
            <a:chExt cx="761562" cy="761463"/>
          </a:xfrm>
        </p:grpSpPr>
        <p:sp>
          <p:nvSpPr>
            <p:cNvPr id="39" name="Oval 40"/>
            <p:cNvSpPr/>
            <p:nvPr/>
          </p:nvSpPr>
          <p:spPr>
            <a:xfrm>
              <a:off x="3659150" y="1946820"/>
              <a:ext cx="761562" cy="761463"/>
            </a:xfrm>
            <a:prstGeom prst="ellipse">
              <a:avLst/>
            </a:prstGeom>
            <a:solidFill>
              <a:schemeClr val="accent1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0" name="Freeform 129"/>
            <p:cNvSpPr>
              <a:spLocks noEditPoints="1"/>
            </p:cNvSpPr>
            <p:nvPr/>
          </p:nvSpPr>
          <p:spPr bwMode="auto">
            <a:xfrm>
              <a:off x="3841948" y="2167998"/>
              <a:ext cx="398443" cy="322549"/>
            </a:xfrm>
            <a:custGeom>
              <a:avLst/>
              <a:gdLst/>
              <a:ahLst/>
              <a:cxnLst>
                <a:cxn ang="0">
                  <a:pos x="68" y="49"/>
                </a:cxn>
                <a:cxn ang="0">
                  <a:pos x="63" y="55"/>
                </a:cxn>
                <a:cxn ang="0">
                  <a:pos x="5" y="55"/>
                </a:cxn>
                <a:cxn ang="0">
                  <a:pos x="0" y="49"/>
                </a:cxn>
                <a:cxn ang="0">
                  <a:pos x="0" y="6"/>
                </a:cxn>
                <a:cxn ang="0">
                  <a:pos x="5" y="0"/>
                </a:cxn>
                <a:cxn ang="0">
                  <a:pos x="63" y="0"/>
                </a:cxn>
                <a:cxn ang="0">
                  <a:pos x="68" y="6"/>
                </a:cxn>
                <a:cxn ang="0">
                  <a:pos x="68" y="49"/>
                </a:cxn>
                <a:cxn ang="0">
                  <a:pos x="5" y="5"/>
                </a:cxn>
                <a:cxn ang="0">
                  <a:pos x="4" y="6"/>
                </a:cxn>
                <a:cxn ang="0">
                  <a:pos x="4" y="49"/>
                </a:cxn>
                <a:cxn ang="0">
                  <a:pos x="5" y="51"/>
                </a:cxn>
                <a:cxn ang="0">
                  <a:pos x="63" y="51"/>
                </a:cxn>
                <a:cxn ang="0">
                  <a:pos x="64" y="49"/>
                </a:cxn>
                <a:cxn ang="0">
                  <a:pos x="64" y="6"/>
                </a:cxn>
                <a:cxn ang="0">
                  <a:pos x="63" y="5"/>
                </a:cxn>
                <a:cxn ang="0">
                  <a:pos x="5" y="5"/>
                </a:cxn>
                <a:cxn ang="0">
                  <a:pos x="16" y="23"/>
                </a:cxn>
                <a:cxn ang="0">
                  <a:pos x="9" y="16"/>
                </a:cxn>
                <a:cxn ang="0">
                  <a:pos x="16" y="9"/>
                </a:cxn>
                <a:cxn ang="0">
                  <a:pos x="23" y="16"/>
                </a:cxn>
                <a:cxn ang="0">
                  <a:pos x="16" y="23"/>
                </a:cxn>
                <a:cxn ang="0">
                  <a:pos x="59" y="46"/>
                </a:cxn>
                <a:cxn ang="0">
                  <a:pos x="9" y="46"/>
                </a:cxn>
                <a:cxn ang="0">
                  <a:pos x="9" y="39"/>
                </a:cxn>
                <a:cxn ang="0">
                  <a:pos x="20" y="28"/>
                </a:cxn>
                <a:cxn ang="0">
                  <a:pos x="26" y="33"/>
                </a:cxn>
                <a:cxn ang="0">
                  <a:pos x="44" y="15"/>
                </a:cxn>
                <a:cxn ang="0">
                  <a:pos x="59" y="30"/>
                </a:cxn>
                <a:cxn ang="0">
                  <a:pos x="59" y="46"/>
                </a:cxn>
              </a:cxnLst>
              <a:rect l="0" t="0" r="r" b="b"/>
              <a:pathLst>
                <a:path w="68" h="55">
                  <a:moveTo>
                    <a:pt x="68" y="49"/>
                  </a:moveTo>
                  <a:cubicBezTo>
                    <a:pt x="68" y="53"/>
                    <a:pt x="66" y="55"/>
                    <a:pt x="63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3"/>
                    <a:pt x="0" y="4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6" y="0"/>
                    <a:pt x="68" y="3"/>
                    <a:pt x="68" y="6"/>
                  </a:cubicBezTo>
                  <a:lnTo>
                    <a:pt x="68" y="49"/>
                  </a:lnTo>
                  <a:close/>
                  <a:moveTo>
                    <a:pt x="5" y="5"/>
                  </a:moveTo>
                  <a:cubicBezTo>
                    <a:pt x="5" y="5"/>
                    <a:pt x="4" y="5"/>
                    <a:pt x="4" y="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0"/>
                    <a:pt x="5" y="51"/>
                    <a:pt x="5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4" y="50"/>
                    <a:pt x="64" y="49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5"/>
                    <a:pt x="63" y="5"/>
                    <a:pt x="63" y="5"/>
                  </a:cubicBezTo>
                  <a:lnTo>
                    <a:pt x="5" y="5"/>
                  </a:lnTo>
                  <a:close/>
                  <a:moveTo>
                    <a:pt x="16" y="23"/>
                  </a:moveTo>
                  <a:cubicBezTo>
                    <a:pt x="12" y="23"/>
                    <a:pt x="9" y="20"/>
                    <a:pt x="9" y="16"/>
                  </a:cubicBezTo>
                  <a:cubicBezTo>
                    <a:pt x="9" y="13"/>
                    <a:pt x="12" y="9"/>
                    <a:pt x="16" y="9"/>
                  </a:cubicBezTo>
                  <a:cubicBezTo>
                    <a:pt x="20" y="9"/>
                    <a:pt x="23" y="13"/>
                    <a:pt x="23" y="16"/>
                  </a:cubicBezTo>
                  <a:cubicBezTo>
                    <a:pt x="23" y="20"/>
                    <a:pt x="20" y="23"/>
                    <a:pt x="16" y="23"/>
                  </a:cubicBezTo>
                  <a:close/>
                  <a:moveTo>
                    <a:pt x="59" y="46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59" y="30"/>
                    <a:pt x="59" y="30"/>
                    <a:pt x="59" y="30"/>
                  </a:cubicBezTo>
                  <a:lnTo>
                    <a:pt x="59" y="4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673996" y="2906503"/>
            <a:ext cx="761562" cy="761463"/>
            <a:chOff x="3672726" y="3509123"/>
            <a:chExt cx="761562" cy="761463"/>
          </a:xfrm>
        </p:grpSpPr>
        <p:sp>
          <p:nvSpPr>
            <p:cNvPr id="42" name="Oval 43"/>
            <p:cNvSpPr/>
            <p:nvPr/>
          </p:nvSpPr>
          <p:spPr>
            <a:xfrm>
              <a:off x="3672726" y="3509123"/>
              <a:ext cx="761562" cy="761463"/>
            </a:xfrm>
            <a:prstGeom prst="ellipse">
              <a:avLst/>
            </a:prstGeom>
            <a:solidFill>
              <a:schemeClr val="accent1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3" name="Freeform 57"/>
            <p:cNvSpPr>
              <a:spLocks noEditPoints="1"/>
            </p:cNvSpPr>
            <p:nvPr/>
          </p:nvSpPr>
          <p:spPr bwMode="auto">
            <a:xfrm>
              <a:off x="3856061" y="3678938"/>
              <a:ext cx="402516" cy="402516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770918" y="1617890"/>
            <a:ext cx="761562" cy="761463"/>
            <a:chOff x="7775363" y="1954778"/>
            <a:chExt cx="761562" cy="761463"/>
          </a:xfrm>
        </p:grpSpPr>
        <p:sp>
          <p:nvSpPr>
            <p:cNvPr id="45" name="Oval 64"/>
            <p:cNvSpPr/>
            <p:nvPr/>
          </p:nvSpPr>
          <p:spPr>
            <a:xfrm>
              <a:off x="7775363" y="1954778"/>
              <a:ext cx="761562" cy="761463"/>
            </a:xfrm>
            <a:prstGeom prst="ellipse">
              <a:avLst/>
            </a:prstGeom>
            <a:solidFill>
              <a:schemeClr val="accent3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6" name="Freeform 161"/>
            <p:cNvSpPr>
              <a:spLocks noEditPoints="1"/>
            </p:cNvSpPr>
            <p:nvPr/>
          </p:nvSpPr>
          <p:spPr bwMode="auto">
            <a:xfrm>
              <a:off x="7962609" y="2140321"/>
              <a:ext cx="408814" cy="354479"/>
            </a:xfrm>
            <a:custGeom>
              <a:avLst/>
              <a:gdLst/>
              <a:ahLst/>
              <a:cxnLst>
                <a:cxn ang="0">
                  <a:pos x="73" y="19"/>
                </a:cxn>
                <a:cxn ang="0">
                  <a:pos x="73" y="53"/>
                </a:cxn>
                <a:cxn ang="0">
                  <a:pos x="64" y="63"/>
                </a:cxn>
                <a:cxn ang="0">
                  <a:pos x="10" y="63"/>
                </a:cxn>
                <a:cxn ang="0">
                  <a:pos x="0" y="53"/>
                </a:cxn>
                <a:cxn ang="0">
                  <a:pos x="0" y="19"/>
                </a:cxn>
                <a:cxn ang="0">
                  <a:pos x="10" y="9"/>
                </a:cxn>
                <a:cxn ang="0">
                  <a:pos x="19" y="9"/>
                </a:cxn>
                <a:cxn ang="0">
                  <a:pos x="21" y="4"/>
                </a:cxn>
                <a:cxn ang="0">
                  <a:pos x="27" y="0"/>
                </a:cxn>
                <a:cxn ang="0">
                  <a:pos x="47" y="0"/>
                </a:cxn>
                <a:cxn ang="0">
                  <a:pos x="53" y="4"/>
                </a:cxn>
                <a:cxn ang="0">
                  <a:pos x="55" y="9"/>
                </a:cxn>
                <a:cxn ang="0">
                  <a:pos x="64" y="9"/>
                </a:cxn>
                <a:cxn ang="0">
                  <a:pos x="73" y="19"/>
                </a:cxn>
                <a:cxn ang="0">
                  <a:pos x="54" y="36"/>
                </a:cxn>
                <a:cxn ang="0">
                  <a:pos x="37" y="19"/>
                </a:cxn>
                <a:cxn ang="0">
                  <a:pos x="20" y="36"/>
                </a:cxn>
                <a:cxn ang="0">
                  <a:pos x="37" y="53"/>
                </a:cxn>
                <a:cxn ang="0">
                  <a:pos x="54" y="36"/>
                </a:cxn>
                <a:cxn ang="0">
                  <a:pos x="48" y="36"/>
                </a:cxn>
                <a:cxn ang="0">
                  <a:pos x="37" y="47"/>
                </a:cxn>
                <a:cxn ang="0">
                  <a:pos x="26" y="36"/>
                </a:cxn>
                <a:cxn ang="0">
                  <a:pos x="37" y="25"/>
                </a:cxn>
                <a:cxn ang="0">
                  <a:pos x="48" y="36"/>
                </a:cxn>
              </a:cxnLst>
              <a:rect l="0" t="0" r="r" b="b"/>
              <a:pathLst>
                <a:path w="73" h="63">
                  <a:moveTo>
                    <a:pt x="73" y="19"/>
                  </a:moveTo>
                  <a:cubicBezTo>
                    <a:pt x="73" y="53"/>
                    <a:pt x="73" y="53"/>
                    <a:pt x="73" y="53"/>
                  </a:cubicBezTo>
                  <a:cubicBezTo>
                    <a:pt x="73" y="58"/>
                    <a:pt x="69" y="63"/>
                    <a:pt x="64" y="63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5" y="63"/>
                    <a:pt x="0" y="58"/>
                    <a:pt x="0" y="5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4"/>
                    <a:pt x="5" y="9"/>
                    <a:pt x="10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2"/>
                    <a:pt x="25" y="0"/>
                    <a:pt x="2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2" y="2"/>
                    <a:pt x="53" y="4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9" y="9"/>
                    <a:pt x="73" y="14"/>
                    <a:pt x="73" y="19"/>
                  </a:cubicBezTo>
                  <a:close/>
                  <a:moveTo>
                    <a:pt x="54" y="36"/>
                  </a:moveTo>
                  <a:cubicBezTo>
                    <a:pt x="54" y="27"/>
                    <a:pt x="46" y="19"/>
                    <a:pt x="37" y="19"/>
                  </a:cubicBezTo>
                  <a:cubicBezTo>
                    <a:pt x="28" y="19"/>
                    <a:pt x="20" y="27"/>
                    <a:pt x="20" y="36"/>
                  </a:cubicBezTo>
                  <a:cubicBezTo>
                    <a:pt x="20" y="46"/>
                    <a:pt x="28" y="53"/>
                    <a:pt x="37" y="53"/>
                  </a:cubicBezTo>
                  <a:cubicBezTo>
                    <a:pt x="46" y="53"/>
                    <a:pt x="54" y="46"/>
                    <a:pt x="54" y="36"/>
                  </a:cubicBezTo>
                  <a:close/>
                  <a:moveTo>
                    <a:pt x="48" y="36"/>
                  </a:moveTo>
                  <a:cubicBezTo>
                    <a:pt x="48" y="42"/>
                    <a:pt x="43" y="47"/>
                    <a:pt x="37" y="47"/>
                  </a:cubicBezTo>
                  <a:cubicBezTo>
                    <a:pt x="31" y="47"/>
                    <a:pt x="26" y="42"/>
                    <a:pt x="26" y="36"/>
                  </a:cubicBezTo>
                  <a:cubicBezTo>
                    <a:pt x="26" y="30"/>
                    <a:pt x="31" y="25"/>
                    <a:pt x="37" y="25"/>
                  </a:cubicBezTo>
                  <a:cubicBezTo>
                    <a:pt x="43" y="25"/>
                    <a:pt x="48" y="30"/>
                    <a:pt x="48" y="3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770918" y="2896978"/>
            <a:ext cx="761562" cy="761463"/>
            <a:chOff x="7775363" y="3471018"/>
            <a:chExt cx="761562" cy="761463"/>
          </a:xfrm>
        </p:grpSpPr>
        <p:sp>
          <p:nvSpPr>
            <p:cNvPr id="48" name="Oval 67"/>
            <p:cNvSpPr/>
            <p:nvPr/>
          </p:nvSpPr>
          <p:spPr>
            <a:xfrm>
              <a:off x="7775363" y="3471018"/>
              <a:ext cx="761562" cy="761463"/>
            </a:xfrm>
            <a:prstGeom prst="ellipse">
              <a:avLst/>
            </a:prstGeom>
            <a:solidFill>
              <a:schemeClr val="accent1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9" name="Freeform 141"/>
            <p:cNvSpPr>
              <a:spLocks noEditPoints="1"/>
            </p:cNvSpPr>
            <p:nvPr/>
          </p:nvSpPr>
          <p:spPr bwMode="auto">
            <a:xfrm>
              <a:off x="7976721" y="3706727"/>
              <a:ext cx="350097" cy="252450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pic>
        <p:nvPicPr>
          <p:cNvPr id="50" name="图片占位符 2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4952178" y="1763324"/>
            <a:ext cx="2230872" cy="3959474"/>
          </a:xfrm>
          <a:prstGeom prst="rect">
            <a:avLst/>
          </a:prstGeom>
        </p:spPr>
      </p:pic>
      <p:sp>
        <p:nvSpPr>
          <p:cNvPr id="51" name="TextBox 14"/>
          <p:cNvSpPr txBox="1"/>
          <p:nvPr/>
        </p:nvSpPr>
        <p:spPr>
          <a:xfrm>
            <a:off x="990601" y="1994008"/>
            <a:ext cx="250236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关于后台的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Servlet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层</a:t>
            </a:r>
          </a:p>
        </p:txBody>
      </p:sp>
      <p:sp>
        <p:nvSpPr>
          <p:cNvPr id="52" name="TextBox 15"/>
          <p:cNvSpPr txBox="1"/>
          <p:nvPr/>
        </p:nvSpPr>
        <p:spPr>
          <a:xfrm>
            <a:off x="1626870" y="1617980"/>
            <a:ext cx="1866265" cy="3384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BgServlet</a:t>
            </a:r>
          </a:p>
        </p:txBody>
      </p:sp>
      <p:sp>
        <p:nvSpPr>
          <p:cNvPr id="53" name="TextBox 14"/>
          <p:cNvSpPr txBox="1"/>
          <p:nvPr/>
        </p:nvSpPr>
        <p:spPr>
          <a:xfrm>
            <a:off x="1205865" y="3275965"/>
            <a:ext cx="2287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1400" dirty="0">
                <a:solidFill>
                  <a:schemeClr val="bg1"/>
                </a:solidFill>
                <a:cs typeface="+mn-ea"/>
                <a:sym typeface="+mn-lt"/>
              </a:rPr>
              <a:t>关于文章操作的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Servlet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层</a:t>
            </a:r>
          </a:p>
        </p:txBody>
      </p:sp>
      <p:sp>
        <p:nvSpPr>
          <p:cNvPr id="54" name="TextBox 15"/>
          <p:cNvSpPr txBox="1"/>
          <p:nvPr/>
        </p:nvSpPr>
        <p:spPr>
          <a:xfrm>
            <a:off x="1759585" y="2906395"/>
            <a:ext cx="1600835" cy="3384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PostServlet</a:t>
            </a:r>
          </a:p>
        </p:txBody>
      </p:sp>
      <p:sp>
        <p:nvSpPr>
          <p:cNvPr id="55" name="TextBox 14"/>
          <p:cNvSpPr txBox="1"/>
          <p:nvPr/>
        </p:nvSpPr>
        <p:spPr>
          <a:xfrm>
            <a:off x="8725912" y="1994008"/>
            <a:ext cx="261518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1400" dirty="0">
                <a:solidFill>
                  <a:schemeClr val="bg1"/>
                </a:solidFill>
                <a:cs typeface="+mn-ea"/>
                <a:sym typeface="+mn-lt"/>
              </a:rPr>
              <a:t>关于用户操作的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Servlet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层</a:t>
            </a:r>
          </a:p>
        </p:txBody>
      </p:sp>
      <p:sp>
        <p:nvSpPr>
          <p:cNvPr id="56" name="TextBox 15"/>
          <p:cNvSpPr txBox="1"/>
          <p:nvPr/>
        </p:nvSpPr>
        <p:spPr>
          <a:xfrm>
            <a:off x="8859520" y="1655445"/>
            <a:ext cx="1714500" cy="3384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UserServlet</a:t>
            </a:r>
          </a:p>
        </p:txBody>
      </p:sp>
      <p:sp>
        <p:nvSpPr>
          <p:cNvPr id="57" name="TextBox 14"/>
          <p:cNvSpPr txBox="1"/>
          <p:nvPr/>
        </p:nvSpPr>
        <p:spPr>
          <a:xfrm>
            <a:off x="8951595" y="3275965"/>
            <a:ext cx="2164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400" dirty="0">
                <a:solidFill>
                  <a:schemeClr val="bg1"/>
                </a:solidFill>
                <a:cs typeface="+mn-ea"/>
                <a:sym typeface="+mn-lt"/>
              </a:rPr>
              <a:t>关于栏目操作的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Servlet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层</a:t>
            </a:r>
          </a:p>
        </p:txBody>
      </p:sp>
      <p:sp>
        <p:nvSpPr>
          <p:cNvPr id="58" name="TextBox 15"/>
          <p:cNvSpPr txBox="1"/>
          <p:nvPr/>
        </p:nvSpPr>
        <p:spPr>
          <a:xfrm>
            <a:off x="8859520" y="2906395"/>
            <a:ext cx="1872615" cy="3384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ChannelServlet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3844145" y="317918"/>
            <a:ext cx="4480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前端设计简介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50635" y="639445"/>
            <a:ext cx="3042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------Serlvet</a:t>
            </a: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层设计</a:t>
            </a:r>
          </a:p>
        </p:txBody>
      </p:sp>
      <p:sp>
        <p:nvSpPr>
          <p:cNvPr id="4" name="Oval 43"/>
          <p:cNvSpPr/>
          <p:nvPr/>
        </p:nvSpPr>
        <p:spPr>
          <a:xfrm>
            <a:off x="3672840" y="4189730"/>
            <a:ext cx="761365" cy="761365"/>
          </a:xfrm>
          <a:prstGeom prst="ellipse">
            <a:avLst/>
          </a:prstGeom>
          <a:solidFill>
            <a:schemeClr val="accent1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7" name="Oval 43"/>
          <p:cNvSpPr/>
          <p:nvPr/>
        </p:nvSpPr>
        <p:spPr>
          <a:xfrm>
            <a:off x="7782560" y="4189730"/>
            <a:ext cx="761365" cy="761365"/>
          </a:xfrm>
          <a:prstGeom prst="ellipse">
            <a:avLst/>
          </a:prstGeom>
          <a:solidFill>
            <a:schemeClr val="accent1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61" name="Freeform 68"/>
          <p:cNvSpPr>
            <a:spLocks noChangeArrowheads="1"/>
          </p:cNvSpPr>
          <p:nvPr/>
        </p:nvSpPr>
        <p:spPr bwMode="auto">
          <a:xfrm>
            <a:off x="8016875" y="4408805"/>
            <a:ext cx="350520" cy="323215"/>
          </a:xfrm>
          <a:custGeom>
            <a:avLst/>
            <a:gdLst>
              <a:gd name="T0" fmla="*/ 327 w 426"/>
              <a:gd name="T1" fmla="*/ 186 h 462"/>
              <a:gd name="T2" fmla="*/ 327 w 426"/>
              <a:gd name="T3" fmla="*/ 186 h 462"/>
              <a:gd name="T4" fmla="*/ 150 w 426"/>
              <a:gd name="T5" fmla="*/ 18 h 462"/>
              <a:gd name="T6" fmla="*/ 97 w 426"/>
              <a:gd name="T7" fmla="*/ 10 h 462"/>
              <a:gd name="T8" fmla="*/ 70 w 426"/>
              <a:gd name="T9" fmla="*/ 54 h 462"/>
              <a:gd name="T10" fmla="*/ 35 w 426"/>
              <a:gd name="T11" fmla="*/ 293 h 462"/>
              <a:gd name="T12" fmla="*/ 26 w 426"/>
              <a:gd name="T13" fmla="*/ 408 h 462"/>
              <a:gd name="T14" fmla="*/ 248 w 426"/>
              <a:gd name="T15" fmla="*/ 417 h 462"/>
              <a:gd name="T16" fmla="*/ 407 w 426"/>
              <a:gd name="T17" fmla="*/ 266 h 462"/>
              <a:gd name="T18" fmla="*/ 327 w 426"/>
              <a:gd name="T19" fmla="*/ 186 h 462"/>
              <a:gd name="T20" fmla="*/ 238 w 426"/>
              <a:gd name="T21" fmla="*/ 391 h 462"/>
              <a:gd name="T22" fmla="*/ 238 w 426"/>
              <a:gd name="T23" fmla="*/ 391 h 462"/>
              <a:gd name="T24" fmla="*/ 53 w 426"/>
              <a:gd name="T25" fmla="*/ 391 h 462"/>
              <a:gd name="T26" fmla="*/ 194 w 426"/>
              <a:gd name="T27" fmla="*/ 284 h 462"/>
              <a:gd name="T28" fmla="*/ 372 w 426"/>
              <a:gd name="T29" fmla="*/ 275 h 462"/>
              <a:gd name="T30" fmla="*/ 238 w 426"/>
              <a:gd name="T31" fmla="*/ 391 h 462"/>
              <a:gd name="T32" fmla="*/ 203 w 426"/>
              <a:gd name="T33" fmla="*/ 301 h 462"/>
              <a:gd name="T34" fmla="*/ 203 w 426"/>
              <a:gd name="T35" fmla="*/ 301 h 462"/>
              <a:gd name="T36" fmla="*/ 97 w 426"/>
              <a:gd name="T37" fmla="*/ 363 h 462"/>
              <a:gd name="T38" fmla="*/ 167 w 426"/>
              <a:gd name="T39" fmla="*/ 363 h 462"/>
              <a:gd name="T40" fmla="*/ 221 w 426"/>
              <a:gd name="T41" fmla="*/ 293 h 462"/>
              <a:gd name="T42" fmla="*/ 221 w 426"/>
              <a:gd name="T43" fmla="*/ 293 h 462"/>
              <a:gd name="T44" fmla="*/ 203 w 426"/>
              <a:gd name="T45" fmla="*/ 30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6" h="462">
                <a:moveTo>
                  <a:pt x="327" y="186"/>
                </a:moveTo>
                <a:lnTo>
                  <a:pt x="327" y="186"/>
                </a:lnTo>
                <a:cubicBezTo>
                  <a:pt x="274" y="63"/>
                  <a:pt x="238" y="18"/>
                  <a:pt x="150" y="18"/>
                </a:cubicBezTo>
                <a:cubicBezTo>
                  <a:pt x="114" y="18"/>
                  <a:pt x="123" y="0"/>
                  <a:pt x="97" y="10"/>
                </a:cubicBezTo>
                <a:cubicBezTo>
                  <a:pt x="70" y="18"/>
                  <a:pt x="97" y="27"/>
                  <a:pt x="70" y="54"/>
                </a:cubicBezTo>
                <a:cubicBezTo>
                  <a:pt x="0" y="107"/>
                  <a:pt x="8" y="169"/>
                  <a:pt x="35" y="293"/>
                </a:cubicBezTo>
                <a:cubicBezTo>
                  <a:pt x="53" y="346"/>
                  <a:pt x="8" y="354"/>
                  <a:pt x="26" y="408"/>
                </a:cubicBezTo>
                <a:cubicBezTo>
                  <a:pt x="35" y="444"/>
                  <a:pt x="141" y="461"/>
                  <a:pt x="248" y="417"/>
                </a:cubicBezTo>
                <a:cubicBezTo>
                  <a:pt x="354" y="382"/>
                  <a:pt x="425" y="301"/>
                  <a:pt x="407" y="266"/>
                </a:cubicBezTo>
                <a:cubicBezTo>
                  <a:pt x="389" y="213"/>
                  <a:pt x="354" y="239"/>
                  <a:pt x="327" y="186"/>
                </a:cubicBezTo>
                <a:close/>
                <a:moveTo>
                  <a:pt x="238" y="391"/>
                </a:moveTo>
                <a:lnTo>
                  <a:pt x="238" y="391"/>
                </a:lnTo>
                <a:cubicBezTo>
                  <a:pt x="141" y="426"/>
                  <a:pt x="61" y="399"/>
                  <a:pt x="53" y="391"/>
                </a:cubicBezTo>
                <a:cubicBezTo>
                  <a:pt x="53" y="382"/>
                  <a:pt x="88" y="319"/>
                  <a:pt x="194" y="284"/>
                </a:cubicBezTo>
                <a:cubicBezTo>
                  <a:pt x="310" y="239"/>
                  <a:pt x="372" y="257"/>
                  <a:pt x="372" y="275"/>
                </a:cubicBezTo>
                <a:cubicBezTo>
                  <a:pt x="380" y="284"/>
                  <a:pt x="336" y="354"/>
                  <a:pt x="238" y="391"/>
                </a:cubicBezTo>
                <a:close/>
                <a:moveTo>
                  <a:pt x="203" y="301"/>
                </a:moveTo>
                <a:lnTo>
                  <a:pt x="203" y="301"/>
                </a:lnTo>
                <a:cubicBezTo>
                  <a:pt x="150" y="319"/>
                  <a:pt x="123" y="337"/>
                  <a:pt x="97" y="363"/>
                </a:cubicBezTo>
                <a:cubicBezTo>
                  <a:pt x="114" y="373"/>
                  <a:pt x="141" y="382"/>
                  <a:pt x="167" y="363"/>
                </a:cubicBezTo>
                <a:cubicBezTo>
                  <a:pt x="212" y="354"/>
                  <a:pt x="230" y="319"/>
                  <a:pt x="221" y="293"/>
                </a:cubicBezTo>
                <a:lnTo>
                  <a:pt x="221" y="293"/>
                </a:lnTo>
                <a:cubicBezTo>
                  <a:pt x="221" y="293"/>
                  <a:pt x="212" y="301"/>
                  <a:pt x="203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534670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5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9" name="Freeform 66"/>
          <p:cNvSpPr>
            <a:spLocks noChangeArrowheads="1"/>
          </p:cNvSpPr>
          <p:nvPr/>
        </p:nvSpPr>
        <p:spPr bwMode="auto">
          <a:xfrm>
            <a:off x="3887470" y="4408805"/>
            <a:ext cx="342900" cy="323215"/>
          </a:xfrm>
          <a:custGeom>
            <a:avLst/>
            <a:gdLst>
              <a:gd name="T0" fmla="*/ 408 w 462"/>
              <a:gd name="T1" fmla="*/ 54 h 462"/>
              <a:gd name="T2" fmla="*/ 408 w 462"/>
              <a:gd name="T3" fmla="*/ 54 h 462"/>
              <a:gd name="T4" fmla="*/ 292 w 462"/>
              <a:gd name="T5" fmla="*/ 19 h 462"/>
              <a:gd name="T6" fmla="*/ 230 w 462"/>
              <a:gd name="T7" fmla="*/ 80 h 462"/>
              <a:gd name="T8" fmla="*/ 213 w 462"/>
              <a:gd name="T9" fmla="*/ 160 h 462"/>
              <a:gd name="T10" fmla="*/ 8 w 462"/>
              <a:gd name="T11" fmla="*/ 363 h 462"/>
              <a:gd name="T12" fmla="*/ 35 w 462"/>
              <a:gd name="T13" fmla="*/ 426 h 462"/>
              <a:gd name="T14" fmla="*/ 98 w 462"/>
              <a:gd name="T15" fmla="*/ 453 h 462"/>
              <a:gd name="T16" fmla="*/ 301 w 462"/>
              <a:gd name="T17" fmla="*/ 248 h 462"/>
              <a:gd name="T18" fmla="*/ 381 w 462"/>
              <a:gd name="T19" fmla="*/ 231 h 462"/>
              <a:gd name="T20" fmla="*/ 443 w 462"/>
              <a:gd name="T21" fmla="*/ 169 h 462"/>
              <a:gd name="T22" fmla="*/ 408 w 462"/>
              <a:gd name="T23" fmla="*/ 54 h 462"/>
              <a:gd name="T24" fmla="*/ 186 w 462"/>
              <a:gd name="T25" fmla="*/ 257 h 462"/>
              <a:gd name="T26" fmla="*/ 186 w 462"/>
              <a:gd name="T27" fmla="*/ 257 h 462"/>
              <a:gd name="T28" fmla="*/ 195 w 462"/>
              <a:gd name="T29" fmla="*/ 222 h 462"/>
              <a:gd name="T30" fmla="*/ 230 w 462"/>
              <a:gd name="T31" fmla="*/ 213 h 462"/>
              <a:gd name="T32" fmla="*/ 221 w 462"/>
              <a:gd name="T33" fmla="*/ 248 h 462"/>
              <a:gd name="T34" fmla="*/ 186 w 462"/>
              <a:gd name="T35" fmla="*/ 257 h 462"/>
              <a:gd name="T36" fmla="*/ 354 w 462"/>
              <a:gd name="T37" fmla="*/ 116 h 462"/>
              <a:gd name="T38" fmla="*/ 354 w 462"/>
              <a:gd name="T39" fmla="*/ 116 h 462"/>
              <a:gd name="T40" fmla="*/ 310 w 462"/>
              <a:gd name="T41" fmla="*/ 36 h 462"/>
              <a:gd name="T42" fmla="*/ 390 w 462"/>
              <a:gd name="T43" fmla="*/ 72 h 462"/>
              <a:gd name="T44" fmla="*/ 425 w 462"/>
              <a:gd name="T45" fmla="*/ 151 h 462"/>
              <a:gd name="T46" fmla="*/ 354 w 462"/>
              <a:gd name="T47" fmla="*/ 116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462">
                <a:moveTo>
                  <a:pt x="408" y="54"/>
                </a:moveTo>
                <a:lnTo>
                  <a:pt x="408" y="54"/>
                </a:lnTo>
                <a:cubicBezTo>
                  <a:pt x="363" y="19"/>
                  <a:pt x="310" y="0"/>
                  <a:pt x="292" y="19"/>
                </a:cubicBezTo>
                <a:cubicBezTo>
                  <a:pt x="230" y="80"/>
                  <a:pt x="230" y="80"/>
                  <a:pt x="230" y="80"/>
                </a:cubicBezTo>
                <a:cubicBezTo>
                  <a:pt x="221" y="89"/>
                  <a:pt x="213" y="125"/>
                  <a:pt x="213" y="160"/>
                </a:cubicBezTo>
                <a:cubicBezTo>
                  <a:pt x="8" y="363"/>
                  <a:pt x="8" y="363"/>
                  <a:pt x="8" y="363"/>
                </a:cubicBezTo>
                <a:cubicBezTo>
                  <a:pt x="0" y="372"/>
                  <a:pt x="8" y="408"/>
                  <a:pt x="35" y="426"/>
                </a:cubicBezTo>
                <a:cubicBezTo>
                  <a:pt x="62" y="453"/>
                  <a:pt x="89" y="461"/>
                  <a:pt x="98" y="453"/>
                </a:cubicBezTo>
                <a:cubicBezTo>
                  <a:pt x="301" y="248"/>
                  <a:pt x="301" y="248"/>
                  <a:pt x="301" y="248"/>
                </a:cubicBezTo>
                <a:cubicBezTo>
                  <a:pt x="336" y="248"/>
                  <a:pt x="372" y="240"/>
                  <a:pt x="381" y="231"/>
                </a:cubicBezTo>
                <a:cubicBezTo>
                  <a:pt x="443" y="169"/>
                  <a:pt x="443" y="169"/>
                  <a:pt x="443" y="169"/>
                </a:cubicBezTo>
                <a:cubicBezTo>
                  <a:pt x="461" y="151"/>
                  <a:pt x="452" y="98"/>
                  <a:pt x="408" y="54"/>
                </a:cubicBezTo>
                <a:close/>
                <a:moveTo>
                  <a:pt x="186" y="257"/>
                </a:moveTo>
                <a:lnTo>
                  <a:pt x="186" y="257"/>
                </a:lnTo>
                <a:cubicBezTo>
                  <a:pt x="177" y="248"/>
                  <a:pt x="177" y="231"/>
                  <a:pt x="195" y="222"/>
                </a:cubicBezTo>
                <a:cubicBezTo>
                  <a:pt x="204" y="204"/>
                  <a:pt x="221" y="204"/>
                  <a:pt x="230" y="213"/>
                </a:cubicBezTo>
                <a:cubicBezTo>
                  <a:pt x="239" y="222"/>
                  <a:pt x="239" y="240"/>
                  <a:pt x="221" y="248"/>
                </a:cubicBezTo>
                <a:cubicBezTo>
                  <a:pt x="213" y="266"/>
                  <a:pt x="195" y="266"/>
                  <a:pt x="186" y="257"/>
                </a:cubicBezTo>
                <a:close/>
                <a:moveTo>
                  <a:pt x="354" y="116"/>
                </a:moveTo>
                <a:lnTo>
                  <a:pt x="354" y="116"/>
                </a:lnTo>
                <a:cubicBezTo>
                  <a:pt x="319" y="80"/>
                  <a:pt x="310" y="36"/>
                  <a:pt x="310" y="36"/>
                </a:cubicBezTo>
                <a:cubicBezTo>
                  <a:pt x="319" y="27"/>
                  <a:pt x="354" y="44"/>
                  <a:pt x="390" y="72"/>
                </a:cubicBezTo>
                <a:cubicBezTo>
                  <a:pt x="425" y="107"/>
                  <a:pt x="434" y="142"/>
                  <a:pt x="425" y="151"/>
                </a:cubicBezTo>
                <a:cubicBezTo>
                  <a:pt x="425" y="151"/>
                  <a:pt x="381" y="142"/>
                  <a:pt x="354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534670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5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9" name="TextBox 15"/>
          <p:cNvSpPr txBox="1"/>
          <p:nvPr/>
        </p:nvSpPr>
        <p:spPr>
          <a:xfrm>
            <a:off x="1759585" y="4189730"/>
            <a:ext cx="1600835" cy="3384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IndexServlet</a:t>
            </a:r>
          </a:p>
        </p:txBody>
      </p:sp>
      <p:sp>
        <p:nvSpPr>
          <p:cNvPr id="10" name="TextBox 14"/>
          <p:cNvSpPr txBox="1"/>
          <p:nvPr/>
        </p:nvSpPr>
        <p:spPr>
          <a:xfrm>
            <a:off x="1205865" y="4528185"/>
            <a:ext cx="2287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1400" dirty="0">
                <a:solidFill>
                  <a:schemeClr val="bg1"/>
                </a:solidFill>
                <a:cs typeface="+mn-ea"/>
                <a:sym typeface="+mn-lt"/>
              </a:rPr>
              <a:t>关于前台操作的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Servlet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层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8995410" y="4189730"/>
            <a:ext cx="1600835" cy="3384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uploadServlet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8951595" y="4528185"/>
            <a:ext cx="2287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1400" dirty="0">
                <a:solidFill>
                  <a:schemeClr val="bg1"/>
                </a:solidFill>
                <a:cs typeface="+mn-ea"/>
                <a:sym typeface="+mn-lt"/>
              </a:rPr>
              <a:t>关于上传操作的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Servlet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33752" y="1196143"/>
            <a:ext cx="2966974" cy="5380114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808743" y="2136710"/>
            <a:ext cx="1958783" cy="3405674"/>
          </a:xfrm>
          <a:custGeom>
            <a:avLst/>
            <a:gdLst>
              <a:gd name="connsiteX0" fmla="*/ 0 w 1876270"/>
              <a:gd name="connsiteY0" fmla="*/ 0 h 3414713"/>
              <a:gd name="connsiteX1" fmla="*/ 1876270 w 1876270"/>
              <a:gd name="connsiteY1" fmla="*/ 0 h 3414713"/>
              <a:gd name="connsiteX2" fmla="*/ 1876270 w 1876270"/>
              <a:gd name="connsiteY2" fmla="*/ 3414713 h 3414713"/>
              <a:gd name="connsiteX3" fmla="*/ 0 w 1876270"/>
              <a:gd name="connsiteY3" fmla="*/ 3414713 h 3414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270" h="3414713">
                <a:moveTo>
                  <a:pt x="0" y="0"/>
                </a:moveTo>
                <a:lnTo>
                  <a:pt x="1876270" y="0"/>
                </a:lnTo>
                <a:lnTo>
                  <a:pt x="1876270" y="3414713"/>
                </a:lnTo>
                <a:lnTo>
                  <a:pt x="0" y="3414713"/>
                </a:lnTo>
                <a:close/>
              </a:path>
            </a:pathLst>
          </a:custGeom>
        </p:spPr>
      </p:pic>
      <p:sp>
        <p:nvSpPr>
          <p:cNvPr id="3" name="TextBox 19"/>
          <p:cNvSpPr txBox="1"/>
          <p:nvPr/>
        </p:nvSpPr>
        <p:spPr>
          <a:xfrm>
            <a:off x="1898650" y="2608580"/>
            <a:ext cx="642620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sz="2400" b="1" dirty="0">
                <a:solidFill>
                  <a:schemeClr val="bg1"/>
                </a:solidFill>
                <a:cs typeface="+mn-ea"/>
                <a:sym typeface="+mn-lt"/>
              </a:rPr>
              <a:t>用户均可登录查看的界面，不需要管理员权限。</a:t>
            </a:r>
          </a:p>
        </p:txBody>
      </p:sp>
      <p:grpSp>
        <p:nvGrpSpPr>
          <p:cNvPr id="7" name="Group 2"/>
          <p:cNvGrpSpPr/>
          <p:nvPr/>
        </p:nvGrpSpPr>
        <p:grpSpPr>
          <a:xfrm>
            <a:off x="921887" y="4712613"/>
            <a:ext cx="804661" cy="805334"/>
            <a:chOff x="1087447" y="5206181"/>
            <a:chExt cx="804661" cy="805334"/>
          </a:xfrm>
        </p:grpSpPr>
        <p:grpSp>
          <p:nvGrpSpPr>
            <p:cNvPr id="8" name="Group 132"/>
            <p:cNvGrpSpPr/>
            <p:nvPr/>
          </p:nvGrpSpPr>
          <p:grpSpPr>
            <a:xfrm>
              <a:off x="1087447" y="5206181"/>
              <a:ext cx="804661" cy="805334"/>
              <a:chOff x="5716010" y="2517212"/>
              <a:chExt cx="648499" cy="649042"/>
            </a:xfrm>
          </p:grpSpPr>
          <p:sp>
            <p:nvSpPr>
              <p:cNvPr id="10" name="Oval 39"/>
              <p:cNvSpPr>
                <a:spLocks noChangeAspect="1"/>
              </p:cNvSpPr>
              <p:nvPr/>
            </p:nvSpPr>
            <p:spPr>
              <a:xfrm>
                <a:off x="5716010" y="2517212"/>
                <a:ext cx="648499" cy="649042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Oval 40"/>
              <p:cNvSpPr>
                <a:spLocks noChangeAspect="1"/>
              </p:cNvSpPr>
              <p:nvPr/>
            </p:nvSpPr>
            <p:spPr>
              <a:xfrm>
                <a:off x="5790837" y="2592102"/>
                <a:ext cx="498845" cy="499263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Shape 4192"/>
            <p:cNvSpPr/>
            <p:nvPr/>
          </p:nvSpPr>
          <p:spPr>
            <a:xfrm>
              <a:off x="1367107" y="5387854"/>
              <a:ext cx="252094" cy="432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0" extrusionOk="0">
                  <a:moveTo>
                    <a:pt x="9547" y="8995"/>
                  </a:moveTo>
                  <a:cubicBezTo>
                    <a:pt x="9431" y="9241"/>
                    <a:pt x="9310" y="9495"/>
                    <a:pt x="9182" y="9756"/>
                  </a:cubicBezTo>
                  <a:cubicBezTo>
                    <a:pt x="8409" y="11354"/>
                    <a:pt x="7531" y="13164"/>
                    <a:pt x="7531" y="15261"/>
                  </a:cubicBezTo>
                  <a:cubicBezTo>
                    <a:pt x="7531" y="16396"/>
                    <a:pt x="6379" y="16800"/>
                    <a:pt x="5302" y="16800"/>
                  </a:cubicBezTo>
                  <a:cubicBezTo>
                    <a:pt x="4071" y="16800"/>
                    <a:pt x="3070" y="16212"/>
                    <a:pt x="3070" y="15491"/>
                  </a:cubicBezTo>
                  <a:cubicBezTo>
                    <a:pt x="3070" y="13016"/>
                    <a:pt x="5121" y="11397"/>
                    <a:pt x="6930" y="9971"/>
                  </a:cubicBezTo>
                  <a:cubicBezTo>
                    <a:pt x="7496" y="9523"/>
                    <a:pt x="8031" y="9101"/>
                    <a:pt x="8465" y="8681"/>
                  </a:cubicBezTo>
                  <a:cubicBezTo>
                    <a:pt x="8665" y="8489"/>
                    <a:pt x="9201" y="8497"/>
                    <a:pt x="9443" y="8687"/>
                  </a:cubicBezTo>
                  <a:cubicBezTo>
                    <a:pt x="9559" y="8776"/>
                    <a:pt x="9596" y="8890"/>
                    <a:pt x="9547" y="8995"/>
                  </a:cubicBezTo>
                  <a:close/>
                  <a:moveTo>
                    <a:pt x="11191" y="180"/>
                  </a:moveTo>
                  <a:cubicBezTo>
                    <a:pt x="11140" y="-60"/>
                    <a:pt x="10460" y="-60"/>
                    <a:pt x="10409" y="180"/>
                  </a:cubicBezTo>
                  <a:cubicBezTo>
                    <a:pt x="8706" y="8155"/>
                    <a:pt x="0" y="9798"/>
                    <a:pt x="0" y="15341"/>
                  </a:cubicBezTo>
                  <a:cubicBezTo>
                    <a:pt x="0" y="18765"/>
                    <a:pt x="4944" y="21540"/>
                    <a:pt x="10801" y="21540"/>
                  </a:cubicBezTo>
                  <a:cubicBezTo>
                    <a:pt x="16656" y="21540"/>
                    <a:pt x="21600" y="18765"/>
                    <a:pt x="21600" y="15341"/>
                  </a:cubicBezTo>
                  <a:cubicBezTo>
                    <a:pt x="21600" y="9798"/>
                    <a:pt x="12894" y="8155"/>
                    <a:pt x="11191" y="18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2" name="Group 3"/>
          <p:cNvGrpSpPr/>
          <p:nvPr/>
        </p:nvGrpSpPr>
        <p:grpSpPr>
          <a:xfrm>
            <a:off x="4685956" y="3603477"/>
            <a:ext cx="804661" cy="805334"/>
            <a:chOff x="4851516" y="4097045"/>
            <a:chExt cx="804661" cy="805334"/>
          </a:xfrm>
        </p:grpSpPr>
        <p:grpSp>
          <p:nvGrpSpPr>
            <p:cNvPr id="13" name="Group 132"/>
            <p:cNvGrpSpPr/>
            <p:nvPr/>
          </p:nvGrpSpPr>
          <p:grpSpPr>
            <a:xfrm>
              <a:off x="4851516" y="4097045"/>
              <a:ext cx="804661" cy="805334"/>
              <a:chOff x="5716010" y="2517212"/>
              <a:chExt cx="648499" cy="649042"/>
            </a:xfrm>
          </p:grpSpPr>
          <p:sp>
            <p:nvSpPr>
              <p:cNvPr id="19" name="Oval 34"/>
              <p:cNvSpPr>
                <a:spLocks noChangeAspect="1"/>
              </p:cNvSpPr>
              <p:nvPr/>
            </p:nvSpPr>
            <p:spPr>
              <a:xfrm>
                <a:off x="5716010" y="2517212"/>
                <a:ext cx="648499" cy="649042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Oval 35"/>
              <p:cNvSpPr>
                <a:spLocks noChangeAspect="1"/>
              </p:cNvSpPr>
              <p:nvPr/>
            </p:nvSpPr>
            <p:spPr>
              <a:xfrm>
                <a:off x="5790837" y="2592102"/>
                <a:ext cx="498845" cy="499263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Group 52"/>
            <p:cNvGrpSpPr/>
            <p:nvPr/>
          </p:nvGrpSpPr>
          <p:grpSpPr>
            <a:xfrm>
              <a:off x="5070859" y="4310713"/>
              <a:ext cx="360771" cy="360771"/>
              <a:chOff x="2522537" y="2108200"/>
              <a:chExt cx="376238" cy="376238"/>
            </a:xfrm>
            <a:solidFill>
              <a:schemeClr val="bg1"/>
            </a:solidFill>
          </p:grpSpPr>
          <p:sp>
            <p:nvSpPr>
              <p:cNvPr id="15" name="Freeform 54"/>
              <p:cNvSpPr/>
              <p:nvPr/>
            </p:nvSpPr>
            <p:spPr bwMode="auto">
              <a:xfrm>
                <a:off x="2522538" y="2319338"/>
                <a:ext cx="163513" cy="71438"/>
              </a:xfrm>
              <a:custGeom>
                <a:avLst/>
                <a:gdLst>
                  <a:gd name="T0" fmla="*/ 3 w 28"/>
                  <a:gd name="T1" fmla="*/ 10 h 12"/>
                  <a:gd name="T2" fmla="*/ 10 w 28"/>
                  <a:gd name="T3" fmla="*/ 12 h 12"/>
                  <a:gd name="T4" fmla="*/ 28 w 28"/>
                  <a:gd name="T5" fmla="*/ 8 h 12"/>
                  <a:gd name="T6" fmla="*/ 5 w 28"/>
                  <a:gd name="T7" fmla="*/ 1 h 12"/>
                  <a:gd name="T8" fmla="*/ 2 w 28"/>
                  <a:gd name="T9" fmla="*/ 1 h 12"/>
                  <a:gd name="T10" fmla="*/ 0 w 28"/>
                  <a:gd name="T11" fmla="*/ 5 h 12"/>
                  <a:gd name="T12" fmla="*/ 0 w 28"/>
                  <a:gd name="T13" fmla="*/ 6 h 12"/>
                  <a:gd name="T14" fmla="*/ 3 w 28"/>
                  <a:gd name="T1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2">
                    <a:moveTo>
                      <a:pt x="3" y="10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6" name="Freeform 55"/>
              <p:cNvSpPr/>
              <p:nvPr/>
            </p:nvSpPr>
            <p:spPr bwMode="auto">
              <a:xfrm>
                <a:off x="2774950" y="2425700"/>
                <a:ext cx="123825" cy="58738"/>
              </a:xfrm>
              <a:custGeom>
                <a:avLst/>
                <a:gdLst>
                  <a:gd name="T0" fmla="*/ 18 w 21"/>
                  <a:gd name="T1" fmla="*/ 0 h 10"/>
                  <a:gd name="T2" fmla="*/ 18 w 21"/>
                  <a:gd name="T3" fmla="*/ 0 h 10"/>
                  <a:gd name="T4" fmla="*/ 0 w 21"/>
                  <a:gd name="T5" fmla="*/ 5 h 10"/>
                  <a:gd name="T6" fmla="*/ 16 w 21"/>
                  <a:gd name="T7" fmla="*/ 10 h 10"/>
                  <a:gd name="T8" fmla="*/ 19 w 21"/>
                  <a:gd name="T9" fmla="*/ 9 h 10"/>
                  <a:gd name="T10" fmla="*/ 21 w 21"/>
                  <a:gd name="T11" fmla="*/ 6 h 10"/>
                  <a:gd name="T12" fmla="*/ 21 w 21"/>
                  <a:gd name="T13" fmla="*/ 4 h 10"/>
                  <a:gd name="T14" fmla="*/ 18 w 21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0">
                    <a:moveTo>
                      <a:pt x="18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10"/>
                      <a:pt x="18" y="10"/>
                      <a:pt x="19" y="9"/>
                    </a:cubicBezTo>
                    <a:cubicBezTo>
                      <a:pt x="20" y="8"/>
                      <a:pt x="21" y="7"/>
                      <a:pt x="21" y="6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2"/>
                      <a:pt x="20" y="1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7" name="Freeform 56"/>
              <p:cNvSpPr/>
              <p:nvPr/>
            </p:nvSpPr>
            <p:spPr bwMode="auto">
              <a:xfrm>
                <a:off x="2522537" y="2343150"/>
                <a:ext cx="376238" cy="141288"/>
              </a:xfrm>
              <a:custGeom>
                <a:avLst/>
                <a:gdLst>
                  <a:gd name="T0" fmla="*/ 62 w 64"/>
                  <a:gd name="T1" fmla="*/ 1 h 24"/>
                  <a:gd name="T2" fmla="*/ 60 w 64"/>
                  <a:gd name="T3" fmla="*/ 0 h 24"/>
                  <a:gd name="T4" fmla="*/ 59 w 64"/>
                  <a:gd name="T5" fmla="*/ 0 h 24"/>
                  <a:gd name="T6" fmla="*/ 3 w 64"/>
                  <a:gd name="T7" fmla="*/ 14 h 24"/>
                  <a:gd name="T8" fmla="*/ 0 w 64"/>
                  <a:gd name="T9" fmla="*/ 18 h 24"/>
                  <a:gd name="T10" fmla="*/ 0 w 64"/>
                  <a:gd name="T11" fmla="*/ 20 h 24"/>
                  <a:gd name="T12" fmla="*/ 2 w 64"/>
                  <a:gd name="T13" fmla="*/ 23 h 24"/>
                  <a:gd name="T14" fmla="*/ 4 w 64"/>
                  <a:gd name="T15" fmla="*/ 24 h 24"/>
                  <a:gd name="T16" fmla="*/ 5 w 64"/>
                  <a:gd name="T17" fmla="*/ 24 h 24"/>
                  <a:gd name="T18" fmla="*/ 61 w 64"/>
                  <a:gd name="T19" fmla="*/ 10 h 24"/>
                  <a:gd name="T20" fmla="*/ 64 w 64"/>
                  <a:gd name="T21" fmla="*/ 6 h 24"/>
                  <a:gd name="T22" fmla="*/ 64 w 64"/>
                  <a:gd name="T23" fmla="*/ 4 h 24"/>
                  <a:gd name="T24" fmla="*/ 62 w 64"/>
                  <a:gd name="T25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24">
                    <a:moveTo>
                      <a:pt x="62" y="1"/>
                    </a:moveTo>
                    <a:cubicBezTo>
                      <a:pt x="62" y="1"/>
                      <a:pt x="61" y="0"/>
                      <a:pt x="60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5"/>
                      <a:pt x="0" y="16"/>
                      <a:pt x="0" y="1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3"/>
                    </a:cubicBezTo>
                    <a:cubicBezTo>
                      <a:pt x="2" y="24"/>
                      <a:pt x="3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3" y="9"/>
                      <a:pt x="64" y="8"/>
                      <a:pt x="64" y="6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3"/>
                      <a:pt x="63" y="2"/>
                      <a:pt x="6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8" name="Freeform 57"/>
              <p:cNvSpPr>
                <a:spLocks noEditPoints="1"/>
              </p:cNvSpPr>
              <p:nvPr/>
            </p:nvSpPr>
            <p:spPr bwMode="auto">
              <a:xfrm>
                <a:off x="2605088" y="2108200"/>
                <a:ext cx="217488" cy="258763"/>
              </a:xfrm>
              <a:custGeom>
                <a:avLst/>
                <a:gdLst>
                  <a:gd name="T0" fmla="*/ 8 w 37"/>
                  <a:gd name="T1" fmla="*/ 32 h 44"/>
                  <a:gd name="T2" fmla="*/ 31 w 37"/>
                  <a:gd name="T3" fmla="*/ 35 h 44"/>
                  <a:gd name="T4" fmla="*/ 20 w 37"/>
                  <a:gd name="T5" fmla="*/ 0 h 44"/>
                  <a:gd name="T6" fmla="*/ 8 w 37"/>
                  <a:gd name="T7" fmla="*/ 32 h 44"/>
                  <a:gd name="T8" fmla="*/ 15 w 37"/>
                  <a:gd name="T9" fmla="*/ 28 h 44"/>
                  <a:gd name="T10" fmla="*/ 21 w 37"/>
                  <a:gd name="T11" fmla="*/ 16 h 44"/>
                  <a:gd name="T12" fmla="*/ 20 w 37"/>
                  <a:gd name="T13" fmla="*/ 36 h 44"/>
                  <a:gd name="T14" fmla="*/ 15 w 37"/>
                  <a:gd name="T15" fmla="*/ 2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44">
                    <a:moveTo>
                      <a:pt x="8" y="32"/>
                    </a:moveTo>
                    <a:cubicBezTo>
                      <a:pt x="11" y="40"/>
                      <a:pt x="24" y="44"/>
                      <a:pt x="31" y="35"/>
                    </a:cubicBezTo>
                    <a:cubicBezTo>
                      <a:pt x="37" y="25"/>
                      <a:pt x="31" y="10"/>
                      <a:pt x="20" y="0"/>
                    </a:cubicBezTo>
                    <a:cubicBezTo>
                      <a:pt x="22" y="11"/>
                      <a:pt x="0" y="15"/>
                      <a:pt x="8" y="32"/>
                    </a:cubicBezTo>
                    <a:close/>
                    <a:moveTo>
                      <a:pt x="15" y="28"/>
                    </a:moveTo>
                    <a:cubicBezTo>
                      <a:pt x="17" y="26"/>
                      <a:pt x="21" y="24"/>
                      <a:pt x="21" y="16"/>
                    </a:cubicBezTo>
                    <a:cubicBezTo>
                      <a:pt x="31" y="22"/>
                      <a:pt x="27" y="38"/>
                      <a:pt x="20" y="36"/>
                    </a:cubicBezTo>
                    <a:cubicBezTo>
                      <a:pt x="13" y="35"/>
                      <a:pt x="13" y="30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Group 1"/>
          <p:cNvGrpSpPr/>
          <p:nvPr/>
        </p:nvGrpSpPr>
        <p:grpSpPr>
          <a:xfrm>
            <a:off x="921887" y="3603477"/>
            <a:ext cx="804661" cy="805334"/>
            <a:chOff x="1087447" y="4097045"/>
            <a:chExt cx="804661" cy="805334"/>
          </a:xfrm>
        </p:grpSpPr>
        <p:grpSp>
          <p:nvGrpSpPr>
            <p:cNvPr id="22" name="Group 20"/>
            <p:cNvGrpSpPr/>
            <p:nvPr/>
          </p:nvGrpSpPr>
          <p:grpSpPr>
            <a:xfrm>
              <a:off x="1087447" y="4097045"/>
              <a:ext cx="804661" cy="805334"/>
              <a:chOff x="1087447" y="4231515"/>
              <a:chExt cx="804661" cy="805334"/>
            </a:xfrm>
          </p:grpSpPr>
          <p:sp>
            <p:nvSpPr>
              <p:cNvPr id="26" name="Oval 21"/>
              <p:cNvSpPr>
                <a:spLocks noChangeAspect="1"/>
              </p:cNvSpPr>
              <p:nvPr/>
            </p:nvSpPr>
            <p:spPr>
              <a:xfrm>
                <a:off x="1087447" y="4231515"/>
                <a:ext cx="804661" cy="805334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Oval 22"/>
              <p:cNvSpPr>
                <a:spLocks noChangeAspect="1"/>
              </p:cNvSpPr>
              <p:nvPr/>
            </p:nvSpPr>
            <p:spPr>
              <a:xfrm>
                <a:off x="1180293" y="4324439"/>
                <a:ext cx="618970" cy="61948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57"/>
            <p:cNvGrpSpPr/>
            <p:nvPr/>
          </p:nvGrpSpPr>
          <p:grpSpPr>
            <a:xfrm>
              <a:off x="1315471" y="4354719"/>
              <a:ext cx="374286" cy="287769"/>
              <a:chOff x="2849564" y="3636963"/>
              <a:chExt cx="315912" cy="242888"/>
            </a:xfrm>
            <a:solidFill>
              <a:schemeClr val="bg2"/>
            </a:solidFill>
          </p:grpSpPr>
          <p:sp>
            <p:nvSpPr>
              <p:cNvPr id="24" name="Freeform 148"/>
              <p:cNvSpPr/>
              <p:nvPr/>
            </p:nvSpPr>
            <p:spPr bwMode="auto">
              <a:xfrm>
                <a:off x="2849564" y="3671888"/>
                <a:ext cx="298450" cy="207963"/>
              </a:xfrm>
              <a:custGeom>
                <a:avLst/>
                <a:gdLst>
                  <a:gd name="T0" fmla="*/ 103 w 112"/>
                  <a:gd name="T1" fmla="*/ 78 h 78"/>
                  <a:gd name="T2" fmla="*/ 9 w 112"/>
                  <a:gd name="T3" fmla="*/ 78 h 78"/>
                  <a:gd name="T4" fmla="*/ 0 w 112"/>
                  <a:gd name="T5" fmla="*/ 69 h 78"/>
                  <a:gd name="T6" fmla="*/ 0 w 112"/>
                  <a:gd name="T7" fmla="*/ 8 h 78"/>
                  <a:gd name="T8" fmla="*/ 9 w 112"/>
                  <a:gd name="T9" fmla="*/ 0 h 78"/>
                  <a:gd name="T10" fmla="*/ 42 w 112"/>
                  <a:gd name="T11" fmla="*/ 0 h 78"/>
                  <a:gd name="T12" fmla="*/ 46 w 112"/>
                  <a:gd name="T13" fmla="*/ 4 h 78"/>
                  <a:gd name="T14" fmla="*/ 42 w 112"/>
                  <a:gd name="T15" fmla="*/ 8 h 78"/>
                  <a:gd name="T16" fmla="*/ 9 w 112"/>
                  <a:gd name="T17" fmla="*/ 8 h 78"/>
                  <a:gd name="T18" fmla="*/ 8 w 112"/>
                  <a:gd name="T19" fmla="*/ 8 h 78"/>
                  <a:gd name="T20" fmla="*/ 8 w 112"/>
                  <a:gd name="T21" fmla="*/ 69 h 78"/>
                  <a:gd name="T22" fmla="*/ 9 w 112"/>
                  <a:gd name="T23" fmla="*/ 70 h 78"/>
                  <a:gd name="T24" fmla="*/ 103 w 112"/>
                  <a:gd name="T25" fmla="*/ 70 h 78"/>
                  <a:gd name="T26" fmla="*/ 104 w 112"/>
                  <a:gd name="T27" fmla="*/ 69 h 78"/>
                  <a:gd name="T28" fmla="*/ 104 w 112"/>
                  <a:gd name="T29" fmla="*/ 43 h 78"/>
                  <a:gd name="T30" fmla="*/ 108 w 112"/>
                  <a:gd name="T31" fmla="*/ 39 h 78"/>
                  <a:gd name="T32" fmla="*/ 112 w 112"/>
                  <a:gd name="T33" fmla="*/ 43 h 78"/>
                  <a:gd name="T34" fmla="*/ 112 w 112"/>
                  <a:gd name="T35" fmla="*/ 69 h 78"/>
                  <a:gd name="T36" fmla="*/ 103 w 112"/>
                  <a:gd name="T3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2" h="78">
                    <a:moveTo>
                      <a:pt x="103" y="78"/>
                    </a:moveTo>
                    <a:cubicBezTo>
                      <a:pt x="9" y="78"/>
                      <a:pt x="9" y="78"/>
                      <a:pt x="9" y="78"/>
                    </a:cubicBezTo>
                    <a:cubicBezTo>
                      <a:pt x="4" y="78"/>
                      <a:pt x="0" y="74"/>
                      <a:pt x="0" y="6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6" y="1"/>
                      <a:pt x="46" y="4"/>
                    </a:cubicBezTo>
                    <a:cubicBezTo>
                      <a:pt x="46" y="6"/>
                      <a:pt x="44" y="8"/>
                      <a:pt x="42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70"/>
                      <a:pt x="8" y="70"/>
                      <a:pt x="9" y="70"/>
                    </a:cubicBezTo>
                    <a:cubicBezTo>
                      <a:pt x="103" y="70"/>
                      <a:pt x="103" y="70"/>
                      <a:pt x="103" y="70"/>
                    </a:cubicBezTo>
                    <a:cubicBezTo>
                      <a:pt x="103" y="70"/>
                      <a:pt x="104" y="70"/>
                      <a:pt x="104" y="69"/>
                    </a:cubicBezTo>
                    <a:cubicBezTo>
                      <a:pt x="104" y="43"/>
                      <a:pt x="104" y="43"/>
                      <a:pt x="104" y="43"/>
                    </a:cubicBezTo>
                    <a:cubicBezTo>
                      <a:pt x="104" y="41"/>
                      <a:pt x="105" y="39"/>
                      <a:pt x="108" y="39"/>
                    </a:cubicBezTo>
                    <a:cubicBezTo>
                      <a:pt x="110" y="39"/>
                      <a:pt x="112" y="41"/>
                      <a:pt x="112" y="43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74"/>
                      <a:pt x="108" y="78"/>
                      <a:pt x="103" y="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sz="2400">
                  <a:cs typeface="+mn-ea"/>
                  <a:sym typeface="+mn-lt"/>
                </a:endParaRPr>
              </a:p>
            </p:txBody>
          </p:sp>
          <p:sp>
            <p:nvSpPr>
              <p:cNvPr id="25" name="Freeform 149"/>
              <p:cNvSpPr/>
              <p:nvPr/>
            </p:nvSpPr>
            <p:spPr bwMode="auto">
              <a:xfrm>
                <a:off x="2943226" y="3636963"/>
                <a:ext cx="222250" cy="200025"/>
              </a:xfrm>
              <a:custGeom>
                <a:avLst/>
                <a:gdLst>
                  <a:gd name="T0" fmla="*/ 46 w 83"/>
                  <a:gd name="T1" fmla="*/ 58 h 75"/>
                  <a:gd name="T2" fmla="*/ 83 w 83"/>
                  <a:gd name="T3" fmla="*/ 29 h 75"/>
                  <a:gd name="T4" fmla="*/ 46 w 83"/>
                  <a:gd name="T5" fmla="*/ 0 h 75"/>
                  <a:gd name="T6" fmla="*/ 46 w 83"/>
                  <a:gd name="T7" fmla="*/ 20 h 75"/>
                  <a:gd name="T8" fmla="*/ 0 w 83"/>
                  <a:gd name="T9" fmla="*/ 75 h 75"/>
                  <a:gd name="T10" fmla="*/ 46 w 83"/>
                  <a:gd name="T11" fmla="*/ 40 h 75"/>
                  <a:gd name="T12" fmla="*/ 46 w 83"/>
                  <a:gd name="T13" fmla="*/ 5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75">
                    <a:moveTo>
                      <a:pt x="46" y="58"/>
                    </a:moveTo>
                    <a:cubicBezTo>
                      <a:pt x="83" y="29"/>
                      <a:pt x="83" y="29"/>
                      <a:pt x="83" y="29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10" y="21"/>
                      <a:pt x="0" y="38"/>
                      <a:pt x="0" y="75"/>
                    </a:cubicBezTo>
                    <a:cubicBezTo>
                      <a:pt x="15" y="43"/>
                      <a:pt x="30" y="41"/>
                      <a:pt x="46" y="40"/>
                    </a:cubicBezTo>
                    <a:cubicBezTo>
                      <a:pt x="46" y="58"/>
                      <a:pt x="46" y="58"/>
                      <a:pt x="46" y="5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8" name="Group 4"/>
          <p:cNvGrpSpPr/>
          <p:nvPr/>
        </p:nvGrpSpPr>
        <p:grpSpPr>
          <a:xfrm>
            <a:off x="4685956" y="4712613"/>
            <a:ext cx="804661" cy="805334"/>
            <a:chOff x="4851516" y="5206181"/>
            <a:chExt cx="804661" cy="805334"/>
          </a:xfrm>
        </p:grpSpPr>
        <p:grpSp>
          <p:nvGrpSpPr>
            <p:cNvPr id="29" name="Group 132"/>
            <p:cNvGrpSpPr/>
            <p:nvPr/>
          </p:nvGrpSpPr>
          <p:grpSpPr>
            <a:xfrm>
              <a:off x="4851516" y="5206181"/>
              <a:ext cx="804661" cy="805334"/>
              <a:chOff x="5716010" y="2517212"/>
              <a:chExt cx="648499" cy="649042"/>
            </a:xfrm>
          </p:grpSpPr>
          <p:sp>
            <p:nvSpPr>
              <p:cNvPr id="31" name="Oval 44"/>
              <p:cNvSpPr>
                <a:spLocks noChangeAspect="1"/>
              </p:cNvSpPr>
              <p:nvPr/>
            </p:nvSpPr>
            <p:spPr>
              <a:xfrm>
                <a:off x="5716010" y="2517212"/>
                <a:ext cx="648499" cy="649042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Oval 45"/>
              <p:cNvSpPr>
                <a:spLocks noChangeAspect="1"/>
              </p:cNvSpPr>
              <p:nvPr/>
            </p:nvSpPr>
            <p:spPr>
              <a:xfrm>
                <a:off x="5790837" y="2592102"/>
                <a:ext cx="498845" cy="499263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30" name="Freeform 274"/>
            <p:cNvSpPr>
              <a:spLocks noEditPoints="1"/>
            </p:cNvSpPr>
            <p:nvPr/>
          </p:nvSpPr>
          <p:spPr bwMode="auto">
            <a:xfrm>
              <a:off x="5097894" y="5440633"/>
              <a:ext cx="312236" cy="321992"/>
            </a:xfrm>
            <a:custGeom>
              <a:avLst/>
              <a:gdLst>
                <a:gd name="T0" fmla="*/ 68 w 68"/>
                <a:gd name="T1" fmla="*/ 16 h 67"/>
                <a:gd name="T2" fmla="*/ 68 w 68"/>
                <a:gd name="T3" fmla="*/ 66 h 67"/>
                <a:gd name="T4" fmla="*/ 67 w 68"/>
                <a:gd name="T5" fmla="*/ 67 h 67"/>
                <a:gd name="T6" fmla="*/ 56 w 68"/>
                <a:gd name="T7" fmla="*/ 67 h 67"/>
                <a:gd name="T8" fmla="*/ 46 w 68"/>
                <a:gd name="T9" fmla="*/ 67 h 67"/>
                <a:gd name="T10" fmla="*/ 36 w 68"/>
                <a:gd name="T11" fmla="*/ 67 h 67"/>
                <a:gd name="T12" fmla="*/ 25 w 68"/>
                <a:gd name="T13" fmla="*/ 67 h 67"/>
                <a:gd name="T14" fmla="*/ 16 w 68"/>
                <a:gd name="T15" fmla="*/ 67 h 67"/>
                <a:gd name="T16" fmla="*/ 5 w 68"/>
                <a:gd name="T17" fmla="*/ 67 h 67"/>
                <a:gd name="T18" fmla="*/ 2 w 68"/>
                <a:gd name="T19" fmla="*/ 67 h 67"/>
                <a:gd name="T20" fmla="*/ 0 w 68"/>
                <a:gd name="T21" fmla="*/ 66 h 67"/>
                <a:gd name="T22" fmla="*/ 2 w 68"/>
                <a:gd name="T23" fmla="*/ 64 h 67"/>
                <a:gd name="T24" fmla="*/ 3 w 68"/>
                <a:gd name="T25" fmla="*/ 64 h 67"/>
                <a:gd name="T26" fmla="*/ 3 w 68"/>
                <a:gd name="T27" fmla="*/ 56 h 67"/>
                <a:gd name="T28" fmla="*/ 5 w 68"/>
                <a:gd name="T29" fmla="*/ 54 h 67"/>
                <a:gd name="T30" fmla="*/ 16 w 68"/>
                <a:gd name="T31" fmla="*/ 54 h 67"/>
                <a:gd name="T32" fmla="*/ 17 w 68"/>
                <a:gd name="T33" fmla="*/ 56 h 67"/>
                <a:gd name="T34" fmla="*/ 17 w 68"/>
                <a:gd name="T35" fmla="*/ 64 h 67"/>
                <a:gd name="T36" fmla="*/ 24 w 68"/>
                <a:gd name="T37" fmla="*/ 64 h 67"/>
                <a:gd name="T38" fmla="*/ 24 w 68"/>
                <a:gd name="T39" fmla="*/ 40 h 67"/>
                <a:gd name="T40" fmla="*/ 25 w 68"/>
                <a:gd name="T41" fmla="*/ 38 h 67"/>
                <a:gd name="T42" fmla="*/ 36 w 68"/>
                <a:gd name="T43" fmla="*/ 38 h 67"/>
                <a:gd name="T44" fmla="*/ 38 w 68"/>
                <a:gd name="T45" fmla="*/ 40 h 67"/>
                <a:gd name="T46" fmla="*/ 38 w 68"/>
                <a:gd name="T47" fmla="*/ 64 h 67"/>
                <a:gd name="T48" fmla="*/ 44 w 68"/>
                <a:gd name="T49" fmla="*/ 64 h 67"/>
                <a:gd name="T50" fmla="*/ 44 w 68"/>
                <a:gd name="T51" fmla="*/ 20 h 67"/>
                <a:gd name="T52" fmla="*/ 46 w 68"/>
                <a:gd name="T53" fmla="*/ 18 h 67"/>
                <a:gd name="T54" fmla="*/ 56 w 68"/>
                <a:gd name="T55" fmla="*/ 18 h 67"/>
                <a:gd name="T56" fmla="*/ 58 w 68"/>
                <a:gd name="T57" fmla="*/ 20 h 67"/>
                <a:gd name="T58" fmla="*/ 58 w 68"/>
                <a:gd name="T59" fmla="*/ 64 h 67"/>
                <a:gd name="T60" fmla="*/ 65 w 68"/>
                <a:gd name="T61" fmla="*/ 64 h 67"/>
                <a:gd name="T62" fmla="*/ 65 w 68"/>
                <a:gd name="T63" fmla="*/ 16 h 67"/>
                <a:gd name="T64" fmla="*/ 67 w 68"/>
                <a:gd name="T65" fmla="*/ 15 h 67"/>
                <a:gd name="T66" fmla="*/ 68 w 68"/>
                <a:gd name="T67" fmla="*/ 16 h 67"/>
                <a:gd name="T68" fmla="*/ 2 w 68"/>
                <a:gd name="T69" fmla="*/ 48 h 67"/>
                <a:gd name="T70" fmla="*/ 2 w 68"/>
                <a:gd name="T71" fmla="*/ 48 h 67"/>
                <a:gd name="T72" fmla="*/ 29 w 68"/>
                <a:gd name="T73" fmla="*/ 30 h 67"/>
                <a:gd name="T74" fmla="*/ 55 w 68"/>
                <a:gd name="T75" fmla="*/ 6 h 67"/>
                <a:gd name="T76" fmla="*/ 55 w 68"/>
                <a:gd name="T77" fmla="*/ 13 h 67"/>
                <a:gd name="T78" fmla="*/ 56 w 68"/>
                <a:gd name="T79" fmla="*/ 15 h 67"/>
                <a:gd name="T80" fmla="*/ 58 w 68"/>
                <a:gd name="T81" fmla="*/ 13 h 67"/>
                <a:gd name="T82" fmla="*/ 58 w 68"/>
                <a:gd name="T83" fmla="*/ 2 h 67"/>
                <a:gd name="T84" fmla="*/ 56 w 68"/>
                <a:gd name="T85" fmla="*/ 0 h 67"/>
                <a:gd name="T86" fmla="*/ 46 w 68"/>
                <a:gd name="T87" fmla="*/ 0 h 67"/>
                <a:gd name="T88" fmla="*/ 44 w 68"/>
                <a:gd name="T89" fmla="*/ 2 h 67"/>
                <a:gd name="T90" fmla="*/ 46 w 68"/>
                <a:gd name="T91" fmla="*/ 3 h 67"/>
                <a:gd name="T92" fmla="*/ 53 w 68"/>
                <a:gd name="T93" fmla="*/ 3 h 67"/>
                <a:gd name="T94" fmla="*/ 27 w 68"/>
                <a:gd name="T95" fmla="*/ 28 h 67"/>
                <a:gd name="T96" fmla="*/ 1 w 68"/>
                <a:gd name="T97" fmla="*/ 45 h 67"/>
                <a:gd name="T98" fmla="*/ 0 w 68"/>
                <a:gd name="T99" fmla="*/ 47 h 67"/>
                <a:gd name="T100" fmla="*/ 2 w 68"/>
                <a:gd name="T101" fmla="*/ 4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8" h="67">
                  <a:moveTo>
                    <a:pt x="68" y="16"/>
                  </a:move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7"/>
                    <a:pt x="67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6"/>
                    <a:pt x="0" y="66"/>
                  </a:cubicBezTo>
                  <a:cubicBezTo>
                    <a:pt x="0" y="65"/>
                    <a:pt x="1" y="64"/>
                    <a:pt x="2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5"/>
                    <a:pt x="4" y="54"/>
                    <a:pt x="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7" y="54"/>
                    <a:pt x="17" y="55"/>
                    <a:pt x="17" y="56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8"/>
                    <a:pt x="25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8"/>
                    <a:pt x="38" y="39"/>
                    <a:pt x="38" y="40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19"/>
                    <a:pt x="45" y="18"/>
                    <a:pt x="4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7" y="18"/>
                    <a:pt x="58" y="19"/>
                    <a:pt x="58" y="20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5"/>
                    <a:pt x="66" y="15"/>
                    <a:pt x="67" y="15"/>
                  </a:cubicBezTo>
                  <a:cubicBezTo>
                    <a:pt x="68" y="15"/>
                    <a:pt x="68" y="15"/>
                    <a:pt x="68" y="16"/>
                  </a:cubicBezTo>
                  <a:close/>
                  <a:moveTo>
                    <a:pt x="2" y="48"/>
                  </a:moveTo>
                  <a:cubicBezTo>
                    <a:pt x="2" y="48"/>
                    <a:pt x="2" y="48"/>
                    <a:pt x="2" y="48"/>
                  </a:cubicBezTo>
                  <a:cubicBezTo>
                    <a:pt x="3" y="48"/>
                    <a:pt x="16" y="40"/>
                    <a:pt x="29" y="30"/>
                  </a:cubicBezTo>
                  <a:cubicBezTo>
                    <a:pt x="40" y="22"/>
                    <a:pt x="51" y="10"/>
                    <a:pt x="55" y="6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4"/>
                    <a:pt x="55" y="15"/>
                    <a:pt x="56" y="15"/>
                  </a:cubicBezTo>
                  <a:cubicBezTo>
                    <a:pt x="57" y="15"/>
                    <a:pt x="58" y="14"/>
                    <a:pt x="58" y="1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3"/>
                    <a:pt x="45" y="3"/>
                    <a:pt x="46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0" y="7"/>
                    <a:pt x="38" y="20"/>
                    <a:pt x="27" y="28"/>
                  </a:cubicBezTo>
                  <a:cubicBezTo>
                    <a:pt x="15" y="37"/>
                    <a:pt x="1" y="45"/>
                    <a:pt x="1" y="45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1" y="48"/>
                    <a:pt x="1" y="48"/>
                    <a:pt x="2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3" name="Group 64"/>
          <p:cNvGrpSpPr/>
          <p:nvPr/>
        </p:nvGrpSpPr>
        <p:grpSpPr>
          <a:xfrm>
            <a:off x="1961515" y="3678555"/>
            <a:ext cx="2322195" cy="928406"/>
            <a:chOff x="7884714" y="2191620"/>
            <a:chExt cx="1859054" cy="644951"/>
          </a:xfrm>
        </p:grpSpPr>
        <p:sp>
          <p:nvSpPr>
            <p:cNvPr id="34" name="TextBox 50"/>
            <p:cNvSpPr txBox="1"/>
            <p:nvPr/>
          </p:nvSpPr>
          <p:spPr>
            <a:xfrm>
              <a:off x="7884714" y="2375594"/>
              <a:ext cx="1859054" cy="4609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buNone/>
              </a:pPr>
              <a:r>
                <a:rPr lang="zh-CN" sz="1200" dirty="0">
                  <a:solidFill>
                    <a:schemeClr val="bg1"/>
                  </a:solidFill>
                  <a:cs typeface="+mn-ea"/>
                  <a:sym typeface="+mn-lt"/>
                </a:rPr>
                <a:t>查看所有文章标题、作者等属性，可点击进行分类查看，也可点击查看文章内容、作者信息等。</a:t>
              </a:r>
            </a:p>
          </p:txBody>
        </p:sp>
        <p:sp>
          <p:nvSpPr>
            <p:cNvPr id="35" name="TextBox 51"/>
            <p:cNvSpPr txBox="1"/>
            <p:nvPr/>
          </p:nvSpPr>
          <p:spPr>
            <a:xfrm>
              <a:off x="7896692" y="2191620"/>
              <a:ext cx="1682437" cy="1495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sz="1400" b="1" dirty="0">
                  <a:solidFill>
                    <a:schemeClr val="bg1"/>
                  </a:solidFill>
                  <a:cs typeface="+mn-ea"/>
                  <a:sym typeface="+mn-lt"/>
                </a:rPr>
                <a:t>首页</a:t>
              </a:r>
            </a:p>
          </p:txBody>
        </p:sp>
      </p:grpSp>
      <p:grpSp>
        <p:nvGrpSpPr>
          <p:cNvPr id="36" name="Group 64"/>
          <p:cNvGrpSpPr/>
          <p:nvPr/>
        </p:nvGrpSpPr>
        <p:grpSpPr>
          <a:xfrm>
            <a:off x="5718814" y="3678364"/>
            <a:ext cx="2322270" cy="904454"/>
            <a:chOff x="7884714" y="2191620"/>
            <a:chExt cx="1859054" cy="904454"/>
          </a:xfrm>
        </p:grpSpPr>
        <p:sp>
          <p:nvSpPr>
            <p:cNvPr id="37" name="TextBox 50"/>
            <p:cNvSpPr txBox="1"/>
            <p:nvPr/>
          </p:nvSpPr>
          <p:spPr>
            <a:xfrm>
              <a:off x="7884714" y="2432499"/>
              <a:ext cx="1859054" cy="663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buNone/>
              </a:pPr>
              <a:r>
                <a:rPr lang="zh-CN" sz="1200" dirty="0">
                  <a:solidFill>
                    <a:schemeClr val="bg1"/>
                  </a:solidFill>
                  <a:cs typeface="+mn-ea"/>
                  <a:sym typeface="+mn-lt"/>
                </a:rPr>
                <a:t>可查看用户自身信息，进行修改，也可以对用户自己的文章、评论进行增删改查操作。</a:t>
              </a:r>
            </a:p>
          </p:txBody>
        </p:sp>
        <p:sp>
          <p:nvSpPr>
            <p:cNvPr id="38" name="TextBox 51"/>
            <p:cNvSpPr txBox="1"/>
            <p:nvPr/>
          </p:nvSpPr>
          <p:spPr>
            <a:xfrm>
              <a:off x="7896692" y="2191620"/>
              <a:ext cx="1682437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sz="1400" b="1" dirty="0">
                  <a:solidFill>
                    <a:schemeClr val="bg1"/>
                  </a:solidFill>
                  <a:cs typeface="+mn-ea"/>
                  <a:sym typeface="+mn-lt"/>
                </a:rPr>
                <a:t>个人主页</a:t>
              </a:r>
            </a:p>
          </p:txBody>
        </p:sp>
      </p:grpSp>
      <p:grpSp>
        <p:nvGrpSpPr>
          <p:cNvPr id="39" name="Group 64"/>
          <p:cNvGrpSpPr/>
          <p:nvPr/>
        </p:nvGrpSpPr>
        <p:grpSpPr>
          <a:xfrm>
            <a:off x="1961201" y="4805537"/>
            <a:ext cx="2322270" cy="682839"/>
            <a:chOff x="7884714" y="2191620"/>
            <a:chExt cx="1859054" cy="682839"/>
          </a:xfrm>
        </p:grpSpPr>
        <p:sp>
          <p:nvSpPr>
            <p:cNvPr id="40" name="TextBox 50"/>
            <p:cNvSpPr txBox="1"/>
            <p:nvPr/>
          </p:nvSpPr>
          <p:spPr>
            <a:xfrm>
              <a:off x="7884714" y="2432499"/>
              <a:ext cx="1859054" cy="4419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buNone/>
              </a:pP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可查看文章内容、阅读数、作者等信息也可以对文章进行评论与点赞</a:t>
              </a:r>
            </a:p>
          </p:txBody>
        </p:sp>
        <p:sp>
          <p:nvSpPr>
            <p:cNvPr id="41" name="TextBox 51"/>
            <p:cNvSpPr txBox="1"/>
            <p:nvPr/>
          </p:nvSpPr>
          <p:spPr>
            <a:xfrm>
              <a:off x="7896692" y="2191620"/>
              <a:ext cx="1682437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GB" sz="1400" b="1" dirty="0">
                  <a:solidFill>
                    <a:schemeClr val="bg1"/>
                  </a:solidFill>
                  <a:cs typeface="+mn-ea"/>
                  <a:sym typeface="+mn-lt"/>
                </a:rPr>
                <a:t>文章页面</a:t>
              </a:r>
            </a:p>
          </p:txBody>
        </p:sp>
      </p:grpSp>
      <p:grpSp>
        <p:nvGrpSpPr>
          <p:cNvPr id="42" name="Group 64"/>
          <p:cNvGrpSpPr/>
          <p:nvPr/>
        </p:nvGrpSpPr>
        <p:grpSpPr>
          <a:xfrm>
            <a:off x="5718814" y="4805537"/>
            <a:ext cx="2322270" cy="682839"/>
            <a:chOff x="7884714" y="2191620"/>
            <a:chExt cx="1859054" cy="682839"/>
          </a:xfrm>
        </p:grpSpPr>
        <p:sp>
          <p:nvSpPr>
            <p:cNvPr id="43" name="TextBox 50"/>
            <p:cNvSpPr txBox="1"/>
            <p:nvPr/>
          </p:nvSpPr>
          <p:spPr>
            <a:xfrm>
              <a:off x="7884714" y="2432499"/>
              <a:ext cx="1859054" cy="4419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buNone/>
              </a:pP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通过输入账号密码与数据库匹配来登录进网站，也可以重新注册。</a:t>
              </a:r>
            </a:p>
          </p:txBody>
        </p:sp>
        <p:sp>
          <p:nvSpPr>
            <p:cNvPr id="44" name="TextBox 51"/>
            <p:cNvSpPr txBox="1"/>
            <p:nvPr/>
          </p:nvSpPr>
          <p:spPr>
            <a:xfrm>
              <a:off x="7896692" y="2191620"/>
              <a:ext cx="1682437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sz="1400" b="1" dirty="0">
                  <a:solidFill>
                    <a:schemeClr val="bg1"/>
                  </a:solidFill>
                  <a:cs typeface="+mn-ea"/>
                  <a:sym typeface="+mn-lt"/>
                </a:rPr>
                <a:t>登录页面</a:t>
              </a: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844145" y="317918"/>
            <a:ext cx="4480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前端设计简介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50635" y="639445"/>
            <a:ext cx="3042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------</a:t>
            </a:r>
            <a:r>
              <a:rPr lang="zh-CN" sz="2000" b="1" dirty="0">
                <a:solidFill>
                  <a:schemeClr val="bg1"/>
                </a:solidFill>
                <a:latin typeface="+mj-ea"/>
                <a:ea typeface="+mj-ea"/>
              </a:rPr>
              <a:t>前台</a:t>
            </a: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825691" y="6434136"/>
            <a:ext cx="739776" cy="209551"/>
          </a:xfrm>
        </p:spPr>
        <p:txBody>
          <a:bodyPr/>
          <a:lstStyle/>
          <a:p>
            <a:fld id="{5A925DFC-5EE7-480B-B6A2-7BDCD1F52719}" type="slidenum">
              <a:rPr lang="en-US" smtClean="0">
                <a:cs typeface="+mn-ea"/>
                <a:sym typeface="+mn-lt"/>
              </a:rPr>
              <a:t>15</a:t>
            </a:fld>
            <a:endParaRPr lang="en-US" dirty="0">
              <a:cs typeface="+mn-ea"/>
              <a:sym typeface="+mn-lt"/>
            </a:endParaRPr>
          </a:p>
        </p:txBody>
      </p:sp>
      <p:grpSp>
        <p:nvGrpSpPr>
          <p:cNvPr id="75" name="Group 3"/>
          <p:cNvGrpSpPr/>
          <p:nvPr/>
        </p:nvGrpSpPr>
        <p:grpSpPr>
          <a:xfrm>
            <a:off x="5810228" y="1703048"/>
            <a:ext cx="2710979" cy="2111058"/>
            <a:chOff x="4814101" y="1314952"/>
            <a:chExt cx="3614505" cy="2814638"/>
          </a:xfrm>
          <a:solidFill>
            <a:schemeClr val="accent4"/>
          </a:solidFill>
        </p:grpSpPr>
        <p:sp>
          <p:nvSpPr>
            <p:cNvPr id="76" name="Freeform 182"/>
            <p:cNvSpPr/>
            <p:nvPr/>
          </p:nvSpPr>
          <p:spPr bwMode="auto">
            <a:xfrm>
              <a:off x="7011500" y="1314952"/>
              <a:ext cx="246623" cy="199648"/>
            </a:xfrm>
            <a:custGeom>
              <a:avLst/>
              <a:gdLst>
                <a:gd name="T0" fmla="*/ 77 w 77"/>
                <a:gd name="T1" fmla="*/ 7 h 62"/>
                <a:gd name="T2" fmla="*/ 68 w 77"/>
                <a:gd name="T3" fmla="*/ 10 h 62"/>
                <a:gd name="T4" fmla="*/ 75 w 77"/>
                <a:gd name="T5" fmla="*/ 1 h 62"/>
                <a:gd name="T6" fmla="*/ 65 w 77"/>
                <a:gd name="T7" fmla="*/ 5 h 62"/>
                <a:gd name="T8" fmla="*/ 53 w 77"/>
                <a:gd name="T9" fmla="*/ 0 h 62"/>
                <a:gd name="T10" fmla="*/ 38 w 77"/>
                <a:gd name="T11" fmla="*/ 15 h 62"/>
                <a:gd name="T12" fmla="*/ 38 w 77"/>
                <a:gd name="T13" fmla="*/ 19 h 62"/>
                <a:gd name="T14" fmla="*/ 6 w 77"/>
                <a:gd name="T15" fmla="*/ 3 h 62"/>
                <a:gd name="T16" fmla="*/ 3 w 77"/>
                <a:gd name="T17" fmla="*/ 10 h 62"/>
                <a:gd name="T18" fmla="*/ 10 w 77"/>
                <a:gd name="T19" fmla="*/ 24 h 62"/>
                <a:gd name="T20" fmla="*/ 3 w 77"/>
                <a:gd name="T21" fmla="*/ 22 h 62"/>
                <a:gd name="T22" fmla="*/ 3 w 77"/>
                <a:gd name="T23" fmla="*/ 22 h 62"/>
                <a:gd name="T24" fmla="*/ 16 w 77"/>
                <a:gd name="T25" fmla="*/ 37 h 62"/>
                <a:gd name="T26" fmla="*/ 12 w 77"/>
                <a:gd name="T27" fmla="*/ 38 h 62"/>
                <a:gd name="T28" fmla="*/ 9 w 77"/>
                <a:gd name="T29" fmla="*/ 38 h 62"/>
                <a:gd name="T30" fmla="*/ 24 w 77"/>
                <a:gd name="T31" fmla="*/ 48 h 62"/>
                <a:gd name="T32" fmla="*/ 4 w 77"/>
                <a:gd name="T33" fmla="*/ 55 h 62"/>
                <a:gd name="T34" fmla="*/ 0 w 77"/>
                <a:gd name="T35" fmla="*/ 55 h 62"/>
                <a:gd name="T36" fmla="*/ 24 w 77"/>
                <a:gd name="T37" fmla="*/ 62 h 62"/>
                <a:gd name="T38" fmla="*/ 69 w 77"/>
                <a:gd name="T39" fmla="*/ 17 h 62"/>
                <a:gd name="T40" fmla="*/ 69 w 77"/>
                <a:gd name="T41" fmla="*/ 15 h 62"/>
                <a:gd name="T42" fmla="*/ 77 w 77"/>
                <a:gd name="T43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" h="62">
                  <a:moveTo>
                    <a:pt x="77" y="7"/>
                  </a:moveTo>
                  <a:cubicBezTo>
                    <a:pt x="74" y="8"/>
                    <a:pt x="71" y="9"/>
                    <a:pt x="68" y="10"/>
                  </a:cubicBezTo>
                  <a:cubicBezTo>
                    <a:pt x="71" y="8"/>
                    <a:pt x="74" y="4"/>
                    <a:pt x="75" y="1"/>
                  </a:cubicBezTo>
                  <a:cubicBezTo>
                    <a:pt x="72" y="3"/>
                    <a:pt x="68" y="4"/>
                    <a:pt x="65" y="5"/>
                  </a:cubicBezTo>
                  <a:cubicBezTo>
                    <a:pt x="62" y="2"/>
                    <a:pt x="58" y="0"/>
                    <a:pt x="53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7"/>
                    <a:pt x="38" y="18"/>
                    <a:pt x="38" y="19"/>
                  </a:cubicBezTo>
                  <a:cubicBezTo>
                    <a:pt x="25" y="18"/>
                    <a:pt x="13" y="12"/>
                    <a:pt x="6" y="3"/>
                  </a:cubicBezTo>
                  <a:cubicBezTo>
                    <a:pt x="4" y="5"/>
                    <a:pt x="3" y="8"/>
                    <a:pt x="3" y="10"/>
                  </a:cubicBezTo>
                  <a:cubicBezTo>
                    <a:pt x="3" y="16"/>
                    <a:pt x="6" y="21"/>
                    <a:pt x="10" y="24"/>
                  </a:cubicBezTo>
                  <a:cubicBezTo>
                    <a:pt x="8" y="24"/>
                    <a:pt x="5" y="23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9"/>
                    <a:pt x="9" y="36"/>
                    <a:pt x="16" y="37"/>
                  </a:cubicBezTo>
                  <a:cubicBezTo>
                    <a:pt x="15" y="38"/>
                    <a:pt x="13" y="38"/>
                    <a:pt x="12" y="38"/>
                  </a:cubicBezTo>
                  <a:cubicBezTo>
                    <a:pt x="11" y="38"/>
                    <a:pt x="10" y="38"/>
                    <a:pt x="9" y="38"/>
                  </a:cubicBezTo>
                  <a:cubicBezTo>
                    <a:pt x="11" y="44"/>
                    <a:pt x="17" y="48"/>
                    <a:pt x="24" y="48"/>
                  </a:cubicBezTo>
                  <a:cubicBezTo>
                    <a:pt x="18" y="53"/>
                    <a:pt x="11" y="55"/>
                    <a:pt x="4" y="55"/>
                  </a:cubicBezTo>
                  <a:cubicBezTo>
                    <a:pt x="3" y="55"/>
                    <a:pt x="1" y="55"/>
                    <a:pt x="0" y="55"/>
                  </a:cubicBezTo>
                  <a:cubicBezTo>
                    <a:pt x="7" y="59"/>
                    <a:pt x="15" y="62"/>
                    <a:pt x="24" y="62"/>
                  </a:cubicBezTo>
                  <a:cubicBezTo>
                    <a:pt x="53" y="62"/>
                    <a:pt x="69" y="38"/>
                    <a:pt x="69" y="17"/>
                  </a:cubicBezTo>
                  <a:cubicBezTo>
                    <a:pt x="69" y="17"/>
                    <a:pt x="69" y="16"/>
                    <a:pt x="69" y="15"/>
                  </a:cubicBezTo>
                  <a:cubicBezTo>
                    <a:pt x="72" y="13"/>
                    <a:pt x="75" y="10"/>
                    <a:pt x="7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77" name="Freeform 184"/>
            <p:cNvSpPr>
              <a:spLocks noEditPoints="1"/>
            </p:cNvSpPr>
            <p:nvPr/>
          </p:nvSpPr>
          <p:spPr bwMode="auto">
            <a:xfrm>
              <a:off x="7246379" y="2080266"/>
              <a:ext cx="246623" cy="246623"/>
            </a:xfrm>
            <a:custGeom>
              <a:avLst/>
              <a:gdLst>
                <a:gd name="T0" fmla="*/ 38 w 77"/>
                <a:gd name="T1" fmla="*/ 0 h 77"/>
                <a:gd name="T2" fmla="*/ 0 w 77"/>
                <a:gd name="T3" fmla="*/ 39 h 77"/>
                <a:gd name="T4" fmla="*/ 38 w 77"/>
                <a:gd name="T5" fmla="*/ 77 h 77"/>
                <a:gd name="T6" fmla="*/ 77 w 77"/>
                <a:gd name="T7" fmla="*/ 39 h 77"/>
                <a:gd name="T8" fmla="*/ 38 w 77"/>
                <a:gd name="T9" fmla="*/ 0 h 77"/>
                <a:gd name="T10" fmla="*/ 24 w 77"/>
                <a:gd name="T11" fmla="*/ 39 h 77"/>
                <a:gd name="T12" fmla="*/ 38 w 77"/>
                <a:gd name="T13" fmla="*/ 24 h 77"/>
                <a:gd name="T14" fmla="*/ 53 w 77"/>
                <a:gd name="T15" fmla="*/ 39 h 77"/>
                <a:gd name="T16" fmla="*/ 38 w 77"/>
                <a:gd name="T17" fmla="*/ 53 h 77"/>
                <a:gd name="T18" fmla="*/ 24 w 77"/>
                <a:gd name="T19" fmla="*/ 39 h 77"/>
                <a:gd name="T20" fmla="*/ 70 w 77"/>
                <a:gd name="T21" fmla="*/ 52 h 77"/>
                <a:gd name="T22" fmla="*/ 70 w 77"/>
                <a:gd name="T23" fmla="*/ 52 h 77"/>
                <a:gd name="T24" fmla="*/ 56 w 77"/>
                <a:gd name="T25" fmla="*/ 46 h 77"/>
                <a:gd name="T26" fmla="*/ 58 w 77"/>
                <a:gd name="T27" fmla="*/ 39 h 77"/>
                <a:gd name="T28" fmla="*/ 56 w 77"/>
                <a:gd name="T29" fmla="*/ 31 h 77"/>
                <a:gd name="T30" fmla="*/ 66 w 77"/>
                <a:gd name="T31" fmla="*/ 27 h 77"/>
                <a:gd name="T32" fmla="*/ 70 w 77"/>
                <a:gd name="T33" fmla="*/ 26 h 77"/>
                <a:gd name="T34" fmla="*/ 72 w 77"/>
                <a:gd name="T35" fmla="*/ 39 h 77"/>
                <a:gd name="T36" fmla="*/ 70 w 77"/>
                <a:gd name="T37" fmla="*/ 52 h 77"/>
                <a:gd name="T38" fmla="*/ 51 w 77"/>
                <a:gd name="T39" fmla="*/ 7 h 77"/>
                <a:gd name="T40" fmla="*/ 51 w 77"/>
                <a:gd name="T41" fmla="*/ 7 h 77"/>
                <a:gd name="T42" fmla="*/ 51 w 77"/>
                <a:gd name="T43" fmla="*/ 7 h 77"/>
                <a:gd name="T44" fmla="*/ 46 w 77"/>
                <a:gd name="T45" fmla="*/ 21 h 77"/>
                <a:gd name="T46" fmla="*/ 38 w 77"/>
                <a:gd name="T47" fmla="*/ 19 h 77"/>
                <a:gd name="T48" fmla="*/ 31 w 77"/>
                <a:gd name="T49" fmla="*/ 21 h 77"/>
                <a:gd name="T50" fmla="*/ 28 w 77"/>
                <a:gd name="T51" fmla="*/ 14 h 77"/>
                <a:gd name="T52" fmla="*/ 25 w 77"/>
                <a:gd name="T53" fmla="*/ 7 h 77"/>
                <a:gd name="T54" fmla="*/ 38 w 77"/>
                <a:gd name="T55" fmla="*/ 5 h 77"/>
                <a:gd name="T56" fmla="*/ 51 w 77"/>
                <a:gd name="T57" fmla="*/ 7 h 77"/>
                <a:gd name="T58" fmla="*/ 7 w 77"/>
                <a:gd name="T59" fmla="*/ 26 h 77"/>
                <a:gd name="T60" fmla="*/ 14 w 77"/>
                <a:gd name="T61" fmla="*/ 29 h 77"/>
                <a:gd name="T62" fmla="*/ 20 w 77"/>
                <a:gd name="T63" fmla="*/ 31 h 77"/>
                <a:gd name="T64" fmla="*/ 19 w 77"/>
                <a:gd name="T65" fmla="*/ 39 h 77"/>
                <a:gd name="T66" fmla="*/ 20 w 77"/>
                <a:gd name="T67" fmla="*/ 46 h 77"/>
                <a:gd name="T68" fmla="*/ 7 w 77"/>
                <a:gd name="T69" fmla="*/ 52 h 77"/>
                <a:gd name="T70" fmla="*/ 4 w 77"/>
                <a:gd name="T71" fmla="*/ 39 h 77"/>
                <a:gd name="T72" fmla="*/ 7 w 77"/>
                <a:gd name="T73" fmla="*/ 26 h 77"/>
                <a:gd name="T74" fmla="*/ 25 w 77"/>
                <a:gd name="T75" fmla="*/ 70 h 77"/>
                <a:gd name="T76" fmla="*/ 27 w 77"/>
                <a:gd name="T77" fmla="*/ 66 h 77"/>
                <a:gd name="T78" fmla="*/ 31 w 77"/>
                <a:gd name="T79" fmla="*/ 57 h 77"/>
                <a:gd name="T80" fmla="*/ 38 w 77"/>
                <a:gd name="T81" fmla="*/ 58 h 77"/>
                <a:gd name="T82" fmla="*/ 46 w 77"/>
                <a:gd name="T83" fmla="*/ 57 h 77"/>
                <a:gd name="T84" fmla="*/ 51 w 77"/>
                <a:gd name="T85" fmla="*/ 70 h 77"/>
                <a:gd name="T86" fmla="*/ 51 w 77"/>
                <a:gd name="T87" fmla="*/ 70 h 77"/>
                <a:gd name="T88" fmla="*/ 51 w 77"/>
                <a:gd name="T89" fmla="*/ 70 h 77"/>
                <a:gd name="T90" fmla="*/ 38 w 77"/>
                <a:gd name="T91" fmla="*/ 73 h 77"/>
                <a:gd name="T92" fmla="*/ 25 w 77"/>
                <a:gd name="T93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7">
                  <a:moveTo>
                    <a:pt x="38" y="0"/>
                  </a:moveTo>
                  <a:cubicBezTo>
                    <a:pt x="17" y="0"/>
                    <a:pt x="0" y="17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60" y="77"/>
                    <a:pt x="77" y="60"/>
                    <a:pt x="77" y="39"/>
                  </a:cubicBezTo>
                  <a:cubicBezTo>
                    <a:pt x="77" y="17"/>
                    <a:pt x="60" y="0"/>
                    <a:pt x="38" y="0"/>
                  </a:cubicBezTo>
                  <a:close/>
                  <a:moveTo>
                    <a:pt x="24" y="39"/>
                  </a:moveTo>
                  <a:cubicBezTo>
                    <a:pt x="24" y="31"/>
                    <a:pt x="30" y="24"/>
                    <a:pt x="38" y="24"/>
                  </a:cubicBezTo>
                  <a:cubicBezTo>
                    <a:pt x="46" y="24"/>
                    <a:pt x="53" y="31"/>
                    <a:pt x="53" y="39"/>
                  </a:cubicBezTo>
                  <a:cubicBezTo>
                    <a:pt x="53" y="47"/>
                    <a:pt x="46" y="53"/>
                    <a:pt x="38" y="53"/>
                  </a:cubicBezTo>
                  <a:cubicBezTo>
                    <a:pt x="30" y="53"/>
                    <a:pt x="24" y="47"/>
                    <a:pt x="24" y="39"/>
                  </a:cubicBezTo>
                  <a:close/>
                  <a:moveTo>
                    <a:pt x="70" y="52"/>
                  </a:moveTo>
                  <a:cubicBezTo>
                    <a:pt x="70" y="52"/>
                    <a:pt x="70" y="52"/>
                    <a:pt x="70" y="5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7" y="44"/>
                    <a:pt x="58" y="41"/>
                    <a:pt x="58" y="39"/>
                  </a:cubicBezTo>
                  <a:cubicBezTo>
                    <a:pt x="58" y="36"/>
                    <a:pt x="57" y="34"/>
                    <a:pt x="56" y="31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30"/>
                    <a:pt x="72" y="34"/>
                    <a:pt x="72" y="39"/>
                  </a:cubicBezTo>
                  <a:cubicBezTo>
                    <a:pt x="72" y="43"/>
                    <a:pt x="71" y="48"/>
                    <a:pt x="70" y="52"/>
                  </a:cubicBezTo>
                  <a:close/>
                  <a:moveTo>
                    <a:pt x="51" y="7"/>
                  </a:move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0"/>
                    <a:pt x="41" y="19"/>
                    <a:pt x="38" y="19"/>
                  </a:cubicBezTo>
                  <a:cubicBezTo>
                    <a:pt x="36" y="19"/>
                    <a:pt x="33" y="20"/>
                    <a:pt x="31" y="21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9" y="6"/>
                    <a:pt x="34" y="5"/>
                    <a:pt x="38" y="5"/>
                  </a:cubicBezTo>
                  <a:cubicBezTo>
                    <a:pt x="43" y="5"/>
                    <a:pt x="47" y="6"/>
                    <a:pt x="51" y="7"/>
                  </a:cubicBezTo>
                  <a:close/>
                  <a:moveTo>
                    <a:pt x="7" y="26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9" y="34"/>
                    <a:pt x="19" y="36"/>
                    <a:pt x="19" y="39"/>
                  </a:cubicBezTo>
                  <a:cubicBezTo>
                    <a:pt x="19" y="41"/>
                    <a:pt x="19" y="44"/>
                    <a:pt x="20" y="46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5" y="48"/>
                    <a:pt x="4" y="43"/>
                    <a:pt x="4" y="39"/>
                  </a:cubicBezTo>
                  <a:cubicBezTo>
                    <a:pt x="4" y="34"/>
                    <a:pt x="5" y="30"/>
                    <a:pt x="7" y="26"/>
                  </a:cubicBezTo>
                  <a:close/>
                  <a:moveTo>
                    <a:pt x="25" y="70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3" y="58"/>
                    <a:pt x="36" y="58"/>
                    <a:pt x="38" y="58"/>
                  </a:cubicBezTo>
                  <a:cubicBezTo>
                    <a:pt x="41" y="58"/>
                    <a:pt x="43" y="58"/>
                    <a:pt x="46" y="57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7" y="72"/>
                    <a:pt x="43" y="73"/>
                    <a:pt x="38" y="73"/>
                  </a:cubicBezTo>
                  <a:cubicBezTo>
                    <a:pt x="34" y="73"/>
                    <a:pt x="29" y="72"/>
                    <a:pt x="25" y="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78" name="Freeform 187"/>
            <p:cNvSpPr>
              <a:spLocks noEditPoints="1"/>
            </p:cNvSpPr>
            <p:nvPr/>
          </p:nvSpPr>
          <p:spPr bwMode="auto">
            <a:xfrm>
              <a:off x="6616120" y="2281872"/>
              <a:ext cx="211391" cy="172245"/>
            </a:xfrm>
            <a:custGeom>
              <a:avLst/>
              <a:gdLst>
                <a:gd name="T0" fmla="*/ 66 w 66"/>
                <a:gd name="T1" fmla="*/ 29 h 54"/>
                <a:gd name="T2" fmla="*/ 58 w 66"/>
                <a:gd name="T3" fmla="*/ 13 h 54"/>
                <a:gd name="T4" fmla="*/ 46 w 66"/>
                <a:gd name="T5" fmla="*/ 13 h 54"/>
                <a:gd name="T6" fmla="*/ 46 w 66"/>
                <a:gd name="T7" fmla="*/ 4 h 54"/>
                <a:gd name="T8" fmla="*/ 42 w 66"/>
                <a:gd name="T9" fmla="*/ 0 h 54"/>
                <a:gd name="T10" fmla="*/ 4 w 66"/>
                <a:gd name="T11" fmla="*/ 0 h 54"/>
                <a:gd name="T12" fmla="*/ 0 w 66"/>
                <a:gd name="T13" fmla="*/ 4 h 54"/>
                <a:gd name="T14" fmla="*/ 0 w 66"/>
                <a:gd name="T15" fmla="*/ 37 h 54"/>
                <a:gd name="T16" fmla="*/ 4 w 66"/>
                <a:gd name="T17" fmla="*/ 41 h 54"/>
                <a:gd name="T18" fmla="*/ 10 w 66"/>
                <a:gd name="T19" fmla="*/ 41 h 54"/>
                <a:gd name="T20" fmla="*/ 9 w 66"/>
                <a:gd name="T21" fmla="*/ 46 h 54"/>
                <a:gd name="T22" fmla="*/ 17 w 66"/>
                <a:gd name="T23" fmla="*/ 54 h 54"/>
                <a:gd name="T24" fmla="*/ 25 w 66"/>
                <a:gd name="T25" fmla="*/ 46 h 54"/>
                <a:gd name="T26" fmla="*/ 24 w 66"/>
                <a:gd name="T27" fmla="*/ 41 h 54"/>
                <a:gd name="T28" fmla="*/ 47 w 66"/>
                <a:gd name="T29" fmla="*/ 41 h 54"/>
                <a:gd name="T30" fmla="*/ 46 w 66"/>
                <a:gd name="T31" fmla="*/ 46 h 54"/>
                <a:gd name="T32" fmla="*/ 54 w 66"/>
                <a:gd name="T33" fmla="*/ 54 h 54"/>
                <a:gd name="T34" fmla="*/ 62 w 66"/>
                <a:gd name="T35" fmla="*/ 46 h 54"/>
                <a:gd name="T36" fmla="*/ 61 w 66"/>
                <a:gd name="T37" fmla="*/ 41 h 54"/>
                <a:gd name="T38" fmla="*/ 66 w 66"/>
                <a:gd name="T39" fmla="*/ 41 h 54"/>
                <a:gd name="T40" fmla="*/ 66 w 66"/>
                <a:gd name="T41" fmla="*/ 29 h 54"/>
                <a:gd name="T42" fmla="*/ 46 w 66"/>
                <a:gd name="T43" fmla="*/ 29 h 54"/>
                <a:gd name="T44" fmla="*/ 46 w 66"/>
                <a:gd name="T45" fmla="*/ 19 h 54"/>
                <a:gd name="T46" fmla="*/ 54 w 66"/>
                <a:gd name="T47" fmla="*/ 19 h 54"/>
                <a:gd name="T48" fmla="*/ 59 w 66"/>
                <a:gd name="T49" fmla="*/ 29 h 54"/>
                <a:gd name="T50" fmla="*/ 46 w 66"/>
                <a:gd name="T5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4">
                  <a:moveTo>
                    <a:pt x="66" y="29"/>
                  </a:moveTo>
                  <a:cubicBezTo>
                    <a:pt x="58" y="13"/>
                    <a:pt x="58" y="13"/>
                    <a:pt x="58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2"/>
                    <a:pt x="44" y="0"/>
                    <a:pt x="4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3"/>
                    <a:pt x="9" y="44"/>
                    <a:pt x="9" y="46"/>
                  </a:cubicBezTo>
                  <a:cubicBezTo>
                    <a:pt x="9" y="50"/>
                    <a:pt x="12" y="54"/>
                    <a:pt x="17" y="54"/>
                  </a:cubicBezTo>
                  <a:cubicBezTo>
                    <a:pt x="21" y="54"/>
                    <a:pt x="25" y="50"/>
                    <a:pt x="25" y="46"/>
                  </a:cubicBezTo>
                  <a:cubicBezTo>
                    <a:pt x="25" y="44"/>
                    <a:pt x="25" y="43"/>
                    <a:pt x="24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3"/>
                    <a:pt x="46" y="44"/>
                    <a:pt x="46" y="46"/>
                  </a:cubicBezTo>
                  <a:cubicBezTo>
                    <a:pt x="46" y="50"/>
                    <a:pt x="49" y="54"/>
                    <a:pt x="54" y="54"/>
                  </a:cubicBezTo>
                  <a:cubicBezTo>
                    <a:pt x="59" y="54"/>
                    <a:pt x="62" y="50"/>
                    <a:pt x="62" y="46"/>
                  </a:cubicBezTo>
                  <a:cubicBezTo>
                    <a:pt x="62" y="44"/>
                    <a:pt x="62" y="43"/>
                    <a:pt x="61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29"/>
                  </a:lnTo>
                  <a:close/>
                  <a:moveTo>
                    <a:pt x="46" y="2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9" y="29"/>
                    <a:pt x="59" y="29"/>
                    <a:pt x="59" y="29"/>
                  </a:cubicBezTo>
                  <a:lnTo>
                    <a:pt x="46" y="2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79" name="Freeform 197"/>
            <p:cNvSpPr>
              <a:spLocks noEditPoints="1"/>
            </p:cNvSpPr>
            <p:nvPr/>
          </p:nvSpPr>
          <p:spPr bwMode="auto">
            <a:xfrm>
              <a:off x="6242269" y="1630081"/>
              <a:ext cx="211391" cy="183989"/>
            </a:xfrm>
            <a:custGeom>
              <a:avLst/>
              <a:gdLst>
                <a:gd name="T0" fmla="*/ 66 w 66"/>
                <a:gd name="T1" fmla="*/ 19 h 58"/>
                <a:gd name="T2" fmla="*/ 47 w 66"/>
                <a:gd name="T3" fmla="*/ 0 h 58"/>
                <a:gd name="T4" fmla="*/ 33 w 66"/>
                <a:gd name="T5" fmla="*/ 6 h 58"/>
                <a:gd name="T6" fmla="*/ 19 w 66"/>
                <a:gd name="T7" fmla="*/ 0 h 58"/>
                <a:gd name="T8" fmla="*/ 0 w 66"/>
                <a:gd name="T9" fmla="*/ 19 h 58"/>
                <a:gd name="T10" fmla="*/ 6 w 66"/>
                <a:gd name="T11" fmla="*/ 33 h 58"/>
                <a:gd name="T12" fmla="*/ 6 w 66"/>
                <a:gd name="T13" fmla="*/ 33 h 58"/>
                <a:gd name="T14" fmla="*/ 26 w 66"/>
                <a:gd name="T15" fmla="*/ 54 h 58"/>
                <a:gd name="T16" fmla="*/ 33 w 66"/>
                <a:gd name="T17" fmla="*/ 58 h 58"/>
                <a:gd name="T18" fmla="*/ 39 w 66"/>
                <a:gd name="T19" fmla="*/ 54 h 58"/>
                <a:gd name="T20" fmla="*/ 59 w 66"/>
                <a:gd name="T21" fmla="*/ 33 h 58"/>
                <a:gd name="T22" fmla="*/ 59 w 66"/>
                <a:gd name="T23" fmla="*/ 33 h 58"/>
                <a:gd name="T24" fmla="*/ 66 w 66"/>
                <a:gd name="T25" fmla="*/ 19 h 58"/>
                <a:gd name="T26" fmla="*/ 54 w 66"/>
                <a:gd name="T27" fmla="*/ 27 h 58"/>
                <a:gd name="T28" fmla="*/ 33 w 66"/>
                <a:gd name="T29" fmla="*/ 48 h 58"/>
                <a:gd name="T30" fmla="*/ 33 w 66"/>
                <a:gd name="T31" fmla="*/ 48 h 58"/>
                <a:gd name="T32" fmla="*/ 32 w 66"/>
                <a:gd name="T33" fmla="*/ 48 h 58"/>
                <a:gd name="T34" fmla="*/ 11 w 66"/>
                <a:gd name="T35" fmla="*/ 27 h 58"/>
                <a:gd name="T36" fmla="*/ 8 w 66"/>
                <a:gd name="T37" fmla="*/ 19 h 58"/>
                <a:gd name="T38" fmla="*/ 19 w 66"/>
                <a:gd name="T39" fmla="*/ 8 h 58"/>
                <a:gd name="T40" fmla="*/ 27 w 66"/>
                <a:gd name="T41" fmla="*/ 12 h 58"/>
                <a:gd name="T42" fmla="*/ 33 w 66"/>
                <a:gd name="T43" fmla="*/ 19 h 58"/>
                <a:gd name="T44" fmla="*/ 39 w 66"/>
                <a:gd name="T45" fmla="*/ 12 h 58"/>
                <a:gd name="T46" fmla="*/ 47 w 66"/>
                <a:gd name="T47" fmla="*/ 8 h 58"/>
                <a:gd name="T48" fmla="*/ 57 w 66"/>
                <a:gd name="T49" fmla="*/ 19 h 58"/>
                <a:gd name="T50" fmla="*/ 54 w 66"/>
                <a:gd name="T51" fmla="*/ 2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66" y="19"/>
                  </a:moveTo>
                  <a:cubicBezTo>
                    <a:pt x="66" y="9"/>
                    <a:pt x="57" y="0"/>
                    <a:pt x="47" y="0"/>
                  </a:cubicBezTo>
                  <a:cubicBezTo>
                    <a:pt x="41" y="0"/>
                    <a:pt x="36" y="3"/>
                    <a:pt x="33" y="6"/>
                  </a:cubicBezTo>
                  <a:cubicBezTo>
                    <a:pt x="29" y="3"/>
                    <a:pt x="24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5"/>
                    <a:pt x="2" y="30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8" y="56"/>
                    <a:pt x="31" y="58"/>
                    <a:pt x="33" y="58"/>
                  </a:cubicBezTo>
                  <a:cubicBezTo>
                    <a:pt x="35" y="58"/>
                    <a:pt x="37" y="56"/>
                    <a:pt x="39" y="54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30"/>
                    <a:pt x="66" y="25"/>
                    <a:pt x="66" y="19"/>
                  </a:cubicBezTo>
                  <a:close/>
                  <a:moveTo>
                    <a:pt x="54" y="27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5"/>
                    <a:pt x="8" y="22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2" y="8"/>
                    <a:pt x="24" y="10"/>
                    <a:pt x="27" y="12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10"/>
                    <a:pt x="44" y="8"/>
                    <a:pt x="47" y="8"/>
                  </a:cubicBezTo>
                  <a:cubicBezTo>
                    <a:pt x="53" y="8"/>
                    <a:pt x="57" y="13"/>
                    <a:pt x="57" y="19"/>
                  </a:cubicBezTo>
                  <a:cubicBezTo>
                    <a:pt x="57" y="22"/>
                    <a:pt x="56" y="25"/>
                    <a:pt x="54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80" name="Freeform 201"/>
            <p:cNvSpPr/>
            <p:nvPr/>
          </p:nvSpPr>
          <p:spPr bwMode="auto">
            <a:xfrm>
              <a:off x="5806087" y="1515560"/>
              <a:ext cx="197691" cy="191818"/>
            </a:xfrm>
            <a:custGeom>
              <a:avLst/>
              <a:gdLst>
                <a:gd name="T0" fmla="*/ 39 w 62"/>
                <a:gd name="T1" fmla="*/ 42 h 60"/>
                <a:gd name="T2" fmla="*/ 37 w 62"/>
                <a:gd name="T3" fmla="*/ 38 h 60"/>
                <a:gd name="T4" fmla="*/ 43 w 62"/>
                <a:gd name="T5" fmla="*/ 27 h 60"/>
                <a:gd name="T6" fmla="*/ 44 w 62"/>
                <a:gd name="T7" fmla="*/ 19 h 60"/>
                <a:gd name="T8" fmla="*/ 31 w 62"/>
                <a:gd name="T9" fmla="*/ 0 h 60"/>
                <a:gd name="T10" fmla="*/ 18 w 62"/>
                <a:gd name="T11" fmla="*/ 19 h 60"/>
                <a:gd name="T12" fmla="*/ 20 w 62"/>
                <a:gd name="T13" fmla="*/ 27 h 60"/>
                <a:gd name="T14" fmla="*/ 25 w 62"/>
                <a:gd name="T15" fmla="*/ 38 h 60"/>
                <a:gd name="T16" fmla="*/ 23 w 62"/>
                <a:gd name="T17" fmla="*/ 42 h 60"/>
                <a:gd name="T18" fmla="*/ 0 w 62"/>
                <a:gd name="T19" fmla="*/ 60 h 60"/>
                <a:gd name="T20" fmla="*/ 31 w 62"/>
                <a:gd name="T21" fmla="*/ 60 h 60"/>
                <a:gd name="T22" fmla="*/ 62 w 62"/>
                <a:gd name="T23" fmla="*/ 60 h 60"/>
                <a:gd name="T24" fmla="*/ 39 w 62"/>
                <a:gd name="T25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60">
                  <a:moveTo>
                    <a:pt x="39" y="42"/>
                  </a:moveTo>
                  <a:cubicBezTo>
                    <a:pt x="37" y="42"/>
                    <a:pt x="37" y="38"/>
                    <a:pt x="37" y="38"/>
                  </a:cubicBezTo>
                  <a:cubicBezTo>
                    <a:pt x="37" y="38"/>
                    <a:pt x="42" y="33"/>
                    <a:pt x="43" y="27"/>
                  </a:cubicBezTo>
                  <a:cubicBezTo>
                    <a:pt x="45" y="27"/>
                    <a:pt x="47" y="21"/>
                    <a:pt x="44" y="19"/>
                  </a:cubicBezTo>
                  <a:cubicBezTo>
                    <a:pt x="44" y="16"/>
                    <a:pt x="48" y="0"/>
                    <a:pt x="31" y="0"/>
                  </a:cubicBezTo>
                  <a:cubicBezTo>
                    <a:pt x="15" y="0"/>
                    <a:pt x="18" y="16"/>
                    <a:pt x="18" y="19"/>
                  </a:cubicBezTo>
                  <a:cubicBezTo>
                    <a:pt x="15" y="21"/>
                    <a:pt x="17" y="27"/>
                    <a:pt x="20" y="27"/>
                  </a:cubicBezTo>
                  <a:cubicBezTo>
                    <a:pt x="21" y="33"/>
                    <a:pt x="25" y="38"/>
                    <a:pt x="25" y="38"/>
                  </a:cubicBezTo>
                  <a:cubicBezTo>
                    <a:pt x="25" y="38"/>
                    <a:pt x="25" y="42"/>
                    <a:pt x="23" y="42"/>
                  </a:cubicBezTo>
                  <a:cubicBezTo>
                    <a:pt x="19" y="43"/>
                    <a:pt x="0" y="51"/>
                    <a:pt x="0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51"/>
                    <a:pt x="44" y="43"/>
                    <a:pt x="39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81" name="Freeform 224"/>
            <p:cNvSpPr>
              <a:spLocks noEditPoints="1"/>
            </p:cNvSpPr>
            <p:nvPr/>
          </p:nvSpPr>
          <p:spPr bwMode="auto">
            <a:xfrm>
              <a:off x="6771087" y="1745564"/>
              <a:ext cx="150715" cy="150714"/>
            </a:xfrm>
            <a:custGeom>
              <a:avLst/>
              <a:gdLst>
                <a:gd name="T0" fmla="*/ 3 w 47"/>
                <a:gd name="T1" fmla="*/ 0 h 47"/>
                <a:gd name="T2" fmla="*/ 21 w 47"/>
                <a:gd name="T3" fmla="*/ 0 h 47"/>
                <a:gd name="T4" fmla="*/ 21 w 47"/>
                <a:gd name="T5" fmla="*/ 3 h 47"/>
                <a:gd name="T6" fmla="*/ 3 w 47"/>
                <a:gd name="T7" fmla="*/ 3 h 47"/>
                <a:gd name="T8" fmla="*/ 3 w 47"/>
                <a:gd name="T9" fmla="*/ 0 h 47"/>
                <a:gd name="T10" fmla="*/ 26 w 47"/>
                <a:gd name="T11" fmla="*/ 0 h 47"/>
                <a:gd name="T12" fmla="*/ 44 w 47"/>
                <a:gd name="T13" fmla="*/ 0 h 47"/>
                <a:gd name="T14" fmla="*/ 44 w 47"/>
                <a:gd name="T15" fmla="*/ 3 h 47"/>
                <a:gd name="T16" fmla="*/ 26 w 47"/>
                <a:gd name="T17" fmla="*/ 3 h 47"/>
                <a:gd name="T18" fmla="*/ 26 w 47"/>
                <a:gd name="T19" fmla="*/ 0 h 47"/>
                <a:gd name="T20" fmla="*/ 43 w 47"/>
                <a:gd name="T21" fmla="*/ 15 h 47"/>
                <a:gd name="T22" fmla="*/ 41 w 47"/>
                <a:gd name="T23" fmla="*/ 15 h 47"/>
                <a:gd name="T24" fmla="*/ 41 w 47"/>
                <a:gd name="T25" fmla="*/ 3 h 47"/>
                <a:gd name="T26" fmla="*/ 29 w 47"/>
                <a:gd name="T27" fmla="*/ 3 h 47"/>
                <a:gd name="T28" fmla="*/ 29 w 47"/>
                <a:gd name="T29" fmla="*/ 15 h 47"/>
                <a:gd name="T30" fmla="*/ 18 w 47"/>
                <a:gd name="T31" fmla="*/ 15 h 47"/>
                <a:gd name="T32" fmla="*/ 18 w 47"/>
                <a:gd name="T33" fmla="*/ 3 h 47"/>
                <a:gd name="T34" fmla="*/ 6 w 47"/>
                <a:gd name="T35" fmla="*/ 3 h 47"/>
                <a:gd name="T36" fmla="*/ 6 w 47"/>
                <a:gd name="T37" fmla="*/ 15 h 47"/>
                <a:gd name="T38" fmla="*/ 4 w 47"/>
                <a:gd name="T39" fmla="*/ 15 h 47"/>
                <a:gd name="T40" fmla="*/ 0 w 47"/>
                <a:gd name="T41" fmla="*/ 18 h 47"/>
                <a:gd name="T42" fmla="*/ 0 w 47"/>
                <a:gd name="T43" fmla="*/ 44 h 47"/>
                <a:gd name="T44" fmla="*/ 4 w 47"/>
                <a:gd name="T45" fmla="*/ 47 h 47"/>
                <a:gd name="T46" fmla="*/ 17 w 47"/>
                <a:gd name="T47" fmla="*/ 47 h 47"/>
                <a:gd name="T48" fmla="*/ 21 w 47"/>
                <a:gd name="T49" fmla="*/ 44 h 47"/>
                <a:gd name="T50" fmla="*/ 21 w 47"/>
                <a:gd name="T51" fmla="*/ 27 h 47"/>
                <a:gd name="T52" fmla="*/ 26 w 47"/>
                <a:gd name="T53" fmla="*/ 27 h 47"/>
                <a:gd name="T54" fmla="*/ 26 w 47"/>
                <a:gd name="T55" fmla="*/ 44 h 47"/>
                <a:gd name="T56" fmla="*/ 30 w 47"/>
                <a:gd name="T57" fmla="*/ 47 h 47"/>
                <a:gd name="T58" fmla="*/ 43 w 47"/>
                <a:gd name="T59" fmla="*/ 47 h 47"/>
                <a:gd name="T60" fmla="*/ 47 w 47"/>
                <a:gd name="T61" fmla="*/ 44 h 47"/>
                <a:gd name="T62" fmla="*/ 47 w 47"/>
                <a:gd name="T63" fmla="*/ 18 h 47"/>
                <a:gd name="T64" fmla="*/ 43 w 47"/>
                <a:gd name="T65" fmla="*/ 15 h 47"/>
                <a:gd name="T66" fmla="*/ 16 w 47"/>
                <a:gd name="T67" fmla="*/ 44 h 47"/>
                <a:gd name="T68" fmla="*/ 5 w 47"/>
                <a:gd name="T69" fmla="*/ 44 h 47"/>
                <a:gd name="T70" fmla="*/ 3 w 47"/>
                <a:gd name="T71" fmla="*/ 42 h 47"/>
                <a:gd name="T72" fmla="*/ 5 w 47"/>
                <a:gd name="T73" fmla="*/ 41 h 47"/>
                <a:gd name="T74" fmla="*/ 16 w 47"/>
                <a:gd name="T75" fmla="*/ 41 h 47"/>
                <a:gd name="T76" fmla="*/ 18 w 47"/>
                <a:gd name="T77" fmla="*/ 42 h 47"/>
                <a:gd name="T78" fmla="*/ 16 w 47"/>
                <a:gd name="T79" fmla="*/ 44 h 47"/>
                <a:gd name="T80" fmla="*/ 25 w 47"/>
                <a:gd name="T81" fmla="*/ 24 h 47"/>
                <a:gd name="T82" fmla="*/ 22 w 47"/>
                <a:gd name="T83" fmla="*/ 24 h 47"/>
                <a:gd name="T84" fmla="*/ 21 w 47"/>
                <a:gd name="T85" fmla="*/ 22 h 47"/>
                <a:gd name="T86" fmla="*/ 22 w 47"/>
                <a:gd name="T87" fmla="*/ 21 h 47"/>
                <a:gd name="T88" fmla="*/ 25 w 47"/>
                <a:gd name="T89" fmla="*/ 21 h 47"/>
                <a:gd name="T90" fmla="*/ 26 w 47"/>
                <a:gd name="T91" fmla="*/ 22 h 47"/>
                <a:gd name="T92" fmla="*/ 25 w 47"/>
                <a:gd name="T93" fmla="*/ 24 h 47"/>
                <a:gd name="T94" fmla="*/ 42 w 47"/>
                <a:gd name="T95" fmla="*/ 44 h 47"/>
                <a:gd name="T96" fmla="*/ 31 w 47"/>
                <a:gd name="T97" fmla="*/ 44 h 47"/>
                <a:gd name="T98" fmla="*/ 29 w 47"/>
                <a:gd name="T99" fmla="*/ 42 h 47"/>
                <a:gd name="T100" fmla="*/ 31 w 47"/>
                <a:gd name="T101" fmla="*/ 41 h 47"/>
                <a:gd name="T102" fmla="*/ 42 w 47"/>
                <a:gd name="T103" fmla="*/ 41 h 47"/>
                <a:gd name="T104" fmla="*/ 44 w 47"/>
                <a:gd name="T105" fmla="*/ 42 h 47"/>
                <a:gd name="T106" fmla="*/ 42 w 47"/>
                <a:gd name="T107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" h="47">
                  <a:moveTo>
                    <a:pt x="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6"/>
                    <a:pt x="0" y="1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2" y="47"/>
                    <a:pt x="4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21" y="45"/>
                    <a:pt x="21" y="44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8" y="47"/>
                    <a:pt x="30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5" y="47"/>
                    <a:pt x="47" y="45"/>
                    <a:pt x="47" y="44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6"/>
                    <a:pt x="45" y="15"/>
                    <a:pt x="43" y="15"/>
                  </a:cubicBezTo>
                  <a:close/>
                  <a:moveTo>
                    <a:pt x="16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3" y="42"/>
                    <a:pt x="4" y="41"/>
                    <a:pt x="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8" y="43"/>
                    <a:pt x="17" y="44"/>
                    <a:pt x="16" y="44"/>
                  </a:cubicBezTo>
                  <a:close/>
                  <a:moveTo>
                    <a:pt x="25" y="24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3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6" y="24"/>
                    <a:pt x="25" y="24"/>
                  </a:cubicBezTo>
                  <a:close/>
                  <a:moveTo>
                    <a:pt x="42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29" y="43"/>
                    <a:pt x="29" y="42"/>
                  </a:cubicBezTo>
                  <a:cubicBezTo>
                    <a:pt x="29" y="42"/>
                    <a:pt x="30" y="41"/>
                    <a:pt x="31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2"/>
                  </a:cubicBezTo>
                  <a:cubicBezTo>
                    <a:pt x="44" y="43"/>
                    <a:pt x="43" y="44"/>
                    <a:pt x="42" y="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82" name="Freeform 165"/>
            <p:cNvSpPr>
              <a:spLocks noEditPoints="1"/>
            </p:cNvSpPr>
            <p:nvPr/>
          </p:nvSpPr>
          <p:spPr bwMode="auto">
            <a:xfrm>
              <a:off x="8191769" y="2620489"/>
              <a:ext cx="236837" cy="266197"/>
            </a:xfrm>
            <a:custGeom>
              <a:avLst/>
              <a:gdLst>
                <a:gd name="T0" fmla="*/ 58 w 74"/>
                <a:gd name="T1" fmla="*/ 25 h 83"/>
                <a:gd name="T2" fmla="*/ 62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5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6 h 83"/>
                <a:gd name="T28" fmla="*/ 5 w 74"/>
                <a:gd name="T29" fmla="*/ 46 h 83"/>
                <a:gd name="T30" fmla="*/ 5 w 74"/>
                <a:gd name="T31" fmla="*/ 83 h 83"/>
                <a:gd name="T32" fmla="*/ 68 w 74"/>
                <a:gd name="T33" fmla="*/ 83 h 83"/>
                <a:gd name="T34" fmla="*/ 68 w 74"/>
                <a:gd name="T35" fmla="*/ 46 h 83"/>
                <a:gd name="T36" fmla="*/ 74 w 74"/>
                <a:gd name="T37" fmla="*/ 46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9 h 83"/>
                <a:gd name="T44" fmla="*/ 58 w 74"/>
                <a:gd name="T45" fmla="*/ 6 h 83"/>
                <a:gd name="T46" fmla="*/ 61 w 74"/>
                <a:gd name="T47" fmla="*/ 7 h 83"/>
                <a:gd name="T48" fmla="*/ 58 w 74"/>
                <a:gd name="T49" fmla="*/ 17 h 83"/>
                <a:gd name="T50" fmla="*/ 46 w 74"/>
                <a:gd name="T51" fmla="*/ 25 h 83"/>
                <a:gd name="T52" fmla="*/ 41 w 74"/>
                <a:gd name="T53" fmla="*/ 25 h 83"/>
                <a:gd name="T54" fmla="*/ 50 w 74"/>
                <a:gd name="T55" fmla="*/ 9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29 w 74"/>
                <a:gd name="T67" fmla="*/ 23 h 83"/>
                <a:gd name="T68" fmla="*/ 29 w 74"/>
                <a:gd name="T69" fmla="*/ 23 h 83"/>
                <a:gd name="T70" fmla="*/ 29 w 74"/>
                <a:gd name="T71" fmla="*/ 23 h 83"/>
                <a:gd name="T72" fmla="*/ 16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5 w 74"/>
                <a:gd name="T89" fmla="*/ 41 h 83"/>
                <a:gd name="T90" fmla="*/ 5 w 74"/>
                <a:gd name="T91" fmla="*/ 30 h 83"/>
                <a:gd name="T92" fmla="*/ 32 w 74"/>
                <a:gd name="T93" fmla="*/ 30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8 w 74"/>
                <a:gd name="T107" fmla="*/ 41 h 83"/>
                <a:gd name="T108" fmla="*/ 42 w 74"/>
                <a:gd name="T109" fmla="*/ 41 h 83"/>
                <a:gd name="T110" fmla="*/ 42 w 74"/>
                <a:gd name="T111" fmla="*/ 30 h 83"/>
                <a:gd name="T112" fmla="*/ 68 w 74"/>
                <a:gd name="T113" fmla="*/ 30 h 83"/>
                <a:gd name="T114" fmla="*/ 68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2" y="22"/>
                  </a:cubicBezTo>
                  <a:cubicBezTo>
                    <a:pt x="65" y="19"/>
                    <a:pt x="67" y="15"/>
                    <a:pt x="68" y="12"/>
                  </a:cubicBezTo>
                  <a:cubicBezTo>
                    <a:pt x="68" y="8"/>
                    <a:pt x="67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49" y="2"/>
                    <a:pt x="46" y="5"/>
                  </a:cubicBezTo>
                  <a:cubicBezTo>
                    <a:pt x="41" y="11"/>
                    <a:pt x="37" y="18"/>
                    <a:pt x="36" y="24"/>
                  </a:cubicBezTo>
                  <a:cubicBezTo>
                    <a:pt x="34" y="18"/>
                    <a:pt x="32" y="11"/>
                    <a:pt x="27" y="6"/>
                  </a:cubicBezTo>
                  <a:cubicBezTo>
                    <a:pt x="24" y="3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7" y="16"/>
                    <a:pt x="12" y="21"/>
                  </a:cubicBezTo>
                  <a:cubicBezTo>
                    <a:pt x="14" y="22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9"/>
                  </a:moveTo>
                  <a:cubicBezTo>
                    <a:pt x="52" y="7"/>
                    <a:pt x="55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8" y="17"/>
                  </a:cubicBezTo>
                  <a:cubicBezTo>
                    <a:pt x="55" y="21"/>
                    <a:pt x="50" y="23"/>
                    <a:pt x="46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0"/>
                    <a:pt x="46" y="14"/>
                    <a:pt x="50" y="9"/>
                  </a:cubicBezTo>
                  <a:close/>
                  <a:moveTo>
                    <a:pt x="14" y="12"/>
                  </a:moveTo>
                  <a:cubicBezTo>
                    <a:pt x="14" y="11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1" y="9"/>
                    <a:pt x="23" y="10"/>
                  </a:cubicBezTo>
                  <a:cubicBezTo>
                    <a:pt x="25" y="13"/>
                    <a:pt x="28" y="17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3" y="22"/>
                    <a:pt x="19" y="19"/>
                    <a:pt x="16" y="17"/>
                  </a:cubicBezTo>
                  <a:cubicBezTo>
                    <a:pt x="15" y="15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32" y="30"/>
                    <a:pt x="32" y="30"/>
                    <a:pt x="32" y="30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8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68" y="30"/>
                    <a:pt x="68" y="30"/>
                    <a:pt x="68" y="30"/>
                  </a:cubicBezTo>
                  <a:lnTo>
                    <a:pt x="68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83" name="Freeform 170"/>
            <p:cNvSpPr>
              <a:spLocks noEditPoints="1"/>
            </p:cNvSpPr>
            <p:nvPr/>
          </p:nvSpPr>
          <p:spPr bwMode="auto">
            <a:xfrm>
              <a:off x="8084116" y="2039163"/>
              <a:ext cx="303387" cy="264239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8 h 83"/>
                <a:gd name="T16" fmla="*/ 83 w 95"/>
                <a:gd name="T17" fmla="*/ 68 h 83"/>
                <a:gd name="T18" fmla="*/ 83 w 95"/>
                <a:gd name="T19" fmla="*/ 68 h 83"/>
                <a:gd name="T20" fmla="*/ 95 w 95"/>
                <a:gd name="T21" fmla="*/ 34 h 83"/>
                <a:gd name="T22" fmla="*/ 80 w 95"/>
                <a:gd name="T23" fmla="*/ 63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3 h 83"/>
                <a:gd name="T32" fmla="*/ 78 w 95"/>
                <a:gd name="T33" fmla="*/ 7 h 83"/>
                <a:gd name="T34" fmla="*/ 80 w 95"/>
                <a:gd name="T35" fmla="*/ 5 h 83"/>
                <a:gd name="T36" fmla="*/ 83 w 95"/>
                <a:gd name="T37" fmla="*/ 7 h 83"/>
                <a:gd name="T38" fmla="*/ 86 w 95"/>
                <a:gd name="T39" fmla="*/ 13 h 83"/>
                <a:gd name="T40" fmla="*/ 89 w 95"/>
                <a:gd name="T41" fmla="*/ 34 h 83"/>
                <a:gd name="T42" fmla="*/ 86 w 95"/>
                <a:gd name="T43" fmla="*/ 55 h 83"/>
                <a:gd name="T44" fmla="*/ 83 w 95"/>
                <a:gd name="T45" fmla="*/ 61 h 83"/>
                <a:gd name="T46" fmla="*/ 80 w 95"/>
                <a:gd name="T47" fmla="*/ 63 h 83"/>
                <a:gd name="T48" fmla="*/ 24 w 95"/>
                <a:gd name="T49" fmla="*/ 34 h 83"/>
                <a:gd name="T50" fmla="*/ 25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5 w 95"/>
                <a:gd name="T65" fmla="*/ 48 h 83"/>
                <a:gd name="T66" fmla="*/ 24 w 95"/>
                <a:gd name="T67" fmla="*/ 34 h 83"/>
                <a:gd name="T68" fmla="*/ 34 w 95"/>
                <a:gd name="T69" fmla="*/ 54 h 83"/>
                <a:gd name="T70" fmla="*/ 23 w 95"/>
                <a:gd name="T71" fmla="*/ 51 h 83"/>
                <a:gd name="T72" fmla="*/ 30 w 95"/>
                <a:gd name="T73" fmla="*/ 81 h 83"/>
                <a:gd name="T74" fmla="*/ 34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4 h 83"/>
                <a:gd name="T82" fmla="*/ 80 w 95"/>
                <a:gd name="T83" fmla="*/ 45 h 83"/>
                <a:gd name="T84" fmla="*/ 79 w 95"/>
                <a:gd name="T85" fmla="*/ 45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6 h 83"/>
                <a:gd name="T92" fmla="*/ 79 w 95"/>
                <a:gd name="T93" fmla="*/ 24 h 83"/>
                <a:gd name="T94" fmla="*/ 80 w 95"/>
                <a:gd name="T95" fmla="*/ 23 h 83"/>
                <a:gd name="T96" fmla="*/ 81 w 95"/>
                <a:gd name="T97" fmla="*/ 24 h 83"/>
                <a:gd name="T98" fmla="*/ 82 w 95"/>
                <a:gd name="T99" fmla="*/ 26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5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90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4"/>
                    <a:pt x="31" y="19"/>
                  </a:cubicBezTo>
                  <a:cubicBezTo>
                    <a:pt x="31" y="23"/>
                    <a:pt x="30" y="28"/>
                    <a:pt x="30" y="34"/>
                  </a:cubicBezTo>
                  <a:cubicBezTo>
                    <a:pt x="30" y="40"/>
                    <a:pt x="31" y="45"/>
                    <a:pt x="31" y="49"/>
                  </a:cubicBezTo>
                  <a:cubicBezTo>
                    <a:pt x="57" y="54"/>
                    <a:pt x="75" y="68"/>
                    <a:pt x="75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90" y="68"/>
                    <a:pt x="95" y="53"/>
                    <a:pt x="95" y="34"/>
                  </a:cubicBezTo>
                  <a:close/>
                  <a:moveTo>
                    <a:pt x="80" y="63"/>
                  </a:moveTo>
                  <a:cubicBezTo>
                    <a:pt x="79" y="63"/>
                    <a:pt x="78" y="62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3" y="50"/>
                    <a:pt x="71" y="42"/>
                    <a:pt x="71" y="34"/>
                  </a:cubicBezTo>
                  <a:cubicBezTo>
                    <a:pt x="71" y="26"/>
                    <a:pt x="73" y="18"/>
                    <a:pt x="75" y="13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3" y="7"/>
                  </a:cubicBezTo>
                  <a:cubicBezTo>
                    <a:pt x="84" y="8"/>
                    <a:pt x="85" y="10"/>
                    <a:pt x="86" y="13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50"/>
                    <a:pt x="86" y="55"/>
                  </a:cubicBezTo>
                  <a:cubicBezTo>
                    <a:pt x="85" y="58"/>
                    <a:pt x="84" y="60"/>
                    <a:pt x="83" y="61"/>
                  </a:cubicBezTo>
                  <a:cubicBezTo>
                    <a:pt x="82" y="62"/>
                    <a:pt x="81" y="63"/>
                    <a:pt x="80" y="63"/>
                  </a:cubicBezTo>
                  <a:close/>
                  <a:moveTo>
                    <a:pt x="24" y="34"/>
                  </a:moveTo>
                  <a:cubicBezTo>
                    <a:pt x="24" y="29"/>
                    <a:pt x="24" y="25"/>
                    <a:pt x="25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5" y="48"/>
                  </a:cubicBezTo>
                  <a:cubicBezTo>
                    <a:pt x="24" y="43"/>
                    <a:pt x="24" y="39"/>
                    <a:pt x="24" y="34"/>
                  </a:cubicBezTo>
                  <a:close/>
                  <a:moveTo>
                    <a:pt x="34" y="54"/>
                  </a:moveTo>
                  <a:cubicBezTo>
                    <a:pt x="23" y="51"/>
                    <a:pt x="23" y="51"/>
                    <a:pt x="23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1" y="83"/>
                    <a:pt x="32" y="83"/>
                    <a:pt x="34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7" y="76"/>
                    <a:pt x="46" y="75"/>
                  </a:cubicBezTo>
                  <a:lnTo>
                    <a:pt x="34" y="54"/>
                  </a:lnTo>
                  <a:close/>
                  <a:moveTo>
                    <a:pt x="80" y="45"/>
                  </a:moveTo>
                  <a:cubicBezTo>
                    <a:pt x="80" y="45"/>
                    <a:pt x="80" y="45"/>
                    <a:pt x="79" y="45"/>
                  </a:cubicBezTo>
                  <a:cubicBezTo>
                    <a:pt x="79" y="44"/>
                    <a:pt x="79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6"/>
                  </a:cubicBezTo>
                  <a:cubicBezTo>
                    <a:pt x="79" y="25"/>
                    <a:pt x="79" y="24"/>
                    <a:pt x="79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1" y="23"/>
                    <a:pt x="81" y="23"/>
                    <a:pt x="81" y="24"/>
                  </a:cubicBezTo>
                  <a:cubicBezTo>
                    <a:pt x="82" y="24"/>
                    <a:pt x="82" y="25"/>
                    <a:pt x="82" y="26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2" y="44"/>
                    <a:pt x="81" y="45"/>
                  </a:cubicBezTo>
                  <a:cubicBezTo>
                    <a:pt x="81" y="45"/>
                    <a:pt x="81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84" name="Freeform 173"/>
            <p:cNvSpPr/>
            <p:nvPr/>
          </p:nvSpPr>
          <p:spPr bwMode="auto">
            <a:xfrm>
              <a:off x="7751370" y="2444330"/>
              <a:ext cx="236837" cy="236836"/>
            </a:xfrm>
            <a:custGeom>
              <a:avLst/>
              <a:gdLst>
                <a:gd name="T0" fmla="*/ 60 w 121"/>
                <a:gd name="T1" fmla="*/ 121 h 121"/>
                <a:gd name="T2" fmla="*/ 121 w 121"/>
                <a:gd name="T3" fmla="*/ 61 h 121"/>
                <a:gd name="T4" fmla="*/ 83 w 121"/>
                <a:gd name="T5" fmla="*/ 61 h 121"/>
                <a:gd name="T6" fmla="*/ 83 w 121"/>
                <a:gd name="T7" fmla="*/ 0 h 121"/>
                <a:gd name="T8" fmla="*/ 37 w 121"/>
                <a:gd name="T9" fmla="*/ 0 h 121"/>
                <a:gd name="T10" fmla="*/ 37 w 121"/>
                <a:gd name="T11" fmla="*/ 61 h 121"/>
                <a:gd name="T12" fmla="*/ 0 w 121"/>
                <a:gd name="T13" fmla="*/ 61 h 121"/>
                <a:gd name="T14" fmla="*/ 60 w 121"/>
                <a:gd name="T1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1">
                  <a:moveTo>
                    <a:pt x="60" y="121"/>
                  </a:moveTo>
                  <a:lnTo>
                    <a:pt x="121" y="61"/>
                  </a:lnTo>
                  <a:lnTo>
                    <a:pt x="83" y="61"/>
                  </a:lnTo>
                  <a:lnTo>
                    <a:pt x="83" y="0"/>
                  </a:lnTo>
                  <a:lnTo>
                    <a:pt x="37" y="0"/>
                  </a:lnTo>
                  <a:lnTo>
                    <a:pt x="37" y="61"/>
                  </a:lnTo>
                  <a:lnTo>
                    <a:pt x="0" y="61"/>
                  </a:lnTo>
                  <a:lnTo>
                    <a:pt x="6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85" name="Freeform 176"/>
            <p:cNvSpPr>
              <a:spLocks noEditPoints="1"/>
            </p:cNvSpPr>
            <p:nvPr/>
          </p:nvSpPr>
          <p:spPr bwMode="auto">
            <a:xfrm>
              <a:off x="7222892" y="3976918"/>
              <a:ext cx="205520" cy="152672"/>
            </a:xfrm>
            <a:custGeom>
              <a:avLst/>
              <a:gdLst>
                <a:gd name="T0" fmla="*/ 56 w 64"/>
                <a:gd name="T1" fmla="*/ 8 h 48"/>
                <a:gd name="T2" fmla="*/ 56 w 64"/>
                <a:gd name="T3" fmla="*/ 0 h 48"/>
                <a:gd name="T4" fmla="*/ 0 w 64"/>
                <a:gd name="T5" fmla="*/ 0 h 48"/>
                <a:gd name="T6" fmla="*/ 0 w 64"/>
                <a:gd name="T7" fmla="*/ 44 h 48"/>
                <a:gd name="T8" fmla="*/ 4 w 64"/>
                <a:gd name="T9" fmla="*/ 48 h 48"/>
                <a:gd name="T10" fmla="*/ 58 w 64"/>
                <a:gd name="T11" fmla="*/ 48 h 48"/>
                <a:gd name="T12" fmla="*/ 64 w 64"/>
                <a:gd name="T13" fmla="*/ 42 h 48"/>
                <a:gd name="T14" fmla="*/ 64 w 64"/>
                <a:gd name="T15" fmla="*/ 8 h 48"/>
                <a:gd name="T16" fmla="*/ 56 w 64"/>
                <a:gd name="T17" fmla="*/ 8 h 48"/>
                <a:gd name="T18" fmla="*/ 52 w 64"/>
                <a:gd name="T19" fmla="*/ 44 h 48"/>
                <a:gd name="T20" fmla="*/ 4 w 64"/>
                <a:gd name="T21" fmla="*/ 44 h 48"/>
                <a:gd name="T22" fmla="*/ 4 w 64"/>
                <a:gd name="T23" fmla="*/ 4 h 48"/>
                <a:gd name="T24" fmla="*/ 52 w 64"/>
                <a:gd name="T25" fmla="*/ 4 h 48"/>
                <a:gd name="T26" fmla="*/ 52 w 64"/>
                <a:gd name="T27" fmla="*/ 44 h 48"/>
                <a:gd name="T28" fmla="*/ 8 w 64"/>
                <a:gd name="T29" fmla="*/ 12 h 48"/>
                <a:gd name="T30" fmla="*/ 48 w 64"/>
                <a:gd name="T31" fmla="*/ 12 h 48"/>
                <a:gd name="T32" fmla="*/ 48 w 64"/>
                <a:gd name="T33" fmla="*/ 16 h 48"/>
                <a:gd name="T34" fmla="*/ 8 w 64"/>
                <a:gd name="T35" fmla="*/ 16 h 48"/>
                <a:gd name="T36" fmla="*/ 8 w 64"/>
                <a:gd name="T37" fmla="*/ 12 h 48"/>
                <a:gd name="T38" fmla="*/ 32 w 64"/>
                <a:gd name="T39" fmla="*/ 20 h 48"/>
                <a:gd name="T40" fmla="*/ 48 w 64"/>
                <a:gd name="T41" fmla="*/ 20 h 48"/>
                <a:gd name="T42" fmla="*/ 48 w 64"/>
                <a:gd name="T43" fmla="*/ 24 h 48"/>
                <a:gd name="T44" fmla="*/ 32 w 64"/>
                <a:gd name="T45" fmla="*/ 24 h 48"/>
                <a:gd name="T46" fmla="*/ 32 w 64"/>
                <a:gd name="T47" fmla="*/ 20 h 48"/>
                <a:gd name="T48" fmla="*/ 32 w 64"/>
                <a:gd name="T49" fmla="*/ 28 h 48"/>
                <a:gd name="T50" fmla="*/ 48 w 64"/>
                <a:gd name="T51" fmla="*/ 28 h 48"/>
                <a:gd name="T52" fmla="*/ 48 w 64"/>
                <a:gd name="T53" fmla="*/ 32 h 48"/>
                <a:gd name="T54" fmla="*/ 32 w 64"/>
                <a:gd name="T55" fmla="*/ 32 h 48"/>
                <a:gd name="T56" fmla="*/ 32 w 64"/>
                <a:gd name="T57" fmla="*/ 28 h 48"/>
                <a:gd name="T58" fmla="*/ 32 w 64"/>
                <a:gd name="T59" fmla="*/ 36 h 48"/>
                <a:gd name="T60" fmla="*/ 44 w 64"/>
                <a:gd name="T61" fmla="*/ 36 h 48"/>
                <a:gd name="T62" fmla="*/ 44 w 64"/>
                <a:gd name="T63" fmla="*/ 40 h 48"/>
                <a:gd name="T64" fmla="*/ 32 w 64"/>
                <a:gd name="T65" fmla="*/ 40 h 48"/>
                <a:gd name="T66" fmla="*/ 32 w 64"/>
                <a:gd name="T67" fmla="*/ 36 h 48"/>
                <a:gd name="T68" fmla="*/ 8 w 64"/>
                <a:gd name="T69" fmla="*/ 20 h 48"/>
                <a:gd name="T70" fmla="*/ 28 w 64"/>
                <a:gd name="T71" fmla="*/ 20 h 48"/>
                <a:gd name="T72" fmla="*/ 28 w 64"/>
                <a:gd name="T73" fmla="*/ 40 h 48"/>
                <a:gd name="T74" fmla="*/ 8 w 64"/>
                <a:gd name="T75" fmla="*/ 40 h 48"/>
                <a:gd name="T76" fmla="*/ 8 w 64"/>
                <a:gd name="T77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48">
                  <a:moveTo>
                    <a:pt x="56" y="8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2" y="48"/>
                    <a:pt x="4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61" y="48"/>
                    <a:pt x="64" y="45"/>
                    <a:pt x="64" y="42"/>
                  </a:cubicBezTo>
                  <a:cubicBezTo>
                    <a:pt x="64" y="8"/>
                    <a:pt x="64" y="8"/>
                    <a:pt x="64" y="8"/>
                  </a:cubicBezTo>
                  <a:lnTo>
                    <a:pt x="56" y="8"/>
                  </a:lnTo>
                  <a:close/>
                  <a:moveTo>
                    <a:pt x="52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2" y="4"/>
                    <a:pt x="52" y="4"/>
                    <a:pt x="52" y="4"/>
                  </a:cubicBezTo>
                  <a:lnTo>
                    <a:pt x="52" y="44"/>
                  </a:lnTo>
                  <a:close/>
                  <a:moveTo>
                    <a:pt x="8" y="12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8" y="12"/>
                  </a:lnTo>
                  <a:close/>
                  <a:moveTo>
                    <a:pt x="32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2" y="24"/>
                    <a:pt x="32" y="24"/>
                    <a:pt x="32" y="24"/>
                  </a:cubicBezTo>
                  <a:lnTo>
                    <a:pt x="32" y="20"/>
                  </a:lnTo>
                  <a:close/>
                  <a:moveTo>
                    <a:pt x="32" y="28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28"/>
                  </a:lnTo>
                  <a:close/>
                  <a:moveTo>
                    <a:pt x="32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32" y="40"/>
                    <a:pt x="32" y="40"/>
                    <a:pt x="32" y="40"/>
                  </a:cubicBezTo>
                  <a:lnTo>
                    <a:pt x="32" y="36"/>
                  </a:lnTo>
                  <a:close/>
                  <a:moveTo>
                    <a:pt x="8" y="20"/>
                  </a:moveTo>
                  <a:cubicBezTo>
                    <a:pt x="28" y="20"/>
                    <a:pt x="28" y="20"/>
                    <a:pt x="28" y="2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86" name="Freeform 180"/>
            <p:cNvSpPr>
              <a:spLocks noEditPoints="1"/>
            </p:cNvSpPr>
            <p:nvPr/>
          </p:nvSpPr>
          <p:spPr bwMode="auto">
            <a:xfrm>
              <a:off x="8054756" y="1359970"/>
              <a:ext cx="246623" cy="246623"/>
            </a:xfrm>
            <a:custGeom>
              <a:avLst/>
              <a:gdLst>
                <a:gd name="T0" fmla="*/ 64 w 77"/>
                <a:gd name="T1" fmla="*/ 0 h 77"/>
                <a:gd name="T2" fmla="*/ 13 w 77"/>
                <a:gd name="T3" fmla="*/ 0 h 77"/>
                <a:gd name="T4" fmla="*/ 0 w 77"/>
                <a:gd name="T5" fmla="*/ 13 h 77"/>
                <a:gd name="T6" fmla="*/ 0 w 77"/>
                <a:gd name="T7" fmla="*/ 64 h 77"/>
                <a:gd name="T8" fmla="*/ 13 w 77"/>
                <a:gd name="T9" fmla="*/ 77 h 77"/>
                <a:gd name="T10" fmla="*/ 64 w 77"/>
                <a:gd name="T11" fmla="*/ 77 h 77"/>
                <a:gd name="T12" fmla="*/ 77 w 77"/>
                <a:gd name="T13" fmla="*/ 64 h 77"/>
                <a:gd name="T14" fmla="*/ 77 w 77"/>
                <a:gd name="T15" fmla="*/ 13 h 77"/>
                <a:gd name="T16" fmla="*/ 64 w 77"/>
                <a:gd name="T17" fmla="*/ 0 h 77"/>
                <a:gd name="T18" fmla="*/ 25 w 77"/>
                <a:gd name="T19" fmla="*/ 34 h 77"/>
                <a:gd name="T20" fmla="*/ 52 w 77"/>
                <a:gd name="T21" fmla="*/ 34 h 77"/>
                <a:gd name="T22" fmla="*/ 53 w 77"/>
                <a:gd name="T23" fmla="*/ 38 h 77"/>
                <a:gd name="T24" fmla="*/ 39 w 77"/>
                <a:gd name="T25" fmla="*/ 53 h 77"/>
                <a:gd name="T26" fmla="*/ 24 w 77"/>
                <a:gd name="T27" fmla="*/ 38 h 77"/>
                <a:gd name="T28" fmla="*/ 25 w 77"/>
                <a:gd name="T29" fmla="*/ 34 h 77"/>
                <a:gd name="T30" fmla="*/ 67 w 77"/>
                <a:gd name="T31" fmla="*/ 33 h 77"/>
                <a:gd name="T32" fmla="*/ 67 w 77"/>
                <a:gd name="T33" fmla="*/ 53 h 77"/>
                <a:gd name="T34" fmla="*/ 67 w 77"/>
                <a:gd name="T35" fmla="*/ 62 h 77"/>
                <a:gd name="T36" fmla="*/ 63 w 77"/>
                <a:gd name="T37" fmla="*/ 67 h 77"/>
                <a:gd name="T38" fmla="*/ 15 w 77"/>
                <a:gd name="T39" fmla="*/ 67 h 77"/>
                <a:gd name="T40" fmla="*/ 10 w 77"/>
                <a:gd name="T41" fmla="*/ 63 h 77"/>
                <a:gd name="T42" fmla="*/ 10 w 77"/>
                <a:gd name="T43" fmla="*/ 53 h 77"/>
                <a:gd name="T44" fmla="*/ 10 w 77"/>
                <a:gd name="T45" fmla="*/ 34 h 77"/>
                <a:gd name="T46" fmla="*/ 10 w 77"/>
                <a:gd name="T47" fmla="*/ 34 h 77"/>
                <a:gd name="T48" fmla="*/ 17 w 77"/>
                <a:gd name="T49" fmla="*/ 34 h 77"/>
                <a:gd name="T50" fmla="*/ 17 w 77"/>
                <a:gd name="T51" fmla="*/ 39 h 77"/>
                <a:gd name="T52" fmla="*/ 39 w 77"/>
                <a:gd name="T53" fmla="*/ 60 h 77"/>
                <a:gd name="T54" fmla="*/ 60 w 77"/>
                <a:gd name="T55" fmla="*/ 38 h 77"/>
                <a:gd name="T56" fmla="*/ 60 w 77"/>
                <a:gd name="T57" fmla="*/ 33 h 77"/>
                <a:gd name="T58" fmla="*/ 67 w 77"/>
                <a:gd name="T59" fmla="*/ 33 h 77"/>
                <a:gd name="T60" fmla="*/ 67 w 77"/>
                <a:gd name="T61" fmla="*/ 17 h 77"/>
                <a:gd name="T62" fmla="*/ 65 w 77"/>
                <a:gd name="T63" fmla="*/ 19 h 77"/>
                <a:gd name="T64" fmla="*/ 60 w 77"/>
                <a:gd name="T65" fmla="*/ 19 h 77"/>
                <a:gd name="T66" fmla="*/ 58 w 77"/>
                <a:gd name="T67" fmla="*/ 17 h 77"/>
                <a:gd name="T68" fmla="*/ 58 w 77"/>
                <a:gd name="T69" fmla="*/ 12 h 77"/>
                <a:gd name="T70" fmla="*/ 60 w 77"/>
                <a:gd name="T71" fmla="*/ 10 h 77"/>
                <a:gd name="T72" fmla="*/ 65 w 77"/>
                <a:gd name="T73" fmla="*/ 10 h 77"/>
                <a:gd name="T74" fmla="*/ 67 w 77"/>
                <a:gd name="T75" fmla="*/ 12 h 77"/>
                <a:gd name="T76" fmla="*/ 67 w 77"/>
                <a:gd name="T77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77">
                  <a:moveTo>
                    <a:pt x="6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71"/>
                    <a:pt x="6" y="77"/>
                    <a:pt x="13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71" y="76"/>
                    <a:pt x="77" y="71"/>
                    <a:pt x="77" y="64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6"/>
                    <a:pt x="71" y="0"/>
                    <a:pt x="64" y="0"/>
                  </a:cubicBezTo>
                  <a:close/>
                  <a:moveTo>
                    <a:pt x="25" y="34"/>
                  </a:moveTo>
                  <a:cubicBezTo>
                    <a:pt x="52" y="34"/>
                    <a:pt x="52" y="34"/>
                    <a:pt x="52" y="34"/>
                  </a:cubicBezTo>
                  <a:cubicBezTo>
                    <a:pt x="53" y="35"/>
                    <a:pt x="53" y="37"/>
                    <a:pt x="53" y="38"/>
                  </a:cubicBezTo>
                  <a:cubicBezTo>
                    <a:pt x="53" y="46"/>
                    <a:pt x="47" y="53"/>
                    <a:pt x="39" y="53"/>
                  </a:cubicBezTo>
                  <a:cubicBezTo>
                    <a:pt x="31" y="53"/>
                    <a:pt x="24" y="47"/>
                    <a:pt x="24" y="38"/>
                  </a:cubicBezTo>
                  <a:cubicBezTo>
                    <a:pt x="24" y="37"/>
                    <a:pt x="24" y="35"/>
                    <a:pt x="25" y="34"/>
                  </a:cubicBezTo>
                  <a:close/>
                  <a:moveTo>
                    <a:pt x="67" y="33"/>
                  </a:moveTo>
                  <a:cubicBezTo>
                    <a:pt x="67" y="53"/>
                    <a:pt x="67" y="53"/>
                    <a:pt x="67" y="53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5"/>
                    <a:pt x="65" y="67"/>
                    <a:pt x="63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2" y="67"/>
                    <a:pt x="10" y="65"/>
                    <a:pt x="10" y="6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7"/>
                    <a:pt x="17" y="39"/>
                  </a:cubicBezTo>
                  <a:cubicBezTo>
                    <a:pt x="17" y="51"/>
                    <a:pt x="27" y="60"/>
                    <a:pt x="39" y="60"/>
                  </a:cubicBezTo>
                  <a:cubicBezTo>
                    <a:pt x="51" y="60"/>
                    <a:pt x="60" y="50"/>
                    <a:pt x="60" y="38"/>
                  </a:cubicBezTo>
                  <a:cubicBezTo>
                    <a:pt x="60" y="37"/>
                    <a:pt x="60" y="35"/>
                    <a:pt x="60" y="33"/>
                  </a:cubicBezTo>
                  <a:cubicBezTo>
                    <a:pt x="67" y="33"/>
                    <a:pt x="67" y="33"/>
                    <a:pt x="67" y="33"/>
                  </a:cubicBezTo>
                  <a:close/>
                  <a:moveTo>
                    <a:pt x="67" y="17"/>
                  </a:moveTo>
                  <a:cubicBezTo>
                    <a:pt x="67" y="18"/>
                    <a:pt x="66" y="19"/>
                    <a:pt x="65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19"/>
                    <a:pt x="58" y="18"/>
                    <a:pt x="58" y="17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1"/>
                    <a:pt x="59" y="10"/>
                    <a:pt x="60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9"/>
                    <a:pt x="67" y="11"/>
                    <a:pt x="67" y="12"/>
                  </a:cubicBezTo>
                  <a:lnTo>
                    <a:pt x="6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87" name="Freeform 181"/>
            <p:cNvSpPr>
              <a:spLocks noEditPoints="1"/>
            </p:cNvSpPr>
            <p:nvPr/>
          </p:nvSpPr>
          <p:spPr bwMode="auto">
            <a:xfrm>
              <a:off x="7590869" y="1725991"/>
              <a:ext cx="252496" cy="191818"/>
            </a:xfrm>
            <a:custGeom>
              <a:avLst/>
              <a:gdLst>
                <a:gd name="T0" fmla="*/ 76 w 79"/>
                <a:gd name="T1" fmla="*/ 3 h 60"/>
                <a:gd name="T2" fmla="*/ 40 w 79"/>
                <a:gd name="T3" fmla="*/ 0 h 60"/>
                <a:gd name="T4" fmla="*/ 4 w 79"/>
                <a:gd name="T5" fmla="*/ 3 h 60"/>
                <a:gd name="T6" fmla="*/ 0 w 79"/>
                <a:gd name="T7" fmla="*/ 30 h 60"/>
                <a:gd name="T8" fmla="*/ 4 w 79"/>
                <a:gd name="T9" fmla="*/ 57 h 60"/>
                <a:gd name="T10" fmla="*/ 40 w 79"/>
                <a:gd name="T11" fmla="*/ 60 h 60"/>
                <a:gd name="T12" fmla="*/ 76 w 79"/>
                <a:gd name="T13" fmla="*/ 57 h 60"/>
                <a:gd name="T14" fmla="*/ 79 w 79"/>
                <a:gd name="T15" fmla="*/ 30 h 60"/>
                <a:gd name="T16" fmla="*/ 76 w 79"/>
                <a:gd name="T17" fmla="*/ 3 h 60"/>
                <a:gd name="T18" fmla="*/ 30 w 79"/>
                <a:gd name="T19" fmla="*/ 45 h 60"/>
                <a:gd name="T20" fmla="*/ 30 w 79"/>
                <a:gd name="T21" fmla="*/ 15 h 60"/>
                <a:gd name="T22" fmla="*/ 55 w 79"/>
                <a:gd name="T23" fmla="*/ 30 h 60"/>
                <a:gd name="T24" fmla="*/ 30 w 79"/>
                <a:gd name="T25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60">
                  <a:moveTo>
                    <a:pt x="76" y="3"/>
                  </a:moveTo>
                  <a:cubicBezTo>
                    <a:pt x="65" y="1"/>
                    <a:pt x="53" y="0"/>
                    <a:pt x="40" y="0"/>
                  </a:cubicBezTo>
                  <a:cubicBezTo>
                    <a:pt x="27" y="0"/>
                    <a:pt x="15" y="1"/>
                    <a:pt x="4" y="3"/>
                  </a:cubicBezTo>
                  <a:cubicBezTo>
                    <a:pt x="2" y="11"/>
                    <a:pt x="0" y="20"/>
                    <a:pt x="0" y="30"/>
                  </a:cubicBezTo>
                  <a:cubicBezTo>
                    <a:pt x="0" y="40"/>
                    <a:pt x="2" y="49"/>
                    <a:pt x="4" y="57"/>
                  </a:cubicBezTo>
                  <a:cubicBezTo>
                    <a:pt x="15" y="59"/>
                    <a:pt x="27" y="60"/>
                    <a:pt x="40" y="60"/>
                  </a:cubicBezTo>
                  <a:cubicBezTo>
                    <a:pt x="53" y="60"/>
                    <a:pt x="65" y="59"/>
                    <a:pt x="76" y="57"/>
                  </a:cubicBezTo>
                  <a:cubicBezTo>
                    <a:pt x="78" y="49"/>
                    <a:pt x="79" y="40"/>
                    <a:pt x="79" y="30"/>
                  </a:cubicBezTo>
                  <a:cubicBezTo>
                    <a:pt x="79" y="20"/>
                    <a:pt x="78" y="11"/>
                    <a:pt x="76" y="3"/>
                  </a:cubicBezTo>
                  <a:close/>
                  <a:moveTo>
                    <a:pt x="30" y="4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55" y="30"/>
                    <a:pt x="55" y="30"/>
                    <a:pt x="55" y="30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88" name="Freeform 183"/>
            <p:cNvSpPr>
              <a:spLocks noEditPoints="1"/>
            </p:cNvSpPr>
            <p:nvPr/>
          </p:nvSpPr>
          <p:spPr bwMode="auto">
            <a:xfrm>
              <a:off x="7334459" y="2704655"/>
              <a:ext cx="219221" cy="217263"/>
            </a:xfrm>
            <a:custGeom>
              <a:avLst/>
              <a:gdLst>
                <a:gd name="T0" fmla="*/ 34 w 68"/>
                <a:gd name="T1" fmla="*/ 0 h 68"/>
                <a:gd name="T2" fmla="*/ 0 w 68"/>
                <a:gd name="T3" fmla="*/ 34 h 68"/>
                <a:gd name="T4" fmla="*/ 34 w 68"/>
                <a:gd name="T5" fmla="*/ 68 h 68"/>
                <a:gd name="T6" fmla="*/ 68 w 68"/>
                <a:gd name="T7" fmla="*/ 34 h 68"/>
                <a:gd name="T8" fmla="*/ 34 w 68"/>
                <a:gd name="T9" fmla="*/ 0 h 68"/>
                <a:gd name="T10" fmla="*/ 34 w 68"/>
                <a:gd name="T11" fmla="*/ 61 h 68"/>
                <a:gd name="T12" fmla="*/ 7 w 68"/>
                <a:gd name="T13" fmla="*/ 34 h 68"/>
                <a:gd name="T14" fmla="*/ 34 w 68"/>
                <a:gd name="T15" fmla="*/ 6 h 68"/>
                <a:gd name="T16" fmla="*/ 62 w 68"/>
                <a:gd name="T17" fmla="*/ 34 h 68"/>
                <a:gd name="T18" fmla="*/ 34 w 68"/>
                <a:gd name="T19" fmla="*/ 61 h 68"/>
                <a:gd name="T20" fmla="*/ 21 w 68"/>
                <a:gd name="T21" fmla="*/ 21 h 68"/>
                <a:gd name="T22" fmla="*/ 47 w 68"/>
                <a:gd name="T23" fmla="*/ 21 h 68"/>
                <a:gd name="T24" fmla="*/ 47 w 68"/>
                <a:gd name="T25" fmla="*/ 46 h 68"/>
                <a:gd name="T26" fmla="*/ 21 w 68"/>
                <a:gd name="T27" fmla="*/ 46 h 68"/>
                <a:gd name="T28" fmla="*/ 21 w 68"/>
                <a:gd name="T29" fmla="*/ 2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8"/>
                    <a:pt x="34" y="68"/>
                  </a:cubicBezTo>
                  <a:cubicBezTo>
                    <a:pt x="53" y="68"/>
                    <a:pt x="68" y="52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lose/>
                  <a:moveTo>
                    <a:pt x="34" y="61"/>
                  </a:moveTo>
                  <a:cubicBezTo>
                    <a:pt x="19" y="61"/>
                    <a:pt x="7" y="49"/>
                    <a:pt x="7" y="34"/>
                  </a:cubicBezTo>
                  <a:cubicBezTo>
                    <a:pt x="7" y="18"/>
                    <a:pt x="19" y="6"/>
                    <a:pt x="34" y="6"/>
                  </a:cubicBezTo>
                  <a:cubicBezTo>
                    <a:pt x="49" y="6"/>
                    <a:pt x="62" y="18"/>
                    <a:pt x="62" y="34"/>
                  </a:cubicBezTo>
                  <a:cubicBezTo>
                    <a:pt x="62" y="49"/>
                    <a:pt x="49" y="61"/>
                    <a:pt x="34" y="61"/>
                  </a:cubicBezTo>
                  <a:close/>
                  <a:moveTo>
                    <a:pt x="21" y="21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21" y="46"/>
                    <a:pt x="21" y="46"/>
                    <a:pt x="21" y="46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89" name="Freeform 188"/>
            <p:cNvSpPr>
              <a:spLocks noEditPoints="1"/>
            </p:cNvSpPr>
            <p:nvPr/>
          </p:nvSpPr>
          <p:spPr bwMode="auto">
            <a:xfrm>
              <a:off x="6575015" y="3595239"/>
              <a:ext cx="229008" cy="230965"/>
            </a:xfrm>
            <a:custGeom>
              <a:avLst/>
              <a:gdLst>
                <a:gd name="T0" fmla="*/ 36 w 72"/>
                <a:gd name="T1" fmla="*/ 0 h 72"/>
                <a:gd name="T2" fmla="*/ 0 w 72"/>
                <a:gd name="T3" fmla="*/ 36 h 72"/>
                <a:gd name="T4" fmla="*/ 36 w 72"/>
                <a:gd name="T5" fmla="*/ 72 h 72"/>
                <a:gd name="T6" fmla="*/ 72 w 72"/>
                <a:gd name="T7" fmla="*/ 36 h 72"/>
                <a:gd name="T8" fmla="*/ 36 w 72"/>
                <a:gd name="T9" fmla="*/ 0 h 72"/>
                <a:gd name="T10" fmla="*/ 57 w 72"/>
                <a:gd name="T11" fmla="*/ 31 h 72"/>
                <a:gd name="T12" fmla="*/ 38 w 72"/>
                <a:gd name="T13" fmla="*/ 59 h 72"/>
                <a:gd name="T14" fmla="*/ 29 w 72"/>
                <a:gd name="T15" fmla="*/ 55 h 72"/>
                <a:gd name="T16" fmla="*/ 21 w 72"/>
                <a:gd name="T17" fmla="*/ 33 h 72"/>
                <a:gd name="T18" fmla="*/ 16 w 72"/>
                <a:gd name="T19" fmla="*/ 35 h 72"/>
                <a:gd name="T20" fmla="*/ 15 w 72"/>
                <a:gd name="T21" fmla="*/ 32 h 72"/>
                <a:gd name="T22" fmla="*/ 28 w 72"/>
                <a:gd name="T23" fmla="*/ 23 h 72"/>
                <a:gd name="T24" fmla="*/ 35 w 72"/>
                <a:gd name="T25" fmla="*/ 37 h 72"/>
                <a:gd name="T26" fmla="*/ 38 w 72"/>
                <a:gd name="T27" fmla="*/ 46 h 72"/>
                <a:gd name="T28" fmla="*/ 44 w 72"/>
                <a:gd name="T29" fmla="*/ 38 h 72"/>
                <a:gd name="T30" fmla="*/ 39 w 72"/>
                <a:gd name="T31" fmla="*/ 32 h 72"/>
                <a:gd name="T32" fmla="*/ 57 w 72"/>
                <a:gd name="T33" fmla="*/ 3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cubicBezTo>
                    <a:pt x="16" y="0"/>
                    <a:pt x="0" y="17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7"/>
                    <a:pt x="56" y="0"/>
                    <a:pt x="36" y="0"/>
                  </a:cubicBezTo>
                  <a:close/>
                  <a:moveTo>
                    <a:pt x="57" y="31"/>
                  </a:moveTo>
                  <a:cubicBezTo>
                    <a:pt x="55" y="45"/>
                    <a:pt x="42" y="56"/>
                    <a:pt x="38" y="59"/>
                  </a:cubicBezTo>
                  <a:cubicBezTo>
                    <a:pt x="34" y="61"/>
                    <a:pt x="30" y="58"/>
                    <a:pt x="29" y="55"/>
                  </a:cubicBezTo>
                  <a:cubicBezTo>
                    <a:pt x="27" y="52"/>
                    <a:pt x="22" y="35"/>
                    <a:pt x="21" y="33"/>
                  </a:cubicBezTo>
                  <a:cubicBezTo>
                    <a:pt x="20" y="32"/>
                    <a:pt x="16" y="35"/>
                    <a:pt x="16" y="35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22" y="24"/>
                    <a:pt x="28" y="23"/>
                  </a:cubicBezTo>
                  <a:cubicBezTo>
                    <a:pt x="33" y="22"/>
                    <a:pt x="33" y="32"/>
                    <a:pt x="35" y="37"/>
                  </a:cubicBezTo>
                  <a:cubicBezTo>
                    <a:pt x="36" y="43"/>
                    <a:pt x="37" y="46"/>
                    <a:pt x="38" y="46"/>
                  </a:cubicBezTo>
                  <a:cubicBezTo>
                    <a:pt x="39" y="46"/>
                    <a:pt x="42" y="43"/>
                    <a:pt x="44" y="38"/>
                  </a:cubicBezTo>
                  <a:cubicBezTo>
                    <a:pt x="47" y="34"/>
                    <a:pt x="44" y="29"/>
                    <a:pt x="39" y="32"/>
                  </a:cubicBezTo>
                  <a:cubicBezTo>
                    <a:pt x="41" y="21"/>
                    <a:pt x="60" y="18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90" name="Freeform 189"/>
            <p:cNvSpPr>
              <a:spLocks noEditPoints="1"/>
            </p:cNvSpPr>
            <p:nvPr/>
          </p:nvSpPr>
          <p:spPr bwMode="auto">
            <a:xfrm>
              <a:off x="5843656" y="2888235"/>
              <a:ext cx="150715" cy="150714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5 w 47"/>
                <a:gd name="T11" fmla="*/ 24 h 47"/>
                <a:gd name="T12" fmla="*/ 23 w 47"/>
                <a:gd name="T13" fmla="*/ 6 h 47"/>
                <a:gd name="T14" fmla="*/ 23 w 47"/>
                <a:gd name="T15" fmla="*/ 42 h 47"/>
                <a:gd name="T16" fmla="*/ 5 w 47"/>
                <a:gd name="T1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5" y="24"/>
                  </a:moveTo>
                  <a:cubicBezTo>
                    <a:pt x="5" y="14"/>
                    <a:pt x="13" y="6"/>
                    <a:pt x="23" y="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13" y="42"/>
                    <a:pt x="5" y="34"/>
                    <a:pt x="5" y="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91" name="Freeform 190"/>
            <p:cNvSpPr>
              <a:spLocks noEditPoints="1"/>
            </p:cNvSpPr>
            <p:nvPr/>
          </p:nvSpPr>
          <p:spPr bwMode="auto">
            <a:xfrm>
              <a:off x="5900419" y="2101389"/>
              <a:ext cx="215306" cy="199648"/>
            </a:xfrm>
            <a:custGeom>
              <a:avLst/>
              <a:gdLst>
                <a:gd name="T0" fmla="*/ 34 w 67"/>
                <a:gd name="T1" fmla="*/ 8 h 62"/>
                <a:gd name="T2" fmla="*/ 23 w 67"/>
                <a:gd name="T3" fmla="*/ 10 h 62"/>
                <a:gd name="T4" fmla="*/ 15 w 67"/>
                <a:gd name="T5" fmla="*/ 14 h 62"/>
                <a:gd name="T6" fmla="*/ 8 w 67"/>
                <a:gd name="T7" fmla="*/ 27 h 62"/>
                <a:gd name="T8" fmla="*/ 11 w 67"/>
                <a:gd name="T9" fmla="*/ 35 h 62"/>
                <a:gd name="T10" fmla="*/ 17 w 67"/>
                <a:gd name="T11" fmla="*/ 41 h 62"/>
                <a:gd name="T12" fmla="*/ 21 w 67"/>
                <a:gd name="T13" fmla="*/ 47 h 62"/>
                <a:gd name="T14" fmla="*/ 21 w 67"/>
                <a:gd name="T15" fmla="*/ 49 h 62"/>
                <a:gd name="T16" fmla="*/ 22 w 67"/>
                <a:gd name="T17" fmla="*/ 48 h 62"/>
                <a:gd name="T18" fmla="*/ 28 w 67"/>
                <a:gd name="T19" fmla="*/ 45 h 62"/>
                <a:gd name="T20" fmla="*/ 29 w 67"/>
                <a:gd name="T21" fmla="*/ 46 h 62"/>
                <a:gd name="T22" fmla="*/ 34 w 67"/>
                <a:gd name="T23" fmla="*/ 46 h 62"/>
                <a:gd name="T24" fmla="*/ 44 w 67"/>
                <a:gd name="T25" fmla="*/ 44 h 62"/>
                <a:gd name="T26" fmla="*/ 52 w 67"/>
                <a:gd name="T27" fmla="*/ 40 h 62"/>
                <a:gd name="T28" fmla="*/ 59 w 67"/>
                <a:gd name="T29" fmla="*/ 27 h 62"/>
                <a:gd name="T30" fmla="*/ 52 w 67"/>
                <a:gd name="T31" fmla="*/ 14 h 62"/>
                <a:gd name="T32" fmla="*/ 44 w 67"/>
                <a:gd name="T33" fmla="*/ 10 h 62"/>
                <a:gd name="T34" fmla="*/ 34 w 67"/>
                <a:gd name="T35" fmla="*/ 8 h 62"/>
                <a:gd name="T36" fmla="*/ 34 w 67"/>
                <a:gd name="T37" fmla="*/ 0 h 62"/>
                <a:gd name="T38" fmla="*/ 34 w 67"/>
                <a:gd name="T39" fmla="*/ 0 h 62"/>
                <a:gd name="T40" fmla="*/ 67 w 67"/>
                <a:gd name="T41" fmla="*/ 27 h 62"/>
                <a:gd name="T42" fmla="*/ 34 w 67"/>
                <a:gd name="T43" fmla="*/ 54 h 62"/>
                <a:gd name="T44" fmla="*/ 28 w 67"/>
                <a:gd name="T45" fmla="*/ 54 h 62"/>
                <a:gd name="T46" fmla="*/ 4 w 67"/>
                <a:gd name="T47" fmla="*/ 62 h 62"/>
                <a:gd name="T48" fmla="*/ 4 w 67"/>
                <a:gd name="T49" fmla="*/ 61 h 62"/>
                <a:gd name="T50" fmla="*/ 13 w 67"/>
                <a:gd name="T51" fmla="*/ 50 h 62"/>
                <a:gd name="T52" fmla="*/ 12 w 67"/>
                <a:gd name="T53" fmla="*/ 48 h 62"/>
                <a:gd name="T54" fmla="*/ 0 w 67"/>
                <a:gd name="T55" fmla="*/ 27 h 62"/>
                <a:gd name="T56" fmla="*/ 34 w 67"/>
                <a:gd name="T5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62">
                  <a:moveTo>
                    <a:pt x="34" y="8"/>
                  </a:moveTo>
                  <a:cubicBezTo>
                    <a:pt x="30" y="8"/>
                    <a:pt x="26" y="9"/>
                    <a:pt x="23" y="10"/>
                  </a:cubicBezTo>
                  <a:cubicBezTo>
                    <a:pt x="20" y="11"/>
                    <a:pt x="17" y="12"/>
                    <a:pt x="15" y="14"/>
                  </a:cubicBezTo>
                  <a:cubicBezTo>
                    <a:pt x="11" y="18"/>
                    <a:pt x="8" y="22"/>
                    <a:pt x="8" y="27"/>
                  </a:cubicBezTo>
                  <a:cubicBezTo>
                    <a:pt x="8" y="30"/>
                    <a:pt x="9" y="32"/>
                    <a:pt x="11" y="35"/>
                  </a:cubicBezTo>
                  <a:cubicBezTo>
                    <a:pt x="12" y="37"/>
                    <a:pt x="14" y="39"/>
                    <a:pt x="17" y="41"/>
                  </a:cubicBezTo>
                  <a:cubicBezTo>
                    <a:pt x="19" y="42"/>
                    <a:pt x="20" y="45"/>
                    <a:pt x="21" y="47"/>
                  </a:cubicBezTo>
                  <a:cubicBezTo>
                    <a:pt x="21" y="48"/>
                    <a:pt x="21" y="48"/>
                    <a:pt x="21" y="49"/>
                  </a:cubicBezTo>
                  <a:cubicBezTo>
                    <a:pt x="21" y="49"/>
                    <a:pt x="22" y="48"/>
                    <a:pt x="22" y="48"/>
                  </a:cubicBezTo>
                  <a:cubicBezTo>
                    <a:pt x="24" y="46"/>
                    <a:pt x="26" y="45"/>
                    <a:pt x="28" y="45"/>
                  </a:cubicBezTo>
                  <a:cubicBezTo>
                    <a:pt x="29" y="45"/>
                    <a:pt x="29" y="45"/>
                    <a:pt x="29" y="46"/>
                  </a:cubicBezTo>
                  <a:cubicBezTo>
                    <a:pt x="31" y="46"/>
                    <a:pt x="32" y="46"/>
                    <a:pt x="34" y="46"/>
                  </a:cubicBezTo>
                  <a:cubicBezTo>
                    <a:pt x="37" y="46"/>
                    <a:pt x="41" y="45"/>
                    <a:pt x="44" y="44"/>
                  </a:cubicBezTo>
                  <a:cubicBezTo>
                    <a:pt x="47" y="43"/>
                    <a:pt x="50" y="42"/>
                    <a:pt x="52" y="40"/>
                  </a:cubicBezTo>
                  <a:cubicBezTo>
                    <a:pt x="56" y="36"/>
                    <a:pt x="59" y="32"/>
                    <a:pt x="59" y="27"/>
                  </a:cubicBezTo>
                  <a:cubicBezTo>
                    <a:pt x="59" y="22"/>
                    <a:pt x="56" y="18"/>
                    <a:pt x="52" y="14"/>
                  </a:cubicBezTo>
                  <a:cubicBezTo>
                    <a:pt x="50" y="12"/>
                    <a:pt x="47" y="11"/>
                    <a:pt x="44" y="10"/>
                  </a:cubicBezTo>
                  <a:cubicBezTo>
                    <a:pt x="41" y="9"/>
                    <a:pt x="37" y="8"/>
                    <a:pt x="34" y="8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52" y="0"/>
                    <a:pt x="67" y="12"/>
                    <a:pt x="67" y="27"/>
                  </a:cubicBezTo>
                  <a:cubicBezTo>
                    <a:pt x="67" y="42"/>
                    <a:pt x="52" y="54"/>
                    <a:pt x="34" y="54"/>
                  </a:cubicBezTo>
                  <a:cubicBezTo>
                    <a:pt x="32" y="54"/>
                    <a:pt x="30" y="54"/>
                    <a:pt x="28" y="54"/>
                  </a:cubicBezTo>
                  <a:cubicBezTo>
                    <a:pt x="21" y="61"/>
                    <a:pt x="13" y="62"/>
                    <a:pt x="4" y="62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9" y="59"/>
                    <a:pt x="13" y="55"/>
                    <a:pt x="13" y="50"/>
                  </a:cubicBezTo>
                  <a:cubicBezTo>
                    <a:pt x="13" y="49"/>
                    <a:pt x="13" y="49"/>
                    <a:pt x="12" y="48"/>
                  </a:cubicBezTo>
                  <a:cubicBezTo>
                    <a:pt x="5" y="43"/>
                    <a:pt x="0" y="36"/>
                    <a:pt x="0" y="27"/>
                  </a:cubicBezTo>
                  <a:cubicBezTo>
                    <a:pt x="0" y="12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92" name="Freeform 191"/>
            <p:cNvSpPr>
              <a:spLocks noEditPoints="1"/>
            </p:cNvSpPr>
            <p:nvPr/>
          </p:nvSpPr>
          <p:spPr bwMode="auto">
            <a:xfrm>
              <a:off x="6312733" y="2886686"/>
              <a:ext cx="207477" cy="203562"/>
            </a:xfrm>
            <a:custGeom>
              <a:avLst/>
              <a:gdLst>
                <a:gd name="T0" fmla="*/ 62 w 65"/>
                <a:gd name="T1" fmla="*/ 36 h 64"/>
                <a:gd name="T2" fmla="*/ 62 w 65"/>
                <a:gd name="T3" fmla="*/ 32 h 64"/>
                <a:gd name="T4" fmla="*/ 33 w 65"/>
                <a:gd name="T5" fmla="*/ 3 h 64"/>
                <a:gd name="T6" fmla="*/ 28 w 65"/>
                <a:gd name="T7" fmla="*/ 3 h 64"/>
                <a:gd name="T8" fmla="*/ 18 w 65"/>
                <a:gd name="T9" fmla="*/ 0 h 64"/>
                <a:gd name="T10" fmla="*/ 0 w 65"/>
                <a:gd name="T11" fmla="*/ 18 h 64"/>
                <a:gd name="T12" fmla="*/ 3 w 65"/>
                <a:gd name="T13" fmla="*/ 28 h 64"/>
                <a:gd name="T14" fmla="*/ 3 w 65"/>
                <a:gd name="T15" fmla="*/ 32 h 64"/>
                <a:gd name="T16" fmla="*/ 33 w 65"/>
                <a:gd name="T17" fmla="*/ 62 h 64"/>
                <a:gd name="T18" fmla="*/ 38 w 65"/>
                <a:gd name="T19" fmla="*/ 62 h 64"/>
                <a:gd name="T20" fmla="*/ 47 w 65"/>
                <a:gd name="T21" fmla="*/ 64 h 64"/>
                <a:gd name="T22" fmla="*/ 65 w 65"/>
                <a:gd name="T23" fmla="*/ 46 h 64"/>
                <a:gd name="T24" fmla="*/ 62 w 65"/>
                <a:gd name="T25" fmla="*/ 36 h 64"/>
                <a:gd name="T26" fmla="*/ 35 w 65"/>
                <a:gd name="T27" fmla="*/ 54 h 64"/>
                <a:gd name="T28" fmla="*/ 17 w 65"/>
                <a:gd name="T29" fmla="*/ 49 h 64"/>
                <a:gd name="T30" fmla="*/ 18 w 65"/>
                <a:gd name="T31" fmla="*/ 39 h 64"/>
                <a:gd name="T32" fmla="*/ 26 w 65"/>
                <a:gd name="T33" fmla="*/ 45 h 64"/>
                <a:gd name="T34" fmla="*/ 40 w 65"/>
                <a:gd name="T35" fmla="*/ 44 h 64"/>
                <a:gd name="T36" fmla="*/ 32 w 65"/>
                <a:gd name="T37" fmla="*/ 36 h 64"/>
                <a:gd name="T38" fmla="*/ 15 w 65"/>
                <a:gd name="T39" fmla="*/ 23 h 64"/>
                <a:gd name="T40" fmla="*/ 28 w 65"/>
                <a:gd name="T41" fmla="*/ 10 h 64"/>
                <a:gd name="T42" fmla="*/ 46 w 65"/>
                <a:gd name="T43" fmla="*/ 15 h 64"/>
                <a:gd name="T44" fmla="*/ 45 w 65"/>
                <a:gd name="T45" fmla="*/ 24 h 64"/>
                <a:gd name="T46" fmla="*/ 32 w 65"/>
                <a:gd name="T47" fmla="*/ 17 h 64"/>
                <a:gd name="T48" fmla="*/ 29 w 65"/>
                <a:gd name="T49" fmla="*/ 27 h 64"/>
                <a:gd name="T50" fmla="*/ 50 w 65"/>
                <a:gd name="T51" fmla="*/ 37 h 64"/>
                <a:gd name="T52" fmla="*/ 35 w 65"/>
                <a:gd name="T53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64">
                  <a:moveTo>
                    <a:pt x="62" y="36"/>
                  </a:moveTo>
                  <a:cubicBezTo>
                    <a:pt x="62" y="35"/>
                    <a:pt x="62" y="34"/>
                    <a:pt x="62" y="32"/>
                  </a:cubicBezTo>
                  <a:cubicBezTo>
                    <a:pt x="62" y="16"/>
                    <a:pt x="49" y="3"/>
                    <a:pt x="33" y="3"/>
                  </a:cubicBezTo>
                  <a:cubicBezTo>
                    <a:pt x="31" y="3"/>
                    <a:pt x="29" y="3"/>
                    <a:pt x="28" y="3"/>
                  </a:cubicBezTo>
                  <a:cubicBezTo>
                    <a:pt x="25" y="1"/>
                    <a:pt x="22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1"/>
                    <a:pt x="1" y="25"/>
                    <a:pt x="3" y="28"/>
                  </a:cubicBezTo>
                  <a:cubicBezTo>
                    <a:pt x="3" y="29"/>
                    <a:pt x="3" y="31"/>
                    <a:pt x="3" y="32"/>
                  </a:cubicBezTo>
                  <a:cubicBezTo>
                    <a:pt x="3" y="49"/>
                    <a:pt x="16" y="62"/>
                    <a:pt x="33" y="62"/>
                  </a:cubicBezTo>
                  <a:cubicBezTo>
                    <a:pt x="34" y="62"/>
                    <a:pt x="36" y="62"/>
                    <a:pt x="38" y="62"/>
                  </a:cubicBezTo>
                  <a:cubicBezTo>
                    <a:pt x="41" y="63"/>
                    <a:pt x="44" y="64"/>
                    <a:pt x="47" y="64"/>
                  </a:cubicBezTo>
                  <a:cubicBezTo>
                    <a:pt x="57" y="64"/>
                    <a:pt x="65" y="56"/>
                    <a:pt x="65" y="46"/>
                  </a:cubicBezTo>
                  <a:cubicBezTo>
                    <a:pt x="65" y="43"/>
                    <a:pt x="64" y="39"/>
                    <a:pt x="62" y="36"/>
                  </a:cubicBezTo>
                  <a:close/>
                  <a:moveTo>
                    <a:pt x="35" y="54"/>
                  </a:moveTo>
                  <a:cubicBezTo>
                    <a:pt x="26" y="55"/>
                    <a:pt x="21" y="53"/>
                    <a:pt x="17" y="49"/>
                  </a:cubicBezTo>
                  <a:cubicBezTo>
                    <a:pt x="13" y="45"/>
                    <a:pt x="15" y="40"/>
                    <a:pt x="18" y="39"/>
                  </a:cubicBezTo>
                  <a:cubicBezTo>
                    <a:pt x="22" y="39"/>
                    <a:pt x="24" y="44"/>
                    <a:pt x="26" y="45"/>
                  </a:cubicBezTo>
                  <a:cubicBezTo>
                    <a:pt x="28" y="46"/>
                    <a:pt x="36" y="49"/>
                    <a:pt x="40" y="44"/>
                  </a:cubicBezTo>
                  <a:cubicBezTo>
                    <a:pt x="44" y="39"/>
                    <a:pt x="37" y="37"/>
                    <a:pt x="32" y="36"/>
                  </a:cubicBezTo>
                  <a:cubicBezTo>
                    <a:pt x="24" y="35"/>
                    <a:pt x="14" y="31"/>
                    <a:pt x="15" y="23"/>
                  </a:cubicBezTo>
                  <a:cubicBezTo>
                    <a:pt x="16" y="15"/>
                    <a:pt x="22" y="11"/>
                    <a:pt x="28" y="10"/>
                  </a:cubicBezTo>
                  <a:cubicBezTo>
                    <a:pt x="37" y="9"/>
                    <a:pt x="42" y="11"/>
                    <a:pt x="46" y="15"/>
                  </a:cubicBezTo>
                  <a:cubicBezTo>
                    <a:pt x="51" y="19"/>
                    <a:pt x="48" y="24"/>
                    <a:pt x="45" y="24"/>
                  </a:cubicBezTo>
                  <a:cubicBezTo>
                    <a:pt x="42" y="24"/>
                    <a:pt x="39" y="17"/>
                    <a:pt x="32" y="17"/>
                  </a:cubicBezTo>
                  <a:cubicBezTo>
                    <a:pt x="25" y="17"/>
                    <a:pt x="20" y="24"/>
                    <a:pt x="29" y="27"/>
                  </a:cubicBezTo>
                  <a:cubicBezTo>
                    <a:pt x="37" y="29"/>
                    <a:pt x="47" y="30"/>
                    <a:pt x="50" y="37"/>
                  </a:cubicBezTo>
                  <a:cubicBezTo>
                    <a:pt x="53" y="45"/>
                    <a:pt x="45" y="54"/>
                    <a:pt x="35" y="5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93" name="Freeform 195"/>
            <p:cNvSpPr>
              <a:spLocks noEditPoints="1"/>
            </p:cNvSpPr>
            <p:nvPr/>
          </p:nvSpPr>
          <p:spPr bwMode="auto">
            <a:xfrm>
              <a:off x="5156634" y="2140536"/>
              <a:ext cx="262282" cy="281855"/>
            </a:xfrm>
            <a:custGeom>
              <a:avLst/>
              <a:gdLst>
                <a:gd name="T0" fmla="*/ 78 w 82"/>
                <a:gd name="T1" fmla="*/ 22 h 88"/>
                <a:gd name="T2" fmla="*/ 50 w 82"/>
                <a:gd name="T3" fmla="*/ 2 h 88"/>
                <a:gd name="T4" fmla="*/ 40 w 82"/>
                <a:gd name="T5" fmla="*/ 4 h 88"/>
                <a:gd name="T6" fmla="*/ 3 w 82"/>
                <a:gd name="T7" fmla="*/ 55 h 88"/>
                <a:gd name="T8" fmla="*/ 4 w 82"/>
                <a:gd name="T9" fmla="*/ 65 h 88"/>
                <a:gd name="T10" fmla="*/ 32 w 82"/>
                <a:gd name="T11" fmla="*/ 85 h 88"/>
                <a:gd name="T12" fmla="*/ 42 w 82"/>
                <a:gd name="T13" fmla="*/ 84 h 88"/>
                <a:gd name="T14" fmla="*/ 80 w 82"/>
                <a:gd name="T15" fmla="*/ 33 h 88"/>
                <a:gd name="T16" fmla="*/ 78 w 82"/>
                <a:gd name="T17" fmla="*/ 22 h 88"/>
                <a:gd name="T18" fmla="*/ 54 w 82"/>
                <a:gd name="T19" fmla="*/ 9 h 88"/>
                <a:gd name="T20" fmla="*/ 70 w 82"/>
                <a:gd name="T21" fmla="*/ 21 h 88"/>
                <a:gd name="T22" fmla="*/ 68 w 82"/>
                <a:gd name="T23" fmla="*/ 23 h 88"/>
                <a:gd name="T24" fmla="*/ 53 w 82"/>
                <a:gd name="T25" fmla="*/ 11 h 88"/>
                <a:gd name="T26" fmla="*/ 54 w 82"/>
                <a:gd name="T27" fmla="*/ 9 h 88"/>
                <a:gd name="T28" fmla="*/ 21 w 82"/>
                <a:gd name="T29" fmla="*/ 71 h 88"/>
                <a:gd name="T30" fmla="*/ 20 w 82"/>
                <a:gd name="T31" fmla="*/ 64 h 88"/>
                <a:gd name="T32" fmla="*/ 27 w 82"/>
                <a:gd name="T33" fmla="*/ 63 h 88"/>
                <a:gd name="T34" fmla="*/ 28 w 82"/>
                <a:gd name="T35" fmla="*/ 70 h 88"/>
                <a:gd name="T36" fmla="*/ 21 w 82"/>
                <a:gd name="T37" fmla="*/ 71 h 88"/>
                <a:gd name="T38" fmla="*/ 45 w 82"/>
                <a:gd name="T39" fmla="*/ 71 h 88"/>
                <a:gd name="T40" fmla="*/ 14 w 82"/>
                <a:gd name="T41" fmla="*/ 48 h 88"/>
                <a:gd name="T42" fmla="*/ 43 w 82"/>
                <a:gd name="T43" fmla="*/ 9 h 88"/>
                <a:gd name="T44" fmla="*/ 74 w 82"/>
                <a:gd name="T45" fmla="*/ 32 h 88"/>
                <a:gd name="T46" fmla="*/ 45 w 82"/>
                <a:gd name="T47" fmla="*/ 7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88">
                  <a:moveTo>
                    <a:pt x="78" y="22"/>
                  </a:moveTo>
                  <a:cubicBezTo>
                    <a:pt x="50" y="2"/>
                    <a:pt x="50" y="2"/>
                    <a:pt x="50" y="2"/>
                  </a:cubicBezTo>
                  <a:cubicBezTo>
                    <a:pt x="47" y="0"/>
                    <a:pt x="43" y="1"/>
                    <a:pt x="40" y="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0" y="58"/>
                    <a:pt x="1" y="63"/>
                    <a:pt x="4" y="6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5" y="88"/>
                    <a:pt x="40" y="87"/>
                    <a:pt x="42" y="84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29"/>
                    <a:pt x="81" y="25"/>
                    <a:pt x="78" y="22"/>
                  </a:cubicBezTo>
                  <a:close/>
                  <a:moveTo>
                    <a:pt x="54" y="9"/>
                  </a:moveTo>
                  <a:cubicBezTo>
                    <a:pt x="70" y="21"/>
                    <a:pt x="70" y="21"/>
                    <a:pt x="70" y="21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53" y="11"/>
                    <a:pt x="53" y="11"/>
                    <a:pt x="53" y="11"/>
                  </a:cubicBezTo>
                  <a:lnTo>
                    <a:pt x="54" y="9"/>
                  </a:lnTo>
                  <a:close/>
                  <a:moveTo>
                    <a:pt x="21" y="71"/>
                  </a:moveTo>
                  <a:cubicBezTo>
                    <a:pt x="19" y="70"/>
                    <a:pt x="18" y="67"/>
                    <a:pt x="20" y="64"/>
                  </a:cubicBezTo>
                  <a:cubicBezTo>
                    <a:pt x="22" y="62"/>
                    <a:pt x="25" y="62"/>
                    <a:pt x="27" y="63"/>
                  </a:cubicBezTo>
                  <a:cubicBezTo>
                    <a:pt x="29" y="65"/>
                    <a:pt x="29" y="68"/>
                    <a:pt x="28" y="70"/>
                  </a:cubicBezTo>
                  <a:cubicBezTo>
                    <a:pt x="26" y="72"/>
                    <a:pt x="23" y="73"/>
                    <a:pt x="21" y="71"/>
                  </a:cubicBezTo>
                  <a:close/>
                  <a:moveTo>
                    <a:pt x="45" y="71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74" y="32"/>
                    <a:pt x="74" y="32"/>
                    <a:pt x="74" y="32"/>
                  </a:cubicBezTo>
                  <a:lnTo>
                    <a:pt x="45" y="7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94" name="Freeform 205"/>
            <p:cNvSpPr>
              <a:spLocks noEditPoints="1"/>
            </p:cNvSpPr>
            <p:nvPr/>
          </p:nvSpPr>
          <p:spPr bwMode="auto">
            <a:xfrm>
              <a:off x="4814101" y="2956741"/>
              <a:ext cx="137013" cy="152672"/>
            </a:xfrm>
            <a:custGeom>
              <a:avLst/>
              <a:gdLst>
                <a:gd name="T0" fmla="*/ 34 w 43"/>
                <a:gd name="T1" fmla="*/ 15 h 48"/>
                <a:gd name="T2" fmla="*/ 36 w 43"/>
                <a:gd name="T3" fmla="*/ 12 h 48"/>
                <a:gd name="T4" fmla="*/ 39 w 43"/>
                <a:gd name="T5" fmla="*/ 7 h 48"/>
                <a:gd name="T6" fmla="*/ 38 w 43"/>
                <a:gd name="T7" fmla="*/ 1 h 48"/>
                <a:gd name="T8" fmla="*/ 34 w 43"/>
                <a:gd name="T9" fmla="*/ 0 h 48"/>
                <a:gd name="T10" fmla="*/ 27 w 43"/>
                <a:gd name="T11" fmla="*/ 3 h 48"/>
                <a:gd name="T12" fmla="*/ 21 w 43"/>
                <a:gd name="T13" fmla="*/ 14 h 48"/>
                <a:gd name="T14" fmla="*/ 16 w 43"/>
                <a:gd name="T15" fmla="*/ 3 h 48"/>
                <a:gd name="T16" fmla="*/ 10 w 43"/>
                <a:gd name="T17" fmla="*/ 1 h 48"/>
                <a:gd name="T18" fmla="*/ 6 w 43"/>
                <a:gd name="T19" fmla="*/ 3 h 48"/>
                <a:gd name="T20" fmla="*/ 7 w 43"/>
                <a:gd name="T21" fmla="*/ 12 h 48"/>
                <a:gd name="T22" fmla="*/ 10 w 43"/>
                <a:gd name="T23" fmla="*/ 15 h 48"/>
                <a:gd name="T24" fmla="*/ 0 w 43"/>
                <a:gd name="T25" fmla="*/ 15 h 48"/>
                <a:gd name="T26" fmla="*/ 0 w 43"/>
                <a:gd name="T27" fmla="*/ 27 h 48"/>
                <a:gd name="T28" fmla="*/ 3 w 43"/>
                <a:gd name="T29" fmla="*/ 27 h 48"/>
                <a:gd name="T30" fmla="*/ 3 w 43"/>
                <a:gd name="T31" fmla="*/ 48 h 48"/>
                <a:gd name="T32" fmla="*/ 40 w 43"/>
                <a:gd name="T33" fmla="*/ 48 h 48"/>
                <a:gd name="T34" fmla="*/ 40 w 43"/>
                <a:gd name="T35" fmla="*/ 27 h 48"/>
                <a:gd name="T36" fmla="*/ 43 w 43"/>
                <a:gd name="T37" fmla="*/ 27 h 48"/>
                <a:gd name="T38" fmla="*/ 43 w 43"/>
                <a:gd name="T39" fmla="*/ 15 h 48"/>
                <a:gd name="T40" fmla="*/ 34 w 43"/>
                <a:gd name="T41" fmla="*/ 15 h 48"/>
                <a:gd name="T42" fmla="*/ 29 w 43"/>
                <a:gd name="T43" fmla="*/ 5 h 48"/>
                <a:gd name="T44" fmla="*/ 34 w 43"/>
                <a:gd name="T45" fmla="*/ 3 h 48"/>
                <a:gd name="T46" fmla="*/ 35 w 43"/>
                <a:gd name="T47" fmla="*/ 4 h 48"/>
                <a:gd name="T48" fmla="*/ 34 w 43"/>
                <a:gd name="T49" fmla="*/ 10 h 48"/>
                <a:gd name="T50" fmla="*/ 27 w 43"/>
                <a:gd name="T51" fmla="*/ 15 h 48"/>
                <a:gd name="T52" fmla="*/ 24 w 43"/>
                <a:gd name="T53" fmla="*/ 15 h 48"/>
                <a:gd name="T54" fmla="*/ 29 w 43"/>
                <a:gd name="T55" fmla="*/ 5 h 48"/>
                <a:gd name="T56" fmla="*/ 8 w 43"/>
                <a:gd name="T57" fmla="*/ 7 h 48"/>
                <a:gd name="T58" fmla="*/ 9 w 43"/>
                <a:gd name="T59" fmla="*/ 5 h 48"/>
                <a:gd name="T60" fmla="*/ 10 w 43"/>
                <a:gd name="T61" fmla="*/ 4 h 48"/>
                <a:gd name="T62" fmla="*/ 10 w 43"/>
                <a:gd name="T63" fmla="*/ 4 h 48"/>
                <a:gd name="T64" fmla="*/ 13 w 43"/>
                <a:gd name="T65" fmla="*/ 6 h 48"/>
                <a:gd name="T66" fmla="*/ 17 w 43"/>
                <a:gd name="T67" fmla="*/ 13 h 48"/>
                <a:gd name="T68" fmla="*/ 17 w 43"/>
                <a:gd name="T69" fmla="*/ 13 h 48"/>
                <a:gd name="T70" fmla="*/ 17 w 43"/>
                <a:gd name="T71" fmla="*/ 13 h 48"/>
                <a:gd name="T72" fmla="*/ 9 w 43"/>
                <a:gd name="T73" fmla="*/ 10 h 48"/>
                <a:gd name="T74" fmla="*/ 8 w 43"/>
                <a:gd name="T75" fmla="*/ 7 h 48"/>
                <a:gd name="T76" fmla="*/ 18 w 43"/>
                <a:gd name="T77" fmla="*/ 45 h 48"/>
                <a:gd name="T78" fmla="*/ 6 w 43"/>
                <a:gd name="T79" fmla="*/ 45 h 48"/>
                <a:gd name="T80" fmla="*/ 6 w 43"/>
                <a:gd name="T81" fmla="*/ 25 h 48"/>
                <a:gd name="T82" fmla="*/ 18 w 43"/>
                <a:gd name="T83" fmla="*/ 25 h 48"/>
                <a:gd name="T84" fmla="*/ 18 w 43"/>
                <a:gd name="T85" fmla="*/ 45 h 48"/>
                <a:gd name="T86" fmla="*/ 18 w 43"/>
                <a:gd name="T87" fmla="*/ 24 h 48"/>
                <a:gd name="T88" fmla="*/ 3 w 43"/>
                <a:gd name="T89" fmla="*/ 24 h 48"/>
                <a:gd name="T90" fmla="*/ 3 w 43"/>
                <a:gd name="T91" fmla="*/ 18 h 48"/>
                <a:gd name="T92" fmla="*/ 18 w 43"/>
                <a:gd name="T93" fmla="*/ 18 h 48"/>
                <a:gd name="T94" fmla="*/ 18 w 43"/>
                <a:gd name="T95" fmla="*/ 24 h 48"/>
                <a:gd name="T96" fmla="*/ 37 w 43"/>
                <a:gd name="T97" fmla="*/ 45 h 48"/>
                <a:gd name="T98" fmla="*/ 25 w 43"/>
                <a:gd name="T99" fmla="*/ 45 h 48"/>
                <a:gd name="T100" fmla="*/ 25 w 43"/>
                <a:gd name="T101" fmla="*/ 25 h 48"/>
                <a:gd name="T102" fmla="*/ 37 w 43"/>
                <a:gd name="T103" fmla="*/ 25 h 48"/>
                <a:gd name="T104" fmla="*/ 37 w 43"/>
                <a:gd name="T105" fmla="*/ 45 h 48"/>
                <a:gd name="T106" fmla="*/ 40 w 43"/>
                <a:gd name="T107" fmla="*/ 24 h 48"/>
                <a:gd name="T108" fmla="*/ 25 w 43"/>
                <a:gd name="T109" fmla="*/ 24 h 48"/>
                <a:gd name="T110" fmla="*/ 25 w 43"/>
                <a:gd name="T111" fmla="*/ 18 h 48"/>
                <a:gd name="T112" fmla="*/ 40 w 43"/>
                <a:gd name="T113" fmla="*/ 18 h 48"/>
                <a:gd name="T114" fmla="*/ 40 w 43"/>
                <a:gd name="T1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" h="48">
                  <a:moveTo>
                    <a:pt x="34" y="15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8" y="11"/>
                    <a:pt x="39" y="9"/>
                    <a:pt x="39" y="7"/>
                  </a:cubicBezTo>
                  <a:cubicBezTo>
                    <a:pt x="40" y="5"/>
                    <a:pt x="39" y="3"/>
                    <a:pt x="38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0"/>
                    <a:pt x="29" y="1"/>
                    <a:pt x="27" y="3"/>
                  </a:cubicBezTo>
                  <a:cubicBezTo>
                    <a:pt x="24" y="6"/>
                    <a:pt x="22" y="10"/>
                    <a:pt x="21" y="14"/>
                  </a:cubicBezTo>
                  <a:cubicBezTo>
                    <a:pt x="20" y="10"/>
                    <a:pt x="19" y="6"/>
                    <a:pt x="16" y="3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9" y="1"/>
                    <a:pt x="7" y="1"/>
                    <a:pt x="6" y="3"/>
                  </a:cubicBezTo>
                  <a:cubicBezTo>
                    <a:pt x="4" y="5"/>
                    <a:pt x="4" y="9"/>
                    <a:pt x="7" y="12"/>
                  </a:cubicBezTo>
                  <a:cubicBezTo>
                    <a:pt x="8" y="13"/>
                    <a:pt x="9" y="14"/>
                    <a:pt x="1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5"/>
                    <a:pt x="43" y="15"/>
                    <a:pt x="43" y="15"/>
                  </a:cubicBezTo>
                  <a:lnTo>
                    <a:pt x="34" y="15"/>
                  </a:lnTo>
                  <a:close/>
                  <a:moveTo>
                    <a:pt x="29" y="5"/>
                  </a:moveTo>
                  <a:cubicBezTo>
                    <a:pt x="31" y="4"/>
                    <a:pt x="32" y="3"/>
                    <a:pt x="34" y="3"/>
                  </a:cubicBezTo>
                  <a:cubicBezTo>
                    <a:pt x="34" y="3"/>
                    <a:pt x="35" y="3"/>
                    <a:pt x="35" y="4"/>
                  </a:cubicBezTo>
                  <a:cubicBezTo>
                    <a:pt x="37" y="5"/>
                    <a:pt x="36" y="8"/>
                    <a:pt x="34" y="10"/>
                  </a:cubicBezTo>
                  <a:cubicBezTo>
                    <a:pt x="32" y="12"/>
                    <a:pt x="29" y="14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2"/>
                    <a:pt x="27" y="8"/>
                    <a:pt x="29" y="5"/>
                  </a:cubicBezTo>
                  <a:close/>
                  <a:moveTo>
                    <a:pt x="8" y="7"/>
                  </a:move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3" y="6"/>
                  </a:cubicBezTo>
                  <a:cubicBezTo>
                    <a:pt x="15" y="7"/>
                    <a:pt x="16" y="10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1"/>
                    <a:pt x="9" y="10"/>
                  </a:cubicBezTo>
                  <a:cubicBezTo>
                    <a:pt x="9" y="9"/>
                    <a:pt x="8" y="8"/>
                    <a:pt x="8" y="7"/>
                  </a:cubicBezTo>
                  <a:close/>
                  <a:moveTo>
                    <a:pt x="18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45"/>
                  </a:lnTo>
                  <a:close/>
                  <a:moveTo>
                    <a:pt x="1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24"/>
                  </a:lnTo>
                  <a:close/>
                  <a:moveTo>
                    <a:pt x="37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7" y="25"/>
                    <a:pt x="37" y="25"/>
                    <a:pt x="37" y="25"/>
                  </a:cubicBezTo>
                  <a:lnTo>
                    <a:pt x="37" y="45"/>
                  </a:lnTo>
                  <a:close/>
                  <a:moveTo>
                    <a:pt x="4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95" name="Freeform 223"/>
            <p:cNvSpPr>
              <a:spLocks noEditPoints="1"/>
            </p:cNvSpPr>
            <p:nvPr/>
          </p:nvSpPr>
          <p:spPr bwMode="auto">
            <a:xfrm>
              <a:off x="5646087" y="3307798"/>
              <a:ext cx="227050" cy="199648"/>
            </a:xfrm>
            <a:custGeom>
              <a:avLst/>
              <a:gdLst>
                <a:gd name="T0" fmla="*/ 76 w 116"/>
                <a:gd name="T1" fmla="*/ 15 h 102"/>
                <a:gd name="T2" fmla="*/ 40 w 116"/>
                <a:gd name="T3" fmla="*/ 0 h 102"/>
                <a:gd name="T4" fmla="*/ 0 w 116"/>
                <a:gd name="T5" fmla="*/ 15 h 102"/>
                <a:gd name="T6" fmla="*/ 0 w 116"/>
                <a:gd name="T7" fmla="*/ 102 h 102"/>
                <a:gd name="T8" fmla="*/ 40 w 116"/>
                <a:gd name="T9" fmla="*/ 87 h 102"/>
                <a:gd name="T10" fmla="*/ 76 w 116"/>
                <a:gd name="T11" fmla="*/ 102 h 102"/>
                <a:gd name="T12" fmla="*/ 116 w 116"/>
                <a:gd name="T13" fmla="*/ 87 h 102"/>
                <a:gd name="T14" fmla="*/ 116 w 116"/>
                <a:gd name="T15" fmla="*/ 0 h 102"/>
                <a:gd name="T16" fmla="*/ 76 w 116"/>
                <a:gd name="T17" fmla="*/ 15 h 102"/>
                <a:gd name="T18" fmla="*/ 44 w 116"/>
                <a:gd name="T19" fmla="*/ 9 h 102"/>
                <a:gd name="T20" fmla="*/ 73 w 116"/>
                <a:gd name="T21" fmla="*/ 22 h 102"/>
                <a:gd name="T22" fmla="*/ 73 w 116"/>
                <a:gd name="T23" fmla="*/ 92 h 102"/>
                <a:gd name="T24" fmla="*/ 44 w 116"/>
                <a:gd name="T25" fmla="*/ 80 h 102"/>
                <a:gd name="T26" fmla="*/ 44 w 116"/>
                <a:gd name="T27" fmla="*/ 9 h 102"/>
                <a:gd name="T28" fmla="*/ 8 w 116"/>
                <a:gd name="T29" fmla="*/ 20 h 102"/>
                <a:gd name="T30" fmla="*/ 37 w 116"/>
                <a:gd name="T31" fmla="*/ 9 h 102"/>
                <a:gd name="T32" fmla="*/ 37 w 116"/>
                <a:gd name="T33" fmla="*/ 80 h 102"/>
                <a:gd name="T34" fmla="*/ 8 w 116"/>
                <a:gd name="T35" fmla="*/ 92 h 102"/>
                <a:gd name="T36" fmla="*/ 8 w 116"/>
                <a:gd name="T37" fmla="*/ 20 h 102"/>
                <a:gd name="T38" fmla="*/ 109 w 116"/>
                <a:gd name="T39" fmla="*/ 82 h 102"/>
                <a:gd name="T40" fmla="*/ 80 w 116"/>
                <a:gd name="T41" fmla="*/ 92 h 102"/>
                <a:gd name="T42" fmla="*/ 80 w 116"/>
                <a:gd name="T43" fmla="*/ 22 h 102"/>
                <a:gd name="T44" fmla="*/ 109 w 116"/>
                <a:gd name="T45" fmla="*/ 10 h 102"/>
                <a:gd name="T46" fmla="*/ 109 w 116"/>
                <a:gd name="T47" fmla="*/ 8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" h="102">
                  <a:moveTo>
                    <a:pt x="76" y="15"/>
                  </a:moveTo>
                  <a:lnTo>
                    <a:pt x="40" y="0"/>
                  </a:lnTo>
                  <a:lnTo>
                    <a:pt x="0" y="15"/>
                  </a:lnTo>
                  <a:lnTo>
                    <a:pt x="0" y="102"/>
                  </a:lnTo>
                  <a:lnTo>
                    <a:pt x="40" y="87"/>
                  </a:lnTo>
                  <a:lnTo>
                    <a:pt x="76" y="102"/>
                  </a:lnTo>
                  <a:lnTo>
                    <a:pt x="116" y="87"/>
                  </a:lnTo>
                  <a:lnTo>
                    <a:pt x="116" y="0"/>
                  </a:lnTo>
                  <a:lnTo>
                    <a:pt x="76" y="15"/>
                  </a:lnTo>
                  <a:close/>
                  <a:moveTo>
                    <a:pt x="44" y="9"/>
                  </a:moveTo>
                  <a:lnTo>
                    <a:pt x="73" y="22"/>
                  </a:lnTo>
                  <a:lnTo>
                    <a:pt x="73" y="92"/>
                  </a:lnTo>
                  <a:lnTo>
                    <a:pt x="44" y="80"/>
                  </a:lnTo>
                  <a:lnTo>
                    <a:pt x="44" y="9"/>
                  </a:lnTo>
                  <a:close/>
                  <a:moveTo>
                    <a:pt x="8" y="20"/>
                  </a:moveTo>
                  <a:lnTo>
                    <a:pt x="37" y="9"/>
                  </a:lnTo>
                  <a:lnTo>
                    <a:pt x="37" y="80"/>
                  </a:lnTo>
                  <a:lnTo>
                    <a:pt x="8" y="92"/>
                  </a:lnTo>
                  <a:lnTo>
                    <a:pt x="8" y="20"/>
                  </a:lnTo>
                  <a:close/>
                  <a:moveTo>
                    <a:pt x="109" y="82"/>
                  </a:moveTo>
                  <a:lnTo>
                    <a:pt x="80" y="92"/>
                  </a:lnTo>
                  <a:lnTo>
                    <a:pt x="80" y="22"/>
                  </a:lnTo>
                  <a:lnTo>
                    <a:pt x="109" y="10"/>
                  </a:lnTo>
                  <a:lnTo>
                    <a:pt x="109" y="8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</p:grpSp>
      <p:sp>
        <p:nvSpPr>
          <p:cNvPr id="96" name="Freeform 55"/>
          <p:cNvSpPr>
            <a:spLocks noEditPoints="1"/>
          </p:cNvSpPr>
          <p:nvPr/>
        </p:nvSpPr>
        <p:spPr bwMode="auto">
          <a:xfrm>
            <a:off x="11003681" y="3774469"/>
            <a:ext cx="256909" cy="239292"/>
          </a:xfrm>
          <a:custGeom>
            <a:avLst/>
            <a:gdLst>
              <a:gd name="T0" fmla="*/ 53 w 107"/>
              <a:gd name="T1" fmla="*/ 13 h 100"/>
              <a:gd name="T2" fmla="*/ 37 w 107"/>
              <a:gd name="T3" fmla="*/ 16 h 100"/>
              <a:gd name="T4" fmla="*/ 24 w 107"/>
              <a:gd name="T5" fmla="*/ 23 h 100"/>
              <a:gd name="T6" fmla="*/ 13 w 107"/>
              <a:gd name="T7" fmla="*/ 43 h 100"/>
              <a:gd name="T8" fmla="*/ 17 w 107"/>
              <a:gd name="T9" fmla="*/ 55 h 100"/>
              <a:gd name="T10" fmla="*/ 27 w 107"/>
              <a:gd name="T11" fmla="*/ 66 h 100"/>
              <a:gd name="T12" fmla="*/ 33 w 107"/>
              <a:gd name="T13" fmla="*/ 75 h 100"/>
              <a:gd name="T14" fmla="*/ 33 w 107"/>
              <a:gd name="T15" fmla="*/ 79 h 100"/>
              <a:gd name="T16" fmla="*/ 36 w 107"/>
              <a:gd name="T17" fmla="*/ 77 h 100"/>
              <a:gd name="T18" fmla="*/ 45 w 107"/>
              <a:gd name="T19" fmla="*/ 73 h 100"/>
              <a:gd name="T20" fmla="*/ 47 w 107"/>
              <a:gd name="T21" fmla="*/ 73 h 100"/>
              <a:gd name="T22" fmla="*/ 53 w 107"/>
              <a:gd name="T23" fmla="*/ 73 h 100"/>
              <a:gd name="T24" fmla="*/ 70 w 107"/>
              <a:gd name="T25" fmla="*/ 71 h 100"/>
              <a:gd name="T26" fmla="*/ 83 w 107"/>
              <a:gd name="T27" fmla="*/ 64 h 100"/>
              <a:gd name="T28" fmla="*/ 93 w 107"/>
              <a:gd name="T29" fmla="*/ 43 h 100"/>
              <a:gd name="T30" fmla="*/ 83 w 107"/>
              <a:gd name="T31" fmla="*/ 23 h 100"/>
              <a:gd name="T32" fmla="*/ 70 w 107"/>
              <a:gd name="T33" fmla="*/ 16 h 100"/>
              <a:gd name="T34" fmla="*/ 53 w 107"/>
              <a:gd name="T35" fmla="*/ 13 h 100"/>
              <a:gd name="T36" fmla="*/ 53 w 107"/>
              <a:gd name="T37" fmla="*/ 0 h 100"/>
              <a:gd name="T38" fmla="*/ 53 w 107"/>
              <a:gd name="T39" fmla="*/ 0 h 100"/>
              <a:gd name="T40" fmla="*/ 107 w 107"/>
              <a:gd name="T41" fmla="*/ 43 h 100"/>
              <a:gd name="T42" fmla="*/ 53 w 107"/>
              <a:gd name="T43" fmla="*/ 87 h 100"/>
              <a:gd name="T44" fmla="*/ 45 w 107"/>
              <a:gd name="T45" fmla="*/ 86 h 100"/>
              <a:gd name="T46" fmla="*/ 7 w 107"/>
              <a:gd name="T47" fmla="*/ 100 h 100"/>
              <a:gd name="T48" fmla="*/ 7 w 107"/>
              <a:gd name="T49" fmla="*/ 97 h 100"/>
              <a:gd name="T50" fmla="*/ 20 w 107"/>
              <a:gd name="T51" fmla="*/ 80 h 100"/>
              <a:gd name="T52" fmla="*/ 20 w 107"/>
              <a:gd name="T53" fmla="*/ 77 h 100"/>
              <a:gd name="T54" fmla="*/ 0 w 107"/>
              <a:gd name="T55" fmla="*/ 43 h 100"/>
              <a:gd name="T56" fmla="*/ 53 w 107"/>
              <a:gd name="T5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7" h="100">
                <a:moveTo>
                  <a:pt x="53" y="13"/>
                </a:moveTo>
                <a:cubicBezTo>
                  <a:pt x="48" y="13"/>
                  <a:pt x="42" y="14"/>
                  <a:pt x="37" y="16"/>
                </a:cubicBezTo>
                <a:cubicBezTo>
                  <a:pt x="32" y="18"/>
                  <a:pt x="28" y="20"/>
                  <a:pt x="24" y="23"/>
                </a:cubicBezTo>
                <a:cubicBezTo>
                  <a:pt x="17" y="29"/>
                  <a:pt x="13" y="36"/>
                  <a:pt x="13" y="43"/>
                </a:cubicBezTo>
                <a:cubicBezTo>
                  <a:pt x="13" y="48"/>
                  <a:pt x="14" y="52"/>
                  <a:pt x="17" y="55"/>
                </a:cubicBezTo>
                <a:cubicBezTo>
                  <a:pt x="19" y="59"/>
                  <a:pt x="23" y="63"/>
                  <a:pt x="27" y="66"/>
                </a:cubicBezTo>
                <a:cubicBezTo>
                  <a:pt x="30" y="68"/>
                  <a:pt x="32" y="71"/>
                  <a:pt x="33" y="75"/>
                </a:cubicBezTo>
                <a:cubicBezTo>
                  <a:pt x="33" y="76"/>
                  <a:pt x="33" y="78"/>
                  <a:pt x="33" y="79"/>
                </a:cubicBezTo>
                <a:cubicBezTo>
                  <a:pt x="34" y="78"/>
                  <a:pt x="35" y="78"/>
                  <a:pt x="36" y="77"/>
                </a:cubicBezTo>
                <a:cubicBezTo>
                  <a:pt x="38" y="74"/>
                  <a:pt x="42" y="73"/>
                  <a:pt x="45" y="73"/>
                </a:cubicBezTo>
                <a:cubicBezTo>
                  <a:pt x="46" y="73"/>
                  <a:pt x="46" y="73"/>
                  <a:pt x="47" y="73"/>
                </a:cubicBezTo>
                <a:cubicBezTo>
                  <a:pt x="49" y="73"/>
                  <a:pt x="51" y="73"/>
                  <a:pt x="53" y="73"/>
                </a:cubicBezTo>
                <a:cubicBezTo>
                  <a:pt x="59" y="73"/>
                  <a:pt x="65" y="73"/>
                  <a:pt x="70" y="71"/>
                </a:cubicBezTo>
                <a:cubicBezTo>
                  <a:pt x="75" y="69"/>
                  <a:pt x="79" y="67"/>
                  <a:pt x="83" y="64"/>
                </a:cubicBezTo>
                <a:cubicBezTo>
                  <a:pt x="90" y="58"/>
                  <a:pt x="93" y="51"/>
                  <a:pt x="93" y="43"/>
                </a:cubicBezTo>
                <a:cubicBezTo>
                  <a:pt x="93" y="36"/>
                  <a:pt x="90" y="29"/>
                  <a:pt x="83" y="23"/>
                </a:cubicBezTo>
                <a:cubicBezTo>
                  <a:pt x="79" y="20"/>
                  <a:pt x="75" y="18"/>
                  <a:pt x="70" y="16"/>
                </a:cubicBezTo>
                <a:cubicBezTo>
                  <a:pt x="65" y="14"/>
                  <a:pt x="59" y="13"/>
                  <a:pt x="53" y="13"/>
                </a:cubicBezTo>
                <a:close/>
                <a:moveTo>
                  <a:pt x="53" y="0"/>
                </a:moveTo>
                <a:cubicBezTo>
                  <a:pt x="53" y="0"/>
                  <a:pt x="53" y="0"/>
                  <a:pt x="53" y="0"/>
                </a:cubicBezTo>
                <a:cubicBezTo>
                  <a:pt x="83" y="0"/>
                  <a:pt x="107" y="19"/>
                  <a:pt x="107" y="43"/>
                </a:cubicBezTo>
                <a:cubicBezTo>
                  <a:pt x="107" y="67"/>
                  <a:pt x="83" y="87"/>
                  <a:pt x="53" y="87"/>
                </a:cubicBezTo>
                <a:cubicBezTo>
                  <a:pt x="51" y="87"/>
                  <a:pt x="48" y="87"/>
                  <a:pt x="45" y="86"/>
                </a:cubicBezTo>
                <a:cubicBezTo>
                  <a:pt x="34" y="98"/>
                  <a:pt x="20" y="100"/>
                  <a:pt x="7" y="100"/>
                </a:cubicBezTo>
                <a:cubicBezTo>
                  <a:pt x="7" y="97"/>
                  <a:pt x="7" y="97"/>
                  <a:pt x="7" y="97"/>
                </a:cubicBezTo>
                <a:cubicBezTo>
                  <a:pt x="14" y="94"/>
                  <a:pt x="20" y="87"/>
                  <a:pt x="20" y="80"/>
                </a:cubicBezTo>
                <a:cubicBezTo>
                  <a:pt x="20" y="79"/>
                  <a:pt x="20" y="78"/>
                  <a:pt x="20" y="77"/>
                </a:cubicBezTo>
                <a:cubicBezTo>
                  <a:pt x="8" y="69"/>
                  <a:pt x="0" y="57"/>
                  <a:pt x="0" y="43"/>
                </a:cubicBezTo>
                <a:cubicBezTo>
                  <a:pt x="0" y="19"/>
                  <a:pt x="24" y="0"/>
                  <a:pt x="5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97" name="Freeform 56"/>
          <p:cNvSpPr>
            <a:spLocks noEditPoints="1"/>
          </p:cNvSpPr>
          <p:nvPr/>
        </p:nvSpPr>
        <p:spPr bwMode="auto">
          <a:xfrm>
            <a:off x="10826047" y="3905125"/>
            <a:ext cx="161485" cy="161486"/>
          </a:xfrm>
          <a:custGeom>
            <a:avLst/>
            <a:gdLst>
              <a:gd name="T0" fmla="*/ 62 w 67"/>
              <a:gd name="T1" fmla="*/ 17 h 67"/>
              <a:gd name="T2" fmla="*/ 67 w 67"/>
              <a:gd name="T3" fmla="*/ 13 h 67"/>
              <a:gd name="T4" fmla="*/ 67 w 67"/>
              <a:gd name="T5" fmla="*/ 5 h 67"/>
              <a:gd name="T6" fmla="*/ 58 w 67"/>
              <a:gd name="T7" fmla="*/ 5 h 67"/>
              <a:gd name="T8" fmla="*/ 58 w 67"/>
              <a:gd name="T9" fmla="*/ 0 h 67"/>
              <a:gd name="T10" fmla="*/ 4 w 67"/>
              <a:gd name="T11" fmla="*/ 0 h 67"/>
              <a:gd name="T12" fmla="*/ 0 w 67"/>
              <a:gd name="T13" fmla="*/ 5 h 67"/>
              <a:gd name="T14" fmla="*/ 0 w 67"/>
              <a:gd name="T15" fmla="*/ 63 h 67"/>
              <a:gd name="T16" fmla="*/ 4 w 67"/>
              <a:gd name="T17" fmla="*/ 67 h 67"/>
              <a:gd name="T18" fmla="*/ 58 w 67"/>
              <a:gd name="T19" fmla="*/ 67 h 67"/>
              <a:gd name="T20" fmla="*/ 58 w 67"/>
              <a:gd name="T21" fmla="*/ 50 h 67"/>
              <a:gd name="T22" fmla="*/ 62 w 67"/>
              <a:gd name="T23" fmla="*/ 50 h 67"/>
              <a:gd name="T24" fmla="*/ 67 w 67"/>
              <a:gd name="T25" fmla="*/ 46 h 67"/>
              <a:gd name="T26" fmla="*/ 67 w 67"/>
              <a:gd name="T27" fmla="*/ 38 h 67"/>
              <a:gd name="T28" fmla="*/ 58 w 67"/>
              <a:gd name="T29" fmla="*/ 38 h 67"/>
              <a:gd name="T30" fmla="*/ 58 w 67"/>
              <a:gd name="T31" fmla="*/ 34 h 67"/>
              <a:gd name="T32" fmla="*/ 62 w 67"/>
              <a:gd name="T33" fmla="*/ 34 h 67"/>
              <a:gd name="T34" fmla="*/ 67 w 67"/>
              <a:gd name="T35" fmla="*/ 30 h 67"/>
              <a:gd name="T36" fmla="*/ 67 w 67"/>
              <a:gd name="T37" fmla="*/ 21 h 67"/>
              <a:gd name="T38" fmla="*/ 58 w 67"/>
              <a:gd name="T39" fmla="*/ 21 h 67"/>
              <a:gd name="T40" fmla="*/ 58 w 67"/>
              <a:gd name="T41" fmla="*/ 17 h 67"/>
              <a:gd name="T42" fmla="*/ 62 w 67"/>
              <a:gd name="T43" fmla="*/ 17 h 67"/>
              <a:gd name="T44" fmla="*/ 37 w 67"/>
              <a:gd name="T45" fmla="*/ 17 h 67"/>
              <a:gd name="T46" fmla="*/ 46 w 67"/>
              <a:gd name="T47" fmla="*/ 25 h 67"/>
              <a:gd name="T48" fmla="*/ 37 w 67"/>
              <a:gd name="T49" fmla="*/ 34 h 67"/>
              <a:gd name="T50" fmla="*/ 29 w 67"/>
              <a:gd name="T51" fmla="*/ 25 h 67"/>
              <a:gd name="T52" fmla="*/ 37 w 67"/>
              <a:gd name="T53" fmla="*/ 17 h 67"/>
              <a:gd name="T54" fmla="*/ 16 w 67"/>
              <a:gd name="T55" fmla="*/ 63 h 67"/>
              <a:gd name="T56" fmla="*/ 12 w 67"/>
              <a:gd name="T57" fmla="*/ 63 h 67"/>
              <a:gd name="T58" fmla="*/ 12 w 67"/>
              <a:gd name="T59" fmla="*/ 5 h 67"/>
              <a:gd name="T60" fmla="*/ 16 w 67"/>
              <a:gd name="T61" fmla="*/ 5 h 67"/>
              <a:gd name="T62" fmla="*/ 16 w 67"/>
              <a:gd name="T63" fmla="*/ 63 h 67"/>
              <a:gd name="T64" fmla="*/ 50 w 67"/>
              <a:gd name="T65" fmla="*/ 50 h 67"/>
              <a:gd name="T66" fmla="*/ 25 w 67"/>
              <a:gd name="T67" fmla="*/ 50 h 67"/>
              <a:gd name="T68" fmla="*/ 25 w 67"/>
              <a:gd name="T69" fmla="*/ 46 h 67"/>
              <a:gd name="T70" fmla="*/ 33 w 67"/>
              <a:gd name="T71" fmla="*/ 38 h 67"/>
              <a:gd name="T72" fmla="*/ 33 w 67"/>
              <a:gd name="T73" fmla="*/ 38 h 67"/>
              <a:gd name="T74" fmla="*/ 41 w 67"/>
              <a:gd name="T75" fmla="*/ 38 h 67"/>
              <a:gd name="T76" fmla="*/ 50 w 67"/>
              <a:gd name="T77" fmla="*/ 46 h 67"/>
              <a:gd name="T78" fmla="*/ 50 w 67"/>
              <a:gd name="T79" fmla="*/ 5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7" h="67">
                <a:moveTo>
                  <a:pt x="62" y="17"/>
                </a:moveTo>
                <a:cubicBezTo>
                  <a:pt x="65" y="17"/>
                  <a:pt x="67" y="15"/>
                  <a:pt x="67" y="13"/>
                </a:cubicBezTo>
                <a:cubicBezTo>
                  <a:pt x="67" y="5"/>
                  <a:pt x="67" y="5"/>
                  <a:pt x="67" y="5"/>
                </a:cubicBezTo>
                <a:cubicBezTo>
                  <a:pt x="58" y="5"/>
                  <a:pt x="58" y="5"/>
                  <a:pt x="58" y="5"/>
                </a:cubicBezTo>
                <a:cubicBezTo>
                  <a:pt x="58" y="0"/>
                  <a:pt x="58" y="0"/>
                  <a:pt x="58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5"/>
                  <a:pt x="2" y="67"/>
                  <a:pt x="4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8" y="50"/>
                  <a:pt x="58" y="50"/>
                  <a:pt x="58" y="50"/>
                </a:cubicBezTo>
                <a:cubicBezTo>
                  <a:pt x="62" y="50"/>
                  <a:pt x="62" y="50"/>
                  <a:pt x="62" y="50"/>
                </a:cubicBezTo>
                <a:cubicBezTo>
                  <a:pt x="65" y="50"/>
                  <a:pt x="67" y="49"/>
                  <a:pt x="67" y="46"/>
                </a:cubicBezTo>
                <a:cubicBezTo>
                  <a:pt x="67" y="38"/>
                  <a:pt x="67" y="38"/>
                  <a:pt x="67" y="38"/>
                </a:cubicBezTo>
                <a:cubicBezTo>
                  <a:pt x="58" y="38"/>
                  <a:pt x="58" y="38"/>
                  <a:pt x="58" y="38"/>
                </a:cubicBezTo>
                <a:cubicBezTo>
                  <a:pt x="58" y="34"/>
                  <a:pt x="58" y="34"/>
                  <a:pt x="58" y="34"/>
                </a:cubicBezTo>
                <a:cubicBezTo>
                  <a:pt x="62" y="34"/>
                  <a:pt x="62" y="34"/>
                  <a:pt x="62" y="34"/>
                </a:cubicBezTo>
                <a:cubicBezTo>
                  <a:pt x="65" y="34"/>
                  <a:pt x="67" y="32"/>
                  <a:pt x="67" y="30"/>
                </a:cubicBezTo>
                <a:cubicBezTo>
                  <a:pt x="67" y="21"/>
                  <a:pt x="67" y="21"/>
                  <a:pt x="67" y="21"/>
                </a:cubicBezTo>
                <a:cubicBezTo>
                  <a:pt x="58" y="21"/>
                  <a:pt x="58" y="21"/>
                  <a:pt x="58" y="21"/>
                </a:cubicBezTo>
                <a:cubicBezTo>
                  <a:pt x="58" y="17"/>
                  <a:pt x="58" y="17"/>
                  <a:pt x="58" y="17"/>
                </a:cubicBezTo>
                <a:lnTo>
                  <a:pt x="62" y="17"/>
                </a:lnTo>
                <a:close/>
                <a:moveTo>
                  <a:pt x="37" y="17"/>
                </a:moveTo>
                <a:cubicBezTo>
                  <a:pt x="42" y="17"/>
                  <a:pt x="46" y="21"/>
                  <a:pt x="46" y="25"/>
                </a:cubicBezTo>
                <a:cubicBezTo>
                  <a:pt x="46" y="30"/>
                  <a:pt x="42" y="34"/>
                  <a:pt x="37" y="34"/>
                </a:cubicBezTo>
                <a:cubicBezTo>
                  <a:pt x="33" y="34"/>
                  <a:pt x="29" y="30"/>
                  <a:pt x="29" y="25"/>
                </a:cubicBezTo>
                <a:cubicBezTo>
                  <a:pt x="29" y="21"/>
                  <a:pt x="33" y="17"/>
                  <a:pt x="37" y="17"/>
                </a:cubicBezTo>
                <a:close/>
                <a:moveTo>
                  <a:pt x="16" y="63"/>
                </a:moveTo>
                <a:cubicBezTo>
                  <a:pt x="12" y="63"/>
                  <a:pt x="12" y="63"/>
                  <a:pt x="12" y="63"/>
                </a:cubicBezTo>
                <a:cubicBezTo>
                  <a:pt x="12" y="5"/>
                  <a:pt x="12" y="5"/>
                  <a:pt x="12" y="5"/>
                </a:cubicBezTo>
                <a:cubicBezTo>
                  <a:pt x="16" y="5"/>
                  <a:pt x="16" y="5"/>
                  <a:pt x="16" y="5"/>
                </a:cubicBezTo>
                <a:lnTo>
                  <a:pt x="16" y="63"/>
                </a:lnTo>
                <a:close/>
                <a:moveTo>
                  <a:pt x="50" y="50"/>
                </a:moveTo>
                <a:cubicBezTo>
                  <a:pt x="25" y="50"/>
                  <a:pt x="25" y="50"/>
                  <a:pt x="25" y="50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42"/>
                  <a:pt x="28" y="38"/>
                  <a:pt x="33" y="38"/>
                </a:cubicBezTo>
                <a:cubicBezTo>
                  <a:pt x="33" y="38"/>
                  <a:pt x="33" y="38"/>
                  <a:pt x="33" y="38"/>
                </a:cubicBezTo>
                <a:cubicBezTo>
                  <a:pt x="41" y="38"/>
                  <a:pt x="41" y="38"/>
                  <a:pt x="41" y="38"/>
                </a:cubicBezTo>
                <a:cubicBezTo>
                  <a:pt x="46" y="38"/>
                  <a:pt x="50" y="42"/>
                  <a:pt x="50" y="46"/>
                </a:cubicBezTo>
                <a:lnTo>
                  <a:pt x="50" y="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98" name="Freeform 57"/>
          <p:cNvSpPr>
            <a:spLocks noEditPoints="1"/>
          </p:cNvSpPr>
          <p:nvPr/>
        </p:nvSpPr>
        <p:spPr bwMode="auto">
          <a:xfrm>
            <a:off x="11102040" y="3464710"/>
            <a:ext cx="139465" cy="136528"/>
          </a:xfrm>
          <a:custGeom>
            <a:avLst/>
            <a:gdLst>
              <a:gd name="T0" fmla="*/ 58 w 58"/>
              <a:gd name="T1" fmla="*/ 29 h 57"/>
              <a:gd name="T2" fmla="*/ 29 w 58"/>
              <a:gd name="T3" fmla="*/ 57 h 57"/>
              <a:gd name="T4" fmla="*/ 0 w 58"/>
              <a:gd name="T5" fmla="*/ 29 h 57"/>
              <a:gd name="T6" fmla="*/ 29 w 58"/>
              <a:gd name="T7" fmla="*/ 0 h 57"/>
              <a:gd name="T8" fmla="*/ 58 w 58"/>
              <a:gd name="T9" fmla="*/ 29 h 57"/>
              <a:gd name="T10" fmla="*/ 6 w 58"/>
              <a:gd name="T11" fmla="*/ 29 h 57"/>
              <a:gd name="T12" fmla="*/ 29 w 58"/>
              <a:gd name="T13" fmla="*/ 52 h 57"/>
              <a:gd name="T14" fmla="*/ 52 w 58"/>
              <a:gd name="T15" fmla="*/ 29 h 57"/>
              <a:gd name="T16" fmla="*/ 29 w 58"/>
              <a:gd name="T17" fmla="*/ 6 h 57"/>
              <a:gd name="T18" fmla="*/ 6 w 58"/>
              <a:gd name="T19" fmla="*/ 29 h 57"/>
              <a:gd name="T20" fmla="*/ 32 w 58"/>
              <a:gd name="T21" fmla="*/ 12 h 57"/>
              <a:gd name="T22" fmla="*/ 46 w 58"/>
              <a:gd name="T23" fmla="*/ 26 h 57"/>
              <a:gd name="T24" fmla="*/ 46 w 58"/>
              <a:gd name="T25" fmla="*/ 31 h 57"/>
              <a:gd name="T26" fmla="*/ 41 w 58"/>
              <a:gd name="T27" fmla="*/ 31 h 57"/>
              <a:gd name="T28" fmla="*/ 33 w 58"/>
              <a:gd name="T29" fmla="*/ 23 h 57"/>
              <a:gd name="T30" fmla="*/ 33 w 58"/>
              <a:gd name="T31" fmla="*/ 43 h 57"/>
              <a:gd name="T32" fmla="*/ 29 w 58"/>
              <a:gd name="T33" fmla="*/ 47 h 57"/>
              <a:gd name="T34" fmla="*/ 25 w 58"/>
              <a:gd name="T35" fmla="*/ 43 h 57"/>
              <a:gd name="T36" fmla="*/ 25 w 58"/>
              <a:gd name="T37" fmla="*/ 23 h 57"/>
              <a:gd name="T38" fmla="*/ 17 w 58"/>
              <a:gd name="T39" fmla="*/ 31 h 57"/>
              <a:gd name="T40" fmla="*/ 12 w 58"/>
              <a:gd name="T41" fmla="*/ 31 h 57"/>
              <a:gd name="T42" fmla="*/ 11 w 58"/>
              <a:gd name="T43" fmla="*/ 29 h 57"/>
              <a:gd name="T44" fmla="*/ 12 w 58"/>
              <a:gd name="T45" fmla="*/ 26 h 57"/>
              <a:gd name="T46" fmla="*/ 27 w 58"/>
              <a:gd name="T47" fmla="*/ 12 h 57"/>
              <a:gd name="T48" fmla="*/ 32 w 58"/>
              <a:gd name="T49" fmla="*/ 1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8" h="57">
                <a:moveTo>
                  <a:pt x="58" y="29"/>
                </a:moveTo>
                <a:cubicBezTo>
                  <a:pt x="58" y="45"/>
                  <a:pt x="45" y="57"/>
                  <a:pt x="29" y="57"/>
                </a:cubicBezTo>
                <a:cubicBezTo>
                  <a:pt x="13" y="57"/>
                  <a:pt x="0" y="45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45" y="0"/>
                  <a:pt x="58" y="13"/>
                  <a:pt x="58" y="29"/>
                </a:cubicBezTo>
                <a:close/>
                <a:moveTo>
                  <a:pt x="6" y="29"/>
                </a:moveTo>
                <a:cubicBezTo>
                  <a:pt x="6" y="42"/>
                  <a:pt x="16" y="52"/>
                  <a:pt x="29" y="52"/>
                </a:cubicBezTo>
                <a:cubicBezTo>
                  <a:pt x="42" y="52"/>
                  <a:pt x="52" y="42"/>
                  <a:pt x="52" y="29"/>
                </a:cubicBezTo>
                <a:cubicBezTo>
                  <a:pt x="52" y="16"/>
                  <a:pt x="42" y="6"/>
                  <a:pt x="29" y="6"/>
                </a:cubicBezTo>
                <a:cubicBezTo>
                  <a:pt x="16" y="6"/>
                  <a:pt x="6" y="16"/>
                  <a:pt x="6" y="29"/>
                </a:cubicBezTo>
                <a:close/>
                <a:moveTo>
                  <a:pt x="32" y="12"/>
                </a:moveTo>
                <a:cubicBezTo>
                  <a:pt x="46" y="26"/>
                  <a:pt x="46" y="26"/>
                  <a:pt x="46" y="26"/>
                </a:cubicBezTo>
                <a:cubicBezTo>
                  <a:pt x="47" y="28"/>
                  <a:pt x="47" y="30"/>
                  <a:pt x="46" y="31"/>
                </a:cubicBezTo>
                <a:cubicBezTo>
                  <a:pt x="45" y="33"/>
                  <a:pt x="42" y="33"/>
                  <a:pt x="41" y="31"/>
                </a:cubicBezTo>
                <a:cubicBezTo>
                  <a:pt x="33" y="23"/>
                  <a:pt x="33" y="23"/>
                  <a:pt x="33" y="23"/>
                </a:cubicBezTo>
                <a:cubicBezTo>
                  <a:pt x="33" y="43"/>
                  <a:pt x="33" y="43"/>
                  <a:pt x="33" y="43"/>
                </a:cubicBezTo>
                <a:cubicBezTo>
                  <a:pt x="33" y="45"/>
                  <a:pt x="31" y="47"/>
                  <a:pt x="29" y="47"/>
                </a:cubicBezTo>
                <a:cubicBezTo>
                  <a:pt x="27" y="47"/>
                  <a:pt x="25" y="45"/>
                  <a:pt x="25" y="43"/>
                </a:cubicBezTo>
                <a:cubicBezTo>
                  <a:pt x="25" y="23"/>
                  <a:pt x="25" y="23"/>
                  <a:pt x="25" y="23"/>
                </a:cubicBezTo>
                <a:cubicBezTo>
                  <a:pt x="17" y="31"/>
                  <a:pt x="17" y="31"/>
                  <a:pt x="17" y="31"/>
                </a:cubicBezTo>
                <a:cubicBezTo>
                  <a:pt x="16" y="33"/>
                  <a:pt x="14" y="33"/>
                  <a:pt x="12" y="31"/>
                </a:cubicBezTo>
                <a:cubicBezTo>
                  <a:pt x="12" y="31"/>
                  <a:pt x="11" y="30"/>
                  <a:pt x="11" y="29"/>
                </a:cubicBezTo>
                <a:cubicBezTo>
                  <a:pt x="11" y="28"/>
                  <a:pt x="12" y="27"/>
                  <a:pt x="12" y="26"/>
                </a:cubicBezTo>
                <a:cubicBezTo>
                  <a:pt x="27" y="12"/>
                  <a:pt x="27" y="12"/>
                  <a:pt x="27" y="12"/>
                </a:cubicBezTo>
                <a:cubicBezTo>
                  <a:pt x="28" y="11"/>
                  <a:pt x="30" y="11"/>
                  <a:pt x="32" y="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99" name="Freeform 58"/>
          <p:cNvSpPr>
            <a:spLocks noEditPoints="1"/>
          </p:cNvSpPr>
          <p:nvPr/>
        </p:nvSpPr>
        <p:spPr bwMode="auto">
          <a:xfrm>
            <a:off x="11078552" y="3635004"/>
            <a:ext cx="110104" cy="110103"/>
          </a:xfrm>
          <a:custGeom>
            <a:avLst/>
            <a:gdLst>
              <a:gd name="T0" fmla="*/ 3 w 46"/>
              <a:gd name="T1" fmla="*/ 0 h 46"/>
              <a:gd name="T2" fmla="*/ 20 w 46"/>
              <a:gd name="T3" fmla="*/ 0 h 46"/>
              <a:gd name="T4" fmla="*/ 20 w 46"/>
              <a:gd name="T5" fmla="*/ 3 h 46"/>
              <a:gd name="T6" fmla="*/ 3 w 46"/>
              <a:gd name="T7" fmla="*/ 3 h 46"/>
              <a:gd name="T8" fmla="*/ 3 w 46"/>
              <a:gd name="T9" fmla="*/ 0 h 46"/>
              <a:gd name="T10" fmla="*/ 26 w 46"/>
              <a:gd name="T11" fmla="*/ 0 h 46"/>
              <a:gd name="T12" fmla="*/ 43 w 46"/>
              <a:gd name="T13" fmla="*/ 0 h 46"/>
              <a:gd name="T14" fmla="*/ 43 w 46"/>
              <a:gd name="T15" fmla="*/ 3 h 46"/>
              <a:gd name="T16" fmla="*/ 26 w 46"/>
              <a:gd name="T17" fmla="*/ 3 h 46"/>
              <a:gd name="T18" fmla="*/ 26 w 46"/>
              <a:gd name="T19" fmla="*/ 0 h 46"/>
              <a:gd name="T20" fmla="*/ 43 w 46"/>
              <a:gd name="T21" fmla="*/ 14 h 46"/>
              <a:gd name="T22" fmla="*/ 41 w 46"/>
              <a:gd name="T23" fmla="*/ 14 h 46"/>
              <a:gd name="T24" fmla="*/ 41 w 46"/>
              <a:gd name="T25" fmla="*/ 3 h 46"/>
              <a:gd name="T26" fmla="*/ 29 w 46"/>
              <a:gd name="T27" fmla="*/ 3 h 46"/>
              <a:gd name="T28" fmla="*/ 29 w 46"/>
              <a:gd name="T29" fmla="*/ 14 h 46"/>
              <a:gd name="T30" fmla="*/ 17 w 46"/>
              <a:gd name="T31" fmla="*/ 14 h 46"/>
              <a:gd name="T32" fmla="*/ 17 w 46"/>
              <a:gd name="T33" fmla="*/ 3 h 46"/>
              <a:gd name="T34" fmla="*/ 6 w 46"/>
              <a:gd name="T35" fmla="*/ 3 h 46"/>
              <a:gd name="T36" fmla="*/ 6 w 46"/>
              <a:gd name="T37" fmla="*/ 14 h 46"/>
              <a:gd name="T38" fmla="*/ 3 w 46"/>
              <a:gd name="T39" fmla="*/ 14 h 46"/>
              <a:gd name="T40" fmla="*/ 0 w 46"/>
              <a:gd name="T41" fmla="*/ 18 h 46"/>
              <a:gd name="T42" fmla="*/ 0 w 46"/>
              <a:gd name="T43" fmla="*/ 43 h 46"/>
              <a:gd name="T44" fmla="*/ 3 w 46"/>
              <a:gd name="T45" fmla="*/ 46 h 46"/>
              <a:gd name="T46" fmla="*/ 17 w 46"/>
              <a:gd name="T47" fmla="*/ 46 h 46"/>
              <a:gd name="T48" fmla="*/ 20 w 46"/>
              <a:gd name="T49" fmla="*/ 43 h 46"/>
              <a:gd name="T50" fmla="*/ 20 w 46"/>
              <a:gd name="T51" fmla="*/ 26 h 46"/>
              <a:gd name="T52" fmla="*/ 26 w 46"/>
              <a:gd name="T53" fmla="*/ 26 h 46"/>
              <a:gd name="T54" fmla="*/ 26 w 46"/>
              <a:gd name="T55" fmla="*/ 43 h 46"/>
              <a:gd name="T56" fmla="*/ 29 w 46"/>
              <a:gd name="T57" fmla="*/ 46 h 46"/>
              <a:gd name="T58" fmla="*/ 43 w 46"/>
              <a:gd name="T59" fmla="*/ 46 h 46"/>
              <a:gd name="T60" fmla="*/ 46 w 46"/>
              <a:gd name="T61" fmla="*/ 43 h 46"/>
              <a:gd name="T62" fmla="*/ 46 w 46"/>
              <a:gd name="T63" fmla="*/ 18 h 46"/>
              <a:gd name="T64" fmla="*/ 43 w 46"/>
              <a:gd name="T65" fmla="*/ 14 h 46"/>
              <a:gd name="T66" fmla="*/ 16 w 46"/>
              <a:gd name="T67" fmla="*/ 43 h 46"/>
              <a:gd name="T68" fmla="*/ 5 w 46"/>
              <a:gd name="T69" fmla="*/ 43 h 46"/>
              <a:gd name="T70" fmla="*/ 3 w 46"/>
              <a:gd name="T71" fmla="*/ 42 h 46"/>
              <a:gd name="T72" fmla="*/ 5 w 46"/>
              <a:gd name="T73" fmla="*/ 40 h 46"/>
              <a:gd name="T74" fmla="*/ 16 w 46"/>
              <a:gd name="T75" fmla="*/ 40 h 46"/>
              <a:gd name="T76" fmla="*/ 17 w 46"/>
              <a:gd name="T77" fmla="*/ 42 h 46"/>
              <a:gd name="T78" fmla="*/ 16 w 46"/>
              <a:gd name="T79" fmla="*/ 43 h 46"/>
              <a:gd name="T80" fmla="*/ 25 w 46"/>
              <a:gd name="T81" fmla="*/ 23 h 46"/>
              <a:gd name="T82" fmla="*/ 22 w 46"/>
              <a:gd name="T83" fmla="*/ 23 h 46"/>
              <a:gd name="T84" fmla="*/ 20 w 46"/>
              <a:gd name="T85" fmla="*/ 22 h 46"/>
              <a:gd name="T86" fmla="*/ 22 w 46"/>
              <a:gd name="T87" fmla="*/ 20 h 46"/>
              <a:gd name="T88" fmla="*/ 25 w 46"/>
              <a:gd name="T89" fmla="*/ 20 h 46"/>
              <a:gd name="T90" fmla="*/ 26 w 46"/>
              <a:gd name="T91" fmla="*/ 22 h 46"/>
              <a:gd name="T92" fmla="*/ 25 w 46"/>
              <a:gd name="T93" fmla="*/ 23 h 46"/>
              <a:gd name="T94" fmla="*/ 42 w 46"/>
              <a:gd name="T95" fmla="*/ 43 h 46"/>
              <a:gd name="T96" fmla="*/ 31 w 46"/>
              <a:gd name="T97" fmla="*/ 43 h 46"/>
              <a:gd name="T98" fmla="*/ 29 w 46"/>
              <a:gd name="T99" fmla="*/ 42 h 46"/>
              <a:gd name="T100" fmla="*/ 31 w 46"/>
              <a:gd name="T101" fmla="*/ 40 h 46"/>
              <a:gd name="T102" fmla="*/ 42 w 46"/>
              <a:gd name="T103" fmla="*/ 40 h 46"/>
              <a:gd name="T104" fmla="*/ 43 w 46"/>
              <a:gd name="T105" fmla="*/ 42 h 46"/>
              <a:gd name="T106" fmla="*/ 42 w 46"/>
              <a:gd name="T107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" h="46">
                <a:moveTo>
                  <a:pt x="3" y="0"/>
                </a:moveTo>
                <a:cubicBezTo>
                  <a:pt x="20" y="0"/>
                  <a:pt x="20" y="0"/>
                  <a:pt x="20" y="0"/>
                </a:cubicBezTo>
                <a:cubicBezTo>
                  <a:pt x="20" y="3"/>
                  <a:pt x="20" y="3"/>
                  <a:pt x="20" y="3"/>
                </a:cubicBezTo>
                <a:cubicBezTo>
                  <a:pt x="3" y="3"/>
                  <a:pt x="3" y="3"/>
                  <a:pt x="3" y="3"/>
                </a:cubicBezTo>
                <a:lnTo>
                  <a:pt x="3" y="0"/>
                </a:lnTo>
                <a:close/>
                <a:moveTo>
                  <a:pt x="26" y="0"/>
                </a:moveTo>
                <a:cubicBezTo>
                  <a:pt x="43" y="0"/>
                  <a:pt x="43" y="0"/>
                  <a:pt x="43" y="0"/>
                </a:cubicBezTo>
                <a:cubicBezTo>
                  <a:pt x="43" y="3"/>
                  <a:pt x="43" y="3"/>
                  <a:pt x="43" y="3"/>
                </a:cubicBezTo>
                <a:cubicBezTo>
                  <a:pt x="26" y="3"/>
                  <a:pt x="26" y="3"/>
                  <a:pt x="26" y="3"/>
                </a:cubicBezTo>
                <a:lnTo>
                  <a:pt x="26" y="0"/>
                </a:lnTo>
                <a:close/>
                <a:moveTo>
                  <a:pt x="43" y="14"/>
                </a:moveTo>
                <a:cubicBezTo>
                  <a:pt x="41" y="14"/>
                  <a:pt x="41" y="14"/>
                  <a:pt x="41" y="14"/>
                </a:cubicBezTo>
                <a:cubicBezTo>
                  <a:pt x="41" y="3"/>
                  <a:pt x="41" y="3"/>
                  <a:pt x="41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14"/>
                  <a:pt x="29" y="14"/>
                  <a:pt x="29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3"/>
                  <a:pt x="17" y="3"/>
                  <a:pt x="17" y="3"/>
                </a:cubicBezTo>
                <a:cubicBezTo>
                  <a:pt x="6" y="3"/>
                  <a:pt x="6" y="3"/>
                  <a:pt x="6" y="3"/>
                </a:cubicBezTo>
                <a:cubicBezTo>
                  <a:pt x="6" y="14"/>
                  <a:pt x="6" y="14"/>
                  <a:pt x="6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4"/>
                  <a:pt x="0" y="16"/>
                  <a:pt x="0" y="1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5"/>
                  <a:pt x="2" y="46"/>
                  <a:pt x="3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9" y="46"/>
                  <a:pt x="20" y="45"/>
                  <a:pt x="20" y="43"/>
                </a:cubicBezTo>
                <a:cubicBezTo>
                  <a:pt x="20" y="26"/>
                  <a:pt x="20" y="26"/>
                  <a:pt x="20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43"/>
                  <a:pt x="26" y="43"/>
                  <a:pt x="26" y="43"/>
                </a:cubicBezTo>
                <a:cubicBezTo>
                  <a:pt x="26" y="45"/>
                  <a:pt x="28" y="46"/>
                  <a:pt x="29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5" y="46"/>
                  <a:pt x="46" y="45"/>
                  <a:pt x="46" y="43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6"/>
                  <a:pt x="45" y="14"/>
                  <a:pt x="43" y="14"/>
                </a:cubicBezTo>
                <a:close/>
                <a:moveTo>
                  <a:pt x="16" y="43"/>
                </a:moveTo>
                <a:cubicBezTo>
                  <a:pt x="5" y="43"/>
                  <a:pt x="5" y="43"/>
                  <a:pt x="5" y="43"/>
                </a:cubicBezTo>
                <a:cubicBezTo>
                  <a:pt x="4" y="43"/>
                  <a:pt x="3" y="43"/>
                  <a:pt x="3" y="42"/>
                </a:cubicBezTo>
                <a:cubicBezTo>
                  <a:pt x="3" y="41"/>
                  <a:pt x="4" y="40"/>
                  <a:pt x="5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7" y="40"/>
                  <a:pt x="17" y="41"/>
                  <a:pt x="17" y="42"/>
                </a:cubicBezTo>
                <a:cubicBezTo>
                  <a:pt x="17" y="43"/>
                  <a:pt x="17" y="43"/>
                  <a:pt x="16" y="43"/>
                </a:cubicBezTo>
                <a:close/>
                <a:moveTo>
                  <a:pt x="25" y="23"/>
                </a:moveTo>
                <a:cubicBezTo>
                  <a:pt x="22" y="23"/>
                  <a:pt x="22" y="23"/>
                  <a:pt x="22" y="23"/>
                </a:cubicBezTo>
                <a:cubicBezTo>
                  <a:pt x="21" y="23"/>
                  <a:pt x="20" y="22"/>
                  <a:pt x="20" y="22"/>
                </a:cubicBezTo>
                <a:cubicBezTo>
                  <a:pt x="20" y="21"/>
                  <a:pt x="21" y="20"/>
                  <a:pt x="22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6" y="21"/>
                  <a:pt x="26" y="22"/>
                </a:cubicBezTo>
                <a:cubicBezTo>
                  <a:pt x="26" y="22"/>
                  <a:pt x="25" y="23"/>
                  <a:pt x="25" y="23"/>
                </a:cubicBezTo>
                <a:close/>
                <a:moveTo>
                  <a:pt x="42" y="43"/>
                </a:move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3"/>
                  <a:pt x="29" y="42"/>
                </a:cubicBezTo>
                <a:cubicBezTo>
                  <a:pt x="29" y="41"/>
                  <a:pt x="30" y="40"/>
                  <a:pt x="31" y="40"/>
                </a:cubicBezTo>
                <a:cubicBezTo>
                  <a:pt x="42" y="40"/>
                  <a:pt x="42" y="40"/>
                  <a:pt x="42" y="40"/>
                </a:cubicBezTo>
                <a:cubicBezTo>
                  <a:pt x="43" y="40"/>
                  <a:pt x="43" y="41"/>
                  <a:pt x="43" y="42"/>
                </a:cubicBezTo>
                <a:cubicBezTo>
                  <a:pt x="43" y="43"/>
                  <a:pt x="43" y="43"/>
                  <a:pt x="42" y="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00" name="Freeform 59"/>
          <p:cNvSpPr/>
          <p:nvPr/>
        </p:nvSpPr>
        <p:spPr bwMode="auto">
          <a:xfrm>
            <a:off x="10878897" y="3657024"/>
            <a:ext cx="177634" cy="179102"/>
          </a:xfrm>
          <a:custGeom>
            <a:avLst/>
            <a:gdLst>
              <a:gd name="T0" fmla="*/ 61 w 121"/>
              <a:gd name="T1" fmla="*/ 122 h 122"/>
              <a:gd name="T2" fmla="*/ 121 w 121"/>
              <a:gd name="T3" fmla="*/ 62 h 122"/>
              <a:gd name="T4" fmla="*/ 84 w 121"/>
              <a:gd name="T5" fmla="*/ 62 h 122"/>
              <a:gd name="T6" fmla="*/ 84 w 121"/>
              <a:gd name="T7" fmla="*/ 0 h 122"/>
              <a:gd name="T8" fmla="*/ 38 w 121"/>
              <a:gd name="T9" fmla="*/ 0 h 122"/>
              <a:gd name="T10" fmla="*/ 38 w 121"/>
              <a:gd name="T11" fmla="*/ 62 h 122"/>
              <a:gd name="T12" fmla="*/ 0 w 121"/>
              <a:gd name="T13" fmla="*/ 62 h 122"/>
              <a:gd name="T14" fmla="*/ 61 w 121"/>
              <a:gd name="T15" fmla="*/ 12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" h="122">
                <a:moveTo>
                  <a:pt x="61" y="122"/>
                </a:moveTo>
                <a:lnTo>
                  <a:pt x="121" y="62"/>
                </a:lnTo>
                <a:lnTo>
                  <a:pt x="84" y="62"/>
                </a:lnTo>
                <a:lnTo>
                  <a:pt x="84" y="0"/>
                </a:lnTo>
                <a:lnTo>
                  <a:pt x="38" y="0"/>
                </a:lnTo>
                <a:lnTo>
                  <a:pt x="38" y="62"/>
                </a:lnTo>
                <a:lnTo>
                  <a:pt x="0" y="62"/>
                </a:lnTo>
                <a:lnTo>
                  <a:pt x="61" y="12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01" name="Freeform 60"/>
          <p:cNvSpPr>
            <a:spLocks noEditPoints="1"/>
          </p:cNvSpPr>
          <p:nvPr/>
        </p:nvSpPr>
        <p:spPr bwMode="auto">
          <a:xfrm>
            <a:off x="11085891" y="3260651"/>
            <a:ext cx="148274" cy="148273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57 w 62"/>
              <a:gd name="T11" fmla="*/ 35 h 62"/>
              <a:gd name="T12" fmla="*/ 41 w 62"/>
              <a:gd name="T13" fmla="*/ 34 h 62"/>
              <a:gd name="T14" fmla="*/ 46 w 62"/>
              <a:gd name="T15" fmla="*/ 53 h 62"/>
              <a:gd name="T16" fmla="*/ 57 w 62"/>
              <a:gd name="T17" fmla="*/ 35 h 62"/>
              <a:gd name="T18" fmla="*/ 41 w 62"/>
              <a:gd name="T19" fmla="*/ 55 h 62"/>
              <a:gd name="T20" fmla="*/ 36 w 62"/>
              <a:gd name="T21" fmla="*/ 35 h 62"/>
              <a:gd name="T22" fmla="*/ 35 w 62"/>
              <a:gd name="T23" fmla="*/ 35 h 62"/>
              <a:gd name="T24" fmla="*/ 15 w 62"/>
              <a:gd name="T25" fmla="*/ 52 h 62"/>
              <a:gd name="T26" fmla="*/ 31 w 62"/>
              <a:gd name="T27" fmla="*/ 57 h 62"/>
              <a:gd name="T28" fmla="*/ 41 w 62"/>
              <a:gd name="T29" fmla="*/ 55 h 62"/>
              <a:gd name="T30" fmla="*/ 11 w 62"/>
              <a:gd name="T31" fmla="*/ 48 h 62"/>
              <a:gd name="T32" fmla="*/ 33 w 62"/>
              <a:gd name="T33" fmla="*/ 31 h 62"/>
              <a:gd name="T34" fmla="*/ 34 w 62"/>
              <a:gd name="T35" fmla="*/ 31 h 62"/>
              <a:gd name="T36" fmla="*/ 32 w 62"/>
              <a:gd name="T37" fmla="*/ 26 h 62"/>
              <a:gd name="T38" fmla="*/ 4 w 62"/>
              <a:gd name="T39" fmla="*/ 30 h 62"/>
              <a:gd name="T40" fmla="*/ 4 w 62"/>
              <a:gd name="T41" fmla="*/ 31 h 62"/>
              <a:gd name="T42" fmla="*/ 11 w 62"/>
              <a:gd name="T43" fmla="*/ 48 h 62"/>
              <a:gd name="T44" fmla="*/ 5 w 62"/>
              <a:gd name="T45" fmla="*/ 25 h 62"/>
              <a:gd name="T46" fmla="*/ 29 w 62"/>
              <a:gd name="T47" fmla="*/ 22 h 62"/>
              <a:gd name="T48" fmla="*/ 20 w 62"/>
              <a:gd name="T49" fmla="*/ 7 h 62"/>
              <a:gd name="T50" fmla="*/ 5 w 62"/>
              <a:gd name="T51" fmla="*/ 25 h 62"/>
              <a:gd name="T52" fmla="*/ 25 w 62"/>
              <a:gd name="T53" fmla="*/ 5 h 62"/>
              <a:gd name="T54" fmla="*/ 35 w 62"/>
              <a:gd name="T55" fmla="*/ 20 h 62"/>
              <a:gd name="T56" fmla="*/ 49 w 62"/>
              <a:gd name="T57" fmla="*/ 11 h 62"/>
              <a:gd name="T58" fmla="*/ 31 w 62"/>
              <a:gd name="T59" fmla="*/ 4 h 62"/>
              <a:gd name="T60" fmla="*/ 25 w 62"/>
              <a:gd name="T61" fmla="*/ 5 h 62"/>
              <a:gd name="T62" fmla="*/ 51 w 62"/>
              <a:gd name="T63" fmla="*/ 14 h 62"/>
              <a:gd name="T64" fmla="*/ 37 w 62"/>
              <a:gd name="T65" fmla="*/ 24 h 62"/>
              <a:gd name="T66" fmla="*/ 38 w 62"/>
              <a:gd name="T67" fmla="*/ 28 h 62"/>
              <a:gd name="T68" fmla="*/ 39 w 62"/>
              <a:gd name="T69" fmla="*/ 30 h 62"/>
              <a:gd name="T70" fmla="*/ 57 w 62"/>
              <a:gd name="T71" fmla="*/ 30 h 62"/>
              <a:gd name="T72" fmla="*/ 51 w 62"/>
              <a:gd name="T73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57" y="35"/>
                </a:moveTo>
                <a:cubicBezTo>
                  <a:pt x="56" y="35"/>
                  <a:pt x="49" y="32"/>
                  <a:pt x="41" y="34"/>
                </a:cubicBezTo>
                <a:cubicBezTo>
                  <a:pt x="44" y="43"/>
                  <a:pt x="45" y="51"/>
                  <a:pt x="46" y="53"/>
                </a:cubicBezTo>
                <a:cubicBezTo>
                  <a:pt x="52" y="49"/>
                  <a:pt x="56" y="42"/>
                  <a:pt x="57" y="35"/>
                </a:cubicBezTo>
                <a:close/>
                <a:moveTo>
                  <a:pt x="41" y="55"/>
                </a:moveTo>
                <a:cubicBezTo>
                  <a:pt x="41" y="53"/>
                  <a:pt x="39" y="45"/>
                  <a:pt x="36" y="35"/>
                </a:cubicBezTo>
                <a:cubicBezTo>
                  <a:pt x="36" y="35"/>
                  <a:pt x="36" y="35"/>
                  <a:pt x="35" y="35"/>
                </a:cubicBezTo>
                <a:cubicBezTo>
                  <a:pt x="20" y="40"/>
                  <a:pt x="15" y="51"/>
                  <a:pt x="15" y="52"/>
                </a:cubicBezTo>
                <a:cubicBezTo>
                  <a:pt x="19" y="55"/>
                  <a:pt x="25" y="57"/>
                  <a:pt x="31" y="57"/>
                </a:cubicBezTo>
                <a:cubicBezTo>
                  <a:pt x="35" y="57"/>
                  <a:pt x="38" y="57"/>
                  <a:pt x="41" y="55"/>
                </a:cubicBezTo>
                <a:close/>
                <a:moveTo>
                  <a:pt x="11" y="48"/>
                </a:moveTo>
                <a:cubicBezTo>
                  <a:pt x="12" y="47"/>
                  <a:pt x="19" y="35"/>
                  <a:pt x="33" y="31"/>
                </a:cubicBezTo>
                <a:cubicBezTo>
                  <a:pt x="33" y="31"/>
                  <a:pt x="33" y="31"/>
                  <a:pt x="34" y="31"/>
                </a:cubicBezTo>
                <a:cubicBezTo>
                  <a:pt x="33" y="29"/>
                  <a:pt x="32" y="28"/>
                  <a:pt x="32" y="26"/>
                </a:cubicBezTo>
                <a:cubicBezTo>
                  <a:pt x="18" y="30"/>
                  <a:pt x="6" y="30"/>
                  <a:pt x="4" y="30"/>
                </a:cubicBezTo>
                <a:cubicBezTo>
                  <a:pt x="4" y="30"/>
                  <a:pt x="4" y="30"/>
                  <a:pt x="4" y="31"/>
                </a:cubicBezTo>
                <a:cubicBezTo>
                  <a:pt x="4" y="38"/>
                  <a:pt x="7" y="44"/>
                  <a:pt x="11" y="48"/>
                </a:cubicBezTo>
                <a:close/>
                <a:moveTo>
                  <a:pt x="5" y="25"/>
                </a:moveTo>
                <a:cubicBezTo>
                  <a:pt x="6" y="25"/>
                  <a:pt x="17" y="25"/>
                  <a:pt x="29" y="22"/>
                </a:cubicBezTo>
                <a:cubicBezTo>
                  <a:pt x="25" y="14"/>
                  <a:pt x="20" y="8"/>
                  <a:pt x="20" y="7"/>
                </a:cubicBezTo>
                <a:cubicBezTo>
                  <a:pt x="12" y="10"/>
                  <a:pt x="7" y="17"/>
                  <a:pt x="5" y="25"/>
                </a:cubicBezTo>
                <a:close/>
                <a:moveTo>
                  <a:pt x="25" y="5"/>
                </a:moveTo>
                <a:cubicBezTo>
                  <a:pt x="25" y="6"/>
                  <a:pt x="30" y="12"/>
                  <a:pt x="35" y="20"/>
                </a:cubicBezTo>
                <a:cubicBezTo>
                  <a:pt x="44" y="17"/>
                  <a:pt x="48" y="12"/>
                  <a:pt x="49" y="11"/>
                </a:cubicBezTo>
                <a:cubicBezTo>
                  <a:pt x="44" y="7"/>
                  <a:pt x="38" y="4"/>
                  <a:pt x="31" y="4"/>
                </a:cubicBezTo>
                <a:cubicBezTo>
                  <a:pt x="29" y="4"/>
                  <a:pt x="27" y="4"/>
                  <a:pt x="25" y="5"/>
                </a:cubicBezTo>
                <a:close/>
                <a:moveTo>
                  <a:pt x="51" y="14"/>
                </a:moveTo>
                <a:cubicBezTo>
                  <a:pt x="51" y="15"/>
                  <a:pt x="46" y="20"/>
                  <a:pt x="37" y="24"/>
                </a:cubicBezTo>
                <a:cubicBezTo>
                  <a:pt x="37" y="26"/>
                  <a:pt x="38" y="27"/>
                  <a:pt x="38" y="28"/>
                </a:cubicBezTo>
                <a:cubicBezTo>
                  <a:pt x="39" y="29"/>
                  <a:pt x="39" y="29"/>
                  <a:pt x="39" y="30"/>
                </a:cubicBezTo>
                <a:cubicBezTo>
                  <a:pt x="48" y="29"/>
                  <a:pt x="57" y="30"/>
                  <a:pt x="57" y="30"/>
                </a:cubicBezTo>
                <a:cubicBezTo>
                  <a:pt x="57" y="24"/>
                  <a:pt x="55" y="18"/>
                  <a:pt x="51" y="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02" name="Freeform 61"/>
          <p:cNvSpPr>
            <a:spLocks noEditPoints="1"/>
          </p:cNvSpPr>
          <p:nvPr/>
        </p:nvSpPr>
        <p:spPr bwMode="auto">
          <a:xfrm>
            <a:off x="10937619" y="3483794"/>
            <a:ext cx="140933" cy="124784"/>
          </a:xfrm>
          <a:custGeom>
            <a:avLst/>
            <a:gdLst>
              <a:gd name="T0" fmla="*/ 48 w 59"/>
              <a:gd name="T1" fmla="*/ 0 h 52"/>
              <a:gd name="T2" fmla="*/ 11 w 59"/>
              <a:gd name="T3" fmla="*/ 0 h 52"/>
              <a:gd name="T4" fmla="*/ 0 w 59"/>
              <a:gd name="T5" fmla="*/ 12 h 52"/>
              <a:gd name="T6" fmla="*/ 0 w 59"/>
              <a:gd name="T7" fmla="*/ 50 h 52"/>
              <a:gd name="T8" fmla="*/ 2 w 59"/>
              <a:gd name="T9" fmla="*/ 52 h 52"/>
              <a:gd name="T10" fmla="*/ 57 w 59"/>
              <a:gd name="T11" fmla="*/ 52 h 52"/>
              <a:gd name="T12" fmla="*/ 59 w 59"/>
              <a:gd name="T13" fmla="*/ 50 h 52"/>
              <a:gd name="T14" fmla="*/ 59 w 59"/>
              <a:gd name="T15" fmla="*/ 12 h 52"/>
              <a:gd name="T16" fmla="*/ 48 w 59"/>
              <a:gd name="T17" fmla="*/ 0 h 52"/>
              <a:gd name="T18" fmla="*/ 37 w 59"/>
              <a:gd name="T19" fmla="*/ 34 h 52"/>
              <a:gd name="T20" fmla="*/ 37 w 59"/>
              <a:gd name="T21" fmla="*/ 45 h 52"/>
              <a:gd name="T22" fmla="*/ 22 w 59"/>
              <a:gd name="T23" fmla="*/ 45 h 52"/>
              <a:gd name="T24" fmla="*/ 22 w 59"/>
              <a:gd name="T25" fmla="*/ 34 h 52"/>
              <a:gd name="T26" fmla="*/ 11 w 59"/>
              <a:gd name="T27" fmla="*/ 34 h 52"/>
              <a:gd name="T28" fmla="*/ 29 w 59"/>
              <a:gd name="T29" fmla="*/ 19 h 52"/>
              <a:gd name="T30" fmla="*/ 48 w 59"/>
              <a:gd name="T31" fmla="*/ 34 h 52"/>
              <a:gd name="T32" fmla="*/ 37 w 59"/>
              <a:gd name="T33" fmla="*/ 34 h 52"/>
              <a:gd name="T34" fmla="*/ 9 w 59"/>
              <a:gd name="T35" fmla="*/ 8 h 52"/>
              <a:gd name="T36" fmla="*/ 12 w 59"/>
              <a:gd name="T37" fmla="*/ 4 h 52"/>
              <a:gd name="T38" fmla="*/ 46 w 59"/>
              <a:gd name="T39" fmla="*/ 4 h 52"/>
              <a:gd name="T40" fmla="*/ 50 w 59"/>
              <a:gd name="T41" fmla="*/ 8 h 52"/>
              <a:gd name="T42" fmla="*/ 9 w 59"/>
              <a:gd name="T43" fmla="*/ 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" h="52">
                <a:moveTo>
                  <a:pt x="48" y="0"/>
                </a:moveTo>
                <a:cubicBezTo>
                  <a:pt x="11" y="0"/>
                  <a:pt x="11" y="0"/>
                  <a:pt x="11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2"/>
                  <a:pt x="1" y="52"/>
                  <a:pt x="2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8" y="52"/>
                  <a:pt x="59" y="52"/>
                  <a:pt x="59" y="50"/>
                </a:cubicBezTo>
                <a:cubicBezTo>
                  <a:pt x="59" y="12"/>
                  <a:pt x="59" y="12"/>
                  <a:pt x="59" y="12"/>
                </a:cubicBezTo>
                <a:lnTo>
                  <a:pt x="48" y="0"/>
                </a:lnTo>
                <a:close/>
                <a:moveTo>
                  <a:pt x="37" y="34"/>
                </a:moveTo>
                <a:cubicBezTo>
                  <a:pt x="37" y="45"/>
                  <a:pt x="37" y="45"/>
                  <a:pt x="37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34"/>
                  <a:pt x="22" y="34"/>
                  <a:pt x="22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29" y="19"/>
                  <a:pt x="29" y="19"/>
                  <a:pt x="29" y="19"/>
                </a:cubicBezTo>
                <a:cubicBezTo>
                  <a:pt x="48" y="34"/>
                  <a:pt x="48" y="34"/>
                  <a:pt x="48" y="34"/>
                </a:cubicBezTo>
                <a:lnTo>
                  <a:pt x="37" y="34"/>
                </a:lnTo>
                <a:close/>
                <a:moveTo>
                  <a:pt x="9" y="8"/>
                </a:moveTo>
                <a:cubicBezTo>
                  <a:pt x="12" y="4"/>
                  <a:pt x="12" y="4"/>
                  <a:pt x="12" y="4"/>
                </a:cubicBezTo>
                <a:cubicBezTo>
                  <a:pt x="46" y="4"/>
                  <a:pt x="46" y="4"/>
                  <a:pt x="46" y="4"/>
                </a:cubicBezTo>
                <a:cubicBezTo>
                  <a:pt x="50" y="8"/>
                  <a:pt x="50" y="8"/>
                  <a:pt x="50" y="8"/>
                </a:cubicBezTo>
                <a:lnTo>
                  <a:pt x="9" y="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03" name="Freeform 62"/>
          <p:cNvSpPr>
            <a:spLocks noEditPoints="1"/>
          </p:cNvSpPr>
          <p:nvPr/>
        </p:nvSpPr>
        <p:spPr bwMode="auto">
          <a:xfrm>
            <a:off x="10632264" y="3726023"/>
            <a:ext cx="227549" cy="199655"/>
          </a:xfrm>
          <a:custGeom>
            <a:avLst/>
            <a:gdLst>
              <a:gd name="T0" fmla="*/ 95 w 95"/>
              <a:gd name="T1" fmla="*/ 34 h 83"/>
              <a:gd name="T2" fmla="*/ 83 w 95"/>
              <a:gd name="T3" fmla="*/ 0 h 83"/>
              <a:gd name="T4" fmla="*/ 83 w 95"/>
              <a:gd name="T5" fmla="*/ 0 h 83"/>
              <a:gd name="T6" fmla="*/ 75 w 95"/>
              <a:gd name="T7" fmla="*/ 0 h 83"/>
              <a:gd name="T8" fmla="*/ 31 w 95"/>
              <a:gd name="T9" fmla="*/ 19 h 83"/>
              <a:gd name="T10" fmla="*/ 30 w 95"/>
              <a:gd name="T11" fmla="*/ 34 h 83"/>
              <a:gd name="T12" fmla="*/ 31 w 95"/>
              <a:gd name="T13" fmla="*/ 49 h 83"/>
              <a:gd name="T14" fmla="*/ 75 w 95"/>
              <a:gd name="T15" fmla="*/ 67 h 83"/>
              <a:gd name="T16" fmla="*/ 83 w 95"/>
              <a:gd name="T17" fmla="*/ 67 h 83"/>
              <a:gd name="T18" fmla="*/ 83 w 95"/>
              <a:gd name="T19" fmla="*/ 67 h 83"/>
              <a:gd name="T20" fmla="*/ 95 w 95"/>
              <a:gd name="T21" fmla="*/ 34 h 83"/>
              <a:gd name="T22" fmla="*/ 80 w 95"/>
              <a:gd name="T23" fmla="*/ 62 h 83"/>
              <a:gd name="T24" fmla="*/ 78 w 95"/>
              <a:gd name="T25" fmla="*/ 61 h 83"/>
              <a:gd name="T26" fmla="*/ 75 w 95"/>
              <a:gd name="T27" fmla="*/ 55 h 83"/>
              <a:gd name="T28" fmla="*/ 71 w 95"/>
              <a:gd name="T29" fmla="*/ 34 h 83"/>
              <a:gd name="T30" fmla="*/ 75 w 95"/>
              <a:gd name="T31" fmla="*/ 12 h 83"/>
              <a:gd name="T32" fmla="*/ 78 w 95"/>
              <a:gd name="T33" fmla="*/ 7 h 83"/>
              <a:gd name="T34" fmla="*/ 80 w 95"/>
              <a:gd name="T35" fmla="*/ 5 h 83"/>
              <a:gd name="T36" fmla="*/ 82 w 95"/>
              <a:gd name="T37" fmla="*/ 7 h 83"/>
              <a:gd name="T38" fmla="*/ 86 w 95"/>
              <a:gd name="T39" fmla="*/ 12 h 83"/>
              <a:gd name="T40" fmla="*/ 89 w 95"/>
              <a:gd name="T41" fmla="*/ 34 h 83"/>
              <a:gd name="T42" fmla="*/ 86 w 95"/>
              <a:gd name="T43" fmla="*/ 55 h 83"/>
              <a:gd name="T44" fmla="*/ 82 w 95"/>
              <a:gd name="T45" fmla="*/ 61 h 83"/>
              <a:gd name="T46" fmla="*/ 80 w 95"/>
              <a:gd name="T47" fmla="*/ 62 h 83"/>
              <a:gd name="T48" fmla="*/ 23 w 95"/>
              <a:gd name="T49" fmla="*/ 34 h 83"/>
              <a:gd name="T50" fmla="*/ 24 w 95"/>
              <a:gd name="T51" fmla="*/ 20 h 83"/>
              <a:gd name="T52" fmla="*/ 12 w 95"/>
              <a:gd name="T53" fmla="*/ 21 h 83"/>
              <a:gd name="T54" fmla="*/ 5 w 95"/>
              <a:gd name="T55" fmla="*/ 21 h 83"/>
              <a:gd name="T56" fmla="*/ 0 w 95"/>
              <a:gd name="T57" fmla="*/ 30 h 83"/>
              <a:gd name="T58" fmla="*/ 0 w 95"/>
              <a:gd name="T59" fmla="*/ 38 h 83"/>
              <a:gd name="T60" fmla="*/ 5 w 95"/>
              <a:gd name="T61" fmla="*/ 47 h 83"/>
              <a:gd name="T62" fmla="*/ 12 w 95"/>
              <a:gd name="T63" fmla="*/ 47 h 83"/>
              <a:gd name="T64" fmla="*/ 24 w 95"/>
              <a:gd name="T65" fmla="*/ 47 h 83"/>
              <a:gd name="T66" fmla="*/ 23 w 95"/>
              <a:gd name="T67" fmla="*/ 34 h 83"/>
              <a:gd name="T68" fmla="*/ 34 w 95"/>
              <a:gd name="T69" fmla="*/ 53 h 83"/>
              <a:gd name="T70" fmla="*/ 22 w 95"/>
              <a:gd name="T71" fmla="*/ 51 h 83"/>
              <a:gd name="T72" fmla="*/ 30 w 95"/>
              <a:gd name="T73" fmla="*/ 81 h 83"/>
              <a:gd name="T74" fmla="*/ 33 w 95"/>
              <a:gd name="T75" fmla="*/ 83 h 83"/>
              <a:gd name="T76" fmla="*/ 44 w 95"/>
              <a:gd name="T77" fmla="*/ 78 h 83"/>
              <a:gd name="T78" fmla="*/ 46 w 95"/>
              <a:gd name="T79" fmla="*/ 75 h 83"/>
              <a:gd name="T80" fmla="*/ 34 w 95"/>
              <a:gd name="T81" fmla="*/ 53 h 83"/>
              <a:gd name="T82" fmla="*/ 80 w 95"/>
              <a:gd name="T83" fmla="*/ 45 h 83"/>
              <a:gd name="T84" fmla="*/ 79 w 95"/>
              <a:gd name="T85" fmla="*/ 44 h 83"/>
              <a:gd name="T86" fmla="*/ 78 w 95"/>
              <a:gd name="T87" fmla="*/ 42 h 83"/>
              <a:gd name="T88" fmla="*/ 77 w 95"/>
              <a:gd name="T89" fmla="*/ 34 h 83"/>
              <a:gd name="T90" fmla="*/ 78 w 95"/>
              <a:gd name="T91" fmla="*/ 25 h 83"/>
              <a:gd name="T92" fmla="*/ 79 w 95"/>
              <a:gd name="T93" fmla="*/ 23 h 83"/>
              <a:gd name="T94" fmla="*/ 80 w 95"/>
              <a:gd name="T95" fmla="*/ 23 h 83"/>
              <a:gd name="T96" fmla="*/ 81 w 95"/>
              <a:gd name="T97" fmla="*/ 23 h 83"/>
              <a:gd name="T98" fmla="*/ 82 w 95"/>
              <a:gd name="T99" fmla="*/ 25 h 83"/>
              <a:gd name="T100" fmla="*/ 84 w 95"/>
              <a:gd name="T101" fmla="*/ 34 h 83"/>
              <a:gd name="T102" fmla="*/ 82 w 95"/>
              <a:gd name="T103" fmla="*/ 42 h 83"/>
              <a:gd name="T104" fmla="*/ 81 w 95"/>
              <a:gd name="T105" fmla="*/ 44 h 83"/>
              <a:gd name="T106" fmla="*/ 80 w 95"/>
              <a:gd name="T107" fmla="*/ 4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" h="83">
                <a:moveTo>
                  <a:pt x="95" y="34"/>
                </a:moveTo>
                <a:cubicBezTo>
                  <a:pt x="95" y="15"/>
                  <a:pt x="89" y="0"/>
                  <a:pt x="83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57" y="13"/>
                  <a:pt x="31" y="19"/>
                </a:cubicBezTo>
                <a:cubicBezTo>
                  <a:pt x="30" y="23"/>
                  <a:pt x="30" y="28"/>
                  <a:pt x="30" y="34"/>
                </a:cubicBezTo>
                <a:cubicBezTo>
                  <a:pt x="30" y="39"/>
                  <a:pt x="30" y="44"/>
                  <a:pt x="31" y="49"/>
                </a:cubicBezTo>
                <a:cubicBezTo>
                  <a:pt x="57" y="54"/>
                  <a:pt x="75" y="67"/>
                  <a:pt x="75" y="67"/>
                </a:cubicBezTo>
                <a:cubicBezTo>
                  <a:pt x="83" y="67"/>
                  <a:pt x="83" y="67"/>
                  <a:pt x="83" y="67"/>
                </a:cubicBezTo>
                <a:cubicBezTo>
                  <a:pt x="83" y="67"/>
                  <a:pt x="83" y="67"/>
                  <a:pt x="83" y="67"/>
                </a:cubicBezTo>
                <a:cubicBezTo>
                  <a:pt x="89" y="67"/>
                  <a:pt x="95" y="52"/>
                  <a:pt x="95" y="34"/>
                </a:cubicBezTo>
                <a:close/>
                <a:moveTo>
                  <a:pt x="80" y="62"/>
                </a:moveTo>
                <a:cubicBezTo>
                  <a:pt x="79" y="62"/>
                  <a:pt x="78" y="61"/>
                  <a:pt x="78" y="61"/>
                </a:cubicBezTo>
                <a:cubicBezTo>
                  <a:pt x="77" y="60"/>
                  <a:pt x="76" y="58"/>
                  <a:pt x="75" y="55"/>
                </a:cubicBezTo>
                <a:cubicBezTo>
                  <a:pt x="72" y="49"/>
                  <a:pt x="71" y="42"/>
                  <a:pt x="71" y="34"/>
                </a:cubicBezTo>
                <a:cubicBezTo>
                  <a:pt x="71" y="26"/>
                  <a:pt x="72" y="18"/>
                  <a:pt x="75" y="12"/>
                </a:cubicBezTo>
                <a:cubicBezTo>
                  <a:pt x="76" y="10"/>
                  <a:pt x="77" y="8"/>
                  <a:pt x="78" y="7"/>
                </a:cubicBezTo>
                <a:cubicBezTo>
                  <a:pt x="78" y="6"/>
                  <a:pt x="79" y="5"/>
                  <a:pt x="80" y="5"/>
                </a:cubicBezTo>
                <a:cubicBezTo>
                  <a:pt x="81" y="5"/>
                  <a:pt x="82" y="6"/>
                  <a:pt x="82" y="7"/>
                </a:cubicBezTo>
                <a:cubicBezTo>
                  <a:pt x="84" y="8"/>
                  <a:pt x="85" y="10"/>
                  <a:pt x="86" y="12"/>
                </a:cubicBezTo>
                <a:cubicBezTo>
                  <a:pt x="88" y="18"/>
                  <a:pt x="89" y="26"/>
                  <a:pt x="89" y="34"/>
                </a:cubicBezTo>
                <a:cubicBezTo>
                  <a:pt x="89" y="42"/>
                  <a:pt x="88" y="49"/>
                  <a:pt x="86" y="55"/>
                </a:cubicBezTo>
                <a:cubicBezTo>
                  <a:pt x="85" y="58"/>
                  <a:pt x="84" y="60"/>
                  <a:pt x="82" y="61"/>
                </a:cubicBezTo>
                <a:cubicBezTo>
                  <a:pt x="82" y="61"/>
                  <a:pt x="81" y="62"/>
                  <a:pt x="80" y="62"/>
                </a:cubicBezTo>
                <a:close/>
                <a:moveTo>
                  <a:pt x="23" y="34"/>
                </a:moveTo>
                <a:cubicBezTo>
                  <a:pt x="23" y="29"/>
                  <a:pt x="24" y="24"/>
                  <a:pt x="24" y="20"/>
                </a:cubicBezTo>
                <a:cubicBezTo>
                  <a:pt x="20" y="21"/>
                  <a:pt x="16" y="21"/>
                  <a:pt x="12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8"/>
                  <a:pt x="0" y="38"/>
                  <a:pt x="0" y="38"/>
                </a:cubicBezTo>
                <a:cubicBezTo>
                  <a:pt x="5" y="47"/>
                  <a:pt x="5" y="47"/>
                  <a:pt x="5" y="47"/>
                </a:cubicBezTo>
                <a:cubicBezTo>
                  <a:pt x="5" y="47"/>
                  <a:pt x="5" y="47"/>
                  <a:pt x="12" y="47"/>
                </a:cubicBezTo>
                <a:cubicBezTo>
                  <a:pt x="16" y="47"/>
                  <a:pt x="20" y="47"/>
                  <a:pt x="24" y="47"/>
                </a:cubicBezTo>
                <a:cubicBezTo>
                  <a:pt x="24" y="43"/>
                  <a:pt x="23" y="39"/>
                  <a:pt x="23" y="34"/>
                </a:cubicBezTo>
                <a:close/>
                <a:moveTo>
                  <a:pt x="34" y="53"/>
                </a:moveTo>
                <a:cubicBezTo>
                  <a:pt x="22" y="51"/>
                  <a:pt x="22" y="51"/>
                  <a:pt x="22" y="51"/>
                </a:cubicBezTo>
                <a:cubicBezTo>
                  <a:pt x="30" y="81"/>
                  <a:pt x="30" y="81"/>
                  <a:pt x="30" y="81"/>
                </a:cubicBezTo>
                <a:cubicBezTo>
                  <a:pt x="30" y="82"/>
                  <a:pt x="32" y="83"/>
                  <a:pt x="33" y="83"/>
                </a:cubicBezTo>
                <a:cubicBezTo>
                  <a:pt x="44" y="78"/>
                  <a:pt x="44" y="78"/>
                  <a:pt x="44" y="78"/>
                </a:cubicBezTo>
                <a:cubicBezTo>
                  <a:pt x="46" y="78"/>
                  <a:pt x="46" y="76"/>
                  <a:pt x="46" y="75"/>
                </a:cubicBezTo>
                <a:lnTo>
                  <a:pt x="34" y="53"/>
                </a:lnTo>
                <a:close/>
                <a:moveTo>
                  <a:pt x="80" y="45"/>
                </a:moveTo>
                <a:cubicBezTo>
                  <a:pt x="80" y="45"/>
                  <a:pt x="79" y="44"/>
                  <a:pt x="79" y="44"/>
                </a:cubicBezTo>
                <a:cubicBezTo>
                  <a:pt x="79" y="44"/>
                  <a:pt x="78" y="43"/>
                  <a:pt x="78" y="42"/>
                </a:cubicBezTo>
                <a:cubicBezTo>
                  <a:pt x="77" y="40"/>
                  <a:pt x="77" y="37"/>
                  <a:pt x="77" y="34"/>
                </a:cubicBezTo>
                <a:cubicBezTo>
                  <a:pt x="77" y="31"/>
                  <a:pt x="77" y="28"/>
                  <a:pt x="78" y="25"/>
                </a:cubicBezTo>
                <a:cubicBezTo>
                  <a:pt x="78" y="25"/>
                  <a:pt x="79" y="24"/>
                  <a:pt x="79" y="23"/>
                </a:cubicBezTo>
                <a:cubicBezTo>
                  <a:pt x="79" y="23"/>
                  <a:pt x="80" y="23"/>
                  <a:pt x="80" y="23"/>
                </a:cubicBezTo>
                <a:cubicBezTo>
                  <a:pt x="80" y="23"/>
                  <a:pt x="81" y="23"/>
                  <a:pt x="81" y="23"/>
                </a:cubicBezTo>
                <a:cubicBezTo>
                  <a:pt x="81" y="24"/>
                  <a:pt x="82" y="25"/>
                  <a:pt x="82" y="25"/>
                </a:cubicBezTo>
                <a:cubicBezTo>
                  <a:pt x="83" y="28"/>
                  <a:pt x="84" y="31"/>
                  <a:pt x="84" y="34"/>
                </a:cubicBezTo>
                <a:cubicBezTo>
                  <a:pt x="84" y="37"/>
                  <a:pt x="83" y="40"/>
                  <a:pt x="82" y="42"/>
                </a:cubicBezTo>
                <a:cubicBezTo>
                  <a:pt x="82" y="43"/>
                  <a:pt x="81" y="44"/>
                  <a:pt x="81" y="44"/>
                </a:cubicBezTo>
                <a:cubicBezTo>
                  <a:pt x="81" y="44"/>
                  <a:pt x="80" y="45"/>
                  <a:pt x="80" y="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04" name="Freeform 33"/>
          <p:cNvSpPr>
            <a:spLocks noEditPoints="1"/>
          </p:cNvSpPr>
          <p:nvPr/>
        </p:nvSpPr>
        <p:spPr bwMode="auto">
          <a:xfrm>
            <a:off x="11025702" y="3416263"/>
            <a:ext cx="120380" cy="48445"/>
          </a:xfrm>
          <a:custGeom>
            <a:avLst/>
            <a:gdLst>
              <a:gd name="T0" fmla="*/ 50 w 50"/>
              <a:gd name="T1" fmla="*/ 10 h 20"/>
              <a:gd name="T2" fmla="*/ 50 w 50"/>
              <a:gd name="T3" fmla="*/ 10 h 20"/>
              <a:gd name="T4" fmla="*/ 40 w 50"/>
              <a:gd name="T5" fmla="*/ 0 h 20"/>
              <a:gd name="T6" fmla="*/ 28 w 50"/>
              <a:gd name="T7" fmla="*/ 0 h 20"/>
              <a:gd name="T8" fmla="*/ 18 w 50"/>
              <a:gd name="T9" fmla="*/ 10 h 20"/>
              <a:gd name="T10" fmla="*/ 18 w 50"/>
              <a:gd name="T11" fmla="*/ 10 h 20"/>
              <a:gd name="T12" fmla="*/ 18 w 50"/>
              <a:gd name="T13" fmla="*/ 11 h 20"/>
              <a:gd name="T14" fmla="*/ 23 w 50"/>
              <a:gd name="T15" fmla="*/ 11 h 20"/>
              <a:gd name="T16" fmla="*/ 23 w 50"/>
              <a:gd name="T17" fmla="*/ 10 h 20"/>
              <a:gd name="T18" fmla="*/ 23 w 50"/>
              <a:gd name="T19" fmla="*/ 10 h 20"/>
              <a:gd name="T20" fmla="*/ 28 w 50"/>
              <a:gd name="T21" fmla="*/ 5 h 20"/>
              <a:gd name="T22" fmla="*/ 40 w 50"/>
              <a:gd name="T23" fmla="*/ 5 h 20"/>
              <a:gd name="T24" fmla="*/ 45 w 50"/>
              <a:gd name="T25" fmla="*/ 10 h 20"/>
              <a:gd name="T26" fmla="*/ 45 w 50"/>
              <a:gd name="T27" fmla="*/ 10 h 20"/>
              <a:gd name="T28" fmla="*/ 40 w 50"/>
              <a:gd name="T29" fmla="*/ 15 h 20"/>
              <a:gd name="T30" fmla="*/ 35 w 50"/>
              <a:gd name="T31" fmla="*/ 15 h 20"/>
              <a:gd name="T32" fmla="*/ 32 w 50"/>
              <a:gd name="T33" fmla="*/ 20 h 20"/>
              <a:gd name="T34" fmla="*/ 40 w 50"/>
              <a:gd name="T35" fmla="*/ 20 h 20"/>
              <a:gd name="T36" fmla="*/ 50 w 50"/>
              <a:gd name="T37" fmla="*/ 10 h 20"/>
              <a:gd name="T38" fmla="*/ 32 w 50"/>
              <a:gd name="T39" fmla="*/ 10 h 20"/>
              <a:gd name="T40" fmla="*/ 32 w 50"/>
              <a:gd name="T41" fmla="*/ 9 h 20"/>
              <a:gd name="T42" fmla="*/ 27 w 50"/>
              <a:gd name="T43" fmla="*/ 9 h 20"/>
              <a:gd name="T44" fmla="*/ 28 w 50"/>
              <a:gd name="T45" fmla="*/ 10 h 20"/>
              <a:gd name="T46" fmla="*/ 28 w 50"/>
              <a:gd name="T47" fmla="*/ 10 h 20"/>
              <a:gd name="T48" fmla="*/ 22 w 50"/>
              <a:gd name="T49" fmla="*/ 15 h 20"/>
              <a:gd name="T50" fmla="*/ 10 w 50"/>
              <a:gd name="T51" fmla="*/ 15 h 20"/>
              <a:gd name="T52" fmla="*/ 5 w 50"/>
              <a:gd name="T53" fmla="*/ 10 h 20"/>
              <a:gd name="T54" fmla="*/ 5 w 50"/>
              <a:gd name="T55" fmla="*/ 10 h 20"/>
              <a:gd name="T56" fmla="*/ 10 w 50"/>
              <a:gd name="T57" fmla="*/ 5 h 20"/>
              <a:gd name="T58" fmla="*/ 16 w 50"/>
              <a:gd name="T59" fmla="*/ 5 h 20"/>
              <a:gd name="T60" fmla="*/ 19 w 50"/>
              <a:gd name="T61" fmla="*/ 0 h 20"/>
              <a:gd name="T62" fmla="*/ 10 w 50"/>
              <a:gd name="T63" fmla="*/ 0 h 20"/>
              <a:gd name="T64" fmla="*/ 0 w 50"/>
              <a:gd name="T65" fmla="*/ 10 h 20"/>
              <a:gd name="T66" fmla="*/ 0 w 50"/>
              <a:gd name="T67" fmla="*/ 10 h 20"/>
              <a:gd name="T68" fmla="*/ 10 w 50"/>
              <a:gd name="T69" fmla="*/ 20 h 20"/>
              <a:gd name="T70" fmla="*/ 22 w 50"/>
              <a:gd name="T71" fmla="*/ 20 h 20"/>
              <a:gd name="T72" fmla="*/ 32 w 50"/>
              <a:gd name="T73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0" h="20">
                <a:moveTo>
                  <a:pt x="50" y="10"/>
                </a:moveTo>
                <a:cubicBezTo>
                  <a:pt x="50" y="10"/>
                  <a:pt x="50" y="10"/>
                  <a:pt x="50" y="10"/>
                </a:cubicBezTo>
                <a:cubicBezTo>
                  <a:pt x="50" y="5"/>
                  <a:pt x="46" y="0"/>
                  <a:pt x="4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3" y="0"/>
                  <a:pt x="18" y="5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1"/>
                  <a:pt x="18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0"/>
                  <a:pt x="23" y="10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7"/>
                  <a:pt x="25" y="5"/>
                  <a:pt x="28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3" y="5"/>
                  <a:pt x="45" y="7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3"/>
                  <a:pt x="43" y="15"/>
                  <a:pt x="40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4" y="17"/>
                  <a:pt x="33" y="18"/>
                  <a:pt x="32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6" y="20"/>
                  <a:pt x="50" y="15"/>
                  <a:pt x="50" y="10"/>
                </a:cubicBezTo>
                <a:close/>
                <a:moveTo>
                  <a:pt x="32" y="10"/>
                </a:moveTo>
                <a:cubicBezTo>
                  <a:pt x="32" y="9"/>
                  <a:pt x="32" y="9"/>
                  <a:pt x="32" y="9"/>
                </a:cubicBezTo>
                <a:cubicBezTo>
                  <a:pt x="27" y="9"/>
                  <a:pt x="27" y="9"/>
                  <a:pt x="27" y="9"/>
                </a:cubicBezTo>
                <a:cubicBezTo>
                  <a:pt x="28" y="9"/>
                  <a:pt x="28" y="9"/>
                  <a:pt x="28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3"/>
                  <a:pt x="25" y="15"/>
                  <a:pt x="22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7" y="15"/>
                  <a:pt x="5" y="13"/>
                  <a:pt x="5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7"/>
                  <a:pt x="7" y="5"/>
                  <a:pt x="1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3"/>
                  <a:pt x="17" y="1"/>
                  <a:pt x="19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5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5"/>
                  <a:pt x="5" y="20"/>
                  <a:pt x="10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8" y="20"/>
                  <a:pt x="32" y="15"/>
                  <a:pt x="32" y="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05" name="Freeform 34"/>
          <p:cNvSpPr>
            <a:spLocks noEditPoints="1"/>
          </p:cNvSpPr>
          <p:nvPr/>
        </p:nvSpPr>
        <p:spPr bwMode="auto">
          <a:xfrm>
            <a:off x="11138741" y="2900978"/>
            <a:ext cx="129189" cy="126252"/>
          </a:xfrm>
          <a:custGeom>
            <a:avLst/>
            <a:gdLst>
              <a:gd name="T0" fmla="*/ 27 w 54"/>
              <a:gd name="T1" fmla="*/ 0 h 53"/>
              <a:gd name="T2" fmla="*/ 0 w 54"/>
              <a:gd name="T3" fmla="*/ 27 h 53"/>
              <a:gd name="T4" fmla="*/ 27 w 54"/>
              <a:gd name="T5" fmla="*/ 53 h 53"/>
              <a:gd name="T6" fmla="*/ 54 w 54"/>
              <a:gd name="T7" fmla="*/ 27 h 53"/>
              <a:gd name="T8" fmla="*/ 27 w 54"/>
              <a:gd name="T9" fmla="*/ 0 h 53"/>
              <a:gd name="T10" fmla="*/ 16 w 54"/>
              <a:gd name="T11" fmla="*/ 43 h 53"/>
              <a:gd name="T12" fmla="*/ 17 w 54"/>
              <a:gd name="T13" fmla="*/ 38 h 53"/>
              <a:gd name="T14" fmla="*/ 7 w 54"/>
              <a:gd name="T15" fmla="*/ 24 h 53"/>
              <a:gd name="T16" fmla="*/ 13 w 54"/>
              <a:gd name="T17" fmla="*/ 12 h 53"/>
              <a:gd name="T18" fmla="*/ 27 w 54"/>
              <a:gd name="T19" fmla="*/ 7 h 53"/>
              <a:gd name="T20" fmla="*/ 41 w 54"/>
              <a:gd name="T21" fmla="*/ 12 h 53"/>
              <a:gd name="T22" fmla="*/ 47 w 54"/>
              <a:gd name="T23" fmla="*/ 24 h 53"/>
              <a:gd name="T24" fmla="*/ 37 w 54"/>
              <a:gd name="T25" fmla="*/ 38 h 53"/>
              <a:gd name="T26" fmla="*/ 38 w 54"/>
              <a:gd name="T27" fmla="*/ 43 h 53"/>
              <a:gd name="T28" fmla="*/ 27 w 54"/>
              <a:gd name="T29" fmla="*/ 47 h 53"/>
              <a:gd name="T30" fmla="*/ 16 w 54"/>
              <a:gd name="T31" fmla="*/ 43 h 53"/>
              <a:gd name="T32" fmla="*/ 29 w 54"/>
              <a:gd name="T33" fmla="*/ 33 h 53"/>
              <a:gd name="T34" fmla="*/ 30 w 54"/>
              <a:gd name="T35" fmla="*/ 35 h 53"/>
              <a:gd name="T36" fmla="*/ 30 w 54"/>
              <a:gd name="T37" fmla="*/ 38 h 53"/>
              <a:gd name="T38" fmla="*/ 29 w 54"/>
              <a:gd name="T39" fmla="*/ 40 h 53"/>
              <a:gd name="T40" fmla="*/ 25 w 54"/>
              <a:gd name="T41" fmla="*/ 40 h 53"/>
              <a:gd name="T42" fmla="*/ 24 w 54"/>
              <a:gd name="T43" fmla="*/ 38 h 53"/>
              <a:gd name="T44" fmla="*/ 24 w 54"/>
              <a:gd name="T45" fmla="*/ 35 h 53"/>
              <a:gd name="T46" fmla="*/ 25 w 54"/>
              <a:gd name="T47" fmla="*/ 33 h 53"/>
              <a:gd name="T48" fmla="*/ 26 w 54"/>
              <a:gd name="T49" fmla="*/ 10 h 53"/>
              <a:gd name="T50" fmla="*/ 28 w 54"/>
              <a:gd name="T51" fmla="*/ 10 h 53"/>
              <a:gd name="T52" fmla="*/ 29 w 54"/>
              <a:gd name="T53" fmla="*/ 3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" h="53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1"/>
                  <a:pt x="12" y="53"/>
                  <a:pt x="27" y="53"/>
                </a:cubicBezTo>
                <a:cubicBezTo>
                  <a:pt x="42" y="53"/>
                  <a:pt x="54" y="41"/>
                  <a:pt x="54" y="27"/>
                </a:cubicBezTo>
                <a:cubicBezTo>
                  <a:pt x="54" y="12"/>
                  <a:pt x="42" y="0"/>
                  <a:pt x="27" y="0"/>
                </a:cubicBezTo>
                <a:close/>
                <a:moveTo>
                  <a:pt x="16" y="43"/>
                </a:moveTo>
                <a:cubicBezTo>
                  <a:pt x="17" y="42"/>
                  <a:pt x="17" y="40"/>
                  <a:pt x="17" y="38"/>
                </a:cubicBezTo>
                <a:cubicBezTo>
                  <a:pt x="17" y="32"/>
                  <a:pt x="13" y="26"/>
                  <a:pt x="7" y="24"/>
                </a:cubicBezTo>
                <a:cubicBezTo>
                  <a:pt x="8" y="20"/>
                  <a:pt x="10" y="16"/>
                  <a:pt x="13" y="12"/>
                </a:cubicBezTo>
                <a:cubicBezTo>
                  <a:pt x="17" y="9"/>
                  <a:pt x="22" y="7"/>
                  <a:pt x="27" y="7"/>
                </a:cubicBezTo>
                <a:cubicBezTo>
                  <a:pt x="32" y="7"/>
                  <a:pt x="37" y="9"/>
                  <a:pt x="41" y="12"/>
                </a:cubicBezTo>
                <a:cubicBezTo>
                  <a:pt x="44" y="16"/>
                  <a:pt x="46" y="20"/>
                  <a:pt x="47" y="24"/>
                </a:cubicBezTo>
                <a:cubicBezTo>
                  <a:pt x="41" y="26"/>
                  <a:pt x="37" y="32"/>
                  <a:pt x="37" y="38"/>
                </a:cubicBezTo>
                <a:cubicBezTo>
                  <a:pt x="37" y="40"/>
                  <a:pt x="37" y="42"/>
                  <a:pt x="38" y="43"/>
                </a:cubicBezTo>
                <a:cubicBezTo>
                  <a:pt x="35" y="45"/>
                  <a:pt x="31" y="47"/>
                  <a:pt x="27" y="47"/>
                </a:cubicBezTo>
                <a:cubicBezTo>
                  <a:pt x="23" y="47"/>
                  <a:pt x="19" y="45"/>
                  <a:pt x="16" y="43"/>
                </a:cubicBezTo>
                <a:close/>
                <a:moveTo>
                  <a:pt x="29" y="33"/>
                </a:moveTo>
                <a:cubicBezTo>
                  <a:pt x="30" y="33"/>
                  <a:pt x="30" y="34"/>
                  <a:pt x="30" y="35"/>
                </a:cubicBezTo>
                <a:cubicBezTo>
                  <a:pt x="30" y="38"/>
                  <a:pt x="30" y="38"/>
                  <a:pt x="30" y="38"/>
                </a:cubicBezTo>
                <a:cubicBezTo>
                  <a:pt x="30" y="39"/>
                  <a:pt x="30" y="40"/>
                  <a:pt x="29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4" y="39"/>
                  <a:pt x="24" y="38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4"/>
                  <a:pt x="24" y="33"/>
                  <a:pt x="25" y="33"/>
                </a:cubicBezTo>
                <a:cubicBezTo>
                  <a:pt x="26" y="10"/>
                  <a:pt x="26" y="10"/>
                  <a:pt x="26" y="10"/>
                </a:cubicBezTo>
                <a:cubicBezTo>
                  <a:pt x="28" y="10"/>
                  <a:pt x="28" y="10"/>
                  <a:pt x="28" y="10"/>
                </a:cubicBezTo>
                <a:lnTo>
                  <a:pt x="29" y="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06" name="Freeform 35"/>
          <p:cNvSpPr>
            <a:spLocks noEditPoints="1"/>
          </p:cNvSpPr>
          <p:nvPr/>
        </p:nvSpPr>
        <p:spPr bwMode="auto">
          <a:xfrm>
            <a:off x="11121125" y="3041911"/>
            <a:ext cx="113040" cy="91019"/>
          </a:xfrm>
          <a:custGeom>
            <a:avLst/>
            <a:gdLst>
              <a:gd name="T0" fmla="*/ 30 w 77"/>
              <a:gd name="T1" fmla="*/ 62 h 62"/>
              <a:gd name="T2" fmla="*/ 0 w 77"/>
              <a:gd name="T3" fmla="*/ 31 h 62"/>
              <a:gd name="T4" fmla="*/ 15 w 77"/>
              <a:gd name="T5" fmla="*/ 17 h 62"/>
              <a:gd name="T6" fmla="*/ 30 w 77"/>
              <a:gd name="T7" fmla="*/ 33 h 62"/>
              <a:gd name="T8" fmla="*/ 62 w 77"/>
              <a:gd name="T9" fmla="*/ 0 h 62"/>
              <a:gd name="T10" fmla="*/ 77 w 77"/>
              <a:gd name="T11" fmla="*/ 15 h 62"/>
              <a:gd name="T12" fmla="*/ 30 w 77"/>
              <a:gd name="T13" fmla="*/ 62 h 62"/>
              <a:gd name="T14" fmla="*/ 9 w 77"/>
              <a:gd name="T15" fmla="*/ 31 h 62"/>
              <a:gd name="T16" fmla="*/ 30 w 77"/>
              <a:gd name="T17" fmla="*/ 54 h 62"/>
              <a:gd name="T18" fmla="*/ 69 w 77"/>
              <a:gd name="T19" fmla="*/ 15 h 62"/>
              <a:gd name="T20" fmla="*/ 62 w 77"/>
              <a:gd name="T21" fmla="*/ 8 h 62"/>
              <a:gd name="T22" fmla="*/ 30 w 77"/>
              <a:gd name="T23" fmla="*/ 41 h 62"/>
              <a:gd name="T24" fmla="*/ 15 w 77"/>
              <a:gd name="T25" fmla="*/ 25 h 62"/>
              <a:gd name="T26" fmla="*/ 9 w 77"/>
              <a:gd name="T27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7" h="62">
                <a:moveTo>
                  <a:pt x="30" y="62"/>
                </a:moveTo>
                <a:lnTo>
                  <a:pt x="0" y="31"/>
                </a:lnTo>
                <a:lnTo>
                  <a:pt x="15" y="17"/>
                </a:lnTo>
                <a:lnTo>
                  <a:pt x="30" y="33"/>
                </a:lnTo>
                <a:lnTo>
                  <a:pt x="62" y="0"/>
                </a:lnTo>
                <a:lnTo>
                  <a:pt x="77" y="15"/>
                </a:lnTo>
                <a:lnTo>
                  <a:pt x="30" y="62"/>
                </a:lnTo>
                <a:close/>
                <a:moveTo>
                  <a:pt x="9" y="31"/>
                </a:moveTo>
                <a:lnTo>
                  <a:pt x="30" y="54"/>
                </a:lnTo>
                <a:lnTo>
                  <a:pt x="69" y="15"/>
                </a:lnTo>
                <a:lnTo>
                  <a:pt x="62" y="8"/>
                </a:lnTo>
                <a:lnTo>
                  <a:pt x="30" y="41"/>
                </a:lnTo>
                <a:lnTo>
                  <a:pt x="15" y="25"/>
                </a:lnTo>
                <a:lnTo>
                  <a:pt x="9" y="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07" name="Freeform 36"/>
          <p:cNvSpPr>
            <a:spLocks noEditPoints="1"/>
          </p:cNvSpPr>
          <p:nvPr/>
        </p:nvSpPr>
        <p:spPr bwMode="auto">
          <a:xfrm>
            <a:off x="10930278" y="3219545"/>
            <a:ext cx="133593" cy="177634"/>
          </a:xfrm>
          <a:custGeom>
            <a:avLst/>
            <a:gdLst>
              <a:gd name="T0" fmla="*/ 53 w 56"/>
              <a:gd name="T1" fmla="*/ 9 h 74"/>
              <a:gd name="T2" fmla="*/ 49 w 56"/>
              <a:gd name="T3" fmla="*/ 9 h 74"/>
              <a:gd name="T4" fmla="*/ 49 w 56"/>
              <a:gd name="T5" fmla="*/ 14 h 74"/>
              <a:gd name="T6" fmla="*/ 51 w 56"/>
              <a:gd name="T7" fmla="*/ 14 h 74"/>
              <a:gd name="T8" fmla="*/ 51 w 56"/>
              <a:gd name="T9" fmla="*/ 51 h 74"/>
              <a:gd name="T10" fmla="*/ 32 w 56"/>
              <a:gd name="T11" fmla="*/ 51 h 74"/>
              <a:gd name="T12" fmla="*/ 32 w 56"/>
              <a:gd name="T13" fmla="*/ 70 h 74"/>
              <a:gd name="T14" fmla="*/ 5 w 56"/>
              <a:gd name="T15" fmla="*/ 70 h 74"/>
              <a:gd name="T16" fmla="*/ 5 w 56"/>
              <a:gd name="T17" fmla="*/ 14 h 74"/>
              <a:gd name="T18" fmla="*/ 7 w 56"/>
              <a:gd name="T19" fmla="*/ 14 h 74"/>
              <a:gd name="T20" fmla="*/ 7 w 56"/>
              <a:gd name="T21" fmla="*/ 9 h 74"/>
              <a:gd name="T22" fmla="*/ 2 w 56"/>
              <a:gd name="T23" fmla="*/ 9 h 74"/>
              <a:gd name="T24" fmla="*/ 0 w 56"/>
              <a:gd name="T25" fmla="*/ 12 h 74"/>
              <a:gd name="T26" fmla="*/ 0 w 56"/>
              <a:gd name="T27" fmla="*/ 72 h 74"/>
              <a:gd name="T28" fmla="*/ 2 w 56"/>
              <a:gd name="T29" fmla="*/ 74 h 74"/>
              <a:gd name="T30" fmla="*/ 39 w 56"/>
              <a:gd name="T31" fmla="*/ 74 h 74"/>
              <a:gd name="T32" fmla="*/ 56 w 56"/>
              <a:gd name="T33" fmla="*/ 58 h 74"/>
              <a:gd name="T34" fmla="*/ 56 w 56"/>
              <a:gd name="T35" fmla="*/ 12 h 74"/>
              <a:gd name="T36" fmla="*/ 53 w 56"/>
              <a:gd name="T37" fmla="*/ 9 h 74"/>
              <a:gd name="T38" fmla="*/ 37 w 56"/>
              <a:gd name="T39" fmla="*/ 70 h 74"/>
              <a:gd name="T40" fmla="*/ 37 w 56"/>
              <a:gd name="T41" fmla="*/ 56 h 74"/>
              <a:gd name="T42" fmla="*/ 51 w 56"/>
              <a:gd name="T43" fmla="*/ 56 h 74"/>
              <a:gd name="T44" fmla="*/ 37 w 56"/>
              <a:gd name="T45" fmla="*/ 70 h 74"/>
              <a:gd name="T46" fmla="*/ 46 w 56"/>
              <a:gd name="T47" fmla="*/ 9 h 74"/>
              <a:gd name="T48" fmla="*/ 37 w 56"/>
              <a:gd name="T49" fmla="*/ 9 h 74"/>
              <a:gd name="T50" fmla="*/ 37 w 56"/>
              <a:gd name="T51" fmla="*/ 5 h 74"/>
              <a:gd name="T52" fmla="*/ 32 w 56"/>
              <a:gd name="T53" fmla="*/ 0 h 74"/>
              <a:gd name="T54" fmla="*/ 23 w 56"/>
              <a:gd name="T55" fmla="*/ 0 h 74"/>
              <a:gd name="T56" fmla="*/ 19 w 56"/>
              <a:gd name="T57" fmla="*/ 5 h 74"/>
              <a:gd name="T58" fmla="*/ 19 w 56"/>
              <a:gd name="T59" fmla="*/ 9 h 74"/>
              <a:gd name="T60" fmla="*/ 9 w 56"/>
              <a:gd name="T61" fmla="*/ 9 h 74"/>
              <a:gd name="T62" fmla="*/ 9 w 56"/>
              <a:gd name="T63" fmla="*/ 19 h 74"/>
              <a:gd name="T64" fmla="*/ 46 w 56"/>
              <a:gd name="T65" fmla="*/ 19 h 74"/>
              <a:gd name="T66" fmla="*/ 46 w 56"/>
              <a:gd name="T67" fmla="*/ 9 h 74"/>
              <a:gd name="T68" fmla="*/ 32 w 56"/>
              <a:gd name="T69" fmla="*/ 9 h 74"/>
              <a:gd name="T70" fmla="*/ 23 w 56"/>
              <a:gd name="T71" fmla="*/ 9 h 74"/>
              <a:gd name="T72" fmla="*/ 23 w 56"/>
              <a:gd name="T73" fmla="*/ 5 h 74"/>
              <a:gd name="T74" fmla="*/ 23 w 56"/>
              <a:gd name="T75" fmla="*/ 5 h 74"/>
              <a:gd name="T76" fmla="*/ 32 w 56"/>
              <a:gd name="T77" fmla="*/ 5 h 74"/>
              <a:gd name="T78" fmla="*/ 32 w 56"/>
              <a:gd name="T79" fmla="*/ 5 h 74"/>
              <a:gd name="T80" fmla="*/ 32 w 56"/>
              <a:gd name="T81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" h="74">
                <a:moveTo>
                  <a:pt x="53" y="9"/>
                </a:moveTo>
                <a:cubicBezTo>
                  <a:pt x="49" y="9"/>
                  <a:pt x="49" y="9"/>
                  <a:pt x="49" y="9"/>
                </a:cubicBezTo>
                <a:cubicBezTo>
                  <a:pt x="49" y="14"/>
                  <a:pt x="49" y="14"/>
                  <a:pt x="49" y="14"/>
                </a:cubicBezTo>
                <a:cubicBezTo>
                  <a:pt x="51" y="14"/>
                  <a:pt x="51" y="14"/>
                  <a:pt x="51" y="14"/>
                </a:cubicBezTo>
                <a:cubicBezTo>
                  <a:pt x="51" y="51"/>
                  <a:pt x="51" y="51"/>
                  <a:pt x="51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70"/>
                  <a:pt x="32" y="70"/>
                  <a:pt x="32" y="70"/>
                </a:cubicBezTo>
                <a:cubicBezTo>
                  <a:pt x="5" y="70"/>
                  <a:pt x="5" y="70"/>
                  <a:pt x="5" y="70"/>
                </a:cubicBezTo>
                <a:cubicBezTo>
                  <a:pt x="5" y="14"/>
                  <a:pt x="5" y="14"/>
                  <a:pt x="5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9"/>
                  <a:pt x="7" y="9"/>
                  <a:pt x="7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10"/>
                  <a:pt x="0" y="1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3"/>
                  <a:pt x="1" y="74"/>
                  <a:pt x="2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10"/>
                  <a:pt x="55" y="9"/>
                  <a:pt x="53" y="9"/>
                </a:cubicBezTo>
                <a:close/>
                <a:moveTo>
                  <a:pt x="37" y="70"/>
                </a:moveTo>
                <a:cubicBezTo>
                  <a:pt x="37" y="56"/>
                  <a:pt x="37" y="56"/>
                  <a:pt x="37" y="56"/>
                </a:cubicBezTo>
                <a:cubicBezTo>
                  <a:pt x="51" y="56"/>
                  <a:pt x="51" y="56"/>
                  <a:pt x="51" y="56"/>
                </a:cubicBezTo>
                <a:lnTo>
                  <a:pt x="37" y="70"/>
                </a:lnTo>
                <a:close/>
                <a:moveTo>
                  <a:pt x="46" y="9"/>
                </a:moveTo>
                <a:cubicBezTo>
                  <a:pt x="37" y="9"/>
                  <a:pt x="37" y="9"/>
                  <a:pt x="37" y="9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2"/>
                  <a:pt x="35" y="0"/>
                  <a:pt x="3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19"/>
                  <a:pt x="9" y="19"/>
                  <a:pt x="9" y="19"/>
                </a:cubicBezTo>
                <a:cubicBezTo>
                  <a:pt x="46" y="19"/>
                  <a:pt x="46" y="19"/>
                  <a:pt x="46" y="19"/>
                </a:cubicBezTo>
                <a:lnTo>
                  <a:pt x="46" y="9"/>
                </a:lnTo>
                <a:close/>
                <a:moveTo>
                  <a:pt x="32" y="9"/>
                </a:moveTo>
                <a:cubicBezTo>
                  <a:pt x="23" y="9"/>
                  <a:pt x="23" y="9"/>
                  <a:pt x="23" y="9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2" y="5"/>
                  <a:pt x="32" y="5"/>
                </a:cubicBezTo>
                <a:lnTo>
                  <a:pt x="32" y="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08" name="Freeform 37"/>
          <p:cNvSpPr/>
          <p:nvPr/>
        </p:nvSpPr>
        <p:spPr bwMode="auto">
          <a:xfrm>
            <a:off x="10439950" y="3430945"/>
            <a:ext cx="456564" cy="256909"/>
          </a:xfrm>
          <a:custGeom>
            <a:avLst/>
            <a:gdLst>
              <a:gd name="T0" fmla="*/ 190 w 190"/>
              <a:gd name="T1" fmla="*/ 74 h 107"/>
              <a:gd name="T2" fmla="*/ 166 w 190"/>
              <a:gd name="T3" fmla="*/ 43 h 107"/>
              <a:gd name="T4" fmla="*/ 122 w 190"/>
              <a:gd name="T5" fmla="*/ 0 h 107"/>
              <a:gd name="T6" fmla="*/ 87 w 190"/>
              <a:gd name="T7" fmla="*/ 17 h 107"/>
              <a:gd name="T8" fmla="*/ 67 w 190"/>
              <a:gd name="T9" fmla="*/ 7 h 107"/>
              <a:gd name="T10" fmla="*/ 42 w 190"/>
              <a:gd name="T11" fmla="*/ 32 h 107"/>
              <a:gd name="T12" fmla="*/ 43 w 190"/>
              <a:gd name="T13" fmla="*/ 35 h 107"/>
              <a:gd name="T14" fmla="*/ 36 w 190"/>
              <a:gd name="T15" fmla="*/ 35 h 107"/>
              <a:gd name="T16" fmla="*/ 0 w 190"/>
              <a:gd name="T17" fmla="*/ 71 h 107"/>
              <a:gd name="T18" fmla="*/ 36 w 190"/>
              <a:gd name="T19" fmla="*/ 107 h 107"/>
              <a:gd name="T20" fmla="*/ 158 w 190"/>
              <a:gd name="T21" fmla="*/ 107 h 107"/>
              <a:gd name="T22" fmla="*/ 158 w 190"/>
              <a:gd name="T23" fmla="*/ 107 h 107"/>
              <a:gd name="T24" fmla="*/ 190 w 190"/>
              <a:gd name="T25" fmla="*/ 7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0" h="107">
                <a:moveTo>
                  <a:pt x="190" y="74"/>
                </a:moveTo>
                <a:cubicBezTo>
                  <a:pt x="190" y="59"/>
                  <a:pt x="180" y="46"/>
                  <a:pt x="166" y="43"/>
                </a:cubicBezTo>
                <a:cubicBezTo>
                  <a:pt x="165" y="19"/>
                  <a:pt x="146" y="0"/>
                  <a:pt x="122" y="0"/>
                </a:cubicBezTo>
                <a:cubicBezTo>
                  <a:pt x="107" y="0"/>
                  <a:pt x="95" y="6"/>
                  <a:pt x="87" y="17"/>
                </a:cubicBezTo>
                <a:cubicBezTo>
                  <a:pt x="82" y="11"/>
                  <a:pt x="75" y="7"/>
                  <a:pt x="67" y="7"/>
                </a:cubicBezTo>
                <a:cubicBezTo>
                  <a:pt x="54" y="7"/>
                  <a:pt x="42" y="18"/>
                  <a:pt x="42" y="32"/>
                </a:cubicBezTo>
                <a:cubicBezTo>
                  <a:pt x="42" y="33"/>
                  <a:pt x="43" y="34"/>
                  <a:pt x="43" y="35"/>
                </a:cubicBezTo>
                <a:cubicBezTo>
                  <a:pt x="41" y="35"/>
                  <a:pt x="38" y="35"/>
                  <a:pt x="36" y="35"/>
                </a:cubicBezTo>
                <a:cubicBezTo>
                  <a:pt x="16" y="35"/>
                  <a:pt x="0" y="51"/>
                  <a:pt x="0" y="71"/>
                </a:cubicBezTo>
                <a:cubicBezTo>
                  <a:pt x="0" y="91"/>
                  <a:pt x="16" y="107"/>
                  <a:pt x="36" y="107"/>
                </a:cubicBezTo>
                <a:cubicBezTo>
                  <a:pt x="158" y="107"/>
                  <a:pt x="158" y="107"/>
                  <a:pt x="158" y="107"/>
                </a:cubicBezTo>
                <a:cubicBezTo>
                  <a:pt x="158" y="107"/>
                  <a:pt x="158" y="107"/>
                  <a:pt x="158" y="107"/>
                </a:cubicBezTo>
                <a:cubicBezTo>
                  <a:pt x="176" y="107"/>
                  <a:pt x="190" y="92"/>
                  <a:pt x="190" y="74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09" name="Freeform 38"/>
          <p:cNvSpPr/>
          <p:nvPr/>
        </p:nvSpPr>
        <p:spPr bwMode="auto">
          <a:xfrm>
            <a:off x="10924406" y="2758577"/>
            <a:ext cx="218740" cy="237824"/>
          </a:xfrm>
          <a:custGeom>
            <a:avLst/>
            <a:gdLst>
              <a:gd name="T0" fmla="*/ 61 w 91"/>
              <a:gd name="T1" fmla="*/ 27 h 99"/>
              <a:gd name="T2" fmla="*/ 51 w 91"/>
              <a:gd name="T3" fmla="*/ 38 h 99"/>
              <a:gd name="T4" fmla="*/ 46 w 91"/>
              <a:gd name="T5" fmla="*/ 46 h 99"/>
              <a:gd name="T6" fmla="*/ 48 w 91"/>
              <a:gd name="T7" fmla="*/ 29 h 99"/>
              <a:gd name="T8" fmla="*/ 48 w 91"/>
              <a:gd name="T9" fmla="*/ 14 h 99"/>
              <a:gd name="T10" fmla="*/ 23 w 91"/>
              <a:gd name="T11" fmla="*/ 4 h 99"/>
              <a:gd name="T12" fmla="*/ 13 w 91"/>
              <a:gd name="T13" fmla="*/ 29 h 99"/>
              <a:gd name="T14" fmla="*/ 24 w 91"/>
              <a:gd name="T15" fmla="*/ 40 h 99"/>
              <a:gd name="T16" fmla="*/ 38 w 91"/>
              <a:gd name="T17" fmla="*/ 50 h 99"/>
              <a:gd name="T18" fmla="*/ 29 w 91"/>
              <a:gd name="T19" fmla="*/ 48 h 99"/>
              <a:gd name="T20" fmla="*/ 14 w 91"/>
              <a:gd name="T21" fmla="*/ 48 h 99"/>
              <a:gd name="T22" fmla="*/ 4 w 91"/>
              <a:gd name="T23" fmla="*/ 74 h 99"/>
              <a:gd name="T24" fmla="*/ 30 w 91"/>
              <a:gd name="T25" fmla="*/ 84 h 99"/>
              <a:gd name="T26" fmla="*/ 40 w 91"/>
              <a:gd name="T27" fmla="*/ 73 h 99"/>
              <a:gd name="T28" fmla="*/ 45 w 91"/>
              <a:gd name="T29" fmla="*/ 65 h 99"/>
              <a:gd name="T30" fmla="*/ 43 w 91"/>
              <a:gd name="T31" fmla="*/ 96 h 99"/>
              <a:gd name="T32" fmla="*/ 45 w 91"/>
              <a:gd name="T33" fmla="*/ 99 h 99"/>
              <a:gd name="T34" fmla="*/ 61 w 91"/>
              <a:gd name="T35" fmla="*/ 92 h 99"/>
              <a:gd name="T36" fmla="*/ 78 w 91"/>
              <a:gd name="T37" fmla="*/ 84 h 99"/>
              <a:gd name="T38" fmla="*/ 76 w 91"/>
              <a:gd name="T39" fmla="*/ 81 h 99"/>
              <a:gd name="T40" fmla="*/ 53 w 91"/>
              <a:gd name="T41" fmla="*/ 61 h 99"/>
              <a:gd name="T42" fmla="*/ 61 w 91"/>
              <a:gd name="T43" fmla="*/ 63 h 99"/>
              <a:gd name="T44" fmla="*/ 77 w 91"/>
              <a:gd name="T45" fmla="*/ 63 h 99"/>
              <a:gd name="T46" fmla="*/ 87 w 91"/>
              <a:gd name="T47" fmla="*/ 37 h 99"/>
              <a:gd name="T48" fmla="*/ 61 w 91"/>
              <a:gd name="T49" fmla="*/ 2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1" h="99">
                <a:moveTo>
                  <a:pt x="61" y="27"/>
                </a:moveTo>
                <a:cubicBezTo>
                  <a:pt x="56" y="29"/>
                  <a:pt x="52" y="33"/>
                  <a:pt x="51" y="38"/>
                </a:cubicBezTo>
                <a:cubicBezTo>
                  <a:pt x="50" y="40"/>
                  <a:pt x="48" y="43"/>
                  <a:pt x="46" y="46"/>
                </a:cubicBezTo>
                <a:cubicBezTo>
                  <a:pt x="46" y="41"/>
                  <a:pt x="47" y="33"/>
                  <a:pt x="48" y="29"/>
                </a:cubicBezTo>
                <a:cubicBezTo>
                  <a:pt x="50" y="25"/>
                  <a:pt x="50" y="19"/>
                  <a:pt x="48" y="14"/>
                </a:cubicBezTo>
                <a:cubicBezTo>
                  <a:pt x="44" y="4"/>
                  <a:pt x="32" y="0"/>
                  <a:pt x="23" y="4"/>
                </a:cubicBezTo>
                <a:cubicBezTo>
                  <a:pt x="13" y="8"/>
                  <a:pt x="9" y="20"/>
                  <a:pt x="13" y="29"/>
                </a:cubicBezTo>
                <a:cubicBezTo>
                  <a:pt x="15" y="35"/>
                  <a:pt x="19" y="38"/>
                  <a:pt x="24" y="40"/>
                </a:cubicBezTo>
                <a:cubicBezTo>
                  <a:pt x="28" y="41"/>
                  <a:pt x="34" y="46"/>
                  <a:pt x="38" y="50"/>
                </a:cubicBezTo>
                <a:cubicBezTo>
                  <a:pt x="34" y="49"/>
                  <a:pt x="31" y="49"/>
                  <a:pt x="29" y="48"/>
                </a:cubicBezTo>
                <a:cubicBezTo>
                  <a:pt x="24" y="46"/>
                  <a:pt x="19" y="46"/>
                  <a:pt x="14" y="48"/>
                </a:cubicBezTo>
                <a:cubicBezTo>
                  <a:pt x="4" y="52"/>
                  <a:pt x="0" y="64"/>
                  <a:pt x="4" y="74"/>
                </a:cubicBezTo>
                <a:cubicBezTo>
                  <a:pt x="8" y="84"/>
                  <a:pt x="20" y="88"/>
                  <a:pt x="30" y="84"/>
                </a:cubicBezTo>
                <a:cubicBezTo>
                  <a:pt x="35" y="82"/>
                  <a:pt x="38" y="77"/>
                  <a:pt x="40" y="73"/>
                </a:cubicBezTo>
                <a:cubicBezTo>
                  <a:pt x="41" y="70"/>
                  <a:pt x="42" y="67"/>
                  <a:pt x="45" y="65"/>
                </a:cubicBezTo>
                <a:cubicBezTo>
                  <a:pt x="50" y="77"/>
                  <a:pt x="48" y="89"/>
                  <a:pt x="43" y="96"/>
                </a:cubicBezTo>
                <a:cubicBezTo>
                  <a:pt x="45" y="99"/>
                  <a:pt x="45" y="99"/>
                  <a:pt x="45" y="99"/>
                </a:cubicBezTo>
                <a:cubicBezTo>
                  <a:pt x="61" y="92"/>
                  <a:pt x="61" y="92"/>
                  <a:pt x="61" y="92"/>
                </a:cubicBezTo>
                <a:cubicBezTo>
                  <a:pt x="78" y="84"/>
                  <a:pt x="78" y="84"/>
                  <a:pt x="78" y="84"/>
                </a:cubicBezTo>
                <a:cubicBezTo>
                  <a:pt x="76" y="81"/>
                  <a:pt x="76" y="81"/>
                  <a:pt x="76" y="81"/>
                </a:cubicBezTo>
                <a:cubicBezTo>
                  <a:pt x="68" y="80"/>
                  <a:pt x="58" y="74"/>
                  <a:pt x="53" y="61"/>
                </a:cubicBezTo>
                <a:cubicBezTo>
                  <a:pt x="56" y="61"/>
                  <a:pt x="59" y="62"/>
                  <a:pt x="61" y="63"/>
                </a:cubicBezTo>
                <a:cubicBezTo>
                  <a:pt x="66" y="65"/>
                  <a:pt x="72" y="65"/>
                  <a:pt x="77" y="63"/>
                </a:cubicBezTo>
                <a:cubicBezTo>
                  <a:pt x="87" y="59"/>
                  <a:pt x="91" y="47"/>
                  <a:pt x="87" y="37"/>
                </a:cubicBezTo>
                <a:cubicBezTo>
                  <a:pt x="82" y="27"/>
                  <a:pt x="71" y="23"/>
                  <a:pt x="61" y="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10" name="Freeform 39"/>
          <p:cNvSpPr>
            <a:spLocks noEditPoints="1"/>
          </p:cNvSpPr>
          <p:nvPr/>
        </p:nvSpPr>
        <p:spPr bwMode="auto">
          <a:xfrm>
            <a:off x="10795217" y="3329649"/>
            <a:ext cx="110104" cy="115975"/>
          </a:xfrm>
          <a:custGeom>
            <a:avLst/>
            <a:gdLst>
              <a:gd name="T0" fmla="*/ 43 w 46"/>
              <a:gd name="T1" fmla="*/ 29 h 48"/>
              <a:gd name="T2" fmla="*/ 46 w 46"/>
              <a:gd name="T3" fmla="*/ 16 h 48"/>
              <a:gd name="T4" fmla="*/ 41 w 46"/>
              <a:gd name="T5" fmla="*/ 8 h 48"/>
              <a:gd name="T6" fmla="*/ 37 w 46"/>
              <a:gd name="T7" fmla="*/ 9 h 48"/>
              <a:gd name="T8" fmla="*/ 28 w 46"/>
              <a:gd name="T9" fmla="*/ 0 h 48"/>
              <a:gd name="T10" fmla="*/ 18 w 46"/>
              <a:gd name="T11" fmla="*/ 0 h 48"/>
              <a:gd name="T12" fmla="*/ 17 w 46"/>
              <a:gd name="T13" fmla="*/ 4 h 48"/>
              <a:gd name="T14" fmla="*/ 4 w 46"/>
              <a:gd name="T15" fmla="*/ 8 h 48"/>
              <a:gd name="T16" fmla="*/ 0 w 46"/>
              <a:gd name="T17" fmla="*/ 16 h 48"/>
              <a:gd name="T18" fmla="*/ 3 w 46"/>
              <a:gd name="T19" fmla="*/ 19 h 48"/>
              <a:gd name="T20" fmla="*/ 0 w 46"/>
              <a:gd name="T21" fmla="*/ 32 h 48"/>
              <a:gd name="T22" fmla="*/ 4 w 46"/>
              <a:gd name="T23" fmla="*/ 40 h 48"/>
              <a:gd name="T24" fmla="*/ 9 w 46"/>
              <a:gd name="T25" fmla="*/ 39 h 48"/>
              <a:gd name="T26" fmla="*/ 18 w 46"/>
              <a:gd name="T27" fmla="*/ 48 h 48"/>
              <a:gd name="T28" fmla="*/ 28 w 46"/>
              <a:gd name="T29" fmla="*/ 48 h 48"/>
              <a:gd name="T30" fmla="*/ 29 w 46"/>
              <a:gd name="T31" fmla="*/ 44 h 48"/>
              <a:gd name="T32" fmla="*/ 41 w 46"/>
              <a:gd name="T33" fmla="*/ 40 h 48"/>
              <a:gd name="T34" fmla="*/ 46 w 46"/>
              <a:gd name="T35" fmla="*/ 32 h 48"/>
              <a:gd name="T36" fmla="*/ 43 w 46"/>
              <a:gd name="T37" fmla="*/ 29 h 48"/>
              <a:gd name="T38" fmla="*/ 23 w 46"/>
              <a:gd name="T39" fmla="*/ 34 h 48"/>
              <a:gd name="T40" fmla="*/ 13 w 46"/>
              <a:gd name="T41" fmla="*/ 24 h 48"/>
              <a:gd name="T42" fmla="*/ 23 w 46"/>
              <a:gd name="T43" fmla="*/ 14 h 48"/>
              <a:gd name="T44" fmla="*/ 33 w 46"/>
              <a:gd name="T45" fmla="*/ 24 h 48"/>
              <a:gd name="T46" fmla="*/ 23 w 46"/>
              <a:gd name="T47" fmla="*/ 3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" h="48">
                <a:moveTo>
                  <a:pt x="43" y="29"/>
                </a:moveTo>
                <a:cubicBezTo>
                  <a:pt x="40" y="24"/>
                  <a:pt x="42" y="19"/>
                  <a:pt x="46" y="16"/>
                </a:cubicBezTo>
                <a:cubicBezTo>
                  <a:pt x="41" y="8"/>
                  <a:pt x="41" y="8"/>
                  <a:pt x="41" y="8"/>
                </a:cubicBezTo>
                <a:cubicBezTo>
                  <a:pt x="40" y="9"/>
                  <a:pt x="38" y="9"/>
                  <a:pt x="37" y="9"/>
                </a:cubicBezTo>
                <a:cubicBezTo>
                  <a:pt x="32" y="9"/>
                  <a:pt x="28" y="5"/>
                  <a:pt x="2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1"/>
                  <a:pt x="18" y="3"/>
                  <a:pt x="17" y="4"/>
                </a:cubicBezTo>
                <a:cubicBezTo>
                  <a:pt x="14" y="9"/>
                  <a:pt x="9" y="10"/>
                  <a:pt x="4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7"/>
                  <a:pt x="2" y="18"/>
                  <a:pt x="3" y="19"/>
                </a:cubicBezTo>
                <a:cubicBezTo>
                  <a:pt x="5" y="24"/>
                  <a:pt x="4" y="29"/>
                  <a:pt x="0" y="32"/>
                </a:cubicBezTo>
                <a:cubicBezTo>
                  <a:pt x="4" y="40"/>
                  <a:pt x="4" y="40"/>
                  <a:pt x="4" y="40"/>
                </a:cubicBezTo>
                <a:cubicBezTo>
                  <a:pt x="6" y="39"/>
                  <a:pt x="7" y="39"/>
                  <a:pt x="9" y="39"/>
                </a:cubicBezTo>
                <a:cubicBezTo>
                  <a:pt x="14" y="39"/>
                  <a:pt x="18" y="43"/>
                  <a:pt x="18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47"/>
                  <a:pt x="28" y="45"/>
                  <a:pt x="29" y="44"/>
                </a:cubicBezTo>
                <a:cubicBezTo>
                  <a:pt x="31" y="39"/>
                  <a:pt x="37" y="38"/>
                  <a:pt x="41" y="40"/>
                </a:cubicBezTo>
                <a:cubicBezTo>
                  <a:pt x="46" y="32"/>
                  <a:pt x="46" y="32"/>
                  <a:pt x="46" y="32"/>
                </a:cubicBezTo>
                <a:cubicBezTo>
                  <a:pt x="45" y="31"/>
                  <a:pt x="44" y="30"/>
                  <a:pt x="43" y="29"/>
                </a:cubicBezTo>
                <a:close/>
                <a:moveTo>
                  <a:pt x="23" y="34"/>
                </a:moveTo>
                <a:cubicBezTo>
                  <a:pt x="17" y="34"/>
                  <a:pt x="13" y="29"/>
                  <a:pt x="13" y="24"/>
                </a:cubicBezTo>
                <a:cubicBezTo>
                  <a:pt x="13" y="19"/>
                  <a:pt x="17" y="14"/>
                  <a:pt x="23" y="14"/>
                </a:cubicBezTo>
                <a:cubicBezTo>
                  <a:pt x="28" y="14"/>
                  <a:pt x="33" y="19"/>
                  <a:pt x="33" y="24"/>
                </a:cubicBezTo>
                <a:cubicBezTo>
                  <a:pt x="33" y="29"/>
                  <a:pt x="28" y="34"/>
                  <a:pt x="23" y="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11" name="Freeform 40"/>
          <p:cNvSpPr/>
          <p:nvPr/>
        </p:nvSpPr>
        <p:spPr bwMode="auto">
          <a:xfrm>
            <a:off x="10889173" y="3025762"/>
            <a:ext cx="167357" cy="170294"/>
          </a:xfrm>
          <a:custGeom>
            <a:avLst/>
            <a:gdLst>
              <a:gd name="T0" fmla="*/ 53 w 70"/>
              <a:gd name="T1" fmla="*/ 45 h 71"/>
              <a:gd name="T2" fmla="*/ 41 w 70"/>
              <a:gd name="T3" fmla="*/ 32 h 71"/>
              <a:gd name="T4" fmla="*/ 70 w 70"/>
              <a:gd name="T5" fmla="*/ 10 h 71"/>
              <a:gd name="T6" fmla="*/ 62 w 70"/>
              <a:gd name="T7" fmla="*/ 1 h 71"/>
              <a:gd name="T8" fmla="*/ 25 w 70"/>
              <a:gd name="T9" fmla="*/ 16 h 71"/>
              <a:gd name="T10" fmla="*/ 13 w 70"/>
              <a:gd name="T11" fmla="*/ 5 h 71"/>
              <a:gd name="T12" fmla="*/ 2 w 70"/>
              <a:gd name="T13" fmla="*/ 3 h 71"/>
              <a:gd name="T14" fmla="*/ 4 w 70"/>
              <a:gd name="T15" fmla="*/ 13 h 71"/>
              <a:gd name="T16" fmla="*/ 16 w 70"/>
              <a:gd name="T17" fmla="*/ 25 h 71"/>
              <a:gd name="T18" fmla="*/ 1 w 70"/>
              <a:gd name="T19" fmla="*/ 62 h 71"/>
              <a:gd name="T20" fmla="*/ 10 w 70"/>
              <a:gd name="T21" fmla="*/ 71 h 71"/>
              <a:gd name="T22" fmla="*/ 32 w 70"/>
              <a:gd name="T23" fmla="*/ 41 h 71"/>
              <a:gd name="T24" fmla="*/ 44 w 70"/>
              <a:gd name="T25" fmla="*/ 53 h 71"/>
              <a:gd name="T26" fmla="*/ 44 w 70"/>
              <a:gd name="T27" fmla="*/ 71 h 71"/>
              <a:gd name="T28" fmla="*/ 53 w 70"/>
              <a:gd name="T29" fmla="*/ 71 h 71"/>
              <a:gd name="T30" fmla="*/ 57 w 70"/>
              <a:gd name="T31" fmla="*/ 58 h 71"/>
              <a:gd name="T32" fmla="*/ 70 w 70"/>
              <a:gd name="T33" fmla="*/ 53 h 71"/>
              <a:gd name="T34" fmla="*/ 70 w 70"/>
              <a:gd name="T35" fmla="*/ 45 h 71"/>
              <a:gd name="T36" fmla="*/ 53 w 70"/>
              <a:gd name="T37" fmla="*/ 45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0" h="71">
                <a:moveTo>
                  <a:pt x="53" y="45"/>
                </a:moveTo>
                <a:cubicBezTo>
                  <a:pt x="41" y="32"/>
                  <a:pt x="41" y="32"/>
                  <a:pt x="41" y="32"/>
                </a:cubicBezTo>
                <a:cubicBezTo>
                  <a:pt x="70" y="10"/>
                  <a:pt x="70" y="10"/>
                  <a:pt x="70" y="10"/>
                </a:cubicBezTo>
                <a:cubicBezTo>
                  <a:pt x="62" y="1"/>
                  <a:pt x="62" y="1"/>
                  <a:pt x="62" y="1"/>
                </a:cubicBezTo>
                <a:cubicBezTo>
                  <a:pt x="25" y="16"/>
                  <a:pt x="25" y="16"/>
                  <a:pt x="25" y="16"/>
                </a:cubicBezTo>
                <a:cubicBezTo>
                  <a:pt x="13" y="5"/>
                  <a:pt x="13" y="5"/>
                  <a:pt x="13" y="5"/>
                </a:cubicBezTo>
                <a:cubicBezTo>
                  <a:pt x="10" y="1"/>
                  <a:pt x="5" y="0"/>
                  <a:pt x="2" y="3"/>
                </a:cubicBezTo>
                <a:cubicBezTo>
                  <a:pt x="0" y="5"/>
                  <a:pt x="1" y="10"/>
                  <a:pt x="4" y="13"/>
                </a:cubicBezTo>
                <a:cubicBezTo>
                  <a:pt x="16" y="25"/>
                  <a:pt x="16" y="25"/>
                  <a:pt x="16" y="25"/>
                </a:cubicBezTo>
                <a:cubicBezTo>
                  <a:pt x="1" y="62"/>
                  <a:pt x="1" y="62"/>
                  <a:pt x="1" y="62"/>
                </a:cubicBezTo>
                <a:cubicBezTo>
                  <a:pt x="10" y="71"/>
                  <a:pt x="10" y="71"/>
                  <a:pt x="10" y="71"/>
                </a:cubicBezTo>
                <a:cubicBezTo>
                  <a:pt x="32" y="41"/>
                  <a:pt x="32" y="41"/>
                  <a:pt x="32" y="41"/>
                </a:cubicBezTo>
                <a:cubicBezTo>
                  <a:pt x="44" y="53"/>
                  <a:pt x="44" y="53"/>
                  <a:pt x="44" y="53"/>
                </a:cubicBezTo>
                <a:cubicBezTo>
                  <a:pt x="44" y="71"/>
                  <a:pt x="44" y="71"/>
                  <a:pt x="44" y="71"/>
                </a:cubicBezTo>
                <a:cubicBezTo>
                  <a:pt x="53" y="71"/>
                  <a:pt x="53" y="71"/>
                  <a:pt x="53" y="71"/>
                </a:cubicBezTo>
                <a:cubicBezTo>
                  <a:pt x="57" y="58"/>
                  <a:pt x="57" y="58"/>
                  <a:pt x="57" y="58"/>
                </a:cubicBezTo>
                <a:cubicBezTo>
                  <a:pt x="70" y="53"/>
                  <a:pt x="70" y="53"/>
                  <a:pt x="70" y="53"/>
                </a:cubicBezTo>
                <a:cubicBezTo>
                  <a:pt x="70" y="45"/>
                  <a:pt x="70" y="45"/>
                  <a:pt x="70" y="45"/>
                </a:cubicBezTo>
                <a:cubicBezTo>
                  <a:pt x="53" y="45"/>
                  <a:pt x="53" y="45"/>
                  <a:pt x="53" y="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12" name="Freeform 41"/>
          <p:cNvSpPr>
            <a:spLocks noEditPoints="1"/>
          </p:cNvSpPr>
          <p:nvPr/>
        </p:nvSpPr>
        <p:spPr bwMode="auto">
          <a:xfrm>
            <a:off x="11094700" y="3135866"/>
            <a:ext cx="58722" cy="107167"/>
          </a:xfrm>
          <a:custGeom>
            <a:avLst/>
            <a:gdLst>
              <a:gd name="T0" fmla="*/ 16 w 24"/>
              <a:gd name="T1" fmla="*/ 44 h 45"/>
              <a:gd name="T2" fmla="*/ 16 w 24"/>
              <a:gd name="T3" fmla="*/ 44 h 45"/>
              <a:gd name="T4" fmla="*/ 23 w 24"/>
              <a:gd name="T5" fmla="*/ 34 h 45"/>
              <a:gd name="T6" fmla="*/ 21 w 24"/>
              <a:gd name="T7" fmla="*/ 23 h 45"/>
              <a:gd name="T8" fmla="*/ 11 w 24"/>
              <a:gd name="T9" fmla="*/ 16 h 45"/>
              <a:gd name="T10" fmla="*/ 11 w 24"/>
              <a:gd name="T11" fmla="*/ 16 h 45"/>
              <a:gd name="T12" fmla="*/ 10 w 24"/>
              <a:gd name="T13" fmla="*/ 17 h 45"/>
              <a:gd name="T14" fmla="*/ 11 w 24"/>
              <a:gd name="T15" fmla="*/ 20 h 45"/>
              <a:gd name="T16" fmla="*/ 12 w 24"/>
              <a:gd name="T17" fmla="*/ 20 h 45"/>
              <a:gd name="T18" fmla="*/ 12 w 24"/>
              <a:gd name="T19" fmla="*/ 20 h 45"/>
              <a:gd name="T20" fmla="*/ 17 w 24"/>
              <a:gd name="T21" fmla="*/ 24 h 45"/>
              <a:gd name="T22" fmla="*/ 19 w 24"/>
              <a:gd name="T23" fmla="*/ 35 h 45"/>
              <a:gd name="T24" fmla="*/ 16 w 24"/>
              <a:gd name="T25" fmla="*/ 40 h 45"/>
              <a:gd name="T26" fmla="*/ 16 w 24"/>
              <a:gd name="T27" fmla="*/ 40 h 45"/>
              <a:gd name="T28" fmla="*/ 10 w 24"/>
              <a:gd name="T29" fmla="*/ 36 h 45"/>
              <a:gd name="T30" fmla="*/ 9 w 24"/>
              <a:gd name="T31" fmla="*/ 31 h 45"/>
              <a:gd name="T32" fmla="*/ 5 w 24"/>
              <a:gd name="T33" fmla="*/ 30 h 45"/>
              <a:gd name="T34" fmla="*/ 6 w 24"/>
              <a:gd name="T35" fmla="*/ 37 h 45"/>
              <a:gd name="T36" fmla="*/ 16 w 24"/>
              <a:gd name="T37" fmla="*/ 44 h 45"/>
              <a:gd name="T38" fmla="*/ 13 w 24"/>
              <a:gd name="T39" fmla="*/ 28 h 45"/>
              <a:gd name="T40" fmla="*/ 15 w 24"/>
              <a:gd name="T41" fmla="*/ 28 h 45"/>
              <a:gd name="T42" fmla="*/ 14 w 24"/>
              <a:gd name="T43" fmla="*/ 24 h 45"/>
              <a:gd name="T44" fmla="*/ 13 w 24"/>
              <a:gd name="T45" fmla="*/ 24 h 45"/>
              <a:gd name="T46" fmla="*/ 12 w 24"/>
              <a:gd name="T47" fmla="*/ 24 h 45"/>
              <a:gd name="T48" fmla="*/ 7 w 24"/>
              <a:gd name="T49" fmla="*/ 21 h 45"/>
              <a:gd name="T50" fmla="*/ 5 w 24"/>
              <a:gd name="T51" fmla="*/ 10 h 45"/>
              <a:gd name="T52" fmla="*/ 9 w 24"/>
              <a:gd name="T53" fmla="*/ 4 h 45"/>
              <a:gd name="T54" fmla="*/ 9 w 24"/>
              <a:gd name="T55" fmla="*/ 4 h 45"/>
              <a:gd name="T56" fmla="*/ 14 w 24"/>
              <a:gd name="T57" fmla="*/ 8 h 45"/>
              <a:gd name="T58" fmla="*/ 15 w 24"/>
              <a:gd name="T59" fmla="*/ 13 h 45"/>
              <a:gd name="T60" fmla="*/ 20 w 24"/>
              <a:gd name="T61" fmla="*/ 15 h 45"/>
              <a:gd name="T62" fmla="*/ 18 w 24"/>
              <a:gd name="T63" fmla="*/ 7 h 45"/>
              <a:gd name="T64" fmla="*/ 8 w 24"/>
              <a:gd name="T65" fmla="*/ 0 h 45"/>
              <a:gd name="T66" fmla="*/ 8 w 24"/>
              <a:gd name="T67" fmla="*/ 1 h 45"/>
              <a:gd name="T68" fmla="*/ 1 w 24"/>
              <a:gd name="T69" fmla="*/ 11 h 45"/>
              <a:gd name="T70" fmla="*/ 3 w 24"/>
              <a:gd name="T71" fmla="*/ 21 h 45"/>
              <a:gd name="T72" fmla="*/ 13 w 24"/>
              <a:gd name="T73" fmla="*/ 28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" h="45">
                <a:moveTo>
                  <a:pt x="16" y="44"/>
                </a:moveTo>
                <a:cubicBezTo>
                  <a:pt x="16" y="44"/>
                  <a:pt x="16" y="44"/>
                  <a:pt x="16" y="44"/>
                </a:cubicBezTo>
                <a:cubicBezTo>
                  <a:pt x="21" y="43"/>
                  <a:pt x="24" y="38"/>
                  <a:pt x="23" y="34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18"/>
                  <a:pt x="16" y="15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0" y="16"/>
                  <a:pt x="10" y="17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4" y="20"/>
                  <a:pt x="17" y="21"/>
                  <a:pt x="17" y="24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7"/>
                  <a:pt x="18" y="39"/>
                  <a:pt x="16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3" y="41"/>
                  <a:pt x="11" y="39"/>
                  <a:pt x="10" y="36"/>
                </a:cubicBezTo>
                <a:cubicBezTo>
                  <a:pt x="9" y="31"/>
                  <a:pt x="9" y="31"/>
                  <a:pt x="9" y="31"/>
                </a:cubicBezTo>
                <a:cubicBezTo>
                  <a:pt x="8" y="31"/>
                  <a:pt x="6" y="30"/>
                  <a:pt x="5" y="30"/>
                </a:cubicBezTo>
                <a:cubicBezTo>
                  <a:pt x="6" y="37"/>
                  <a:pt x="6" y="37"/>
                  <a:pt x="6" y="37"/>
                </a:cubicBezTo>
                <a:cubicBezTo>
                  <a:pt x="7" y="42"/>
                  <a:pt x="12" y="45"/>
                  <a:pt x="16" y="44"/>
                </a:cubicBezTo>
                <a:close/>
                <a:moveTo>
                  <a:pt x="13" y="28"/>
                </a:moveTo>
                <a:cubicBezTo>
                  <a:pt x="14" y="28"/>
                  <a:pt x="14" y="28"/>
                  <a:pt x="15" y="28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0" y="25"/>
                  <a:pt x="8" y="23"/>
                  <a:pt x="7" y="21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7"/>
                  <a:pt x="6" y="5"/>
                  <a:pt x="9" y="4"/>
                </a:cubicBezTo>
                <a:cubicBezTo>
                  <a:pt x="9" y="4"/>
                  <a:pt x="9" y="4"/>
                  <a:pt x="9" y="4"/>
                </a:cubicBezTo>
                <a:cubicBezTo>
                  <a:pt x="11" y="4"/>
                  <a:pt x="14" y="6"/>
                  <a:pt x="14" y="8"/>
                </a:cubicBezTo>
                <a:cubicBezTo>
                  <a:pt x="15" y="13"/>
                  <a:pt x="15" y="13"/>
                  <a:pt x="15" y="13"/>
                </a:cubicBezTo>
                <a:cubicBezTo>
                  <a:pt x="17" y="13"/>
                  <a:pt x="18" y="14"/>
                  <a:pt x="20" y="15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3"/>
                  <a:pt x="13" y="0"/>
                  <a:pt x="8" y="0"/>
                </a:cubicBezTo>
                <a:cubicBezTo>
                  <a:pt x="8" y="1"/>
                  <a:pt x="8" y="1"/>
                  <a:pt x="8" y="1"/>
                </a:cubicBezTo>
                <a:cubicBezTo>
                  <a:pt x="3" y="1"/>
                  <a:pt x="0" y="6"/>
                  <a:pt x="1" y="11"/>
                </a:cubicBezTo>
                <a:cubicBezTo>
                  <a:pt x="3" y="21"/>
                  <a:pt x="3" y="21"/>
                  <a:pt x="3" y="21"/>
                </a:cubicBezTo>
                <a:cubicBezTo>
                  <a:pt x="4" y="26"/>
                  <a:pt x="9" y="29"/>
                  <a:pt x="13" y="2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13" name="Freeform 42"/>
          <p:cNvSpPr/>
          <p:nvPr/>
        </p:nvSpPr>
        <p:spPr bwMode="auto">
          <a:xfrm>
            <a:off x="10639604" y="3106506"/>
            <a:ext cx="220207" cy="221675"/>
          </a:xfrm>
          <a:custGeom>
            <a:avLst/>
            <a:gdLst>
              <a:gd name="T0" fmla="*/ 29 w 92"/>
              <a:gd name="T1" fmla="*/ 18 h 92"/>
              <a:gd name="T2" fmla="*/ 92 w 92"/>
              <a:gd name="T3" fmla="*/ 0 h 92"/>
              <a:gd name="T4" fmla="*/ 92 w 92"/>
              <a:gd name="T5" fmla="*/ 6 h 92"/>
              <a:gd name="T6" fmla="*/ 92 w 92"/>
              <a:gd name="T7" fmla="*/ 18 h 92"/>
              <a:gd name="T8" fmla="*/ 92 w 92"/>
              <a:gd name="T9" fmla="*/ 67 h 92"/>
              <a:gd name="T10" fmla="*/ 72 w 92"/>
              <a:gd name="T11" fmla="*/ 81 h 92"/>
              <a:gd name="T12" fmla="*/ 52 w 92"/>
              <a:gd name="T13" fmla="*/ 67 h 92"/>
              <a:gd name="T14" fmla="*/ 72 w 92"/>
              <a:gd name="T15" fmla="*/ 52 h 92"/>
              <a:gd name="T16" fmla="*/ 80 w 92"/>
              <a:gd name="T17" fmla="*/ 54 h 92"/>
              <a:gd name="T18" fmla="*/ 80 w 92"/>
              <a:gd name="T19" fmla="*/ 24 h 92"/>
              <a:gd name="T20" fmla="*/ 40 w 92"/>
              <a:gd name="T21" fmla="*/ 35 h 92"/>
              <a:gd name="T22" fmla="*/ 40 w 92"/>
              <a:gd name="T23" fmla="*/ 78 h 92"/>
              <a:gd name="T24" fmla="*/ 20 w 92"/>
              <a:gd name="T25" fmla="*/ 92 h 92"/>
              <a:gd name="T26" fmla="*/ 0 w 92"/>
              <a:gd name="T27" fmla="*/ 78 h 92"/>
              <a:gd name="T28" fmla="*/ 20 w 92"/>
              <a:gd name="T29" fmla="*/ 64 h 92"/>
              <a:gd name="T30" fmla="*/ 29 w 92"/>
              <a:gd name="T31" fmla="*/ 65 h 92"/>
              <a:gd name="T32" fmla="*/ 29 w 92"/>
              <a:gd name="T33" fmla="*/ 35 h 92"/>
              <a:gd name="T34" fmla="*/ 29 w 92"/>
              <a:gd name="T35" fmla="*/ 1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2" h="92">
                <a:moveTo>
                  <a:pt x="29" y="18"/>
                </a:moveTo>
                <a:cubicBezTo>
                  <a:pt x="92" y="0"/>
                  <a:pt x="92" y="0"/>
                  <a:pt x="92" y="0"/>
                </a:cubicBezTo>
                <a:cubicBezTo>
                  <a:pt x="92" y="6"/>
                  <a:pt x="92" y="6"/>
                  <a:pt x="92" y="6"/>
                </a:cubicBezTo>
                <a:cubicBezTo>
                  <a:pt x="92" y="18"/>
                  <a:pt x="92" y="18"/>
                  <a:pt x="92" y="18"/>
                </a:cubicBezTo>
                <a:cubicBezTo>
                  <a:pt x="92" y="67"/>
                  <a:pt x="92" y="67"/>
                  <a:pt x="92" y="67"/>
                </a:cubicBezTo>
                <a:cubicBezTo>
                  <a:pt x="92" y="74"/>
                  <a:pt x="83" y="81"/>
                  <a:pt x="72" y="81"/>
                </a:cubicBezTo>
                <a:cubicBezTo>
                  <a:pt x="61" y="81"/>
                  <a:pt x="52" y="74"/>
                  <a:pt x="52" y="67"/>
                </a:cubicBezTo>
                <a:cubicBezTo>
                  <a:pt x="52" y="59"/>
                  <a:pt x="61" y="52"/>
                  <a:pt x="72" y="52"/>
                </a:cubicBezTo>
                <a:cubicBezTo>
                  <a:pt x="75" y="52"/>
                  <a:pt x="78" y="53"/>
                  <a:pt x="80" y="54"/>
                </a:cubicBezTo>
                <a:cubicBezTo>
                  <a:pt x="80" y="24"/>
                  <a:pt x="80" y="24"/>
                  <a:pt x="80" y="24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78"/>
                  <a:pt x="40" y="78"/>
                  <a:pt x="40" y="78"/>
                </a:cubicBezTo>
                <a:cubicBezTo>
                  <a:pt x="40" y="86"/>
                  <a:pt x="31" y="92"/>
                  <a:pt x="20" y="92"/>
                </a:cubicBezTo>
                <a:cubicBezTo>
                  <a:pt x="9" y="92"/>
                  <a:pt x="0" y="86"/>
                  <a:pt x="0" y="78"/>
                </a:cubicBezTo>
                <a:cubicBezTo>
                  <a:pt x="0" y="70"/>
                  <a:pt x="9" y="64"/>
                  <a:pt x="20" y="64"/>
                </a:cubicBezTo>
                <a:cubicBezTo>
                  <a:pt x="23" y="64"/>
                  <a:pt x="26" y="64"/>
                  <a:pt x="29" y="65"/>
                </a:cubicBezTo>
                <a:cubicBezTo>
                  <a:pt x="29" y="35"/>
                  <a:pt x="29" y="35"/>
                  <a:pt x="29" y="35"/>
                </a:cubicBezTo>
                <a:lnTo>
                  <a:pt x="29" y="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14" name="Freeform 43"/>
          <p:cNvSpPr>
            <a:spLocks noEditPoints="1"/>
          </p:cNvSpPr>
          <p:nvPr/>
        </p:nvSpPr>
        <p:spPr bwMode="auto">
          <a:xfrm>
            <a:off x="10817239" y="2622048"/>
            <a:ext cx="155614" cy="218739"/>
          </a:xfrm>
          <a:custGeom>
            <a:avLst/>
            <a:gdLst>
              <a:gd name="T0" fmla="*/ 38 w 65"/>
              <a:gd name="T1" fmla="*/ 46 h 91"/>
              <a:gd name="T2" fmla="*/ 46 w 65"/>
              <a:gd name="T3" fmla="*/ 26 h 91"/>
              <a:gd name="T4" fmla="*/ 52 w 65"/>
              <a:gd name="T5" fmla="*/ 33 h 91"/>
              <a:gd name="T6" fmla="*/ 47 w 65"/>
              <a:gd name="T7" fmla="*/ 46 h 91"/>
              <a:gd name="T8" fmla="*/ 52 w 65"/>
              <a:gd name="T9" fmla="*/ 59 h 91"/>
              <a:gd name="T10" fmla="*/ 45 w 65"/>
              <a:gd name="T11" fmla="*/ 65 h 91"/>
              <a:gd name="T12" fmla="*/ 38 w 65"/>
              <a:gd name="T13" fmla="*/ 46 h 91"/>
              <a:gd name="T14" fmla="*/ 32 w 65"/>
              <a:gd name="T15" fmla="*/ 78 h 91"/>
              <a:gd name="T16" fmla="*/ 19 w 65"/>
              <a:gd name="T17" fmla="*/ 46 h 91"/>
              <a:gd name="T18" fmla="*/ 33 w 65"/>
              <a:gd name="T19" fmla="*/ 13 h 91"/>
              <a:gd name="T20" fmla="*/ 39 w 65"/>
              <a:gd name="T21" fmla="*/ 20 h 91"/>
              <a:gd name="T22" fmla="*/ 39 w 65"/>
              <a:gd name="T23" fmla="*/ 20 h 91"/>
              <a:gd name="T24" fmla="*/ 28 w 65"/>
              <a:gd name="T25" fmla="*/ 46 h 91"/>
              <a:gd name="T26" fmla="*/ 39 w 65"/>
              <a:gd name="T27" fmla="*/ 72 h 91"/>
              <a:gd name="T28" fmla="*/ 32 w 65"/>
              <a:gd name="T29" fmla="*/ 78 h 91"/>
              <a:gd name="T30" fmla="*/ 6 w 65"/>
              <a:gd name="T31" fmla="*/ 20 h 91"/>
              <a:gd name="T32" fmla="*/ 20 w 65"/>
              <a:gd name="T33" fmla="*/ 0 h 91"/>
              <a:gd name="T34" fmla="*/ 20 w 65"/>
              <a:gd name="T35" fmla="*/ 0 h 91"/>
              <a:gd name="T36" fmla="*/ 27 w 65"/>
              <a:gd name="T37" fmla="*/ 6 h 91"/>
              <a:gd name="T38" fmla="*/ 10 w 65"/>
              <a:gd name="T39" fmla="*/ 45 h 91"/>
              <a:gd name="T40" fmla="*/ 26 w 65"/>
              <a:gd name="T41" fmla="*/ 85 h 91"/>
              <a:gd name="T42" fmla="*/ 19 w 65"/>
              <a:gd name="T43" fmla="*/ 91 h 91"/>
              <a:gd name="T44" fmla="*/ 5 w 65"/>
              <a:gd name="T45" fmla="*/ 70 h 91"/>
              <a:gd name="T46" fmla="*/ 1 w 65"/>
              <a:gd name="T47" fmla="*/ 45 h 91"/>
              <a:gd name="T48" fmla="*/ 6 w 65"/>
              <a:gd name="T49" fmla="*/ 20 h 91"/>
              <a:gd name="T50" fmla="*/ 61 w 65"/>
              <a:gd name="T51" fmla="*/ 51 h 91"/>
              <a:gd name="T52" fmla="*/ 65 w 65"/>
              <a:gd name="T53" fmla="*/ 46 h 91"/>
              <a:gd name="T54" fmla="*/ 61 w 65"/>
              <a:gd name="T55" fmla="*/ 41 h 91"/>
              <a:gd name="T56" fmla="*/ 56 w 65"/>
              <a:gd name="T57" fmla="*/ 46 h 91"/>
              <a:gd name="T58" fmla="*/ 61 w 65"/>
              <a:gd name="T59" fmla="*/ 5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5" h="91">
                <a:moveTo>
                  <a:pt x="38" y="46"/>
                </a:moveTo>
                <a:cubicBezTo>
                  <a:pt x="38" y="38"/>
                  <a:pt x="41" y="31"/>
                  <a:pt x="46" y="26"/>
                </a:cubicBezTo>
                <a:cubicBezTo>
                  <a:pt x="52" y="33"/>
                  <a:pt x="52" y="33"/>
                  <a:pt x="52" y="33"/>
                </a:cubicBezTo>
                <a:cubicBezTo>
                  <a:pt x="49" y="36"/>
                  <a:pt x="47" y="41"/>
                  <a:pt x="47" y="46"/>
                </a:cubicBezTo>
                <a:cubicBezTo>
                  <a:pt x="47" y="51"/>
                  <a:pt x="49" y="56"/>
                  <a:pt x="52" y="59"/>
                </a:cubicBezTo>
                <a:cubicBezTo>
                  <a:pt x="45" y="65"/>
                  <a:pt x="45" y="65"/>
                  <a:pt x="45" y="65"/>
                </a:cubicBezTo>
                <a:cubicBezTo>
                  <a:pt x="40" y="60"/>
                  <a:pt x="37" y="53"/>
                  <a:pt x="38" y="46"/>
                </a:cubicBezTo>
                <a:close/>
                <a:moveTo>
                  <a:pt x="32" y="78"/>
                </a:moveTo>
                <a:cubicBezTo>
                  <a:pt x="24" y="69"/>
                  <a:pt x="19" y="58"/>
                  <a:pt x="19" y="46"/>
                </a:cubicBezTo>
                <a:cubicBezTo>
                  <a:pt x="19" y="33"/>
                  <a:pt x="24" y="22"/>
                  <a:pt x="33" y="13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2" y="27"/>
                  <a:pt x="28" y="36"/>
                  <a:pt x="28" y="46"/>
                </a:cubicBezTo>
                <a:cubicBezTo>
                  <a:pt x="28" y="55"/>
                  <a:pt x="32" y="65"/>
                  <a:pt x="39" y="72"/>
                </a:cubicBezTo>
                <a:lnTo>
                  <a:pt x="32" y="78"/>
                </a:lnTo>
                <a:close/>
                <a:moveTo>
                  <a:pt x="6" y="20"/>
                </a:moveTo>
                <a:cubicBezTo>
                  <a:pt x="9" y="13"/>
                  <a:pt x="14" y="6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7" y="6"/>
                  <a:pt x="27" y="6"/>
                  <a:pt x="27" y="6"/>
                </a:cubicBezTo>
                <a:cubicBezTo>
                  <a:pt x="16" y="17"/>
                  <a:pt x="10" y="31"/>
                  <a:pt x="10" y="45"/>
                </a:cubicBezTo>
                <a:cubicBezTo>
                  <a:pt x="10" y="60"/>
                  <a:pt x="15" y="74"/>
                  <a:pt x="26" y="85"/>
                </a:cubicBezTo>
                <a:cubicBezTo>
                  <a:pt x="19" y="91"/>
                  <a:pt x="19" y="91"/>
                  <a:pt x="19" y="91"/>
                </a:cubicBezTo>
                <a:cubicBezTo>
                  <a:pt x="13" y="85"/>
                  <a:pt x="9" y="78"/>
                  <a:pt x="5" y="70"/>
                </a:cubicBezTo>
                <a:cubicBezTo>
                  <a:pt x="2" y="62"/>
                  <a:pt x="0" y="54"/>
                  <a:pt x="1" y="45"/>
                </a:cubicBezTo>
                <a:cubicBezTo>
                  <a:pt x="1" y="37"/>
                  <a:pt x="3" y="28"/>
                  <a:pt x="6" y="20"/>
                </a:cubicBezTo>
                <a:close/>
                <a:moveTo>
                  <a:pt x="61" y="51"/>
                </a:moveTo>
                <a:cubicBezTo>
                  <a:pt x="63" y="51"/>
                  <a:pt x="65" y="49"/>
                  <a:pt x="65" y="46"/>
                </a:cubicBezTo>
                <a:cubicBezTo>
                  <a:pt x="65" y="44"/>
                  <a:pt x="63" y="41"/>
                  <a:pt x="61" y="41"/>
                </a:cubicBezTo>
                <a:cubicBezTo>
                  <a:pt x="58" y="41"/>
                  <a:pt x="56" y="43"/>
                  <a:pt x="56" y="46"/>
                </a:cubicBezTo>
                <a:cubicBezTo>
                  <a:pt x="56" y="49"/>
                  <a:pt x="58" y="51"/>
                  <a:pt x="61" y="5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15" name="Freeform 44"/>
          <p:cNvSpPr>
            <a:spLocks noEditPoints="1"/>
          </p:cNvSpPr>
          <p:nvPr/>
        </p:nvSpPr>
        <p:spPr bwMode="auto">
          <a:xfrm>
            <a:off x="10759984" y="2856937"/>
            <a:ext cx="151209" cy="151209"/>
          </a:xfrm>
          <a:custGeom>
            <a:avLst/>
            <a:gdLst>
              <a:gd name="T0" fmla="*/ 63 w 103"/>
              <a:gd name="T1" fmla="*/ 27 h 103"/>
              <a:gd name="T2" fmla="*/ 65 w 103"/>
              <a:gd name="T3" fmla="*/ 2 h 103"/>
              <a:gd name="T4" fmla="*/ 19 w 103"/>
              <a:gd name="T5" fmla="*/ 0 h 103"/>
              <a:gd name="T6" fmla="*/ 1 w 103"/>
              <a:gd name="T7" fmla="*/ 20 h 103"/>
              <a:gd name="T8" fmla="*/ 0 w 103"/>
              <a:gd name="T9" fmla="*/ 77 h 103"/>
              <a:gd name="T10" fmla="*/ 39 w 103"/>
              <a:gd name="T11" fmla="*/ 77 h 103"/>
              <a:gd name="T12" fmla="*/ 37 w 103"/>
              <a:gd name="T13" fmla="*/ 102 h 103"/>
              <a:gd name="T14" fmla="*/ 101 w 103"/>
              <a:gd name="T15" fmla="*/ 103 h 103"/>
              <a:gd name="T16" fmla="*/ 103 w 103"/>
              <a:gd name="T17" fmla="*/ 27 h 103"/>
              <a:gd name="T18" fmla="*/ 63 w 103"/>
              <a:gd name="T19" fmla="*/ 27 h 103"/>
              <a:gd name="T20" fmla="*/ 19 w 103"/>
              <a:gd name="T21" fmla="*/ 10 h 103"/>
              <a:gd name="T22" fmla="*/ 19 w 103"/>
              <a:gd name="T23" fmla="*/ 20 h 103"/>
              <a:gd name="T24" fmla="*/ 9 w 103"/>
              <a:gd name="T25" fmla="*/ 20 h 103"/>
              <a:gd name="T26" fmla="*/ 19 w 103"/>
              <a:gd name="T27" fmla="*/ 10 h 103"/>
              <a:gd name="T28" fmla="*/ 6 w 103"/>
              <a:gd name="T29" fmla="*/ 71 h 103"/>
              <a:gd name="T30" fmla="*/ 6 w 103"/>
              <a:gd name="T31" fmla="*/ 27 h 103"/>
              <a:gd name="T32" fmla="*/ 26 w 103"/>
              <a:gd name="T33" fmla="*/ 27 h 103"/>
              <a:gd name="T34" fmla="*/ 26 w 103"/>
              <a:gd name="T35" fmla="*/ 7 h 103"/>
              <a:gd name="T36" fmla="*/ 58 w 103"/>
              <a:gd name="T37" fmla="*/ 7 h 103"/>
              <a:gd name="T38" fmla="*/ 58 w 103"/>
              <a:gd name="T39" fmla="*/ 27 h 103"/>
              <a:gd name="T40" fmla="*/ 39 w 103"/>
              <a:gd name="T41" fmla="*/ 46 h 103"/>
              <a:gd name="T42" fmla="*/ 39 w 103"/>
              <a:gd name="T43" fmla="*/ 71 h 103"/>
              <a:gd name="T44" fmla="*/ 6 w 103"/>
              <a:gd name="T45" fmla="*/ 71 h 103"/>
              <a:gd name="T46" fmla="*/ 57 w 103"/>
              <a:gd name="T47" fmla="*/ 36 h 103"/>
              <a:gd name="T48" fmla="*/ 57 w 103"/>
              <a:gd name="T49" fmla="*/ 46 h 103"/>
              <a:gd name="T50" fmla="*/ 47 w 103"/>
              <a:gd name="T51" fmla="*/ 46 h 103"/>
              <a:gd name="T52" fmla="*/ 57 w 103"/>
              <a:gd name="T53" fmla="*/ 36 h 103"/>
              <a:gd name="T54" fmla="*/ 94 w 103"/>
              <a:gd name="T55" fmla="*/ 97 h 103"/>
              <a:gd name="T56" fmla="*/ 44 w 103"/>
              <a:gd name="T57" fmla="*/ 97 h 103"/>
              <a:gd name="T58" fmla="*/ 45 w 103"/>
              <a:gd name="T59" fmla="*/ 51 h 103"/>
              <a:gd name="T60" fmla="*/ 63 w 103"/>
              <a:gd name="T61" fmla="*/ 53 h 103"/>
              <a:gd name="T62" fmla="*/ 63 w 103"/>
              <a:gd name="T63" fmla="*/ 33 h 103"/>
              <a:gd name="T64" fmla="*/ 96 w 103"/>
              <a:gd name="T65" fmla="*/ 33 h 103"/>
              <a:gd name="T66" fmla="*/ 94 w 103"/>
              <a:gd name="T67" fmla="*/ 97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" h="103">
                <a:moveTo>
                  <a:pt x="63" y="27"/>
                </a:moveTo>
                <a:lnTo>
                  <a:pt x="65" y="2"/>
                </a:lnTo>
                <a:lnTo>
                  <a:pt x="19" y="0"/>
                </a:lnTo>
                <a:lnTo>
                  <a:pt x="1" y="20"/>
                </a:lnTo>
                <a:lnTo>
                  <a:pt x="0" y="77"/>
                </a:lnTo>
                <a:lnTo>
                  <a:pt x="39" y="77"/>
                </a:lnTo>
                <a:lnTo>
                  <a:pt x="37" y="102"/>
                </a:lnTo>
                <a:lnTo>
                  <a:pt x="101" y="103"/>
                </a:lnTo>
                <a:lnTo>
                  <a:pt x="103" y="27"/>
                </a:lnTo>
                <a:lnTo>
                  <a:pt x="63" y="27"/>
                </a:lnTo>
                <a:close/>
                <a:moveTo>
                  <a:pt x="19" y="10"/>
                </a:moveTo>
                <a:lnTo>
                  <a:pt x="19" y="20"/>
                </a:lnTo>
                <a:lnTo>
                  <a:pt x="9" y="20"/>
                </a:lnTo>
                <a:lnTo>
                  <a:pt x="19" y="10"/>
                </a:lnTo>
                <a:close/>
                <a:moveTo>
                  <a:pt x="6" y="71"/>
                </a:moveTo>
                <a:lnTo>
                  <a:pt x="6" y="27"/>
                </a:lnTo>
                <a:lnTo>
                  <a:pt x="26" y="27"/>
                </a:lnTo>
                <a:lnTo>
                  <a:pt x="26" y="7"/>
                </a:lnTo>
                <a:lnTo>
                  <a:pt x="58" y="7"/>
                </a:lnTo>
                <a:lnTo>
                  <a:pt x="58" y="27"/>
                </a:lnTo>
                <a:lnTo>
                  <a:pt x="39" y="46"/>
                </a:lnTo>
                <a:lnTo>
                  <a:pt x="39" y="71"/>
                </a:lnTo>
                <a:lnTo>
                  <a:pt x="6" y="71"/>
                </a:lnTo>
                <a:close/>
                <a:moveTo>
                  <a:pt x="57" y="36"/>
                </a:moveTo>
                <a:lnTo>
                  <a:pt x="57" y="46"/>
                </a:lnTo>
                <a:lnTo>
                  <a:pt x="47" y="46"/>
                </a:lnTo>
                <a:lnTo>
                  <a:pt x="57" y="36"/>
                </a:lnTo>
                <a:close/>
                <a:moveTo>
                  <a:pt x="94" y="97"/>
                </a:moveTo>
                <a:lnTo>
                  <a:pt x="44" y="97"/>
                </a:lnTo>
                <a:lnTo>
                  <a:pt x="45" y="51"/>
                </a:lnTo>
                <a:lnTo>
                  <a:pt x="63" y="53"/>
                </a:lnTo>
                <a:lnTo>
                  <a:pt x="63" y="33"/>
                </a:lnTo>
                <a:lnTo>
                  <a:pt x="96" y="33"/>
                </a:lnTo>
                <a:lnTo>
                  <a:pt x="94" y="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16" name="Freeform 45"/>
          <p:cNvSpPr>
            <a:spLocks noEditPoints="1"/>
          </p:cNvSpPr>
          <p:nvPr/>
        </p:nvSpPr>
        <p:spPr bwMode="auto">
          <a:xfrm>
            <a:off x="10564734" y="3941826"/>
            <a:ext cx="245165" cy="208464"/>
          </a:xfrm>
          <a:custGeom>
            <a:avLst/>
            <a:gdLst>
              <a:gd name="T0" fmla="*/ 76 w 102"/>
              <a:gd name="T1" fmla="*/ 1 h 87"/>
              <a:gd name="T2" fmla="*/ 7 w 102"/>
              <a:gd name="T3" fmla="*/ 22 h 87"/>
              <a:gd name="T4" fmla="*/ 1 w 102"/>
              <a:gd name="T5" fmla="*/ 32 h 87"/>
              <a:gd name="T6" fmla="*/ 15 w 102"/>
              <a:gd name="T7" fmla="*/ 80 h 87"/>
              <a:gd name="T8" fmla="*/ 26 w 102"/>
              <a:gd name="T9" fmla="*/ 86 h 87"/>
              <a:gd name="T10" fmla="*/ 95 w 102"/>
              <a:gd name="T11" fmla="*/ 65 h 87"/>
              <a:gd name="T12" fmla="*/ 101 w 102"/>
              <a:gd name="T13" fmla="*/ 55 h 87"/>
              <a:gd name="T14" fmla="*/ 87 w 102"/>
              <a:gd name="T15" fmla="*/ 7 h 87"/>
              <a:gd name="T16" fmla="*/ 76 w 102"/>
              <a:gd name="T17" fmla="*/ 1 h 87"/>
              <a:gd name="T18" fmla="*/ 8 w 102"/>
              <a:gd name="T19" fmla="*/ 27 h 87"/>
              <a:gd name="T20" fmla="*/ 78 w 102"/>
              <a:gd name="T21" fmla="*/ 7 h 87"/>
              <a:gd name="T22" fmla="*/ 81 w 102"/>
              <a:gd name="T23" fmla="*/ 8 h 87"/>
              <a:gd name="T24" fmla="*/ 84 w 102"/>
              <a:gd name="T25" fmla="*/ 17 h 87"/>
              <a:gd name="T26" fmla="*/ 9 w 102"/>
              <a:gd name="T27" fmla="*/ 38 h 87"/>
              <a:gd name="T28" fmla="*/ 7 w 102"/>
              <a:gd name="T29" fmla="*/ 30 h 87"/>
              <a:gd name="T30" fmla="*/ 8 w 102"/>
              <a:gd name="T31" fmla="*/ 27 h 87"/>
              <a:gd name="T32" fmla="*/ 94 w 102"/>
              <a:gd name="T33" fmla="*/ 60 h 87"/>
              <a:gd name="T34" fmla="*/ 24 w 102"/>
              <a:gd name="T35" fmla="*/ 80 h 87"/>
              <a:gd name="T36" fmla="*/ 21 w 102"/>
              <a:gd name="T37" fmla="*/ 78 h 87"/>
              <a:gd name="T38" fmla="*/ 14 w 102"/>
              <a:gd name="T39" fmla="*/ 54 h 87"/>
              <a:gd name="T40" fmla="*/ 88 w 102"/>
              <a:gd name="T41" fmla="*/ 33 h 87"/>
              <a:gd name="T42" fmla="*/ 95 w 102"/>
              <a:gd name="T43" fmla="*/ 57 h 87"/>
              <a:gd name="T44" fmla="*/ 94 w 102"/>
              <a:gd name="T45" fmla="*/ 60 h 87"/>
              <a:gd name="T46" fmla="*/ 22 w 102"/>
              <a:gd name="T47" fmla="*/ 64 h 87"/>
              <a:gd name="T48" fmla="*/ 27 w 102"/>
              <a:gd name="T49" fmla="*/ 62 h 87"/>
              <a:gd name="T50" fmla="*/ 31 w 102"/>
              <a:gd name="T51" fmla="*/ 73 h 87"/>
              <a:gd name="T52" fmla="*/ 25 w 102"/>
              <a:gd name="T53" fmla="*/ 74 h 87"/>
              <a:gd name="T54" fmla="*/ 22 w 102"/>
              <a:gd name="T55" fmla="*/ 64 h 87"/>
              <a:gd name="T56" fmla="*/ 33 w 102"/>
              <a:gd name="T57" fmla="*/ 60 h 87"/>
              <a:gd name="T58" fmla="*/ 38 w 102"/>
              <a:gd name="T59" fmla="*/ 59 h 87"/>
              <a:gd name="T60" fmla="*/ 41 w 102"/>
              <a:gd name="T61" fmla="*/ 70 h 87"/>
              <a:gd name="T62" fmla="*/ 36 w 102"/>
              <a:gd name="T63" fmla="*/ 71 h 87"/>
              <a:gd name="T64" fmla="*/ 33 w 102"/>
              <a:gd name="T65" fmla="*/ 60 h 87"/>
              <a:gd name="T66" fmla="*/ 43 w 102"/>
              <a:gd name="T67" fmla="*/ 57 h 87"/>
              <a:gd name="T68" fmla="*/ 49 w 102"/>
              <a:gd name="T69" fmla="*/ 56 h 87"/>
              <a:gd name="T70" fmla="*/ 52 w 102"/>
              <a:gd name="T71" fmla="*/ 66 h 87"/>
              <a:gd name="T72" fmla="*/ 47 w 102"/>
              <a:gd name="T73" fmla="*/ 68 h 87"/>
              <a:gd name="T74" fmla="*/ 43 w 102"/>
              <a:gd name="T75" fmla="*/ 5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2" h="87">
                <a:moveTo>
                  <a:pt x="76" y="1"/>
                </a:moveTo>
                <a:cubicBezTo>
                  <a:pt x="7" y="22"/>
                  <a:pt x="7" y="22"/>
                  <a:pt x="7" y="22"/>
                </a:cubicBezTo>
                <a:cubicBezTo>
                  <a:pt x="2" y="23"/>
                  <a:pt x="0" y="28"/>
                  <a:pt x="1" y="32"/>
                </a:cubicBezTo>
                <a:cubicBezTo>
                  <a:pt x="15" y="80"/>
                  <a:pt x="15" y="80"/>
                  <a:pt x="15" y="80"/>
                </a:cubicBezTo>
                <a:cubicBezTo>
                  <a:pt x="17" y="84"/>
                  <a:pt x="21" y="87"/>
                  <a:pt x="26" y="86"/>
                </a:cubicBezTo>
                <a:cubicBezTo>
                  <a:pt x="95" y="65"/>
                  <a:pt x="95" y="65"/>
                  <a:pt x="95" y="65"/>
                </a:cubicBezTo>
                <a:cubicBezTo>
                  <a:pt x="100" y="64"/>
                  <a:pt x="102" y="59"/>
                  <a:pt x="101" y="55"/>
                </a:cubicBezTo>
                <a:cubicBezTo>
                  <a:pt x="87" y="7"/>
                  <a:pt x="87" y="7"/>
                  <a:pt x="87" y="7"/>
                </a:cubicBezTo>
                <a:cubicBezTo>
                  <a:pt x="85" y="3"/>
                  <a:pt x="81" y="0"/>
                  <a:pt x="76" y="1"/>
                </a:cubicBezTo>
                <a:close/>
                <a:moveTo>
                  <a:pt x="8" y="27"/>
                </a:moveTo>
                <a:cubicBezTo>
                  <a:pt x="78" y="7"/>
                  <a:pt x="78" y="7"/>
                  <a:pt x="78" y="7"/>
                </a:cubicBezTo>
                <a:cubicBezTo>
                  <a:pt x="79" y="6"/>
                  <a:pt x="81" y="7"/>
                  <a:pt x="81" y="8"/>
                </a:cubicBezTo>
                <a:cubicBezTo>
                  <a:pt x="84" y="17"/>
                  <a:pt x="84" y="17"/>
                  <a:pt x="84" y="17"/>
                </a:cubicBezTo>
                <a:cubicBezTo>
                  <a:pt x="9" y="38"/>
                  <a:pt x="9" y="38"/>
                  <a:pt x="9" y="38"/>
                </a:cubicBezTo>
                <a:cubicBezTo>
                  <a:pt x="7" y="30"/>
                  <a:pt x="7" y="30"/>
                  <a:pt x="7" y="30"/>
                </a:cubicBezTo>
                <a:cubicBezTo>
                  <a:pt x="6" y="29"/>
                  <a:pt x="7" y="27"/>
                  <a:pt x="8" y="27"/>
                </a:cubicBezTo>
                <a:close/>
                <a:moveTo>
                  <a:pt x="94" y="60"/>
                </a:moveTo>
                <a:cubicBezTo>
                  <a:pt x="24" y="80"/>
                  <a:pt x="24" y="80"/>
                  <a:pt x="24" y="80"/>
                </a:cubicBezTo>
                <a:cubicBezTo>
                  <a:pt x="23" y="81"/>
                  <a:pt x="21" y="80"/>
                  <a:pt x="21" y="78"/>
                </a:cubicBezTo>
                <a:cubicBezTo>
                  <a:pt x="14" y="54"/>
                  <a:pt x="14" y="54"/>
                  <a:pt x="14" y="54"/>
                </a:cubicBezTo>
                <a:cubicBezTo>
                  <a:pt x="88" y="33"/>
                  <a:pt x="88" y="33"/>
                  <a:pt x="88" y="33"/>
                </a:cubicBezTo>
                <a:cubicBezTo>
                  <a:pt x="95" y="57"/>
                  <a:pt x="95" y="57"/>
                  <a:pt x="95" y="57"/>
                </a:cubicBezTo>
                <a:cubicBezTo>
                  <a:pt x="96" y="58"/>
                  <a:pt x="95" y="60"/>
                  <a:pt x="94" y="60"/>
                </a:cubicBezTo>
                <a:close/>
                <a:moveTo>
                  <a:pt x="22" y="64"/>
                </a:moveTo>
                <a:cubicBezTo>
                  <a:pt x="27" y="62"/>
                  <a:pt x="27" y="62"/>
                  <a:pt x="27" y="62"/>
                </a:cubicBezTo>
                <a:cubicBezTo>
                  <a:pt x="31" y="73"/>
                  <a:pt x="31" y="73"/>
                  <a:pt x="31" y="73"/>
                </a:cubicBezTo>
                <a:cubicBezTo>
                  <a:pt x="25" y="74"/>
                  <a:pt x="25" y="74"/>
                  <a:pt x="25" y="74"/>
                </a:cubicBezTo>
                <a:lnTo>
                  <a:pt x="22" y="64"/>
                </a:lnTo>
                <a:close/>
                <a:moveTo>
                  <a:pt x="33" y="60"/>
                </a:moveTo>
                <a:cubicBezTo>
                  <a:pt x="38" y="59"/>
                  <a:pt x="38" y="59"/>
                  <a:pt x="38" y="59"/>
                </a:cubicBezTo>
                <a:cubicBezTo>
                  <a:pt x="41" y="70"/>
                  <a:pt x="41" y="70"/>
                  <a:pt x="41" y="70"/>
                </a:cubicBezTo>
                <a:cubicBezTo>
                  <a:pt x="36" y="71"/>
                  <a:pt x="36" y="71"/>
                  <a:pt x="36" y="71"/>
                </a:cubicBezTo>
                <a:lnTo>
                  <a:pt x="33" y="60"/>
                </a:lnTo>
                <a:close/>
                <a:moveTo>
                  <a:pt x="43" y="57"/>
                </a:moveTo>
                <a:cubicBezTo>
                  <a:pt x="49" y="56"/>
                  <a:pt x="49" y="56"/>
                  <a:pt x="49" y="56"/>
                </a:cubicBezTo>
                <a:cubicBezTo>
                  <a:pt x="52" y="66"/>
                  <a:pt x="52" y="66"/>
                  <a:pt x="52" y="66"/>
                </a:cubicBezTo>
                <a:cubicBezTo>
                  <a:pt x="47" y="68"/>
                  <a:pt x="47" y="68"/>
                  <a:pt x="47" y="68"/>
                </a:cubicBezTo>
                <a:lnTo>
                  <a:pt x="43" y="5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17" name="Freeform 46"/>
          <p:cNvSpPr/>
          <p:nvPr/>
        </p:nvSpPr>
        <p:spPr bwMode="auto">
          <a:xfrm>
            <a:off x="10655754" y="2423861"/>
            <a:ext cx="221676" cy="229016"/>
          </a:xfrm>
          <a:custGeom>
            <a:avLst/>
            <a:gdLst>
              <a:gd name="T0" fmla="*/ 65 w 92"/>
              <a:gd name="T1" fmla="*/ 96 h 96"/>
              <a:gd name="T2" fmla="*/ 36 w 92"/>
              <a:gd name="T3" fmla="*/ 49 h 96"/>
              <a:gd name="T4" fmla="*/ 36 w 92"/>
              <a:gd name="T5" fmla="*/ 72 h 96"/>
              <a:gd name="T6" fmla="*/ 0 w 92"/>
              <a:gd name="T7" fmla="*/ 36 h 96"/>
              <a:gd name="T8" fmla="*/ 36 w 92"/>
              <a:gd name="T9" fmla="*/ 0 h 96"/>
              <a:gd name="T10" fmla="*/ 36 w 92"/>
              <a:gd name="T11" fmla="*/ 24 h 96"/>
              <a:gd name="T12" fmla="*/ 65 w 92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" h="96">
                <a:moveTo>
                  <a:pt x="65" y="96"/>
                </a:moveTo>
                <a:cubicBezTo>
                  <a:pt x="76" y="77"/>
                  <a:pt x="78" y="48"/>
                  <a:pt x="36" y="49"/>
                </a:cubicBezTo>
                <a:cubicBezTo>
                  <a:pt x="36" y="72"/>
                  <a:pt x="36" y="72"/>
                  <a:pt x="36" y="72"/>
                </a:cubicBezTo>
                <a:cubicBezTo>
                  <a:pt x="0" y="36"/>
                  <a:pt x="0" y="36"/>
                  <a:pt x="0" y="36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24"/>
                  <a:pt x="36" y="24"/>
                  <a:pt x="36" y="24"/>
                </a:cubicBezTo>
                <a:cubicBezTo>
                  <a:pt x="86" y="22"/>
                  <a:pt x="92" y="68"/>
                  <a:pt x="65" y="9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18" name="Freeform 47"/>
          <p:cNvSpPr>
            <a:spLocks noEditPoints="1"/>
          </p:cNvSpPr>
          <p:nvPr/>
        </p:nvSpPr>
        <p:spPr bwMode="auto">
          <a:xfrm>
            <a:off x="10591159" y="2598560"/>
            <a:ext cx="206996" cy="146805"/>
          </a:xfrm>
          <a:custGeom>
            <a:avLst/>
            <a:gdLst>
              <a:gd name="T0" fmla="*/ 70 w 86"/>
              <a:gd name="T1" fmla="*/ 58 h 61"/>
              <a:gd name="T2" fmla="*/ 75 w 86"/>
              <a:gd name="T3" fmla="*/ 49 h 61"/>
              <a:gd name="T4" fmla="*/ 80 w 86"/>
              <a:gd name="T5" fmla="*/ 41 h 61"/>
              <a:gd name="T6" fmla="*/ 85 w 86"/>
              <a:gd name="T7" fmla="*/ 32 h 61"/>
              <a:gd name="T8" fmla="*/ 83 w 86"/>
              <a:gd name="T9" fmla="*/ 25 h 61"/>
              <a:gd name="T10" fmla="*/ 65 w 86"/>
              <a:gd name="T11" fmla="*/ 9 h 61"/>
              <a:gd name="T12" fmla="*/ 58 w 86"/>
              <a:gd name="T13" fmla="*/ 9 h 61"/>
              <a:gd name="T14" fmla="*/ 50 w 86"/>
              <a:gd name="T15" fmla="*/ 17 h 61"/>
              <a:gd name="T16" fmla="*/ 49 w 86"/>
              <a:gd name="T17" fmla="*/ 18 h 61"/>
              <a:gd name="T18" fmla="*/ 17 w 86"/>
              <a:gd name="T19" fmla="*/ 0 h 61"/>
              <a:gd name="T20" fmla="*/ 0 w 86"/>
              <a:gd name="T21" fmla="*/ 3 h 61"/>
              <a:gd name="T22" fmla="*/ 4 w 86"/>
              <a:gd name="T23" fmla="*/ 16 h 61"/>
              <a:gd name="T24" fmla="*/ 9 w 86"/>
              <a:gd name="T25" fmla="*/ 15 h 61"/>
              <a:gd name="T26" fmla="*/ 11 w 86"/>
              <a:gd name="T27" fmla="*/ 24 h 61"/>
              <a:gd name="T28" fmla="*/ 20 w 86"/>
              <a:gd name="T29" fmla="*/ 21 h 61"/>
              <a:gd name="T30" fmla="*/ 23 w 86"/>
              <a:gd name="T31" fmla="*/ 30 h 61"/>
              <a:gd name="T32" fmla="*/ 32 w 86"/>
              <a:gd name="T33" fmla="*/ 27 h 61"/>
              <a:gd name="T34" fmla="*/ 35 w 86"/>
              <a:gd name="T35" fmla="*/ 36 h 61"/>
              <a:gd name="T36" fmla="*/ 39 w 86"/>
              <a:gd name="T37" fmla="*/ 35 h 61"/>
              <a:gd name="T38" fmla="*/ 39 w 86"/>
              <a:gd name="T39" fmla="*/ 36 h 61"/>
              <a:gd name="T40" fmla="*/ 37 w 86"/>
              <a:gd name="T41" fmla="*/ 47 h 61"/>
              <a:gd name="T42" fmla="*/ 41 w 86"/>
              <a:gd name="T43" fmla="*/ 53 h 61"/>
              <a:gd name="T44" fmla="*/ 64 w 86"/>
              <a:gd name="T45" fmla="*/ 61 h 61"/>
              <a:gd name="T46" fmla="*/ 70 w 86"/>
              <a:gd name="T47" fmla="*/ 58 h 61"/>
              <a:gd name="T48" fmla="*/ 15 w 86"/>
              <a:gd name="T49" fmla="*/ 10 h 61"/>
              <a:gd name="T50" fmla="*/ 18 w 86"/>
              <a:gd name="T51" fmla="*/ 6 h 61"/>
              <a:gd name="T52" fmla="*/ 46 w 86"/>
              <a:gd name="T53" fmla="*/ 21 h 61"/>
              <a:gd name="T54" fmla="*/ 43 w 86"/>
              <a:gd name="T55" fmla="*/ 25 h 61"/>
              <a:gd name="T56" fmla="*/ 15 w 86"/>
              <a:gd name="T57" fmla="*/ 10 h 61"/>
              <a:gd name="T58" fmla="*/ 61 w 86"/>
              <a:gd name="T59" fmla="*/ 54 h 61"/>
              <a:gd name="T60" fmla="*/ 57 w 86"/>
              <a:gd name="T61" fmla="*/ 52 h 61"/>
              <a:gd name="T62" fmla="*/ 56 w 86"/>
              <a:gd name="T63" fmla="*/ 49 h 61"/>
              <a:gd name="T64" fmla="*/ 69 w 86"/>
              <a:gd name="T65" fmla="*/ 24 h 61"/>
              <a:gd name="T66" fmla="*/ 72 w 86"/>
              <a:gd name="T67" fmla="*/ 23 h 61"/>
              <a:gd name="T68" fmla="*/ 77 w 86"/>
              <a:gd name="T69" fmla="*/ 26 h 61"/>
              <a:gd name="T70" fmla="*/ 77 w 86"/>
              <a:gd name="T71" fmla="*/ 29 h 61"/>
              <a:gd name="T72" fmla="*/ 64 w 86"/>
              <a:gd name="T73" fmla="*/ 53 h 61"/>
              <a:gd name="T74" fmla="*/ 61 w 86"/>
              <a:gd name="T75" fmla="*/ 5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6" h="61">
                <a:moveTo>
                  <a:pt x="70" y="58"/>
                </a:moveTo>
                <a:cubicBezTo>
                  <a:pt x="75" y="49"/>
                  <a:pt x="75" y="49"/>
                  <a:pt x="75" y="49"/>
                </a:cubicBezTo>
                <a:cubicBezTo>
                  <a:pt x="77" y="47"/>
                  <a:pt x="79" y="43"/>
                  <a:pt x="80" y="41"/>
                </a:cubicBezTo>
                <a:cubicBezTo>
                  <a:pt x="85" y="32"/>
                  <a:pt x="85" y="32"/>
                  <a:pt x="85" y="32"/>
                </a:cubicBezTo>
                <a:cubicBezTo>
                  <a:pt x="86" y="29"/>
                  <a:pt x="85" y="26"/>
                  <a:pt x="83" y="25"/>
                </a:cubicBezTo>
                <a:cubicBezTo>
                  <a:pt x="65" y="9"/>
                  <a:pt x="65" y="9"/>
                  <a:pt x="65" y="9"/>
                </a:cubicBezTo>
                <a:cubicBezTo>
                  <a:pt x="63" y="7"/>
                  <a:pt x="60" y="8"/>
                  <a:pt x="58" y="9"/>
                </a:cubicBezTo>
                <a:cubicBezTo>
                  <a:pt x="50" y="17"/>
                  <a:pt x="50" y="17"/>
                  <a:pt x="50" y="17"/>
                </a:cubicBezTo>
                <a:cubicBezTo>
                  <a:pt x="49" y="17"/>
                  <a:pt x="49" y="18"/>
                  <a:pt x="49" y="18"/>
                </a:cubicBezTo>
                <a:cubicBezTo>
                  <a:pt x="17" y="0"/>
                  <a:pt x="17" y="0"/>
                  <a:pt x="17" y="0"/>
                </a:cubicBezTo>
                <a:cubicBezTo>
                  <a:pt x="0" y="3"/>
                  <a:pt x="0" y="3"/>
                  <a:pt x="0" y="3"/>
                </a:cubicBezTo>
                <a:cubicBezTo>
                  <a:pt x="4" y="16"/>
                  <a:pt x="4" y="16"/>
                  <a:pt x="4" y="16"/>
                </a:cubicBezTo>
                <a:cubicBezTo>
                  <a:pt x="9" y="15"/>
                  <a:pt x="9" y="15"/>
                  <a:pt x="9" y="15"/>
                </a:cubicBezTo>
                <a:cubicBezTo>
                  <a:pt x="11" y="24"/>
                  <a:pt x="11" y="24"/>
                  <a:pt x="11" y="24"/>
                </a:cubicBezTo>
                <a:cubicBezTo>
                  <a:pt x="20" y="21"/>
                  <a:pt x="20" y="21"/>
                  <a:pt x="20" y="21"/>
                </a:cubicBezTo>
                <a:cubicBezTo>
                  <a:pt x="23" y="30"/>
                  <a:pt x="23" y="30"/>
                  <a:pt x="23" y="30"/>
                </a:cubicBezTo>
                <a:cubicBezTo>
                  <a:pt x="32" y="27"/>
                  <a:pt x="32" y="27"/>
                  <a:pt x="32" y="27"/>
                </a:cubicBezTo>
                <a:cubicBezTo>
                  <a:pt x="35" y="36"/>
                  <a:pt x="35" y="36"/>
                  <a:pt x="35" y="36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5"/>
                  <a:pt x="39" y="36"/>
                  <a:pt x="39" y="36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50"/>
                  <a:pt x="38" y="53"/>
                  <a:pt x="41" y="53"/>
                </a:cubicBezTo>
                <a:cubicBezTo>
                  <a:pt x="64" y="61"/>
                  <a:pt x="64" y="61"/>
                  <a:pt x="64" y="61"/>
                </a:cubicBezTo>
                <a:cubicBezTo>
                  <a:pt x="66" y="61"/>
                  <a:pt x="69" y="60"/>
                  <a:pt x="70" y="58"/>
                </a:cubicBezTo>
                <a:close/>
                <a:moveTo>
                  <a:pt x="15" y="10"/>
                </a:moveTo>
                <a:cubicBezTo>
                  <a:pt x="18" y="6"/>
                  <a:pt x="18" y="6"/>
                  <a:pt x="18" y="6"/>
                </a:cubicBezTo>
                <a:cubicBezTo>
                  <a:pt x="46" y="21"/>
                  <a:pt x="46" y="21"/>
                  <a:pt x="46" y="21"/>
                </a:cubicBezTo>
                <a:cubicBezTo>
                  <a:pt x="43" y="25"/>
                  <a:pt x="43" y="25"/>
                  <a:pt x="43" y="25"/>
                </a:cubicBezTo>
                <a:lnTo>
                  <a:pt x="15" y="10"/>
                </a:lnTo>
                <a:close/>
                <a:moveTo>
                  <a:pt x="61" y="54"/>
                </a:moveTo>
                <a:cubicBezTo>
                  <a:pt x="57" y="52"/>
                  <a:pt x="57" y="52"/>
                  <a:pt x="57" y="52"/>
                </a:cubicBezTo>
                <a:cubicBezTo>
                  <a:pt x="56" y="51"/>
                  <a:pt x="55" y="50"/>
                  <a:pt x="56" y="49"/>
                </a:cubicBezTo>
                <a:cubicBezTo>
                  <a:pt x="69" y="24"/>
                  <a:pt x="69" y="24"/>
                  <a:pt x="69" y="24"/>
                </a:cubicBezTo>
                <a:cubicBezTo>
                  <a:pt x="70" y="23"/>
                  <a:pt x="71" y="23"/>
                  <a:pt x="72" y="23"/>
                </a:cubicBezTo>
                <a:cubicBezTo>
                  <a:pt x="77" y="26"/>
                  <a:pt x="77" y="26"/>
                  <a:pt x="77" y="26"/>
                </a:cubicBezTo>
                <a:cubicBezTo>
                  <a:pt x="78" y="26"/>
                  <a:pt x="78" y="28"/>
                  <a:pt x="77" y="29"/>
                </a:cubicBezTo>
                <a:cubicBezTo>
                  <a:pt x="64" y="53"/>
                  <a:pt x="64" y="53"/>
                  <a:pt x="64" y="53"/>
                </a:cubicBezTo>
                <a:cubicBezTo>
                  <a:pt x="64" y="54"/>
                  <a:pt x="62" y="55"/>
                  <a:pt x="61" y="5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19" name="Freeform 48"/>
          <p:cNvSpPr>
            <a:spLocks noEditPoints="1"/>
          </p:cNvSpPr>
          <p:nvPr/>
        </p:nvSpPr>
        <p:spPr bwMode="auto">
          <a:xfrm>
            <a:off x="10447290" y="3814106"/>
            <a:ext cx="165890" cy="143869"/>
          </a:xfrm>
          <a:custGeom>
            <a:avLst/>
            <a:gdLst>
              <a:gd name="T0" fmla="*/ 56 w 69"/>
              <a:gd name="T1" fmla="*/ 0 h 60"/>
              <a:gd name="T2" fmla="*/ 13 w 69"/>
              <a:gd name="T3" fmla="*/ 0 h 60"/>
              <a:gd name="T4" fmla="*/ 0 w 69"/>
              <a:gd name="T5" fmla="*/ 13 h 60"/>
              <a:gd name="T6" fmla="*/ 0 w 69"/>
              <a:gd name="T7" fmla="*/ 58 h 60"/>
              <a:gd name="T8" fmla="*/ 2 w 69"/>
              <a:gd name="T9" fmla="*/ 60 h 60"/>
              <a:gd name="T10" fmla="*/ 66 w 69"/>
              <a:gd name="T11" fmla="*/ 60 h 60"/>
              <a:gd name="T12" fmla="*/ 69 w 69"/>
              <a:gd name="T13" fmla="*/ 58 h 60"/>
              <a:gd name="T14" fmla="*/ 69 w 69"/>
              <a:gd name="T15" fmla="*/ 13 h 60"/>
              <a:gd name="T16" fmla="*/ 56 w 69"/>
              <a:gd name="T17" fmla="*/ 0 h 60"/>
              <a:gd name="T18" fmla="*/ 34 w 69"/>
              <a:gd name="T19" fmla="*/ 51 h 60"/>
              <a:gd name="T20" fmla="*/ 13 w 69"/>
              <a:gd name="T21" fmla="*/ 34 h 60"/>
              <a:gd name="T22" fmla="*/ 26 w 69"/>
              <a:gd name="T23" fmla="*/ 34 h 60"/>
              <a:gd name="T24" fmla="*/ 26 w 69"/>
              <a:gd name="T25" fmla="*/ 21 h 60"/>
              <a:gd name="T26" fmla="*/ 43 w 69"/>
              <a:gd name="T27" fmla="*/ 21 h 60"/>
              <a:gd name="T28" fmla="*/ 43 w 69"/>
              <a:gd name="T29" fmla="*/ 34 h 60"/>
              <a:gd name="T30" fmla="*/ 56 w 69"/>
              <a:gd name="T31" fmla="*/ 34 h 60"/>
              <a:gd name="T32" fmla="*/ 34 w 69"/>
              <a:gd name="T33" fmla="*/ 51 h 60"/>
              <a:gd name="T34" fmla="*/ 10 w 69"/>
              <a:gd name="T35" fmla="*/ 9 h 60"/>
              <a:gd name="T36" fmla="*/ 15 w 69"/>
              <a:gd name="T37" fmla="*/ 4 h 60"/>
              <a:gd name="T38" fmla="*/ 54 w 69"/>
              <a:gd name="T39" fmla="*/ 4 h 60"/>
              <a:gd name="T40" fmla="*/ 58 w 69"/>
              <a:gd name="T41" fmla="*/ 9 h 60"/>
              <a:gd name="T42" fmla="*/ 10 w 69"/>
              <a:gd name="T43" fmla="*/ 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9" h="60">
                <a:moveTo>
                  <a:pt x="56" y="0"/>
                </a:moveTo>
                <a:cubicBezTo>
                  <a:pt x="13" y="0"/>
                  <a:pt x="13" y="0"/>
                  <a:pt x="13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9"/>
                  <a:pt x="1" y="60"/>
                  <a:pt x="2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8" y="60"/>
                  <a:pt x="69" y="59"/>
                  <a:pt x="69" y="58"/>
                </a:cubicBezTo>
                <a:cubicBezTo>
                  <a:pt x="69" y="13"/>
                  <a:pt x="69" y="13"/>
                  <a:pt x="69" y="13"/>
                </a:cubicBezTo>
                <a:lnTo>
                  <a:pt x="56" y="0"/>
                </a:lnTo>
                <a:close/>
                <a:moveTo>
                  <a:pt x="34" y="51"/>
                </a:moveTo>
                <a:cubicBezTo>
                  <a:pt x="13" y="34"/>
                  <a:pt x="13" y="34"/>
                  <a:pt x="13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21"/>
                  <a:pt x="26" y="21"/>
                  <a:pt x="26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34"/>
                  <a:pt x="43" y="34"/>
                  <a:pt x="43" y="34"/>
                </a:cubicBezTo>
                <a:cubicBezTo>
                  <a:pt x="56" y="34"/>
                  <a:pt x="56" y="34"/>
                  <a:pt x="56" y="34"/>
                </a:cubicBezTo>
                <a:lnTo>
                  <a:pt x="34" y="51"/>
                </a:lnTo>
                <a:close/>
                <a:moveTo>
                  <a:pt x="10" y="9"/>
                </a:moveTo>
                <a:cubicBezTo>
                  <a:pt x="15" y="4"/>
                  <a:pt x="15" y="4"/>
                  <a:pt x="15" y="4"/>
                </a:cubicBezTo>
                <a:cubicBezTo>
                  <a:pt x="54" y="4"/>
                  <a:pt x="54" y="4"/>
                  <a:pt x="54" y="4"/>
                </a:cubicBezTo>
                <a:cubicBezTo>
                  <a:pt x="58" y="9"/>
                  <a:pt x="58" y="9"/>
                  <a:pt x="58" y="9"/>
                </a:cubicBezTo>
                <a:lnTo>
                  <a:pt x="10" y="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20" name="Freeform 49"/>
          <p:cNvSpPr>
            <a:spLocks noEditPoints="1"/>
          </p:cNvSpPr>
          <p:nvPr/>
        </p:nvSpPr>
        <p:spPr bwMode="auto">
          <a:xfrm>
            <a:off x="10677774" y="2219802"/>
            <a:ext cx="136529" cy="186442"/>
          </a:xfrm>
          <a:custGeom>
            <a:avLst/>
            <a:gdLst>
              <a:gd name="T0" fmla="*/ 57 w 57"/>
              <a:gd name="T1" fmla="*/ 48 h 78"/>
              <a:gd name="T2" fmla="*/ 57 w 57"/>
              <a:gd name="T3" fmla="*/ 48 h 78"/>
              <a:gd name="T4" fmla="*/ 57 w 57"/>
              <a:gd name="T5" fmla="*/ 48 h 78"/>
              <a:gd name="T6" fmla="*/ 28 w 57"/>
              <a:gd name="T7" fmla="*/ 0 h 78"/>
              <a:gd name="T8" fmla="*/ 0 w 57"/>
              <a:gd name="T9" fmla="*/ 48 h 78"/>
              <a:gd name="T10" fmla="*/ 0 w 57"/>
              <a:gd name="T11" fmla="*/ 48 h 78"/>
              <a:gd name="T12" fmla="*/ 0 w 57"/>
              <a:gd name="T13" fmla="*/ 48 h 78"/>
              <a:gd name="T14" fmla="*/ 0 w 57"/>
              <a:gd name="T15" fmla="*/ 49 h 78"/>
              <a:gd name="T16" fmla="*/ 0 w 57"/>
              <a:gd name="T17" fmla="*/ 49 h 78"/>
              <a:gd name="T18" fmla="*/ 0 w 57"/>
              <a:gd name="T19" fmla="*/ 49 h 78"/>
              <a:gd name="T20" fmla="*/ 28 w 57"/>
              <a:gd name="T21" fmla="*/ 78 h 78"/>
              <a:gd name="T22" fmla="*/ 57 w 57"/>
              <a:gd name="T23" fmla="*/ 49 h 78"/>
              <a:gd name="T24" fmla="*/ 57 w 57"/>
              <a:gd name="T25" fmla="*/ 49 h 78"/>
              <a:gd name="T26" fmla="*/ 57 w 57"/>
              <a:gd name="T27" fmla="*/ 49 h 78"/>
              <a:gd name="T28" fmla="*/ 57 w 57"/>
              <a:gd name="T29" fmla="*/ 48 h 78"/>
              <a:gd name="T30" fmla="*/ 48 w 57"/>
              <a:gd name="T31" fmla="*/ 49 h 78"/>
              <a:gd name="T32" fmla="*/ 48 w 57"/>
              <a:gd name="T33" fmla="*/ 49 h 78"/>
              <a:gd name="T34" fmla="*/ 42 w 57"/>
              <a:gd name="T35" fmla="*/ 62 h 78"/>
              <a:gd name="T36" fmla="*/ 28 w 57"/>
              <a:gd name="T37" fmla="*/ 68 h 78"/>
              <a:gd name="T38" fmla="*/ 26 w 57"/>
              <a:gd name="T39" fmla="*/ 68 h 78"/>
              <a:gd name="T40" fmla="*/ 43 w 57"/>
              <a:gd name="T41" fmla="*/ 37 h 78"/>
              <a:gd name="T42" fmla="*/ 43 w 57"/>
              <a:gd name="T43" fmla="*/ 33 h 78"/>
              <a:gd name="T44" fmla="*/ 48 w 57"/>
              <a:gd name="T45" fmla="*/ 48 h 78"/>
              <a:gd name="T46" fmla="*/ 48 w 57"/>
              <a:gd name="T47" fmla="*/ 48 h 78"/>
              <a:gd name="T48" fmla="*/ 48 w 57"/>
              <a:gd name="T49" fmla="*/ 48 h 78"/>
              <a:gd name="T50" fmla="*/ 48 w 57"/>
              <a:gd name="T51" fmla="*/ 48 h 78"/>
              <a:gd name="T52" fmla="*/ 48 w 57"/>
              <a:gd name="T53" fmla="*/ 49 h 78"/>
              <a:gd name="T54" fmla="*/ 48 w 57"/>
              <a:gd name="T55" fmla="*/ 4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" h="78">
                <a:moveTo>
                  <a:pt x="57" y="48"/>
                </a:moveTo>
                <a:cubicBezTo>
                  <a:pt x="57" y="48"/>
                  <a:pt x="57" y="48"/>
                  <a:pt x="57" y="48"/>
                </a:cubicBezTo>
                <a:cubicBezTo>
                  <a:pt x="57" y="48"/>
                  <a:pt x="57" y="48"/>
                  <a:pt x="57" y="48"/>
                </a:cubicBezTo>
                <a:cubicBezTo>
                  <a:pt x="57" y="24"/>
                  <a:pt x="28" y="0"/>
                  <a:pt x="28" y="0"/>
                </a:cubicBezTo>
                <a:cubicBezTo>
                  <a:pt x="28" y="0"/>
                  <a:pt x="0" y="24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0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65"/>
                  <a:pt x="13" y="78"/>
                  <a:pt x="28" y="78"/>
                </a:cubicBezTo>
                <a:cubicBezTo>
                  <a:pt x="44" y="78"/>
                  <a:pt x="57" y="65"/>
                  <a:pt x="57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48"/>
                  <a:pt x="57" y="48"/>
                  <a:pt x="57" y="48"/>
                </a:cubicBezTo>
                <a:close/>
                <a:moveTo>
                  <a:pt x="48" y="49"/>
                </a:moveTo>
                <a:cubicBezTo>
                  <a:pt x="48" y="49"/>
                  <a:pt x="48" y="49"/>
                  <a:pt x="48" y="49"/>
                </a:cubicBezTo>
                <a:cubicBezTo>
                  <a:pt x="48" y="54"/>
                  <a:pt x="46" y="59"/>
                  <a:pt x="42" y="62"/>
                </a:cubicBezTo>
                <a:cubicBezTo>
                  <a:pt x="38" y="66"/>
                  <a:pt x="34" y="68"/>
                  <a:pt x="28" y="68"/>
                </a:cubicBezTo>
                <a:cubicBezTo>
                  <a:pt x="28" y="68"/>
                  <a:pt x="27" y="68"/>
                  <a:pt x="26" y="68"/>
                </a:cubicBezTo>
                <a:cubicBezTo>
                  <a:pt x="36" y="61"/>
                  <a:pt x="43" y="50"/>
                  <a:pt x="43" y="37"/>
                </a:cubicBezTo>
                <a:cubicBezTo>
                  <a:pt x="43" y="35"/>
                  <a:pt x="43" y="34"/>
                  <a:pt x="43" y="33"/>
                </a:cubicBezTo>
                <a:cubicBezTo>
                  <a:pt x="46" y="38"/>
                  <a:pt x="48" y="43"/>
                  <a:pt x="48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48"/>
                  <a:pt x="48" y="48"/>
                  <a:pt x="48" y="49"/>
                </a:cubicBezTo>
                <a:cubicBezTo>
                  <a:pt x="48" y="49"/>
                  <a:pt x="48" y="49"/>
                  <a:pt x="48" y="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21" name="Freeform 50"/>
          <p:cNvSpPr>
            <a:spLocks noEditPoints="1"/>
          </p:cNvSpPr>
          <p:nvPr/>
        </p:nvSpPr>
        <p:spPr bwMode="auto">
          <a:xfrm>
            <a:off x="10530968" y="2084742"/>
            <a:ext cx="214335" cy="204059"/>
          </a:xfrm>
          <a:custGeom>
            <a:avLst/>
            <a:gdLst>
              <a:gd name="T0" fmla="*/ 52 w 89"/>
              <a:gd name="T1" fmla="*/ 3 h 85"/>
              <a:gd name="T2" fmla="*/ 4 w 89"/>
              <a:gd name="T3" fmla="*/ 36 h 85"/>
              <a:gd name="T4" fmla="*/ 3 w 89"/>
              <a:gd name="T5" fmla="*/ 45 h 85"/>
              <a:gd name="T6" fmla="*/ 28 w 89"/>
              <a:gd name="T7" fmla="*/ 82 h 85"/>
              <a:gd name="T8" fmla="*/ 37 w 89"/>
              <a:gd name="T9" fmla="*/ 83 h 85"/>
              <a:gd name="T10" fmla="*/ 85 w 89"/>
              <a:gd name="T11" fmla="*/ 50 h 85"/>
              <a:gd name="T12" fmla="*/ 87 w 89"/>
              <a:gd name="T13" fmla="*/ 41 h 85"/>
              <a:gd name="T14" fmla="*/ 61 w 89"/>
              <a:gd name="T15" fmla="*/ 4 h 85"/>
              <a:gd name="T16" fmla="*/ 52 w 89"/>
              <a:gd name="T17" fmla="*/ 3 h 85"/>
              <a:gd name="T18" fmla="*/ 38 w 89"/>
              <a:gd name="T19" fmla="*/ 48 h 85"/>
              <a:gd name="T20" fmla="*/ 31 w 89"/>
              <a:gd name="T21" fmla="*/ 71 h 85"/>
              <a:gd name="T22" fmla="*/ 11 w 89"/>
              <a:gd name="T23" fmla="*/ 42 h 85"/>
              <a:gd name="T24" fmla="*/ 38 w 89"/>
              <a:gd name="T25" fmla="*/ 48 h 85"/>
              <a:gd name="T26" fmla="*/ 14 w 89"/>
              <a:gd name="T27" fmla="*/ 40 h 85"/>
              <a:gd name="T28" fmla="*/ 52 w 89"/>
              <a:gd name="T29" fmla="*/ 13 h 85"/>
              <a:gd name="T30" fmla="*/ 43 w 89"/>
              <a:gd name="T31" fmla="*/ 41 h 85"/>
              <a:gd name="T32" fmla="*/ 14 w 89"/>
              <a:gd name="T33" fmla="*/ 40 h 85"/>
              <a:gd name="T34" fmla="*/ 39 w 89"/>
              <a:gd name="T35" fmla="*/ 48 h 85"/>
              <a:gd name="T36" fmla="*/ 50 w 89"/>
              <a:gd name="T37" fmla="*/ 50 h 85"/>
              <a:gd name="T38" fmla="*/ 51 w 89"/>
              <a:gd name="T39" fmla="*/ 40 h 85"/>
              <a:gd name="T40" fmla="*/ 74 w 89"/>
              <a:gd name="T41" fmla="*/ 47 h 85"/>
              <a:gd name="T42" fmla="*/ 38 w 89"/>
              <a:gd name="T43" fmla="*/ 72 h 85"/>
              <a:gd name="T44" fmla="*/ 39 w 89"/>
              <a:gd name="T45" fmla="*/ 48 h 85"/>
              <a:gd name="T46" fmla="*/ 51 w 89"/>
              <a:gd name="T47" fmla="*/ 39 h 85"/>
              <a:gd name="T48" fmla="*/ 55 w 89"/>
              <a:gd name="T49" fmla="*/ 11 h 85"/>
              <a:gd name="T50" fmla="*/ 75 w 89"/>
              <a:gd name="T51" fmla="*/ 40 h 85"/>
              <a:gd name="T52" fmla="*/ 51 w 89"/>
              <a:gd name="T53" fmla="*/ 3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9" h="85">
                <a:moveTo>
                  <a:pt x="52" y="3"/>
                </a:moveTo>
                <a:cubicBezTo>
                  <a:pt x="4" y="36"/>
                  <a:pt x="4" y="36"/>
                  <a:pt x="4" y="36"/>
                </a:cubicBezTo>
                <a:cubicBezTo>
                  <a:pt x="1" y="38"/>
                  <a:pt x="0" y="42"/>
                  <a:pt x="3" y="45"/>
                </a:cubicBezTo>
                <a:cubicBezTo>
                  <a:pt x="28" y="82"/>
                  <a:pt x="28" y="82"/>
                  <a:pt x="28" y="82"/>
                </a:cubicBezTo>
                <a:cubicBezTo>
                  <a:pt x="30" y="85"/>
                  <a:pt x="34" y="85"/>
                  <a:pt x="37" y="83"/>
                </a:cubicBezTo>
                <a:cubicBezTo>
                  <a:pt x="85" y="50"/>
                  <a:pt x="85" y="50"/>
                  <a:pt x="85" y="50"/>
                </a:cubicBezTo>
                <a:cubicBezTo>
                  <a:pt x="88" y="48"/>
                  <a:pt x="89" y="44"/>
                  <a:pt x="87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9" y="1"/>
                  <a:pt x="55" y="0"/>
                  <a:pt x="52" y="3"/>
                </a:cubicBezTo>
                <a:close/>
                <a:moveTo>
                  <a:pt x="38" y="48"/>
                </a:moveTo>
                <a:cubicBezTo>
                  <a:pt x="31" y="71"/>
                  <a:pt x="31" y="71"/>
                  <a:pt x="31" y="71"/>
                </a:cubicBezTo>
                <a:cubicBezTo>
                  <a:pt x="11" y="42"/>
                  <a:pt x="11" y="42"/>
                  <a:pt x="11" y="42"/>
                </a:cubicBezTo>
                <a:lnTo>
                  <a:pt x="38" y="48"/>
                </a:lnTo>
                <a:close/>
                <a:moveTo>
                  <a:pt x="14" y="40"/>
                </a:moveTo>
                <a:cubicBezTo>
                  <a:pt x="52" y="13"/>
                  <a:pt x="52" y="13"/>
                  <a:pt x="52" y="13"/>
                </a:cubicBezTo>
                <a:cubicBezTo>
                  <a:pt x="43" y="41"/>
                  <a:pt x="43" y="41"/>
                  <a:pt x="43" y="41"/>
                </a:cubicBezTo>
                <a:lnTo>
                  <a:pt x="14" y="40"/>
                </a:lnTo>
                <a:close/>
                <a:moveTo>
                  <a:pt x="39" y="48"/>
                </a:moveTo>
                <a:cubicBezTo>
                  <a:pt x="50" y="50"/>
                  <a:pt x="50" y="50"/>
                  <a:pt x="50" y="50"/>
                </a:cubicBezTo>
                <a:cubicBezTo>
                  <a:pt x="51" y="40"/>
                  <a:pt x="51" y="40"/>
                  <a:pt x="51" y="40"/>
                </a:cubicBezTo>
                <a:cubicBezTo>
                  <a:pt x="74" y="47"/>
                  <a:pt x="74" y="47"/>
                  <a:pt x="74" y="47"/>
                </a:cubicBezTo>
                <a:cubicBezTo>
                  <a:pt x="38" y="72"/>
                  <a:pt x="38" y="72"/>
                  <a:pt x="38" y="72"/>
                </a:cubicBezTo>
                <a:lnTo>
                  <a:pt x="39" y="48"/>
                </a:lnTo>
                <a:close/>
                <a:moveTo>
                  <a:pt x="51" y="39"/>
                </a:moveTo>
                <a:cubicBezTo>
                  <a:pt x="55" y="11"/>
                  <a:pt x="55" y="11"/>
                  <a:pt x="55" y="11"/>
                </a:cubicBezTo>
                <a:cubicBezTo>
                  <a:pt x="75" y="40"/>
                  <a:pt x="75" y="40"/>
                  <a:pt x="75" y="40"/>
                </a:cubicBezTo>
                <a:lnTo>
                  <a:pt x="51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22" name="Freeform 51"/>
          <p:cNvSpPr>
            <a:spLocks noEditPoints="1"/>
          </p:cNvSpPr>
          <p:nvPr/>
        </p:nvSpPr>
        <p:spPr bwMode="auto">
          <a:xfrm>
            <a:off x="10447290" y="1967298"/>
            <a:ext cx="162954" cy="165890"/>
          </a:xfrm>
          <a:custGeom>
            <a:avLst/>
            <a:gdLst>
              <a:gd name="T0" fmla="*/ 34 w 68"/>
              <a:gd name="T1" fmla="*/ 0 h 69"/>
              <a:gd name="T2" fmla="*/ 0 w 68"/>
              <a:gd name="T3" fmla="*/ 35 h 69"/>
              <a:gd name="T4" fmla="*/ 34 w 68"/>
              <a:gd name="T5" fmla="*/ 69 h 69"/>
              <a:gd name="T6" fmla="*/ 68 w 68"/>
              <a:gd name="T7" fmla="*/ 35 h 69"/>
              <a:gd name="T8" fmla="*/ 34 w 68"/>
              <a:gd name="T9" fmla="*/ 0 h 69"/>
              <a:gd name="T10" fmla="*/ 34 w 68"/>
              <a:gd name="T11" fmla="*/ 62 h 69"/>
              <a:gd name="T12" fmla="*/ 7 w 68"/>
              <a:gd name="T13" fmla="*/ 35 h 69"/>
              <a:gd name="T14" fmla="*/ 34 w 68"/>
              <a:gd name="T15" fmla="*/ 7 h 69"/>
              <a:gd name="T16" fmla="*/ 62 w 68"/>
              <a:gd name="T17" fmla="*/ 35 h 69"/>
              <a:gd name="T18" fmla="*/ 34 w 68"/>
              <a:gd name="T19" fmla="*/ 62 h 69"/>
              <a:gd name="T20" fmla="*/ 22 w 68"/>
              <a:gd name="T21" fmla="*/ 24 h 69"/>
              <a:gd name="T22" fmla="*/ 36 w 68"/>
              <a:gd name="T23" fmla="*/ 35 h 69"/>
              <a:gd name="T24" fmla="*/ 22 w 68"/>
              <a:gd name="T25" fmla="*/ 45 h 69"/>
              <a:gd name="T26" fmla="*/ 22 w 68"/>
              <a:gd name="T27" fmla="*/ 24 h 69"/>
              <a:gd name="T28" fmla="*/ 39 w 68"/>
              <a:gd name="T29" fmla="*/ 24 h 69"/>
              <a:gd name="T30" fmla="*/ 54 w 68"/>
              <a:gd name="T31" fmla="*/ 35 h 69"/>
              <a:gd name="T32" fmla="*/ 39 w 68"/>
              <a:gd name="T33" fmla="*/ 45 h 69"/>
              <a:gd name="T34" fmla="*/ 39 w 68"/>
              <a:gd name="T35" fmla="*/ 2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8" h="69">
                <a:moveTo>
                  <a:pt x="34" y="0"/>
                </a:moveTo>
                <a:cubicBezTo>
                  <a:pt x="15" y="0"/>
                  <a:pt x="0" y="16"/>
                  <a:pt x="0" y="35"/>
                </a:cubicBezTo>
                <a:cubicBezTo>
                  <a:pt x="0" y="53"/>
                  <a:pt x="15" y="69"/>
                  <a:pt x="34" y="69"/>
                </a:cubicBezTo>
                <a:cubicBezTo>
                  <a:pt x="53" y="69"/>
                  <a:pt x="68" y="53"/>
                  <a:pt x="68" y="35"/>
                </a:cubicBezTo>
                <a:cubicBezTo>
                  <a:pt x="68" y="16"/>
                  <a:pt x="53" y="0"/>
                  <a:pt x="34" y="0"/>
                </a:cubicBezTo>
                <a:close/>
                <a:moveTo>
                  <a:pt x="34" y="62"/>
                </a:moveTo>
                <a:cubicBezTo>
                  <a:pt x="19" y="62"/>
                  <a:pt x="7" y="50"/>
                  <a:pt x="7" y="35"/>
                </a:cubicBezTo>
                <a:cubicBezTo>
                  <a:pt x="7" y="19"/>
                  <a:pt x="19" y="7"/>
                  <a:pt x="34" y="7"/>
                </a:cubicBezTo>
                <a:cubicBezTo>
                  <a:pt x="50" y="7"/>
                  <a:pt x="62" y="19"/>
                  <a:pt x="62" y="35"/>
                </a:cubicBezTo>
                <a:cubicBezTo>
                  <a:pt x="62" y="50"/>
                  <a:pt x="50" y="62"/>
                  <a:pt x="34" y="62"/>
                </a:cubicBezTo>
                <a:close/>
                <a:moveTo>
                  <a:pt x="22" y="24"/>
                </a:moveTo>
                <a:cubicBezTo>
                  <a:pt x="36" y="35"/>
                  <a:pt x="36" y="35"/>
                  <a:pt x="36" y="35"/>
                </a:cubicBezTo>
                <a:cubicBezTo>
                  <a:pt x="22" y="45"/>
                  <a:pt x="22" y="45"/>
                  <a:pt x="22" y="45"/>
                </a:cubicBezTo>
                <a:lnTo>
                  <a:pt x="22" y="24"/>
                </a:lnTo>
                <a:close/>
                <a:moveTo>
                  <a:pt x="39" y="24"/>
                </a:moveTo>
                <a:cubicBezTo>
                  <a:pt x="54" y="35"/>
                  <a:pt x="54" y="35"/>
                  <a:pt x="54" y="35"/>
                </a:cubicBezTo>
                <a:cubicBezTo>
                  <a:pt x="39" y="45"/>
                  <a:pt x="39" y="45"/>
                  <a:pt x="39" y="45"/>
                </a:cubicBezTo>
                <a:lnTo>
                  <a:pt x="39" y="2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23" name="Freeform 52"/>
          <p:cNvSpPr>
            <a:spLocks noEditPoints="1"/>
          </p:cNvSpPr>
          <p:nvPr/>
        </p:nvSpPr>
        <p:spPr bwMode="auto">
          <a:xfrm>
            <a:off x="10522160" y="2318162"/>
            <a:ext cx="129189" cy="148273"/>
          </a:xfrm>
          <a:custGeom>
            <a:avLst/>
            <a:gdLst>
              <a:gd name="T0" fmla="*/ 50 w 54"/>
              <a:gd name="T1" fmla="*/ 12 h 62"/>
              <a:gd name="T2" fmla="*/ 42 w 54"/>
              <a:gd name="T3" fmla="*/ 5 h 62"/>
              <a:gd name="T4" fmla="*/ 33 w 54"/>
              <a:gd name="T5" fmla="*/ 0 h 62"/>
              <a:gd name="T6" fmla="*/ 6 w 54"/>
              <a:gd name="T7" fmla="*/ 0 h 62"/>
              <a:gd name="T8" fmla="*/ 0 w 54"/>
              <a:gd name="T9" fmla="*/ 6 h 62"/>
              <a:gd name="T10" fmla="*/ 0 w 54"/>
              <a:gd name="T11" fmla="*/ 56 h 62"/>
              <a:gd name="T12" fmla="*/ 6 w 54"/>
              <a:gd name="T13" fmla="*/ 62 h 62"/>
              <a:gd name="T14" fmla="*/ 48 w 54"/>
              <a:gd name="T15" fmla="*/ 62 h 62"/>
              <a:gd name="T16" fmla="*/ 54 w 54"/>
              <a:gd name="T17" fmla="*/ 56 h 62"/>
              <a:gd name="T18" fmla="*/ 54 w 54"/>
              <a:gd name="T19" fmla="*/ 21 h 62"/>
              <a:gd name="T20" fmla="*/ 50 w 54"/>
              <a:gd name="T21" fmla="*/ 12 h 62"/>
              <a:gd name="T22" fmla="*/ 35 w 54"/>
              <a:gd name="T23" fmla="*/ 9 h 62"/>
              <a:gd name="T24" fmla="*/ 35 w 54"/>
              <a:gd name="T25" fmla="*/ 9 h 62"/>
              <a:gd name="T26" fmla="*/ 37 w 54"/>
              <a:gd name="T27" fmla="*/ 10 h 62"/>
              <a:gd name="T28" fmla="*/ 44 w 54"/>
              <a:gd name="T29" fmla="*/ 17 h 62"/>
              <a:gd name="T30" fmla="*/ 45 w 54"/>
              <a:gd name="T31" fmla="*/ 19 h 62"/>
              <a:gd name="T32" fmla="*/ 46 w 54"/>
              <a:gd name="T33" fmla="*/ 20 h 62"/>
              <a:gd name="T34" fmla="*/ 35 w 54"/>
              <a:gd name="T35" fmla="*/ 20 h 62"/>
              <a:gd name="T36" fmla="*/ 35 w 54"/>
              <a:gd name="T37" fmla="*/ 9 h 62"/>
              <a:gd name="T38" fmla="*/ 46 w 54"/>
              <a:gd name="T39" fmla="*/ 54 h 62"/>
              <a:gd name="T40" fmla="*/ 8 w 54"/>
              <a:gd name="T41" fmla="*/ 54 h 62"/>
              <a:gd name="T42" fmla="*/ 8 w 54"/>
              <a:gd name="T43" fmla="*/ 8 h 62"/>
              <a:gd name="T44" fmla="*/ 31 w 54"/>
              <a:gd name="T45" fmla="*/ 8 h 62"/>
              <a:gd name="T46" fmla="*/ 31 w 54"/>
              <a:gd name="T47" fmla="*/ 23 h 62"/>
              <a:gd name="T48" fmla="*/ 46 w 54"/>
              <a:gd name="T49" fmla="*/ 23 h 62"/>
              <a:gd name="T50" fmla="*/ 46 w 54"/>
              <a:gd name="T51" fmla="*/ 5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4" h="62">
                <a:moveTo>
                  <a:pt x="50" y="12"/>
                </a:moveTo>
                <a:cubicBezTo>
                  <a:pt x="42" y="5"/>
                  <a:pt x="42" y="5"/>
                  <a:pt x="42" y="5"/>
                </a:cubicBezTo>
                <a:cubicBezTo>
                  <a:pt x="40" y="2"/>
                  <a:pt x="36" y="0"/>
                  <a:pt x="33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8" y="62"/>
                  <a:pt x="48" y="62"/>
                  <a:pt x="48" y="62"/>
                </a:cubicBezTo>
                <a:cubicBezTo>
                  <a:pt x="51" y="62"/>
                  <a:pt x="54" y="59"/>
                  <a:pt x="54" y="56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18"/>
                  <a:pt x="52" y="14"/>
                  <a:pt x="50" y="12"/>
                </a:cubicBezTo>
                <a:close/>
                <a:moveTo>
                  <a:pt x="35" y="9"/>
                </a:moveTo>
                <a:cubicBezTo>
                  <a:pt x="35" y="9"/>
                  <a:pt x="35" y="9"/>
                  <a:pt x="35" y="9"/>
                </a:cubicBezTo>
                <a:cubicBezTo>
                  <a:pt x="36" y="9"/>
                  <a:pt x="37" y="10"/>
                  <a:pt x="37" y="10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8"/>
                  <a:pt x="45" y="19"/>
                </a:cubicBezTo>
                <a:cubicBezTo>
                  <a:pt x="46" y="19"/>
                  <a:pt x="46" y="19"/>
                  <a:pt x="46" y="20"/>
                </a:cubicBezTo>
                <a:cubicBezTo>
                  <a:pt x="35" y="20"/>
                  <a:pt x="35" y="20"/>
                  <a:pt x="35" y="20"/>
                </a:cubicBezTo>
                <a:lnTo>
                  <a:pt x="35" y="9"/>
                </a:lnTo>
                <a:close/>
                <a:moveTo>
                  <a:pt x="46" y="54"/>
                </a:moveTo>
                <a:cubicBezTo>
                  <a:pt x="8" y="54"/>
                  <a:pt x="8" y="54"/>
                  <a:pt x="8" y="54"/>
                </a:cubicBezTo>
                <a:cubicBezTo>
                  <a:pt x="8" y="8"/>
                  <a:pt x="8" y="8"/>
                  <a:pt x="8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23"/>
                  <a:pt x="31" y="23"/>
                  <a:pt x="31" y="23"/>
                </a:cubicBezTo>
                <a:cubicBezTo>
                  <a:pt x="46" y="23"/>
                  <a:pt x="46" y="23"/>
                  <a:pt x="46" y="23"/>
                </a:cubicBezTo>
                <a:lnTo>
                  <a:pt x="46" y="5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24" name="Freeform 53"/>
          <p:cNvSpPr>
            <a:spLocks noEditPoints="1"/>
          </p:cNvSpPr>
          <p:nvPr/>
        </p:nvSpPr>
        <p:spPr bwMode="auto">
          <a:xfrm>
            <a:off x="10511884" y="2764449"/>
            <a:ext cx="209932" cy="223144"/>
          </a:xfrm>
          <a:custGeom>
            <a:avLst/>
            <a:gdLst>
              <a:gd name="T0" fmla="*/ 78 w 87"/>
              <a:gd name="T1" fmla="*/ 0 h 93"/>
              <a:gd name="T2" fmla="*/ 9 w 87"/>
              <a:gd name="T3" fmla="*/ 0 h 93"/>
              <a:gd name="T4" fmla="*/ 0 w 87"/>
              <a:gd name="T5" fmla="*/ 9 h 93"/>
              <a:gd name="T6" fmla="*/ 0 w 87"/>
              <a:gd name="T7" fmla="*/ 84 h 93"/>
              <a:gd name="T8" fmla="*/ 9 w 87"/>
              <a:gd name="T9" fmla="*/ 93 h 93"/>
              <a:gd name="T10" fmla="*/ 78 w 87"/>
              <a:gd name="T11" fmla="*/ 93 h 93"/>
              <a:gd name="T12" fmla="*/ 87 w 87"/>
              <a:gd name="T13" fmla="*/ 84 h 93"/>
              <a:gd name="T14" fmla="*/ 87 w 87"/>
              <a:gd name="T15" fmla="*/ 9 h 93"/>
              <a:gd name="T16" fmla="*/ 78 w 87"/>
              <a:gd name="T17" fmla="*/ 0 h 93"/>
              <a:gd name="T18" fmla="*/ 75 w 87"/>
              <a:gd name="T19" fmla="*/ 81 h 93"/>
              <a:gd name="T20" fmla="*/ 12 w 87"/>
              <a:gd name="T21" fmla="*/ 81 h 93"/>
              <a:gd name="T22" fmla="*/ 12 w 87"/>
              <a:gd name="T23" fmla="*/ 12 h 93"/>
              <a:gd name="T24" fmla="*/ 75 w 87"/>
              <a:gd name="T25" fmla="*/ 12 h 93"/>
              <a:gd name="T26" fmla="*/ 75 w 87"/>
              <a:gd name="T27" fmla="*/ 81 h 93"/>
              <a:gd name="T28" fmla="*/ 23 w 87"/>
              <a:gd name="T29" fmla="*/ 41 h 93"/>
              <a:gd name="T30" fmla="*/ 64 w 87"/>
              <a:gd name="T31" fmla="*/ 41 h 93"/>
              <a:gd name="T32" fmla="*/ 64 w 87"/>
              <a:gd name="T33" fmla="*/ 46 h 93"/>
              <a:gd name="T34" fmla="*/ 23 w 87"/>
              <a:gd name="T35" fmla="*/ 46 h 93"/>
              <a:gd name="T36" fmla="*/ 23 w 87"/>
              <a:gd name="T37" fmla="*/ 41 h 93"/>
              <a:gd name="T38" fmla="*/ 23 w 87"/>
              <a:gd name="T39" fmla="*/ 52 h 93"/>
              <a:gd name="T40" fmla="*/ 64 w 87"/>
              <a:gd name="T41" fmla="*/ 52 h 93"/>
              <a:gd name="T42" fmla="*/ 64 w 87"/>
              <a:gd name="T43" fmla="*/ 58 h 93"/>
              <a:gd name="T44" fmla="*/ 23 w 87"/>
              <a:gd name="T45" fmla="*/ 58 h 93"/>
              <a:gd name="T46" fmla="*/ 23 w 87"/>
              <a:gd name="T47" fmla="*/ 52 h 93"/>
              <a:gd name="T48" fmla="*/ 23 w 87"/>
              <a:gd name="T49" fmla="*/ 64 h 93"/>
              <a:gd name="T50" fmla="*/ 64 w 87"/>
              <a:gd name="T51" fmla="*/ 64 h 93"/>
              <a:gd name="T52" fmla="*/ 64 w 87"/>
              <a:gd name="T53" fmla="*/ 69 h 93"/>
              <a:gd name="T54" fmla="*/ 23 w 87"/>
              <a:gd name="T55" fmla="*/ 69 h 93"/>
              <a:gd name="T56" fmla="*/ 23 w 87"/>
              <a:gd name="T57" fmla="*/ 64 h 93"/>
              <a:gd name="T58" fmla="*/ 23 w 87"/>
              <a:gd name="T59" fmla="*/ 29 h 93"/>
              <a:gd name="T60" fmla="*/ 64 w 87"/>
              <a:gd name="T61" fmla="*/ 29 h 93"/>
              <a:gd name="T62" fmla="*/ 64 w 87"/>
              <a:gd name="T63" fmla="*/ 35 h 93"/>
              <a:gd name="T64" fmla="*/ 23 w 87"/>
              <a:gd name="T65" fmla="*/ 35 h 93"/>
              <a:gd name="T66" fmla="*/ 23 w 87"/>
              <a:gd name="T67" fmla="*/ 2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7" h="93">
                <a:moveTo>
                  <a:pt x="78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9"/>
                  <a:pt x="4" y="93"/>
                  <a:pt x="9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83" y="93"/>
                  <a:pt x="87" y="89"/>
                  <a:pt x="87" y="84"/>
                </a:cubicBezTo>
                <a:cubicBezTo>
                  <a:pt x="87" y="9"/>
                  <a:pt x="87" y="9"/>
                  <a:pt x="87" y="9"/>
                </a:cubicBezTo>
                <a:cubicBezTo>
                  <a:pt x="87" y="4"/>
                  <a:pt x="83" y="0"/>
                  <a:pt x="78" y="0"/>
                </a:cubicBezTo>
                <a:close/>
                <a:moveTo>
                  <a:pt x="75" y="81"/>
                </a:moveTo>
                <a:cubicBezTo>
                  <a:pt x="12" y="81"/>
                  <a:pt x="12" y="81"/>
                  <a:pt x="12" y="81"/>
                </a:cubicBezTo>
                <a:cubicBezTo>
                  <a:pt x="12" y="12"/>
                  <a:pt x="12" y="12"/>
                  <a:pt x="12" y="12"/>
                </a:cubicBezTo>
                <a:cubicBezTo>
                  <a:pt x="75" y="12"/>
                  <a:pt x="75" y="12"/>
                  <a:pt x="75" y="12"/>
                </a:cubicBezTo>
                <a:lnTo>
                  <a:pt x="75" y="81"/>
                </a:lnTo>
                <a:close/>
                <a:moveTo>
                  <a:pt x="23" y="41"/>
                </a:moveTo>
                <a:cubicBezTo>
                  <a:pt x="64" y="41"/>
                  <a:pt x="64" y="41"/>
                  <a:pt x="64" y="41"/>
                </a:cubicBezTo>
                <a:cubicBezTo>
                  <a:pt x="64" y="46"/>
                  <a:pt x="64" y="46"/>
                  <a:pt x="64" y="46"/>
                </a:cubicBezTo>
                <a:cubicBezTo>
                  <a:pt x="23" y="46"/>
                  <a:pt x="23" y="46"/>
                  <a:pt x="23" y="46"/>
                </a:cubicBezTo>
                <a:lnTo>
                  <a:pt x="23" y="41"/>
                </a:lnTo>
                <a:close/>
                <a:moveTo>
                  <a:pt x="23" y="52"/>
                </a:moveTo>
                <a:cubicBezTo>
                  <a:pt x="64" y="52"/>
                  <a:pt x="64" y="52"/>
                  <a:pt x="64" y="52"/>
                </a:cubicBezTo>
                <a:cubicBezTo>
                  <a:pt x="64" y="58"/>
                  <a:pt x="64" y="58"/>
                  <a:pt x="64" y="58"/>
                </a:cubicBezTo>
                <a:cubicBezTo>
                  <a:pt x="23" y="58"/>
                  <a:pt x="23" y="58"/>
                  <a:pt x="23" y="58"/>
                </a:cubicBezTo>
                <a:lnTo>
                  <a:pt x="23" y="52"/>
                </a:lnTo>
                <a:close/>
                <a:moveTo>
                  <a:pt x="23" y="64"/>
                </a:moveTo>
                <a:cubicBezTo>
                  <a:pt x="64" y="64"/>
                  <a:pt x="64" y="64"/>
                  <a:pt x="64" y="64"/>
                </a:cubicBezTo>
                <a:cubicBezTo>
                  <a:pt x="64" y="69"/>
                  <a:pt x="64" y="69"/>
                  <a:pt x="64" y="69"/>
                </a:cubicBezTo>
                <a:cubicBezTo>
                  <a:pt x="23" y="69"/>
                  <a:pt x="23" y="69"/>
                  <a:pt x="23" y="69"/>
                </a:cubicBezTo>
                <a:lnTo>
                  <a:pt x="23" y="64"/>
                </a:lnTo>
                <a:close/>
                <a:moveTo>
                  <a:pt x="23" y="29"/>
                </a:moveTo>
                <a:cubicBezTo>
                  <a:pt x="64" y="29"/>
                  <a:pt x="64" y="29"/>
                  <a:pt x="64" y="29"/>
                </a:cubicBezTo>
                <a:cubicBezTo>
                  <a:pt x="64" y="35"/>
                  <a:pt x="64" y="35"/>
                  <a:pt x="64" y="35"/>
                </a:cubicBezTo>
                <a:cubicBezTo>
                  <a:pt x="23" y="35"/>
                  <a:pt x="23" y="35"/>
                  <a:pt x="23" y="35"/>
                </a:cubicBezTo>
                <a:lnTo>
                  <a:pt x="23" y="2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25" name="Freeform 54"/>
          <p:cNvSpPr>
            <a:spLocks noEditPoints="1"/>
          </p:cNvSpPr>
          <p:nvPr/>
        </p:nvSpPr>
        <p:spPr bwMode="auto">
          <a:xfrm>
            <a:off x="10473715" y="3030167"/>
            <a:ext cx="196719" cy="148273"/>
          </a:xfrm>
          <a:custGeom>
            <a:avLst/>
            <a:gdLst>
              <a:gd name="T0" fmla="*/ 0 w 134"/>
              <a:gd name="T1" fmla="*/ 0 h 101"/>
              <a:gd name="T2" fmla="*/ 0 w 134"/>
              <a:gd name="T3" fmla="*/ 101 h 101"/>
              <a:gd name="T4" fmla="*/ 134 w 134"/>
              <a:gd name="T5" fmla="*/ 101 h 101"/>
              <a:gd name="T6" fmla="*/ 134 w 134"/>
              <a:gd name="T7" fmla="*/ 0 h 101"/>
              <a:gd name="T8" fmla="*/ 0 w 134"/>
              <a:gd name="T9" fmla="*/ 0 h 101"/>
              <a:gd name="T10" fmla="*/ 25 w 134"/>
              <a:gd name="T11" fmla="*/ 93 h 101"/>
              <a:gd name="T12" fmla="*/ 8 w 134"/>
              <a:gd name="T13" fmla="*/ 93 h 101"/>
              <a:gd name="T14" fmla="*/ 8 w 134"/>
              <a:gd name="T15" fmla="*/ 77 h 101"/>
              <a:gd name="T16" fmla="*/ 25 w 134"/>
              <a:gd name="T17" fmla="*/ 77 h 101"/>
              <a:gd name="T18" fmla="*/ 25 w 134"/>
              <a:gd name="T19" fmla="*/ 93 h 101"/>
              <a:gd name="T20" fmla="*/ 25 w 134"/>
              <a:gd name="T21" fmla="*/ 59 h 101"/>
              <a:gd name="T22" fmla="*/ 8 w 134"/>
              <a:gd name="T23" fmla="*/ 59 h 101"/>
              <a:gd name="T24" fmla="*/ 8 w 134"/>
              <a:gd name="T25" fmla="*/ 43 h 101"/>
              <a:gd name="T26" fmla="*/ 25 w 134"/>
              <a:gd name="T27" fmla="*/ 43 h 101"/>
              <a:gd name="T28" fmla="*/ 25 w 134"/>
              <a:gd name="T29" fmla="*/ 59 h 101"/>
              <a:gd name="T30" fmla="*/ 25 w 134"/>
              <a:gd name="T31" fmla="*/ 26 h 101"/>
              <a:gd name="T32" fmla="*/ 8 w 134"/>
              <a:gd name="T33" fmla="*/ 26 h 101"/>
              <a:gd name="T34" fmla="*/ 8 w 134"/>
              <a:gd name="T35" fmla="*/ 8 h 101"/>
              <a:gd name="T36" fmla="*/ 25 w 134"/>
              <a:gd name="T37" fmla="*/ 8 h 101"/>
              <a:gd name="T38" fmla="*/ 25 w 134"/>
              <a:gd name="T39" fmla="*/ 26 h 101"/>
              <a:gd name="T40" fmla="*/ 102 w 134"/>
              <a:gd name="T41" fmla="*/ 93 h 101"/>
              <a:gd name="T42" fmla="*/ 35 w 134"/>
              <a:gd name="T43" fmla="*/ 93 h 101"/>
              <a:gd name="T44" fmla="*/ 35 w 134"/>
              <a:gd name="T45" fmla="*/ 8 h 101"/>
              <a:gd name="T46" fmla="*/ 102 w 134"/>
              <a:gd name="T47" fmla="*/ 8 h 101"/>
              <a:gd name="T48" fmla="*/ 102 w 134"/>
              <a:gd name="T49" fmla="*/ 93 h 101"/>
              <a:gd name="T50" fmla="*/ 126 w 134"/>
              <a:gd name="T51" fmla="*/ 93 h 101"/>
              <a:gd name="T52" fmla="*/ 110 w 134"/>
              <a:gd name="T53" fmla="*/ 93 h 101"/>
              <a:gd name="T54" fmla="*/ 110 w 134"/>
              <a:gd name="T55" fmla="*/ 77 h 101"/>
              <a:gd name="T56" fmla="*/ 126 w 134"/>
              <a:gd name="T57" fmla="*/ 77 h 101"/>
              <a:gd name="T58" fmla="*/ 126 w 134"/>
              <a:gd name="T59" fmla="*/ 93 h 101"/>
              <a:gd name="T60" fmla="*/ 126 w 134"/>
              <a:gd name="T61" fmla="*/ 59 h 101"/>
              <a:gd name="T62" fmla="*/ 110 w 134"/>
              <a:gd name="T63" fmla="*/ 59 h 101"/>
              <a:gd name="T64" fmla="*/ 110 w 134"/>
              <a:gd name="T65" fmla="*/ 43 h 101"/>
              <a:gd name="T66" fmla="*/ 126 w 134"/>
              <a:gd name="T67" fmla="*/ 43 h 101"/>
              <a:gd name="T68" fmla="*/ 126 w 134"/>
              <a:gd name="T69" fmla="*/ 59 h 101"/>
              <a:gd name="T70" fmla="*/ 126 w 134"/>
              <a:gd name="T71" fmla="*/ 26 h 101"/>
              <a:gd name="T72" fmla="*/ 110 w 134"/>
              <a:gd name="T73" fmla="*/ 26 h 101"/>
              <a:gd name="T74" fmla="*/ 110 w 134"/>
              <a:gd name="T75" fmla="*/ 8 h 101"/>
              <a:gd name="T76" fmla="*/ 126 w 134"/>
              <a:gd name="T77" fmla="*/ 8 h 101"/>
              <a:gd name="T78" fmla="*/ 126 w 134"/>
              <a:gd name="T79" fmla="*/ 26 h 101"/>
              <a:gd name="T80" fmla="*/ 51 w 134"/>
              <a:gd name="T81" fmla="*/ 26 h 101"/>
              <a:gd name="T82" fmla="*/ 51 w 134"/>
              <a:gd name="T83" fmla="*/ 77 h 101"/>
              <a:gd name="T84" fmla="*/ 84 w 134"/>
              <a:gd name="T85" fmla="*/ 51 h 101"/>
              <a:gd name="T86" fmla="*/ 51 w 134"/>
              <a:gd name="T87" fmla="*/ 2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4" h="101">
                <a:moveTo>
                  <a:pt x="0" y="0"/>
                </a:moveTo>
                <a:lnTo>
                  <a:pt x="0" y="101"/>
                </a:lnTo>
                <a:lnTo>
                  <a:pt x="134" y="101"/>
                </a:lnTo>
                <a:lnTo>
                  <a:pt x="134" y="0"/>
                </a:lnTo>
                <a:lnTo>
                  <a:pt x="0" y="0"/>
                </a:lnTo>
                <a:close/>
                <a:moveTo>
                  <a:pt x="25" y="93"/>
                </a:moveTo>
                <a:lnTo>
                  <a:pt x="8" y="93"/>
                </a:lnTo>
                <a:lnTo>
                  <a:pt x="8" y="77"/>
                </a:lnTo>
                <a:lnTo>
                  <a:pt x="25" y="77"/>
                </a:lnTo>
                <a:lnTo>
                  <a:pt x="25" y="93"/>
                </a:lnTo>
                <a:close/>
                <a:moveTo>
                  <a:pt x="25" y="59"/>
                </a:moveTo>
                <a:lnTo>
                  <a:pt x="8" y="59"/>
                </a:lnTo>
                <a:lnTo>
                  <a:pt x="8" y="43"/>
                </a:lnTo>
                <a:lnTo>
                  <a:pt x="25" y="43"/>
                </a:lnTo>
                <a:lnTo>
                  <a:pt x="25" y="59"/>
                </a:lnTo>
                <a:close/>
                <a:moveTo>
                  <a:pt x="25" y="26"/>
                </a:moveTo>
                <a:lnTo>
                  <a:pt x="8" y="26"/>
                </a:lnTo>
                <a:lnTo>
                  <a:pt x="8" y="8"/>
                </a:lnTo>
                <a:lnTo>
                  <a:pt x="25" y="8"/>
                </a:lnTo>
                <a:lnTo>
                  <a:pt x="25" y="26"/>
                </a:lnTo>
                <a:close/>
                <a:moveTo>
                  <a:pt x="102" y="93"/>
                </a:moveTo>
                <a:lnTo>
                  <a:pt x="35" y="93"/>
                </a:lnTo>
                <a:lnTo>
                  <a:pt x="35" y="8"/>
                </a:lnTo>
                <a:lnTo>
                  <a:pt x="102" y="8"/>
                </a:lnTo>
                <a:lnTo>
                  <a:pt x="102" y="93"/>
                </a:lnTo>
                <a:close/>
                <a:moveTo>
                  <a:pt x="126" y="93"/>
                </a:moveTo>
                <a:lnTo>
                  <a:pt x="110" y="93"/>
                </a:lnTo>
                <a:lnTo>
                  <a:pt x="110" y="77"/>
                </a:lnTo>
                <a:lnTo>
                  <a:pt x="126" y="77"/>
                </a:lnTo>
                <a:lnTo>
                  <a:pt x="126" y="93"/>
                </a:lnTo>
                <a:close/>
                <a:moveTo>
                  <a:pt x="126" y="59"/>
                </a:moveTo>
                <a:lnTo>
                  <a:pt x="110" y="59"/>
                </a:lnTo>
                <a:lnTo>
                  <a:pt x="110" y="43"/>
                </a:lnTo>
                <a:lnTo>
                  <a:pt x="126" y="43"/>
                </a:lnTo>
                <a:lnTo>
                  <a:pt x="126" y="59"/>
                </a:lnTo>
                <a:close/>
                <a:moveTo>
                  <a:pt x="126" y="26"/>
                </a:moveTo>
                <a:lnTo>
                  <a:pt x="110" y="26"/>
                </a:lnTo>
                <a:lnTo>
                  <a:pt x="110" y="8"/>
                </a:lnTo>
                <a:lnTo>
                  <a:pt x="126" y="8"/>
                </a:lnTo>
                <a:lnTo>
                  <a:pt x="126" y="26"/>
                </a:lnTo>
                <a:close/>
                <a:moveTo>
                  <a:pt x="51" y="26"/>
                </a:moveTo>
                <a:lnTo>
                  <a:pt x="51" y="77"/>
                </a:lnTo>
                <a:lnTo>
                  <a:pt x="84" y="51"/>
                </a:lnTo>
                <a:lnTo>
                  <a:pt x="51" y="2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26" name="Freeform 55"/>
          <p:cNvSpPr>
            <a:spLocks noEditPoints="1"/>
          </p:cNvSpPr>
          <p:nvPr/>
        </p:nvSpPr>
        <p:spPr bwMode="auto">
          <a:xfrm>
            <a:off x="10699794" y="2987592"/>
            <a:ext cx="117444" cy="110103"/>
          </a:xfrm>
          <a:custGeom>
            <a:avLst/>
            <a:gdLst>
              <a:gd name="T0" fmla="*/ 80 w 80"/>
              <a:gd name="T1" fmla="*/ 29 h 75"/>
              <a:gd name="T2" fmla="*/ 52 w 80"/>
              <a:gd name="T3" fmla="*/ 24 h 75"/>
              <a:gd name="T4" fmla="*/ 41 w 80"/>
              <a:gd name="T5" fmla="*/ 0 h 75"/>
              <a:gd name="T6" fmla="*/ 28 w 80"/>
              <a:gd name="T7" fmla="*/ 24 h 75"/>
              <a:gd name="T8" fmla="*/ 0 w 80"/>
              <a:gd name="T9" fmla="*/ 29 h 75"/>
              <a:gd name="T10" fmla="*/ 19 w 80"/>
              <a:gd name="T11" fmla="*/ 49 h 75"/>
              <a:gd name="T12" fmla="*/ 15 w 80"/>
              <a:gd name="T13" fmla="*/ 75 h 75"/>
              <a:gd name="T14" fmla="*/ 41 w 80"/>
              <a:gd name="T15" fmla="*/ 62 h 75"/>
              <a:gd name="T16" fmla="*/ 65 w 80"/>
              <a:gd name="T17" fmla="*/ 75 h 75"/>
              <a:gd name="T18" fmla="*/ 60 w 80"/>
              <a:gd name="T19" fmla="*/ 49 h 75"/>
              <a:gd name="T20" fmla="*/ 80 w 80"/>
              <a:gd name="T21" fmla="*/ 29 h 75"/>
              <a:gd name="T22" fmla="*/ 41 w 80"/>
              <a:gd name="T23" fmla="*/ 57 h 75"/>
              <a:gd name="T24" fmla="*/ 23 w 80"/>
              <a:gd name="T25" fmla="*/ 65 h 75"/>
              <a:gd name="T26" fmla="*/ 26 w 80"/>
              <a:gd name="T27" fmla="*/ 45 h 75"/>
              <a:gd name="T28" fmla="*/ 11 w 80"/>
              <a:gd name="T29" fmla="*/ 32 h 75"/>
              <a:gd name="T30" fmla="*/ 31 w 80"/>
              <a:gd name="T31" fmla="*/ 29 h 75"/>
              <a:gd name="T32" fmla="*/ 41 w 80"/>
              <a:gd name="T33" fmla="*/ 11 h 75"/>
              <a:gd name="T34" fmla="*/ 49 w 80"/>
              <a:gd name="T35" fmla="*/ 29 h 75"/>
              <a:gd name="T36" fmla="*/ 68 w 80"/>
              <a:gd name="T37" fmla="*/ 32 h 75"/>
              <a:gd name="T38" fmla="*/ 54 w 80"/>
              <a:gd name="T39" fmla="*/ 45 h 75"/>
              <a:gd name="T40" fmla="*/ 57 w 80"/>
              <a:gd name="T41" fmla="*/ 65 h 75"/>
              <a:gd name="T42" fmla="*/ 41 w 80"/>
              <a:gd name="T43" fmla="*/ 5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0" h="75">
                <a:moveTo>
                  <a:pt x="80" y="29"/>
                </a:moveTo>
                <a:lnTo>
                  <a:pt x="52" y="24"/>
                </a:lnTo>
                <a:lnTo>
                  <a:pt x="41" y="0"/>
                </a:lnTo>
                <a:lnTo>
                  <a:pt x="28" y="24"/>
                </a:lnTo>
                <a:lnTo>
                  <a:pt x="0" y="29"/>
                </a:lnTo>
                <a:lnTo>
                  <a:pt x="19" y="49"/>
                </a:lnTo>
                <a:lnTo>
                  <a:pt x="15" y="75"/>
                </a:lnTo>
                <a:lnTo>
                  <a:pt x="41" y="62"/>
                </a:lnTo>
                <a:lnTo>
                  <a:pt x="65" y="75"/>
                </a:lnTo>
                <a:lnTo>
                  <a:pt x="60" y="49"/>
                </a:lnTo>
                <a:lnTo>
                  <a:pt x="80" y="29"/>
                </a:lnTo>
                <a:close/>
                <a:moveTo>
                  <a:pt x="41" y="57"/>
                </a:moveTo>
                <a:lnTo>
                  <a:pt x="23" y="65"/>
                </a:lnTo>
                <a:lnTo>
                  <a:pt x="26" y="45"/>
                </a:lnTo>
                <a:lnTo>
                  <a:pt x="11" y="32"/>
                </a:lnTo>
                <a:lnTo>
                  <a:pt x="31" y="29"/>
                </a:lnTo>
                <a:lnTo>
                  <a:pt x="41" y="11"/>
                </a:lnTo>
                <a:lnTo>
                  <a:pt x="49" y="29"/>
                </a:lnTo>
                <a:lnTo>
                  <a:pt x="68" y="32"/>
                </a:lnTo>
                <a:lnTo>
                  <a:pt x="54" y="45"/>
                </a:lnTo>
                <a:lnTo>
                  <a:pt x="57" y="65"/>
                </a:lnTo>
                <a:lnTo>
                  <a:pt x="41" y="5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27" name="Freeform 56"/>
          <p:cNvSpPr>
            <a:spLocks noEditPoints="1"/>
          </p:cNvSpPr>
          <p:nvPr/>
        </p:nvSpPr>
        <p:spPr bwMode="auto">
          <a:xfrm>
            <a:off x="10313697" y="1861598"/>
            <a:ext cx="143869" cy="155614"/>
          </a:xfrm>
          <a:custGeom>
            <a:avLst/>
            <a:gdLst>
              <a:gd name="T0" fmla="*/ 48 w 60"/>
              <a:gd name="T1" fmla="*/ 11 h 65"/>
              <a:gd name="T2" fmla="*/ 60 w 60"/>
              <a:gd name="T3" fmla="*/ 6 h 65"/>
              <a:gd name="T4" fmla="*/ 60 w 60"/>
              <a:gd name="T5" fmla="*/ 44 h 65"/>
              <a:gd name="T6" fmla="*/ 48 w 60"/>
              <a:gd name="T7" fmla="*/ 48 h 65"/>
              <a:gd name="T8" fmla="*/ 36 w 60"/>
              <a:gd name="T9" fmla="*/ 45 h 65"/>
              <a:gd name="T10" fmla="*/ 24 w 60"/>
              <a:gd name="T11" fmla="*/ 41 h 65"/>
              <a:gd name="T12" fmla="*/ 12 w 60"/>
              <a:gd name="T13" fmla="*/ 46 h 65"/>
              <a:gd name="T14" fmla="*/ 12 w 60"/>
              <a:gd name="T15" fmla="*/ 8 h 65"/>
              <a:gd name="T16" fmla="*/ 24 w 60"/>
              <a:gd name="T17" fmla="*/ 4 h 65"/>
              <a:gd name="T18" fmla="*/ 36 w 60"/>
              <a:gd name="T19" fmla="*/ 7 h 65"/>
              <a:gd name="T20" fmla="*/ 48 w 60"/>
              <a:gd name="T21" fmla="*/ 11 h 65"/>
              <a:gd name="T22" fmla="*/ 4 w 60"/>
              <a:gd name="T23" fmla="*/ 0 h 65"/>
              <a:gd name="T24" fmla="*/ 8 w 60"/>
              <a:gd name="T25" fmla="*/ 4 h 65"/>
              <a:gd name="T26" fmla="*/ 8 w 60"/>
              <a:gd name="T27" fmla="*/ 65 h 65"/>
              <a:gd name="T28" fmla="*/ 0 w 60"/>
              <a:gd name="T29" fmla="*/ 65 h 65"/>
              <a:gd name="T30" fmla="*/ 0 w 60"/>
              <a:gd name="T31" fmla="*/ 4 h 65"/>
              <a:gd name="T32" fmla="*/ 4 w 60"/>
              <a:gd name="T3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0" h="65">
                <a:moveTo>
                  <a:pt x="48" y="11"/>
                </a:moveTo>
                <a:cubicBezTo>
                  <a:pt x="53" y="11"/>
                  <a:pt x="58" y="8"/>
                  <a:pt x="60" y="6"/>
                </a:cubicBezTo>
                <a:cubicBezTo>
                  <a:pt x="60" y="44"/>
                  <a:pt x="60" y="44"/>
                  <a:pt x="60" y="44"/>
                </a:cubicBezTo>
                <a:cubicBezTo>
                  <a:pt x="58" y="46"/>
                  <a:pt x="53" y="48"/>
                  <a:pt x="48" y="48"/>
                </a:cubicBezTo>
                <a:cubicBezTo>
                  <a:pt x="43" y="48"/>
                  <a:pt x="39" y="47"/>
                  <a:pt x="36" y="45"/>
                </a:cubicBezTo>
                <a:cubicBezTo>
                  <a:pt x="33" y="43"/>
                  <a:pt x="29" y="41"/>
                  <a:pt x="24" y="41"/>
                </a:cubicBezTo>
                <a:cubicBezTo>
                  <a:pt x="19" y="41"/>
                  <a:pt x="15" y="44"/>
                  <a:pt x="12" y="46"/>
                </a:cubicBezTo>
                <a:cubicBezTo>
                  <a:pt x="12" y="8"/>
                  <a:pt x="12" y="8"/>
                  <a:pt x="12" y="8"/>
                </a:cubicBezTo>
                <a:cubicBezTo>
                  <a:pt x="15" y="6"/>
                  <a:pt x="19" y="4"/>
                  <a:pt x="24" y="4"/>
                </a:cubicBezTo>
                <a:cubicBezTo>
                  <a:pt x="29" y="4"/>
                  <a:pt x="33" y="5"/>
                  <a:pt x="36" y="7"/>
                </a:cubicBezTo>
                <a:cubicBezTo>
                  <a:pt x="39" y="9"/>
                  <a:pt x="43" y="11"/>
                  <a:pt x="48" y="11"/>
                </a:cubicBezTo>
                <a:close/>
                <a:moveTo>
                  <a:pt x="4" y="0"/>
                </a:moveTo>
                <a:cubicBezTo>
                  <a:pt x="6" y="0"/>
                  <a:pt x="8" y="1"/>
                  <a:pt x="8" y="4"/>
                </a:cubicBezTo>
                <a:cubicBezTo>
                  <a:pt x="8" y="65"/>
                  <a:pt x="8" y="65"/>
                  <a:pt x="8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1" y="0"/>
                  <a:pt x="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28" name="Freeform 57"/>
          <p:cNvSpPr>
            <a:spLocks noEditPoints="1"/>
          </p:cNvSpPr>
          <p:nvPr/>
        </p:nvSpPr>
        <p:spPr bwMode="auto">
          <a:xfrm>
            <a:off x="10131659" y="1785259"/>
            <a:ext cx="152677" cy="155614"/>
          </a:xfrm>
          <a:custGeom>
            <a:avLst/>
            <a:gdLst>
              <a:gd name="T0" fmla="*/ 54 w 64"/>
              <a:gd name="T1" fmla="*/ 0 h 65"/>
              <a:gd name="T2" fmla="*/ 44 w 64"/>
              <a:gd name="T3" fmla="*/ 11 h 65"/>
              <a:gd name="T4" fmla="*/ 44 w 64"/>
              <a:gd name="T5" fmla="*/ 41 h 65"/>
              <a:gd name="T6" fmla="*/ 52 w 64"/>
              <a:gd name="T7" fmla="*/ 41 h 65"/>
              <a:gd name="T8" fmla="*/ 52 w 64"/>
              <a:gd name="T9" fmla="*/ 65 h 65"/>
              <a:gd name="T10" fmla="*/ 64 w 64"/>
              <a:gd name="T11" fmla="*/ 65 h 65"/>
              <a:gd name="T12" fmla="*/ 64 w 64"/>
              <a:gd name="T13" fmla="*/ 11 h 65"/>
              <a:gd name="T14" fmla="*/ 54 w 64"/>
              <a:gd name="T15" fmla="*/ 0 h 65"/>
              <a:gd name="T16" fmla="*/ 26 w 64"/>
              <a:gd name="T17" fmla="*/ 0 h 65"/>
              <a:gd name="T18" fmla="*/ 24 w 64"/>
              <a:gd name="T19" fmla="*/ 2 h 65"/>
              <a:gd name="T20" fmla="*/ 24 w 64"/>
              <a:gd name="T21" fmla="*/ 17 h 65"/>
              <a:gd name="T22" fmla="*/ 22 w 64"/>
              <a:gd name="T23" fmla="*/ 18 h 65"/>
              <a:gd name="T24" fmla="*/ 20 w 64"/>
              <a:gd name="T25" fmla="*/ 17 h 65"/>
              <a:gd name="T26" fmla="*/ 20 w 64"/>
              <a:gd name="T27" fmla="*/ 2 h 65"/>
              <a:gd name="T28" fmla="*/ 18 w 64"/>
              <a:gd name="T29" fmla="*/ 0 h 65"/>
              <a:gd name="T30" fmla="*/ 16 w 64"/>
              <a:gd name="T31" fmla="*/ 2 h 65"/>
              <a:gd name="T32" fmla="*/ 16 w 64"/>
              <a:gd name="T33" fmla="*/ 17 h 65"/>
              <a:gd name="T34" fmla="*/ 14 w 64"/>
              <a:gd name="T35" fmla="*/ 18 h 65"/>
              <a:gd name="T36" fmla="*/ 12 w 64"/>
              <a:gd name="T37" fmla="*/ 17 h 65"/>
              <a:gd name="T38" fmla="*/ 12 w 64"/>
              <a:gd name="T39" fmla="*/ 2 h 65"/>
              <a:gd name="T40" fmla="*/ 10 w 64"/>
              <a:gd name="T41" fmla="*/ 0 h 65"/>
              <a:gd name="T42" fmla="*/ 8 w 64"/>
              <a:gd name="T43" fmla="*/ 2 h 65"/>
              <a:gd name="T44" fmla="*/ 8 w 64"/>
              <a:gd name="T45" fmla="*/ 17 h 65"/>
              <a:gd name="T46" fmla="*/ 6 w 64"/>
              <a:gd name="T47" fmla="*/ 18 h 65"/>
              <a:gd name="T48" fmla="*/ 4 w 64"/>
              <a:gd name="T49" fmla="*/ 17 h 65"/>
              <a:gd name="T50" fmla="*/ 4 w 64"/>
              <a:gd name="T51" fmla="*/ 2 h 65"/>
              <a:gd name="T52" fmla="*/ 2 w 64"/>
              <a:gd name="T53" fmla="*/ 0 h 65"/>
              <a:gd name="T54" fmla="*/ 0 w 64"/>
              <a:gd name="T55" fmla="*/ 2 h 65"/>
              <a:gd name="T56" fmla="*/ 0 w 64"/>
              <a:gd name="T57" fmla="*/ 17 h 65"/>
              <a:gd name="T58" fmla="*/ 0 w 64"/>
              <a:gd name="T59" fmla="*/ 21 h 65"/>
              <a:gd name="T60" fmla="*/ 3 w 64"/>
              <a:gd name="T61" fmla="*/ 25 h 65"/>
              <a:gd name="T62" fmla="*/ 8 w 64"/>
              <a:gd name="T63" fmla="*/ 33 h 65"/>
              <a:gd name="T64" fmla="*/ 8 w 64"/>
              <a:gd name="T65" fmla="*/ 65 h 65"/>
              <a:gd name="T66" fmla="*/ 20 w 64"/>
              <a:gd name="T67" fmla="*/ 65 h 65"/>
              <a:gd name="T68" fmla="*/ 20 w 64"/>
              <a:gd name="T69" fmla="*/ 33 h 65"/>
              <a:gd name="T70" fmla="*/ 25 w 64"/>
              <a:gd name="T71" fmla="*/ 25 h 65"/>
              <a:gd name="T72" fmla="*/ 28 w 64"/>
              <a:gd name="T73" fmla="*/ 21 h 65"/>
              <a:gd name="T74" fmla="*/ 28 w 64"/>
              <a:gd name="T75" fmla="*/ 17 h 65"/>
              <a:gd name="T76" fmla="*/ 28 w 64"/>
              <a:gd name="T77" fmla="*/ 2 h 65"/>
              <a:gd name="T78" fmla="*/ 26 w 64"/>
              <a:gd name="T7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4" h="65">
                <a:moveTo>
                  <a:pt x="54" y="0"/>
                </a:moveTo>
                <a:cubicBezTo>
                  <a:pt x="49" y="0"/>
                  <a:pt x="44" y="5"/>
                  <a:pt x="44" y="11"/>
                </a:cubicBezTo>
                <a:cubicBezTo>
                  <a:pt x="44" y="41"/>
                  <a:pt x="44" y="41"/>
                  <a:pt x="44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65"/>
                  <a:pt x="52" y="65"/>
                  <a:pt x="52" y="65"/>
                </a:cubicBezTo>
                <a:cubicBezTo>
                  <a:pt x="64" y="65"/>
                  <a:pt x="64" y="65"/>
                  <a:pt x="64" y="65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5"/>
                  <a:pt x="60" y="0"/>
                  <a:pt x="54" y="0"/>
                </a:cubicBezTo>
                <a:close/>
                <a:moveTo>
                  <a:pt x="26" y="0"/>
                </a:moveTo>
                <a:cubicBezTo>
                  <a:pt x="25" y="0"/>
                  <a:pt x="24" y="1"/>
                  <a:pt x="24" y="2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3" y="18"/>
                  <a:pt x="22" y="18"/>
                </a:cubicBezTo>
                <a:cubicBezTo>
                  <a:pt x="21" y="18"/>
                  <a:pt x="20" y="17"/>
                  <a:pt x="20" y="17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19" y="0"/>
                  <a:pt x="18" y="0"/>
                </a:cubicBezTo>
                <a:cubicBezTo>
                  <a:pt x="17" y="0"/>
                  <a:pt x="16" y="1"/>
                  <a:pt x="16" y="2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5" y="18"/>
                  <a:pt x="14" y="18"/>
                </a:cubicBezTo>
                <a:cubicBezTo>
                  <a:pt x="13" y="18"/>
                  <a:pt x="12" y="17"/>
                  <a:pt x="12" y="17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1"/>
                  <a:pt x="11" y="0"/>
                  <a:pt x="10" y="0"/>
                </a:cubicBezTo>
                <a:cubicBezTo>
                  <a:pt x="9" y="0"/>
                  <a:pt x="8" y="1"/>
                  <a:pt x="8" y="2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7" y="18"/>
                  <a:pt x="6" y="18"/>
                </a:cubicBezTo>
                <a:cubicBezTo>
                  <a:pt x="5" y="18"/>
                  <a:pt x="4" y="17"/>
                  <a:pt x="4" y="17"/>
                </a:cubicBezTo>
                <a:cubicBezTo>
                  <a:pt x="4" y="2"/>
                  <a:pt x="4" y="2"/>
                  <a:pt x="4" y="2"/>
                </a:cubicBezTo>
                <a:cubicBezTo>
                  <a:pt x="4" y="1"/>
                  <a:pt x="3" y="0"/>
                  <a:pt x="2" y="0"/>
                </a:cubicBezTo>
                <a:cubicBezTo>
                  <a:pt x="0" y="0"/>
                  <a:pt x="0" y="1"/>
                  <a:pt x="0" y="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2"/>
                  <a:pt x="1" y="23"/>
                  <a:pt x="3" y="25"/>
                </a:cubicBezTo>
                <a:cubicBezTo>
                  <a:pt x="5" y="26"/>
                  <a:pt x="8" y="28"/>
                  <a:pt x="8" y="33"/>
                </a:cubicBezTo>
                <a:cubicBezTo>
                  <a:pt x="8" y="65"/>
                  <a:pt x="8" y="65"/>
                  <a:pt x="8" y="65"/>
                </a:cubicBezTo>
                <a:cubicBezTo>
                  <a:pt x="20" y="65"/>
                  <a:pt x="20" y="65"/>
                  <a:pt x="20" y="65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28"/>
                  <a:pt x="22" y="26"/>
                  <a:pt x="25" y="25"/>
                </a:cubicBezTo>
                <a:cubicBezTo>
                  <a:pt x="26" y="23"/>
                  <a:pt x="28" y="22"/>
                  <a:pt x="28" y="21"/>
                </a:cubicBezTo>
                <a:cubicBezTo>
                  <a:pt x="28" y="17"/>
                  <a:pt x="28" y="17"/>
                  <a:pt x="28" y="17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1"/>
                  <a:pt x="27" y="0"/>
                  <a:pt x="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29" name="Freeform 58"/>
          <p:cNvSpPr>
            <a:spLocks noEditPoints="1"/>
          </p:cNvSpPr>
          <p:nvPr/>
        </p:nvSpPr>
        <p:spPr bwMode="auto">
          <a:xfrm>
            <a:off x="10432610" y="3212205"/>
            <a:ext cx="177634" cy="199655"/>
          </a:xfrm>
          <a:custGeom>
            <a:avLst/>
            <a:gdLst>
              <a:gd name="T0" fmla="*/ 58 w 74"/>
              <a:gd name="T1" fmla="*/ 25 h 83"/>
              <a:gd name="T2" fmla="*/ 63 w 74"/>
              <a:gd name="T3" fmla="*/ 22 h 83"/>
              <a:gd name="T4" fmla="*/ 68 w 74"/>
              <a:gd name="T5" fmla="*/ 12 h 83"/>
              <a:gd name="T6" fmla="*/ 65 w 74"/>
              <a:gd name="T7" fmla="*/ 3 h 83"/>
              <a:gd name="T8" fmla="*/ 58 w 74"/>
              <a:gd name="T9" fmla="*/ 0 h 83"/>
              <a:gd name="T10" fmla="*/ 46 w 74"/>
              <a:gd name="T11" fmla="*/ 6 h 83"/>
              <a:gd name="T12" fmla="*/ 36 w 74"/>
              <a:gd name="T13" fmla="*/ 24 h 83"/>
              <a:gd name="T14" fmla="*/ 27 w 74"/>
              <a:gd name="T15" fmla="*/ 6 h 83"/>
              <a:gd name="T16" fmla="*/ 18 w 74"/>
              <a:gd name="T17" fmla="*/ 2 h 83"/>
              <a:gd name="T18" fmla="*/ 11 w 74"/>
              <a:gd name="T19" fmla="*/ 5 h 83"/>
              <a:gd name="T20" fmla="*/ 12 w 74"/>
              <a:gd name="T21" fmla="*/ 21 h 83"/>
              <a:gd name="T22" fmla="*/ 18 w 74"/>
              <a:gd name="T23" fmla="*/ 25 h 83"/>
              <a:gd name="T24" fmla="*/ 0 w 74"/>
              <a:gd name="T25" fmla="*/ 25 h 83"/>
              <a:gd name="T26" fmla="*/ 0 w 74"/>
              <a:gd name="T27" fmla="*/ 47 h 83"/>
              <a:gd name="T28" fmla="*/ 6 w 74"/>
              <a:gd name="T29" fmla="*/ 47 h 83"/>
              <a:gd name="T30" fmla="*/ 6 w 74"/>
              <a:gd name="T31" fmla="*/ 83 h 83"/>
              <a:gd name="T32" fmla="*/ 69 w 74"/>
              <a:gd name="T33" fmla="*/ 83 h 83"/>
              <a:gd name="T34" fmla="*/ 69 w 74"/>
              <a:gd name="T35" fmla="*/ 47 h 83"/>
              <a:gd name="T36" fmla="*/ 74 w 74"/>
              <a:gd name="T37" fmla="*/ 47 h 83"/>
              <a:gd name="T38" fmla="*/ 74 w 74"/>
              <a:gd name="T39" fmla="*/ 25 h 83"/>
              <a:gd name="T40" fmla="*/ 58 w 74"/>
              <a:gd name="T41" fmla="*/ 25 h 83"/>
              <a:gd name="T42" fmla="*/ 50 w 74"/>
              <a:gd name="T43" fmla="*/ 10 h 83"/>
              <a:gd name="T44" fmla="*/ 58 w 74"/>
              <a:gd name="T45" fmla="*/ 6 h 83"/>
              <a:gd name="T46" fmla="*/ 61 w 74"/>
              <a:gd name="T47" fmla="*/ 7 h 83"/>
              <a:gd name="T48" fmla="*/ 59 w 74"/>
              <a:gd name="T49" fmla="*/ 18 h 83"/>
              <a:gd name="T50" fmla="*/ 46 w 74"/>
              <a:gd name="T51" fmla="*/ 25 h 83"/>
              <a:gd name="T52" fmla="*/ 42 w 74"/>
              <a:gd name="T53" fmla="*/ 25 h 83"/>
              <a:gd name="T54" fmla="*/ 50 w 74"/>
              <a:gd name="T55" fmla="*/ 10 h 83"/>
              <a:gd name="T56" fmla="*/ 14 w 74"/>
              <a:gd name="T57" fmla="*/ 12 h 83"/>
              <a:gd name="T58" fmla="*/ 15 w 74"/>
              <a:gd name="T59" fmla="*/ 9 h 83"/>
              <a:gd name="T60" fmla="*/ 18 w 74"/>
              <a:gd name="T61" fmla="*/ 8 h 83"/>
              <a:gd name="T62" fmla="*/ 18 w 74"/>
              <a:gd name="T63" fmla="*/ 8 h 83"/>
              <a:gd name="T64" fmla="*/ 23 w 74"/>
              <a:gd name="T65" fmla="*/ 10 h 83"/>
              <a:gd name="T66" fmla="*/ 30 w 74"/>
              <a:gd name="T67" fmla="*/ 23 h 83"/>
              <a:gd name="T68" fmla="*/ 30 w 74"/>
              <a:gd name="T69" fmla="*/ 24 h 83"/>
              <a:gd name="T70" fmla="*/ 29 w 74"/>
              <a:gd name="T71" fmla="*/ 24 h 83"/>
              <a:gd name="T72" fmla="*/ 17 w 74"/>
              <a:gd name="T73" fmla="*/ 17 h 83"/>
              <a:gd name="T74" fmla="*/ 14 w 74"/>
              <a:gd name="T75" fmla="*/ 12 h 83"/>
              <a:gd name="T76" fmla="*/ 32 w 74"/>
              <a:gd name="T77" fmla="*/ 78 h 83"/>
              <a:gd name="T78" fmla="*/ 11 w 74"/>
              <a:gd name="T79" fmla="*/ 78 h 83"/>
              <a:gd name="T80" fmla="*/ 11 w 74"/>
              <a:gd name="T81" fmla="*/ 44 h 83"/>
              <a:gd name="T82" fmla="*/ 32 w 74"/>
              <a:gd name="T83" fmla="*/ 44 h 83"/>
              <a:gd name="T84" fmla="*/ 32 w 74"/>
              <a:gd name="T85" fmla="*/ 78 h 83"/>
              <a:gd name="T86" fmla="*/ 32 w 74"/>
              <a:gd name="T87" fmla="*/ 41 h 83"/>
              <a:gd name="T88" fmla="*/ 6 w 74"/>
              <a:gd name="T89" fmla="*/ 41 h 83"/>
              <a:gd name="T90" fmla="*/ 6 w 74"/>
              <a:gd name="T91" fmla="*/ 31 h 83"/>
              <a:gd name="T92" fmla="*/ 32 w 74"/>
              <a:gd name="T93" fmla="*/ 31 h 83"/>
              <a:gd name="T94" fmla="*/ 32 w 74"/>
              <a:gd name="T95" fmla="*/ 41 h 83"/>
              <a:gd name="T96" fmla="*/ 63 w 74"/>
              <a:gd name="T97" fmla="*/ 78 h 83"/>
              <a:gd name="T98" fmla="*/ 42 w 74"/>
              <a:gd name="T99" fmla="*/ 78 h 83"/>
              <a:gd name="T100" fmla="*/ 42 w 74"/>
              <a:gd name="T101" fmla="*/ 44 h 83"/>
              <a:gd name="T102" fmla="*/ 63 w 74"/>
              <a:gd name="T103" fmla="*/ 44 h 83"/>
              <a:gd name="T104" fmla="*/ 63 w 74"/>
              <a:gd name="T105" fmla="*/ 78 h 83"/>
              <a:gd name="T106" fmla="*/ 69 w 74"/>
              <a:gd name="T107" fmla="*/ 41 h 83"/>
              <a:gd name="T108" fmla="*/ 42 w 74"/>
              <a:gd name="T109" fmla="*/ 41 h 83"/>
              <a:gd name="T110" fmla="*/ 42 w 74"/>
              <a:gd name="T111" fmla="*/ 31 h 83"/>
              <a:gd name="T112" fmla="*/ 69 w 74"/>
              <a:gd name="T113" fmla="*/ 31 h 83"/>
              <a:gd name="T114" fmla="*/ 69 w 74"/>
              <a:gd name="T115" fmla="*/ 4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4" h="83">
                <a:moveTo>
                  <a:pt x="58" y="25"/>
                </a:moveTo>
                <a:cubicBezTo>
                  <a:pt x="60" y="24"/>
                  <a:pt x="61" y="23"/>
                  <a:pt x="63" y="22"/>
                </a:cubicBezTo>
                <a:cubicBezTo>
                  <a:pt x="65" y="19"/>
                  <a:pt x="67" y="16"/>
                  <a:pt x="68" y="12"/>
                </a:cubicBezTo>
                <a:cubicBezTo>
                  <a:pt x="69" y="9"/>
                  <a:pt x="68" y="5"/>
                  <a:pt x="65" y="3"/>
                </a:cubicBezTo>
                <a:cubicBezTo>
                  <a:pt x="63" y="1"/>
                  <a:pt x="61" y="0"/>
                  <a:pt x="58" y="0"/>
                </a:cubicBezTo>
                <a:cubicBezTo>
                  <a:pt x="54" y="0"/>
                  <a:pt x="50" y="2"/>
                  <a:pt x="46" y="6"/>
                </a:cubicBezTo>
                <a:cubicBezTo>
                  <a:pt x="41" y="11"/>
                  <a:pt x="38" y="19"/>
                  <a:pt x="36" y="24"/>
                </a:cubicBezTo>
                <a:cubicBezTo>
                  <a:pt x="35" y="19"/>
                  <a:pt x="32" y="11"/>
                  <a:pt x="27" y="6"/>
                </a:cubicBezTo>
                <a:cubicBezTo>
                  <a:pt x="25" y="4"/>
                  <a:pt x="21" y="2"/>
                  <a:pt x="18" y="2"/>
                </a:cubicBezTo>
                <a:cubicBezTo>
                  <a:pt x="15" y="2"/>
                  <a:pt x="13" y="3"/>
                  <a:pt x="11" y="5"/>
                </a:cubicBezTo>
                <a:cubicBezTo>
                  <a:pt x="7" y="9"/>
                  <a:pt x="8" y="16"/>
                  <a:pt x="12" y="21"/>
                </a:cubicBezTo>
                <a:cubicBezTo>
                  <a:pt x="14" y="23"/>
                  <a:pt x="16" y="24"/>
                  <a:pt x="18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47"/>
                  <a:pt x="0" y="47"/>
                  <a:pt x="0" y="4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83"/>
                  <a:pt x="6" y="83"/>
                  <a:pt x="6" y="83"/>
                </a:cubicBezTo>
                <a:cubicBezTo>
                  <a:pt x="69" y="83"/>
                  <a:pt x="69" y="83"/>
                  <a:pt x="69" y="83"/>
                </a:cubicBezTo>
                <a:cubicBezTo>
                  <a:pt x="69" y="47"/>
                  <a:pt x="69" y="47"/>
                  <a:pt x="69" y="47"/>
                </a:cubicBezTo>
                <a:cubicBezTo>
                  <a:pt x="74" y="47"/>
                  <a:pt x="74" y="47"/>
                  <a:pt x="74" y="47"/>
                </a:cubicBezTo>
                <a:cubicBezTo>
                  <a:pt x="74" y="25"/>
                  <a:pt x="74" y="25"/>
                  <a:pt x="74" y="25"/>
                </a:cubicBezTo>
                <a:lnTo>
                  <a:pt x="58" y="25"/>
                </a:lnTo>
                <a:close/>
                <a:moveTo>
                  <a:pt x="50" y="10"/>
                </a:moveTo>
                <a:cubicBezTo>
                  <a:pt x="53" y="7"/>
                  <a:pt x="56" y="6"/>
                  <a:pt x="58" y="6"/>
                </a:cubicBezTo>
                <a:cubicBezTo>
                  <a:pt x="59" y="6"/>
                  <a:pt x="60" y="6"/>
                  <a:pt x="61" y="7"/>
                </a:cubicBezTo>
                <a:cubicBezTo>
                  <a:pt x="63" y="9"/>
                  <a:pt x="62" y="14"/>
                  <a:pt x="59" y="18"/>
                </a:cubicBezTo>
                <a:cubicBezTo>
                  <a:pt x="55" y="21"/>
                  <a:pt x="50" y="24"/>
                  <a:pt x="46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3" y="21"/>
                  <a:pt x="46" y="14"/>
                  <a:pt x="50" y="10"/>
                </a:cubicBezTo>
                <a:close/>
                <a:moveTo>
                  <a:pt x="14" y="12"/>
                </a:moveTo>
                <a:cubicBezTo>
                  <a:pt x="14" y="12"/>
                  <a:pt x="14" y="10"/>
                  <a:pt x="15" y="9"/>
                </a:cubicBezTo>
                <a:cubicBezTo>
                  <a:pt x="16" y="8"/>
                  <a:pt x="17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20" y="8"/>
                  <a:pt x="22" y="9"/>
                  <a:pt x="23" y="10"/>
                </a:cubicBezTo>
                <a:cubicBezTo>
                  <a:pt x="26" y="13"/>
                  <a:pt x="28" y="18"/>
                  <a:pt x="30" y="23"/>
                </a:cubicBezTo>
                <a:cubicBezTo>
                  <a:pt x="30" y="23"/>
                  <a:pt x="30" y="24"/>
                  <a:pt x="30" y="24"/>
                </a:cubicBezTo>
                <a:cubicBezTo>
                  <a:pt x="30" y="24"/>
                  <a:pt x="29" y="24"/>
                  <a:pt x="29" y="24"/>
                </a:cubicBezTo>
                <a:cubicBezTo>
                  <a:pt x="24" y="22"/>
                  <a:pt x="19" y="20"/>
                  <a:pt x="17" y="17"/>
                </a:cubicBezTo>
                <a:cubicBezTo>
                  <a:pt x="15" y="16"/>
                  <a:pt x="14" y="14"/>
                  <a:pt x="14" y="12"/>
                </a:cubicBezTo>
                <a:close/>
                <a:moveTo>
                  <a:pt x="32" y="78"/>
                </a:moveTo>
                <a:cubicBezTo>
                  <a:pt x="11" y="78"/>
                  <a:pt x="11" y="78"/>
                  <a:pt x="11" y="78"/>
                </a:cubicBezTo>
                <a:cubicBezTo>
                  <a:pt x="11" y="44"/>
                  <a:pt x="11" y="44"/>
                  <a:pt x="11" y="44"/>
                </a:cubicBezTo>
                <a:cubicBezTo>
                  <a:pt x="32" y="44"/>
                  <a:pt x="32" y="44"/>
                  <a:pt x="32" y="44"/>
                </a:cubicBezTo>
                <a:lnTo>
                  <a:pt x="32" y="78"/>
                </a:lnTo>
                <a:close/>
                <a:moveTo>
                  <a:pt x="32" y="41"/>
                </a:moveTo>
                <a:cubicBezTo>
                  <a:pt x="6" y="41"/>
                  <a:pt x="6" y="41"/>
                  <a:pt x="6" y="41"/>
                </a:cubicBezTo>
                <a:cubicBezTo>
                  <a:pt x="6" y="31"/>
                  <a:pt x="6" y="31"/>
                  <a:pt x="6" y="31"/>
                </a:cubicBezTo>
                <a:cubicBezTo>
                  <a:pt x="32" y="31"/>
                  <a:pt x="32" y="31"/>
                  <a:pt x="32" y="31"/>
                </a:cubicBezTo>
                <a:lnTo>
                  <a:pt x="32" y="41"/>
                </a:lnTo>
                <a:close/>
                <a:moveTo>
                  <a:pt x="63" y="78"/>
                </a:moveTo>
                <a:cubicBezTo>
                  <a:pt x="42" y="78"/>
                  <a:pt x="42" y="78"/>
                  <a:pt x="42" y="78"/>
                </a:cubicBezTo>
                <a:cubicBezTo>
                  <a:pt x="42" y="44"/>
                  <a:pt x="42" y="44"/>
                  <a:pt x="42" y="44"/>
                </a:cubicBezTo>
                <a:cubicBezTo>
                  <a:pt x="63" y="44"/>
                  <a:pt x="63" y="44"/>
                  <a:pt x="63" y="44"/>
                </a:cubicBezTo>
                <a:lnTo>
                  <a:pt x="63" y="78"/>
                </a:lnTo>
                <a:close/>
                <a:moveTo>
                  <a:pt x="69" y="41"/>
                </a:moveTo>
                <a:cubicBezTo>
                  <a:pt x="42" y="41"/>
                  <a:pt x="42" y="41"/>
                  <a:pt x="42" y="41"/>
                </a:cubicBezTo>
                <a:cubicBezTo>
                  <a:pt x="42" y="31"/>
                  <a:pt x="42" y="31"/>
                  <a:pt x="42" y="31"/>
                </a:cubicBezTo>
                <a:cubicBezTo>
                  <a:pt x="69" y="31"/>
                  <a:pt x="69" y="31"/>
                  <a:pt x="69" y="31"/>
                </a:cubicBezTo>
                <a:lnTo>
                  <a:pt x="69" y="4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30" name="Freeform 59"/>
          <p:cNvSpPr>
            <a:spLocks noEditPoints="1"/>
          </p:cNvSpPr>
          <p:nvPr/>
        </p:nvSpPr>
        <p:spPr bwMode="auto">
          <a:xfrm>
            <a:off x="10379760" y="4112120"/>
            <a:ext cx="184974" cy="151209"/>
          </a:xfrm>
          <a:custGeom>
            <a:avLst/>
            <a:gdLst>
              <a:gd name="T0" fmla="*/ 1 w 77"/>
              <a:gd name="T1" fmla="*/ 42 h 63"/>
              <a:gd name="T2" fmla="*/ 8 w 77"/>
              <a:gd name="T3" fmla="*/ 55 h 63"/>
              <a:gd name="T4" fmla="*/ 21 w 77"/>
              <a:gd name="T5" fmla="*/ 61 h 63"/>
              <a:gd name="T6" fmla="*/ 38 w 77"/>
              <a:gd name="T7" fmla="*/ 63 h 63"/>
              <a:gd name="T8" fmla="*/ 56 w 77"/>
              <a:gd name="T9" fmla="*/ 61 h 63"/>
              <a:gd name="T10" fmla="*/ 69 w 77"/>
              <a:gd name="T11" fmla="*/ 55 h 63"/>
              <a:gd name="T12" fmla="*/ 76 w 77"/>
              <a:gd name="T13" fmla="*/ 42 h 63"/>
              <a:gd name="T14" fmla="*/ 71 w 77"/>
              <a:gd name="T15" fmla="*/ 16 h 63"/>
              <a:gd name="T16" fmla="*/ 72 w 77"/>
              <a:gd name="T17" fmla="*/ 11 h 63"/>
              <a:gd name="T18" fmla="*/ 70 w 77"/>
              <a:gd name="T19" fmla="*/ 0 h 63"/>
              <a:gd name="T20" fmla="*/ 67 w 77"/>
              <a:gd name="T21" fmla="*/ 0 h 63"/>
              <a:gd name="T22" fmla="*/ 60 w 77"/>
              <a:gd name="T23" fmla="*/ 3 h 63"/>
              <a:gd name="T24" fmla="*/ 38 w 77"/>
              <a:gd name="T25" fmla="*/ 5 h 63"/>
              <a:gd name="T26" fmla="*/ 17 w 77"/>
              <a:gd name="T27" fmla="*/ 3 h 63"/>
              <a:gd name="T28" fmla="*/ 9 w 77"/>
              <a:gd name="T29" fmla="*/ 0 h 63"/>
              <a:gd name="T30" fmla="*/ 7 w 77"/>
              <a:gd name="T31" fmla="*/ 0 h 63"/>
              <a:gd name="T32" fmla="*/ 5 w 77"/>
              <a:gd name="T33" fmla="*/ 11 h 63"/>
              <a:gd name="T34" fmla="*/ 6 w 77"/>
              <a:gd name="T35" fmla="*/ 16 h 63"/>
              <a:gd name="T36" fmla="*/ 9 w 77"/>
              <a:gd name="T37" fmla="*/ 42 h 63"/>
              <a:gd name="T38" fmla="*/ 18 w 77"/>
              <a:gd name="T39" fmla="*/ 30 h 63"/>
              <a:gd name="T40" fmla="*/ 27 w 77"/>
              <a:gd name="T41" fmla="*/ 29 h 63"/>
              <a:gd name="T42" fmla="*/ 38 w 77"/>
              <a:gd name="T43" fmla="*/ 30 h 63"/>
              <a:gd name="T44" fmla="*/ 49 w 77"/>
              <a:gd name="T45" fmla="*/ 29 h 63"/>
              <a:gd name="T46" fmla="*/ 59 w 77"/>
              <a:gd name="T47" fmla="*/ 30 h 63"/>
              <a:gd name="T48" fmla="*/ 67 w 77"/>
              <a:gd name="T49" fmla="*/ 42 h 63"/>
              <a:gd name="T50" fmla="*/ 64 w 77"/>
              <a:gd name="T51" fmla="*/ 52 h 63"/>
              <a:gd name="T52" fmla="*/ 56 w 77"/>
              <a:gd name="T53" fmla="*/ 57 h 63"/>
              <a:gd name="T54" fmla="*/ 45 w 77"/>
              <a:gd name="T55" fmla="*/ 58 h 63"/>
              <a:gd name="T56" fmla="*/ 31 w 77"/>
              <a:gd name="T57" fmla="*/ 58 h 63"/>
              <a:gd name="T58" fmla="*/ 20 w 77"/>
              <a:gd name="T59" fmla="*/ 57 h 63"/>
              <a:gd name="T60" fmla="*/ 12 w 77"/>
              <a:gd name="T61" fmla="*/ 52 h 63"/>
              <a:gd name="T62" fmla="*/ 9 w 77"/>
              <a:gd name="T63" fmla="*/ 42 h 63"/>
              <a:gd name="T64" fmla="*/ 53 w 77"/>
              <a:gd name="T65" fmla="*/ 48 h 63"/>
              <a:gd name="T66" fmla="*/ 53 w 77"/>
              <a:gd name="T67" fmla="*/ 34 h 63"/>
              <a:gd name="T68" fmla="*/ 19 w 77"/>
              <a:gd name="T69" fmla="*/ 41 h 63"/>
              <a:gd name="T70" fmla="*/ 29 w 77"/>
              <a:gd name="T71" fmla="*/ 41 h 63"/>
              <a:gd name="T72" fmla="*/ 19 w 77"/>
              <a:gd name="T73" fmla="*/ 4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7" h="63">
                <a:moveTo>
                  <a:pt x="0" y="33"/>
                </a:moveTo>
                <a:cubicBezTo>
                  <a:pt x="0" y="36"/>
                  <a:pt x="0" y="39"/>
                  <a:pt x="1" y="42"/>
                </a:cubicBezTo>
                <a:cubicBezTo>
                  <a:pt x="1" y="45"/>
                  <a:pt x="2" y="47"/>
                  <a:pt x="3" y="49"/>
                </a:cubicBezTo>
                <a:cubicBezTo>
                  <a:pt x="5" y="51"/>
                  <a:pt x="6" y="53"/>
                  <a:pt x="8" y="55"/>
                </a:cubicBezTo>
                <a:cubicBezTo>
                  <a:pt x="10" y="56"/>
                  <a:pt x="12" y="58"/>
                  <a:pt x="14" y="59"/>
                </a:cubicBezTo>
                <a:cubicBezTo>
                  <a:pt x="16" y="60"/>
                  <a:pt x="18" y="61"/>
                  <a:pt x="21" y="61"/>
                </a:cubicBezTo>
                <a:cubicBezTo>
                  <a:pt x="23" y="62"/>
                  <a:pt x="26" y="62"/>
                  <a:pt x="29" y="63"/>
                </a:cubicBezTo>
                <a:cubicBezTo>
                  <a:pt x="32" y="63"/>
                  <a:pt x="35" y="63"/>
                  <a:pt x="38" y="63"/>
                </a:cubicBezTo>
                <a:cubicBezTo>
                  <a:pt x="42" y="63"/>
                  <a:pt x="45" y="63"/>
                  <a:pt x="47" y="63"/>
                </a:cubicBezTo>
                <a:cubicBezTo>
                  <a:pt x="50" y="62"/>
                  <a:pt x="53" y="62"/>
                  <a:pt x="56" y="61"/>
                </a:cubicBezTo>
                <a:cubicBezTo>
                  <a:pt x="58" y="61"/>
                  <a:pt x="61" y="60"/>
                  <a:pt x="63" y="59"/>
                </a:cubicBezTo>
                <a:cubicBezTo>
                  <a:pt x="65" y="58"/>
                  <a:pt x="67" y="56"/>
                  <a:pt x="69" y="55"/>
                </a:cubicBezTo>
                <a:cubicBezTo>
                  <a:pt x="71" y="53"/>
                  <a:pt x="72" y="51"/>
                  <a:pt x="73" y="49"/>
                </a:cubicBezTo>
                <a:cubicBezTo>
                  <a:pt x="74" y="47"/>
                  <a:pt x="75" y="45"/>
                  <a:pt x="76" y="42"/>
                </a:cubicBezTo>
                <a:cubicBezTo>
                  <a:pt x="77" y="39"/>
                  <a:pt x="77" y="36"/>
                  <a:pt x="77" y="33"/>
                </a:cubicBezTo>
                <a:cubicBezTo>
                  <a:pt x="77" y="26"/>
                  <a:pt x="75" y="21"/>
                  <a:pt x="71" y="16"/>
                </a:cubicBezTo>
                <a:cubicBezTo>
                  <a:pt x="71" y="16"/>
                  <a:pt x="71" y="15"/>
                  <a:pt x="71" y="14"/>
                </a:cubicBezTo>
                <a:cubicBezTo>
                  <a:pt x="71" y="13"/>
                  <a:pt x="72" y="12"/>
                  <a:pt x="72" y="11"/>
                </a:cubicBezTo>
                <a:cubicBezTo>
                  <a:pt x="72" y="10"/>
                  <a:pt x="72" y="8"/>
                  <a:pt x="72" y="6"/>
                </a:cubicBezTo>
                <a:cubicBezTo>
                  <a:pt x="71" y="4"/>
                  <a:pt x="71" y="2"/>
                  <a:pt x="70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0"/>
                  <a:pt x="68" y="0"/>
                  <a:pt x="67" y="0"/>
                </a:cubicBezTo>
                <a:cubicBezTo>
                  <a:pt x="67" y="0"/>
                  <a:pt x="65" y="1"/>
                  <a:pt x="64" y="1"/>
                </a:cubicBezTo>
                <a:cubicBezTo>
                  <a:pt x="63" y="1"/>
                  <a:pt x="61" y="2"/>
                  <a:pt x="60" y="3"/>
                </a:cubicBezTo>
                <a:cubicBezTo>
                  <a:pt x="58" y="4"/>
                  <a:pt x="56" y="5"/>
                  <a:pt x="53" y="7"/>
                </a:cubicBezTo>
                <a:cubicBezTo>
                  <a:pt x="50" y="6"/>
                  <a:pt x="45" y="5"/>
                  <a:pt x="38" y="5"/>
                </a:cubicBezTo>
                <a:cubicBezTo>
                  <a:pt x="32" y="5"/>
                  <a:pt x="27" y="6"/>
                  <a:pt x="23" y="7"/>
                </a:cubicBezTo>
                <a:cubicBezTo>
                  <a:pt x="21" y="5"/>
                  <a:pt x="19" y="4"/>
                  <a:pt x="17" y="3"/>
                </a:cubicBezTo>
                <a:cubicBezTo>
                  <a:pt x="15" y="2"/>
                  <a:pt x="14" y="1"/>
                  <a:pt x="12" y="1"/>
                </a:cubicBezTo>
                <a:cubicBezTo>
                  <a:pt x="11" y="1"/>
                  <a:pt x="10" y="0"/>
                  <a:pt x="9" y="0"/>
                </a:cubicBezTo>
                <a:cubicBezTo>
                  <a:pt x="8" y="0"/>
                  <a:pt x="8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6" y="2"/>
                  <a:pt x="5" y="4"/>
                  <a:pt x="5" y="6"/>
                </a:cubicBezTo>
                <a:cubicBezTo>
                  <a:pt x="5" y="8"/>
                  <a:pt x="5" y="10"/>
                  <a:pt x="5" y="11"/>
                </a:cubicBezTo>
                <a:cubicBezTo>
                  <a:pt x="5" y="12"/>
                  <a:pt x="5" y="13"/>
                  <a:pt x="5" y="14"/>
                </a:cubicBezTo>
                <a:cubicBezTo>
                  <a:pt x="6" y="15"/>
                  <a:pt x="6" y="16"/>
                  <a:pt x="6" y="16"/>
                </a:cubicBezTo>
                <a:cubicBezTo>
                  <a:pt x="2" y="21"/>
                  <a:pt x="0" y="26"/>
                  <a:pt x="0" y="33"/>
                </a:cubicBezTo>
                <a:close/>
                <a:moveTo>
                  <a:pt x="9" y="42"/>
                </a:moveTo>
                <a:cubicBezTo>
                  <a:pt x="9" y="38"/>
                  <a:pt x="11" y="35"/>
                  <a:pt x="14" y="32"/>
                </a:cubicBezTo>
                <a:cubicBezTo>
                  <a:pt x="15" y="31"/>
                  <a:pt x="16" y="30"/>
                  <a:pt x="18" y="30"/>
                </a:cubicBezTo>
                <a:cubicBezTo>
                  <a:pt x="19" y="30"/>
                  <a:pt x="20" y="29"/>
                  <a:pt x="22" y="29"/>
                </a:cubicBezTo>
                <a:cubicBezTo>
                  <a:pt x="24" y="29"/>
                  <a:pt x="25" y="29"/>
                  <a:pt x="27" y="29"/>
                </a:cubicBezTo>
                <a:cubicBezTo>
                  <a:pt x="28" y="29"/>
                  <a:pt x="30" y="29"/>
                  <a:pt x="32" y="30"/>
                </a:cubicBezTo>
                <a:cubicBezTo>
                  <a:pt x="35" y="30"/>
                  <a:pt x="36" y="30"/>
                  <a:pt x="38" y="30"/>
                </a:cubicBezTo>
                <a:cubicBezTo>
                  <a:pt x="40" y="30"/>
                  <a:pt x="42" y="30"/>
                  <a:pt x="44" y="30"/>
                </a:cubicBezTo>
                <a:cubicBezTo>
                  <a:pt x="46" y="29"/>
                  <a:pt x="48" y="29"/>
                  <a:pt x="49" y="29"/>
                </a:cubicBezTo>
                <a:cubicBezTo>
                  <a:pt x="51" y="29"/>
                  <a:pt x="52" y="29"/>
                  <a:pt x="54" y="29"/>
                </a:cubicBezTo>
                <a:cubicBezTo>
                  <a:pt x="56" y="29"/>
                  <a:pt x="57" y="30"/>
                  <a:pt x="59" y="30"/>
                </a:cubicBezTo>
                <a:cubicBezTo>
                  <a:pt x="60" y="30"/>
                  <a:pt x="61" y="31"/>
                  <a:pt x="62" y="32"/>
                </a:cubicBezTo>
                <a:cubicBezTo>
                  <a:pt x="65" y="35"/>
                  <a:pt x="67" y="38"/>
                  <a:pt x="67" y="42"/>
                </a:cubicBezTo>
                <a:cubicBezTo>
                  <a:pt x="67" y="44"/>
                  <a:pt x="67" y="46"/>
                  <a:pt x="66" y="48"/>
                </a:cubicBezTo>
                <a:cubicBezTo>
                  <a:pt x="66" y="49"/>
                  <a:pt x="65" y="51"/>
                  <a:pt x="64" y="52"/>
                </a:cubicBezTo>
                <a:cubicBezTo>
                  <a:pt x="63" y="53"/>
                  <a:pt x="62" y="54"/>
                  <a:pt x="61" y="55"/>
                </a:cubicBezTo>
                <a:cubicBezTo>
                  <a:pt x="59" y="56"/>
                  <a:pt x="58" y="56"/>
                  <a:pt x="56" y="57"/>
                </a:cubicBezTo>
                <a:cubicBezTo>
                  <a:pt x="55" y="57"/>
                  <a:pt x="53" y="57"/>
                  <a:pt x="51" y="58"/>
                </a:cubicBezTo>
                <a:cubicBezTo>
                  <a:pt x="48" y="58"/>
                  <a:pt x="46" y="58"/>
                  <a:pt x="45" y="58"/>
                </a:cubicBezTo>
                <a:cubicBezTo>
                  <a:pt x="43" y="58"/>
                  <a:pt x="41" y="58"/>
                  <a:pt x="38" y="58"/>
                </a:cubicBezTo>
                <a:cubicBezTo>
                  <a:pt x="35" y="58"/>
                  <a:pt x="33" y="58"/>
                  <a:pt x="31" y="58"/>
                </a:cubicBezTo>
                <a:cubicBezTo>
                  <a:pt x="30" y="58"/>
                  <a:pt x="28" y="58"/>
                  <a:pt x="25" y="58"/>
                </a:cubicBezTo>
                <a:cubicBezTo>
                  <a:pt x="23" y="57"/>
                  <a:pt x="21" y="57"/>
                  <a:pt x="20" y="57"/>
                </a:cubicBezTo>
                <a:cubicBezTo>
                  <a:pt x="19" y="56"/>
                  <a:pt x="17" y="56"/>
                  <a:pt x="16" y="55"/>
                </a:cubicBezTo>
                <a:cubicBezTo>
                  <a:pt x="14" y="54"/>
                  <a:pt x="13" y="53"/>
                  <a:pt x="12" y="52"/>
                </a:cubicBezTo>
                <a:cubicBezTo>
                  <a:pt x="11" y="51"/>
                  <a:pt x="11" y="49"/>
                  <a:pt x="10" y="48"/>
                </a:cubicBezTo>
                <a:cubicBezTo>
                  <a:pt x="9" y="46"/>
                  <a:pt x="9" y="44"/>
                  <a:pt x="9" y="42"/>
                </a:cubicBezTo>
                <a:close/>
                <a:moveTo>
                  <a:pt x="48" y="41"/>
                </a:moveTo>
                <a:cubicBezTo>
                  <a:pt x="48" y="45"/>
                  <a:pt x="50" y="48"/>
                  <a:pt x="53" y="48"/>
                </a:cubicBezTo>
                <a:cubicBezTo>
                  <a:pt x="55" y="48"/>
                  <a:pt x="58" y="45"/>
                  <a:pt x="58" y="41"/>
                </a:cubicBezTo>
                <a:cubicBezTo>
                  <a:pt x="58" y="37"/>
                  <a:pt x="55" y="34"/>
                  <a:pt x="53" y="34"/>
                </a:cubicBezTo>
                <a:cubicBezTo>
                  <a:pt x="50" y="34"/>
                  <a:pt x="48" y="37"/>
                  <a:pt x="48" y="41"/>
                </a:cubicBezTo>
                <a:close/>
                <a:moveTo>
                  <a:pt x="19" y="41"/>
                </a:moveTo>
                <a:cubicBezTo>
                  <a:pt x="19" y="45"/>
                  <a:pt x="21" y="48"/>
                  <a:pt x="24" y="48"/>
                </a:cubicBezTo>
                <a:cubicBezTo>
                  <a:pt x="27" y="48"/>
                  <a:pt x="29" y="45"/>
                  <a:pt x="29" y="41"/>
                </a:cubicBezTo>
                <a:cubicBezTo>
                  <a:pt x="29" y="37"/>
                  <a:pt x="27" y="34"/>
                  <a:pt x="24" y="34"/>
                </a:cubicBezTo>
                <a:cubicBezTo>
                  <a:pt x="21" y="34"/>
                  <a:pt x="19" y="37"/>
                  <a:pt x="19" y="41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31" name="Freeform 60"/>
          <p:cNvSpPr>
            <a:spLocks noEditPoints="1"/>
          </p:cNvSpPr>
          <p:nvPr/>
        </p:nvSpPr>
        <p:spPr bwMode="auto">
          <a:xfrm>
            <a:off x="10190381" y="2141995"/>
            <a:ext cx="300951" cy="300950"/>
          </a:xfrm>
          <a:custGeom>
            <a:avLst/>
            <a:gdLst>
              <a:gd name="T0" fmla="*/ 0 w 125"/>
              <a:gd name="T1" fmla="*/ 63 h 125"/>
              <a:gd name="T2" fmla="*/ 125 w 125"/>
              <a:gd name="T3" fmla="*/ 63 h 125"/>
              <a:gd name="T4" fmla="*/ 98 w 125"/>
              <a:gd name="T5" fmla="*/ 83 h 125"/>
              <a:gd name="T6" fmla="*/ 117 w 125"/>
              <a:gd name="T7" fmla="*/ 67 h 125"/>
              <a:gd name="T8" fmla="*/ 98 w 125"/>
              <a:gd name="T9" fmla="*/ 83 h 125"/>
              <a:gd name="T10" fmla="*/ 25 w 125"/>
              <a:gd name="T11" fmla="*/ 59 h 125"/>
              <a:gd name="T12" fmla="*/ 13 w 125"/>
              <a:gd name="T13" fmla="*/ 42 h 125"/>
              <a:gd name="T14" fmla="*/ 90 w 125"/>
              <a:gd name="T15" fmla="*/ 42 h 125"/>
              <a:gd name="T16" fmla="*/ 67 w 125"/>
              <a:gd name="T17" fmla="*/ 59 h 125"/>
              <a:gd name="T18" fmla="*/ 90 w 125"/>
              <a:gd name="T19" fmla="*/ 42 h 125"/>
              <a:gd name="T20" fmla="*/ 67 w 125"/>
              <a:gd name="T21" fmla="*/ 9 h 125"/>
              <a:gd name="T22" fmla="*/ 82 w 125"/>
              <a:gd name="T23" fmla="*/ 23 h 125"/>
              <a:gd name="T24" fmla="*/ 67 w 125"/>
              <a:gd name="T25" fmla="*/ 34 h 125"/>
              <a:gd name="T26" fmla="*/ 53 w 125"/>
              <a:gd name="T27" fmla="*/ 12 h 125"/>
              <a:gd name="T28" fmla="*/ 59 w 125"/>
              <a:gd name="T29" fmla="*/ 34 h 125"/>
              <a:gd name="T30" fmla="*/ 43 w 125"/>
              <a:gd name="T31" fmla="*/ 23 h 125"/>
              <a:gd name="T32" fmla="*/ 59 w 125"/>
              <a:gd name="T33" fmla="*/ 59 h 125"/>
              <a:gd name="T34" fmla="*/ 36 w 125"/>
              <a:gd name="T35" fmla="*/ 42 h 125"/>
              <a:gd name="T36" fmla="*/ 13 w 125"/>
              <a:gd name="T37" fmla="*/ 83 h 125"/>
              <a:gd name="T38" fmla="*/ 25 w 125"/>
              <a:gd name="T39" fmla="*/ 67 h 125"/>
              <a:gd name="T40" fmla="*/ 13 w 125"/>
              <a:gd name="T41" fmla="*/ 83 h 125"/>
              <a:gd name="T42" fmla="*/ 59 w 125"/>
              <a:gd name="T43" fmla="*/ 67 h 125"/>
              <a:gd name="T44" fmla="*/ 36 w 125"/>
              <a:gd name="T45" fmla="*/ 83 h 125"/>
              <a:gd name="T46" fmla="*/ 59 w 125"/>
              <a:gd name="T47" fmla="*/ 92 h 125"/>
              <a:gd name="T48" fmla="*/ 53 w 125"/>
              <a:gd name="T49" fmla="*/ 113 h 125"/>
              <a:gd name="T50" fmla="*/ 38 w 125"/>
              <a:gd name="T51" fmla="*/ 92 h 125"/>
              <a:gd name="T52" fmla="*/ 82 w 125"/>
              <a:gd name="T53" fmla="*/ 102 h 125"/>
              <a:gd name="T54" fmla="*/ 67 w 125"/>
              <a:gd name="T55" fmla="*/ 116 h 125"/>
              <a:gd name="T56" fmla="*/ 87 w 125"/>
              <a:gd name="T57" fmla="*/ 92 h 125"/>
              <a:gd name="T58" fmla="*/ 67 w 125"/>
              <a:gd name="T59" fmla="*/ 83 h 125"/>
              <a:gd name="T60" fmla="*/ 92 w 125"/>
              <a:gd name="T61" fmla="*/ 67 h 125"/>
              <a:gd name="T62" fmla="*/ 67 w 125"/>
              <a:gd name="T63" fmla="*/ 83 h 125"/>
              <a:gd name="T64" fmla="*/ 98 w 125"/>
              <a:gd name="T65" fmla="*/ 42 h 125"/>
              <a:gd name="T66" fmla="*/ 117 w 125"/>
              <a:gd name="T67" fmla="*/ 59 h 125"/>
              <a:gd name="T68" fmla="*/ 108 w 125"/>
              <a:gd name="T69" fmla="*/ 34 h 125"/>
              <a:gd name="T70" fmla="*/ 86 w 125"/>
              <a:gd name="T71" fmla="*/ 14 h 125"/>
              <a:gd name="T72" fmla="*/ 108 w 125"/>
              <a:gd name="T73" fmla="*/ 34 h 125"/>
              <a:gd name="T74" fmla="*/ 39 w 125"/>
              <a:gd name="T75" fmla="*/ 14 h 125"/>
              <a:gd name="T76" fmla="*/ 17 w 125"/>
              <a:gd name="T77" fmla="*/ 34 h 125"/>
              <a:gd name="T78" fmla="*/ 17 w 125"/>
              <a:gd name="T79" fmla="*/ 92 h 125"/>
              <a:gd name="T80" fmla="*/ 39 w 125"/>
              <a:gd name="T81" fmla="*/ 111 h 125"/>
              <a:gd name="T82" fmla="*/ 17 w 125"/>
              <a:gd name="T83" fmla="*/ 92 h 125"/>
              <a:gd name="T84" fmla="*/ 86 w 125"/>
              <a:gd name="T85" fmla="*/ 111 h 125"/>
              <a:gd name="T86" fmla="*/ 108 w 125"/>
              <a:gd name="T87" fmla="*/ 9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5" h="125">
                <a:moveTo>
                  <a:pt x="63" y="0"/>
                </a:moveTo>
                <a:cubicBezTo>
                  <a:pt x="28" y="0"/>
                  <a:pt x="0" y="28"/>
                  <a:pt x="0" y="63"/>
                </a:cubicBezTo>
                <a:cubicBezTo>
                  <a:pt x="0" y="97"/>
                  <a:pt x="28" y="125"/>
                  <a:pt x="63" y="125"/>
                </a:cubicBezTo>
                <a:cubicBezTo>
                  <a:pt x="97" y="125"/>
                  <a:pt x="125" y="97"/>
                  <a:pt x="125" y="63"/>
                </a:cubicBezTo>
                <a:cubicBezTo>
                  <a:pt x="125" y="28"/>
                  <a:pt x="97" y="0"/>
                  <a:pt x="63" y="0"/>
                </a:cubicBezTo>
                <a:close/>
                <a:moveTo>
                  <a:pt x="98" y="83"/>
                </a:moveTo>
                <a:cubicBezTo>
                  <a:pt x="99" y="78"/>
                  <a:pt x="100" y="73"/>
                  <a:pt x="100" y="67"/>
                </a:cubicBezTo>
                <a:cubicBezTo>
                  <a:pt x="117" y="67"/>
                  <a:pt x="117" y="67"/>
                  <a:pt x="117" y="67"/>
                </a:cubicBezTo>
                <a:cubicBezTo>
                  <a:pt x="116" y="73"/>
                  <a:pt x="115" y="78"/>
                  <a:pt x="113" y="83"/>
                </a:cubicBezTo>
                <a:lnTo>
                  <a:pt x="98" y="83"/>
                </a:lnTo>
                <a:close/>
                <a:moveTo>
                  <a:pt x="27" y="42"/>
                </a:moveTo>
                <a:cubicBezTo>
                  <a:pt x="26" y="47"/>
                  <a:pt x="26" y="53"/>
                  <a:pt x="25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9" y="53"/>
                  <a:pt x="11" y="47"/>
                  <a:pt x="13" y="42"/>
                </a:cubicBezTo>
                <a:lnTo>
                  <a:pt x="27" y="42"/>
                </a:lnTo>
                <a:close/>
                <a:moveTo>
                  <a:pt x="90" y="42"/>
                </a:moveTo>
                <a:cubicBezTo>
                  <a:pt x="91" y="47"/>
                  <a:pt x="92" y="53"/>
                  <a:pt x="92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42"/>
                  <a:pt x="67" y="42"/>
                  <a:pt x="67" y="42"/>
                </a:cubicBezTo>
                <a:lnTo>
                  <a:pt x="90" y="42"/>
                </a:lnTo>
                <a:close/>
                <a:moveTo>
                  <a:pt x="67" y="34"/>
                </a:moveTo>
                <a:cubicBezTo>
                  <a:pt x="67" y="9"/>
                  <a:pt x="67" y="9"/>
                  <a:pt x="67" y="9"/>
                </a:cubicBezTo>
                <a:cubicBezTo>
                  <a:pt x="69" y="10"/>
                  <a:pt x="71" y="11"/>
                  <a:pt x="73" y="12"/>
                </a:cubicBezTo>
                <a:cubicBezTo>
                  <a:pt x="76" y="14"/>
                  <a:pt x="79" y="18"/>
                  <a:pt x="82" y="23"/>
                </a:cubicBezTo>
                <a:cubicBezTo>
                  <a:pt x="84" y="26"/>
                  <a:pt x="86" y="30"/>
                  <a:pt x="87" y="34"/>
                </a:cubicBezTo>
                <a:cubicBezTo>
                  <a:pt x="67" y="34"/>
                  <a:pt x="67" y="34"/>
                  <a:pt x="67" y="34"/>
                </a:cubicBezTo>
                <a:close/>
                <a:moveTo>
                  <a:pt x="43" y="23"/>
                </a:moveTo>
                <a:cubicBezTo>
                  <a:pt x="46" y="18"/>
                  <a:pt x="50" y="14"/>
                  <a:pt x="53" y="12"/>
                </a:cubicBezTo>
                <a:cubicBezTo>
                  <a:pt x="55" y="11"/>
                  <a:pt x="57" y="10"/>
                  <a:pt x="59" y="9"/>
                </a:cubicBezTo>
                <a:cubicBezTo>
                  <a:pt x="59" y="34"/>
                  <a:pt x="59" y="34"/>
                  <a:pt x="59" y="34"/>
                </a:cubicBezTo>
                <a:cubicBezTo>
                  <a:pt x="38" y="34"/>
                  <a:pt x="38" y="34"/>
                  <a:pt x="38" y="34"/>
                </a:cubicBezTo>
                <a:cubicBezTo>
                  <a:pt x="40" y="30"/>
                  <a:pt x="41" y="26"/>
                  <a:pt x="43" y="23"/>
                </a:cubicBezTo>
                <a:close/>
                <a:moveTo>
                  <a:pt x="59" y="42"/>
                </a:moveTo>
                <a:cubicBezTo>
                  <a:pt x="59" y="59"/>
                  <a:pt x="59" y="59"/>
                  <a:pt x="59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53"/>
                  <a:pt x="35" y="47"/>
                  <a:pt x="36" y="42"/>
                </a:cubicBezTo>
                <a:lnTo>
                  <a:pt x="59" y="42"/>
                </a:lnTo>
                <a:close/>
                <a:moveTo>
                  <a:pt x="13" y="83"/>
                </a:moveTo>
                <a:cubicBezTo>
                  <a:pt x="11" y="78"/>
                  <a:pt x="9" y="73"/>
                  <a:pt x="9" y="67"/>
                </a:cubicBezTo>
                <a:cubicBezTo>
                  <a:pt x="25" y="67"/>
                  <a:pt x="25" y="67"/>
                  <a:pt x="25" y="67"/>
                </a:cubicBezTo>
                <a:cubicBezTo>
                  <a:pt x="26" y="73"/>
                  <a:pt x="26" y="78"/>
                  <a:pt x="27" y="83"/>
                </a:cubicBezTo>
                <a:lnTo>
                  <a:pt x="13" y="83"/>
                </a:lnTo>
                <a:close/>
                <a:moveTo>
                  <a:pt x="34" y="67"/>
                </a:moveTo>
                <a:cubicBezTo>
                  <a:pt x="59" y="67"/>
                  <a:pt x="59" y="67"/>
                  <a:pt x="59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36" y="83"/>
                  <a:pt x="36" y="83"/>
                  <a:pt x="36" y="83"/>
                </a:cubicBezTo>
                <a:cubicBezTo>
                  <a:pt x="35" y="78"/>
                  <a:pt x="34" y="73"/>
                  <a:pt x="34" y="67"/>
                </a:cubicBezTo>
                <a:close/>
                <a:moveTo>
                  <a:pt x="59" y="92"/>
                </a:moveTo>
                <a:cubicBezTo>
                  <a:pt x="59" y="116"/>
                  <a:pt x="59" y="116"/>
                  <a:pt x="59" y="116"/>
                </a:cubicBezTo>
                <a:cubicBezTo>
                  <a:pt x="57" y="116"/>
                  <a:pt x="55" y="115"/>
                  <a:pt x="53" y="113"/>
                </a:cubicBezTo>
                <a:cubicBezTo>
                  <a:pt x="50" y="111"/>
                  <a:pt x="46" y="107"/>
                  <a:pt x="43" y="102"/>
                </a:cubicBezTo>
                <a:cubicBezTo>
                  <a:pt x="41" y="99"/>
                  <a:pt x="40" y="96"/>
                  <a:pt x="38" y="92"/>
                </a:cubicBezTo>
                <a:cubicBezTo>
                  <a:pt x="59" y="92"/>
                  <a:pt x="59" y="92"/>
                  <a:pt x="59" y="92"/>
                </a:cubicBezTo>
                <a:close/>
                <a:moveTo>
                  <a:pt x="82" y="102"/>
                </a:moveTo>
                <a:cubicBezTo>
                  <a:pt x="79" y="107"/>
                  <a:pt x="76" y="111"/>
                  <a:pt x="73" y="113"/>
                </a:cubicBezTo>
                <a:cubicBezTo>
                  <a:pt x="71" y="115"/>
                  <a:pt x="69" y="116"/>
                  <a:pt x="67" y="116"/>
                </a:cubicBezTo>
                <a:cubicBezTo>
                  <a:pt x="67" y="92"/>
                  <a:pt x="67" y="92"/>
                  <a:pt x="67" y="92"/>
                </a:cubicBezTo>
                <a:cubicBezTo>
                  <a:pt x="87" y="92"/>
                  <a:pt x="87" y="92"/>
                  <a:pt x="87" y="92"/>
                </a:cubicBezTo>
                <a:cubicBezTo>
                  <a:pt x="86" y="96"/>
                  <a:pt x="84" y="99"/>
                  <a:pt x="82" y="102"/>
                </a:cubicBezTo>
                <a:close/>
                <a:moveTo>
                  <a:pt x="67" y="83"/>
                </a:moveTo>
                <a:cubicBezTo>
                  <a:pt x="67" y="67"/>
                  <a:pt x="67" y="67"/>
                  <a:pt x="67" y="67"/>
                </a:cubicBezTo>
                <a:cubicBezTo>
                  <a:pt x="92" y="67"/>
                  <a:pt x="92" y="67"/>
                  <a:pt x="92" y="67"/>
                </a:cubicBezTo>
                <a:cubicBezTo>
                  <a:pt x="92" y="73"/>
                  <a:pt x="91" y="78"/>
                  <a:pt x="90" y="83"/>
                </a:cubicBezTo>
                <a:lnTo>
                  <a:pt x="67" y="83"/>
                </a:lnTo>
                <a:close/>
                <a:moveTo>
                  <a:pt x="100" y="59"/>
                </a:moveTo>
                <a:cubicBezTo>
                  <a:pt x="100" y="53"/>
                  <a:pt x="99" y="47"/>
                  <a:pt x="98" y="42"/>
                </a:cubicBezTo>
                <a:cubicBezTo>
                  <a:pt x="113" y="42"/>
                  <a:pt x="113" y="42"/>
                  <a:pt x="113" y="42"/>
                </a:cubicBezTo>
                <a:cubicBezTo>
                  <a:pt x="115" y="47"/>
                  <a:pt x="116" y="53"/>
                  <a:pt x="117" y="59"/>
                </a:cubicBezTo>
                <a:lnTo>
                  <a:pt x="100" y="59"/>
                </a:lnTo>
                <a:close/>
                <a:moveTo>
                  <a:pt x="108" y="34"/>
                </a:moveTo>
                <a:cubicBezTo>
                  <a:pt x="96" y="34"/>
                  <a:pt x="96" y="34"/>
                  <a:pt x="96" y="34"/>
                </a:cubicBezTo>
                <a:cubicBezTo>
                  <a:pt x="93" y="26"/>
                  <a:pt x="90" y="19"/>
                  <a:pt x="86" y="14"/>
                </a:cubicBezTo>
                <a:cubicBezTo>
                  <a:pt x="92" y="17"/>
                  <a:pt x="97" y="20"/>
                  <a:pt x="101" y="24"/>
                </a:cubicBezTo>
                <a:cubicBezTo>
                  <a:pt x="104" y="27"/>
                  <a:pt x="106" y="30"/>
                  <a:pt x="108" y="34"/>
                </a:cubicBezTo>
                <a:close/>
                <a:moveTo>
                  <a:pt x="25" y="24"/>
                </a:moveTo>
                <a:cubicBezTo>
                  <a:pt x="29" y="20"/>
                  <a:pt x="34" y="17"/>
                  <a:pt x="39" y="14"/>
                </a:cubicBezTo>
                <a:cubicBezTo>
                  <a:pt x="35" y="19"/>
                  <a:pt x="32" y="26"/>
                  <a:pt x="30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9" y="30"/>
                  <a:pt x="22" y="27"/>
                  <a:pt x="25" y="24"/>
                </a:cubicBezTo>
                <a:close/>
                <a:moveTo>
                  <a:pt x="17" y="92"/>
                </a:moveTo>
                <a:cubicBezTo>
                  <a:pt x="30" y="92"/>
                  <a:pt x="30" y="92"/>
                  <a:pt x="30" y="92"/>
                </a:cubicBezTo>
                <a:cubicBezTo>
                  <a:pt x="32" y="99"/>
                  <a:pt x="35" y="106"/>
                  <a:pt x="39" y="111"/>
                </a:cubicBezTo>
                <a:cubicBezTo>
                  <a:pt x="34" y="109"/>
                  <a:pt x="29" y="105"/>
                  <a:pt x="25" y="101"/>
                </a:cubicBezTo>
                <a:cubicBezTo>
                  <a:pt x="22" y="98"/>
                  <a:pt x="19" y="95"/>
                  <a:pt x="17" y="92"/>
                </a:cubicBezTo>
                <a:close/>
                <a:moveTo>
                  <a:pt x="101" y="101"/>
                </a:moveTo>
                <a:cubicBezTo>
                  <a:pt x="97" y="105"/>
                  <a:pt x="92" y="109"/>
                  <a:pt x="86" y="111"/>
                </a:cubicBezTo>
                <a:cubicBezTo>
                  <a:pt x="90" y="106"/>
                  <a:pt x="93" y="99"/>
                  <a:pt x="96" y="92"/>
                </a:cubicBezTo>
                <a:cubicBezTo>
                  <a:pt x="108" y="92"/>
                  <a:pt x="108" y="92"/>
                  <a:pt x="108" y="92"/>
                </a:cubicBezTo>
                <a:cubicBezTo>
                  <a:pt x="106" y="95"/>
                  <a:pt x="104" y="98"/>
                  <a:pt x="101" y="1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32" name="Freeform 61"/>
          <p:cNvSpPr>
            <a:spLocks noEditPoints="1"/>
          </p:cNvSpPr>
          <p:nvPr/>
        </p:nvSpPr>
        <p:spPr bwMode="auto">
          <a:xfrm>
            <a:off x="10133127" y="1984914"/>
            <a:ext cx="142401" cy="140933"/>
          </a:xfrm>
          <a:custGeom>
            <a:avLst/>
            <a:gdLst>
              <a:gd name="T0" fmla="*/ 49 w 59"/>
              <a:gd name="T1" fmla="*/ 0 h 59"/>
              <a:gd name="T2" fmla="*/ 9 w 59"/>
              <a:gd name="T3" fmla="*/ 0 h 59"/>
              <a:gd name="T4" fmla="*/ 0 w 59"/>
              <a:gd name="T5" fmla="*/ 10 h 59"/>
              <a:gd name="T6" fmla="*/ 0 w 59"/>
              <a:gd name="T7" fmla="*/ 49 h 59"/>
              <a:gd name="T8" fmla="*/ 9 w 59"/>
              <a:gd name="T9" fmla="*/ 59 h 59"/>
              <a:gd name="T10" fmla="*/ 49 w 59"/>
              <a:gd name="T11" fmla="*/ 59 h 59"/>
              <a:gd name="T12" fmla="*/ 59 w 59"/>
              <a:gd name="T13" fmla="*/ 49 h 59"/>
              <a:gd name="T14" fmla="*/ 59 w 59"/>
              <a:gd name="T15" fmla="*/ 10 h 59"/>
              <a:gd name="T16" fmla="*/ 49 w 59"/>
              <a:gd name="T17" fmla="*/ 0 h 59"/>
              <a:gd name="T18" fmla="*/ 40 w 59"/>
              <a:gd name="T19" fmla="*/ 2 h 59"/>
              <a:gd name="T20" fmla="*/ 40 w 59"/>
              <a:gd name="T21" fmla="*/ 11 h 59"/>
              <a:gd name="T22" fmla="*/ 31 w 59"/>
              <a:gd name="T23" fmla="*/ 11 h 59"/>
              <a:gd name="T24" fmla="*/ 31 w 59"/>
              <a:gd name="T25" fmla="*/ 2 h 59"/>
              <a:gd name="T26" fmla="*/ 40 w 59"/>
              <a:gd name="T27" fmla="*/ 2 h 59"/>
              <a:gd name="T28" fmla="*/ 27 w 59"/>
              <a:gd name="T29" fmla="*/ 2 h 59"/>
              <a:gd name="T30" fmla="*/ 27 w 59"/>
              <a:gd name="T31" fmla="*/ 11 h 59"/>
              <a:gd name="T32" fmla="*/ 18 w 59"/>
              <a:gd name="T33" fmla="*/ 11 h 59"/>
              <a:gd name="T34" fmla="*/ 18 w 59"/>
              <a:gd name="T35" fmla="*/ 2 h 59"/>
              <a:gd name="T36" fmla="*/ 27 w 59"/>
              <a:gd name="T37" fmla="*/ 2 h 59"/>
              <a:gd name="T38" fmla="*/ 1 w 59"/>
              <a:gd name="T39" fmla="*/ 11 h 59"/>
              <a:gd name="T40" fmla="*/ 1 w 59"/>
              <a:gd name="T41" fmla="*/ 10 h 59"/>
              <a:gd name="T42" fmla="*/ 9 w 59"/>
              <a:gd name="T43" fmla="*/ 2 h 59"/>
              <a:gd name="T44" fmla="*/ 14 w 59"/>
              <a:gd name="T45" fmla="*/ 2 h 59"/>
              <a:gd name="T46" fmla="*/ 14 w 59"/>
              <a:gd name="T47" fmla="*/ 11 h 59"/>
              <a:gd name="T48" fmla="*/ 1 w 59"/>
              <a:gd name="T49" fmla="*/ 11 h 59"/>
              <a:gd name="T50" fmla="*/ 44 w 59"/>
              <a:gd name="T51" fmla="*/ 37 h 59"/>
              <a:gd name="T52" fmla="*/ 33 w 59"/>
              <a:gd name="T53" fmla="*/ 37 h 59"/>
              <a:gd name="T54" fmla="*/ 33 w 59"/>
              <a:gd name="T55" fmla="*/ 48 h 59"/>
              <a:gd name="T56" fmla="*/ 25 w 59"/>
              <a:gd name="T57" fmla="*/ 48 h 59"/>
              <a:gd name="T58" fmla="*/ 25 w 59"/>
              <a:gd name="T59" fmla="*/ 37 h 59"/>
              <a:gd name="T60" fmla="*/ 14 w 59"/>
              <a:gd name="T61" fmla="*/ 37 h 59"/>
              <a:gd name="T62" fmla="*/ 14 w 59"/>
              <a:gd name="T63" fmla="*/ 30 h 59"/>
              <a:gd name="T64" fmla="*/ 25 w 59"/>
              <a:gd name="T65" fmla="*/ 30 h 59"/>
              <a:gd name="T66" fmla="*/ 25 w 59"/>
              <a:gd name="T67" fmla="*/ 18 h 59"/>
              <a:gd name="T68" fmla="*/ 33 w 59"/>
              <a:gd name="T69" fmla="*/ 18 h 59"/>
              <a:gd name="T70" fmla="*/ 33 w 59"/>
              <a:gd name="T71" fmla="*/ 30 h 59"/>
              <a:gd name="T72" fmla="*/ 44 w 59"/>
              <a:gd name="T73" fmla="*/ 30 h 59"/>
              <a:gd name="T74" fmla="*/ 44 w 59"/>
              <a:gd name="T75" fmla="*/ 37 h 59"/>
              <a:gd name="T76" fmla="*/ 57 w 59"/>
              <a:gd name="T77" fmla="*/ 11 h 59"/>
              <a:gd name="T78" fmla="*/ 44 w 59"/>
              <a:gd name="T79" fmla="*/ 11 h 59"/>
              <a:gd name="T80" fmla="*/ 44 w 59"/>
              <a:gd name="T81" fmla="*/ 2 h 59"/>
              <a:gd name="T82" fmla="*/ 49 w 59"/>
              <a:gd name="T83" fmla="*/ 2 h 59"/>
              <a:gd name="T84" fmla="*/ 57 w 59"/>
              <a:gd name="T85" fmla="*/ 10 h 59"/>
              <a:gd name="T86" fmla="*/ 57 w 59"/>
              <a:gd name="T87" fmla="*/ 1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9" h="59">
                <a:moveTo>
                  <a:pt x="49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5"/>
                  <a:pt x="4" y="59"/>
                  <a:pt x="9" y="59"/>
                </a:cubicBezTo>
                <a:cubicBezTo>
                  <a:pt x="49" y="59"/>
                  <a:pt x="49" y="59"/>
                  <a:pt x="49" y="59"/>
                </a:cubicBezTo>
                <a:cubicBezTo>
                  <a:pt x="54" y="59"/>
                  <a:pt x="59" y="55"/>
                  <a:pt x="59" y="49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4"/>
                  <a:pt x="54" y="0"/>
                  <a:pt x="49" y="0"/>
                </a:cubicBezTo>
                <a:close/>
                <a:moveTo>
                  <a:pt x="40" y="2"/>
                </a:moveTo>
                <a:cubicBezTo>
                  <a:pt x="40" y="11"/>
                  <a:pt x="40" y="11"/>
                  <a:pt x="40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2"/>
                  <a:pt x="31" y="2"/>
                  <a:pt x="31" y="2"/>
                </a:cubicBezTo>
                <a:lnTo>
                  <a:pt x="40" y="2"/>
                </a:lnTo>
                <a:close/>
                <a:moveTo>
                  <a:pt x="27" y="2"/>
                </a:moveTo>
                <a:cubicBezTo>
                  <a:pt x="27" y="11"/>
                  <a:pt x="27" y="11"/>
                  <a:pt x="27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2"/>
                  <a:pt x="18" y="2"/>
                  <a:pt x="18" y="2"/>
                </a:cubicBezTo>
                <a:lnTo>
                  <a:pt x="27" y="2"/>
                </a:lnTo>
                <a:close/>
                <a:moveTo>
                  <a:pt x="1" y="11"/>
                </a:moveTo>
                <a:cubicBezTo>
                  <a:pt x="1" y="10"/>
                  <a:pt x="1" y="10"/>
                  <a:pt x="1" y="10"/>
                </a:cubicBezTo>
                <a:cubicBezTo>
                  <a:pt x="1" y="5"/>
                  <a:pt x="5" y="2"/>
                  <a:pt x="9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11"/>
                  <a:pt x="14" y="11"/>
                  <a:pt x="14" y="11"/>
                </a:cubicBezTo>
                <a:lnTo>
                  <a:pt x="1" y="11"/>
                </a:lnTo>
                <a:close/>
                <a:moveTo>
                  <a:pt x="44" y="37"/>
                </a:moveTo>
                <a:cubicBezTo>
                  <a:pt x="33" y="37"/>
                  <a:pt x="33" y="37"/>
                  <a:pt x="33" y="37"/>
                </a:cubicBezTo>
                <a:cubicBezTo>
                  <a:pt x="33" y="48"/>
                  <a:pt x="33" y="48"/>
                  <a:pt x="33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5" y="37"/>
                  <a:pt x="25" y="37"/>
                  <a:pt x="25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0"/>
                  <a:pt x="14" y="30"/>
                  <a:pt x="14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18"/>
                  <a:pt x="25" y="18"/>
                  <a:pt x="25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30"/>
                  <a:pt x="33" y="30"/>
                  <a:pt x="33" y="30"/>
                </a:cubicBezTo>
                <a:cubicBezTo>
                  <a:pt x="44" y="30"/>
                  <a:pt x="44" y="30"/>
                  <a:pt x="44" y="30"/>
                </a:cubicBezTo>
                <a:lnTo>
                  <a:pt x="44" y="37"/>
                </a:lnTo>
                <a:close/>
                <a:moveTo>
                  <a:pt x="57" y="11"/>
                </a:moveTo>
                <a:cubicBezTo>
                  <a:pt x="44" y="11"/>
                  <a:pt x="44" y="11"/>
                  <a:pt x="44" y="11"/>
                </a:cubicBezTo>
                <a:cubicBezTo>
                  <a:pt x="44" y="2"/>
                  <a:pt x="44" y="2"/>
                  <a:pt x="44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53" y="2"/>
                  <a:pt x="57" y="5"/>
                  <a:pt x="57" y="10"/>
                </a:cubicBezTo>
                <a:lnTo>
                  <a:pt x="57" y="1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33" name="Freeform 62"/>
          <p:cNvSpPr>
            <a:spLocks noEditPoints="1"/>
          </p:cNvSpPr>
          <p:nvPr/>
        </p:nvSpPr>
        <p:spPr bwMode="auto">
          <a:xfrm>
            <a:off x="10294613" y="2015743"/>
            <a:ext cx="132125" cy="102764"/>
          </a:xfrm>
          <a:custGeom>
            <a:avLst/>
            <a:gdLst>
              <a:gd name="T0" fmla="*/ 34 w 90"/>
              <a:gd name="T1" fmla="*/ 70 h 70"/>
              <a:gd name="T2" fmla="*/ 0 w 90"/>
              <a:gd name="T3" fmla="*/ 36 h 70"/>
              <a:gd name="T4" fmla="*/ 18 w 90"/>
              <a:gd name="T5" fmla="*/ 19 h 70"/>
              <a:gd name="T6" fmla="*/ 34 w 90"/>
              <a:gd name="T7" fmla="*/ 36 h 70"/>
              <a:gd name="T8" fmla="*/ 72 w 90"/>
              <a:gd name="T9" fmla="*/ 0 h 70"/>
              <a:gd name="T10" fmla="*/ 90 w 90"/>
              <a:gd name="T11" fmla="*/ 16 h 70"/>
              <a:gd name="T12" fmla="*/ 34 w 90"/>
              <a:gd name="T13" fmla="*/ 70 h 70"/>
              <a:gd name="T14" fmla="*/ 9 w 90"/>
              <a:gd name="T15" fmla="*/ 36 h 70"/>
              <a:gd name="T16" fmla="*/ 34 w 90"/>
              <a:gd name="T17" fmla="*/ 60 h 70"/>
              <a:gd name="T18" fmla="*/ 80 w 90"/>
              <a:gd name="T19" fmla="*/ 16 h 70"/>
              <a:gd name="T20" fmla="*/ 72 w 90"/>
              <a:gd name="T21" fmla="*/ 8 h 70"/>
              <a:gd name="T22" fmla="*/ 34 w 90"/>
              <a:gd name="T23" fmla="*/ 46 h 70"/>
              <a:gd name="T24" fmla="*/ 18 w 90"/>
              <a:gd name="T25" fmla="*/ 28 h 70"/>
              <a:gd name="T26" fmla="*/ 9 w 90"/>
              <a:gd name="T27" fmla="*/ 3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0" h="70">
                <a:moveTo>
                  <a:pt x="34" y="70"/>
                </a:moveTo>
                <a:lnTo>
                  <a:pt x="0" y="36"/>
                </a:lnTo>
                <a:lnTo>
                  <a:pt x="18" y="19"/>
                </a:lnTo>
                <a:lnTo>
                  <a:pt x="34" y="36"/>
                </a:lnTo>
                <a:lnTo>
                  <a:pt x="72" y="0"/>
                </a:lnTo>
                <a:lnTo>
                  <a:pt x="90" y="16"/>
                </a:lnTo>
                <a:lnTo>
                  <a:pt x="34" y="70"/>
                </a:lnTo>
                <a:close/>
                <a:moveTo>
                  <a:pt x="9" y="36"/>
                </a:moveTo>
                <a:lnTo>
                  <a:pt x="34" y="60"/>
                </a:lnTo>
                <a:lnTo>
                  <a:pt x="80" y="16"/>
                </a:lnTo>
                <a:lnTo>
                  <a:pt x="72" y="8"/>
                </a:lnTo>
                <a:lnTo>
                  <a:pt x="34" y="46"/>
                </a:lnTo>
                <a:lnTo>
                  <a:pt x="18" y="28"/>
                </a:lnTo>
                <a:lnTo>
                  <a:pt x="9" y="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34" name="Freeform 93"/>
          <p:cNvSpPr>
            <a:spLocks noEditPoints="1"/>
          </p:cNvSpPr>
          <p:nvPr/>
        </p:nvSpPr>
        <p:spPr bwMode="auto">
          <a:xfrm>
            <a:off x="10291677" y="4270670"/>
            <a:ext cx="189379" cy="193782"/>
          </a:xfrm>
          <a:custGeom>
            <a:avLst/>
            <a:gdLst>
              <a:gd name="T0" fmla="*/ 69 w 79"/>
              <a:gd name="T1" fmla="*/ 22 h 81"/>
              <a:gd name="T2" fmla="*/ 22 w 79"/>
              <a:gd name="T3" fmla="*/ 14 h 81"/>
              <a:gd name="T4" fmla="*/ 19 w 79"/>
              <a:gd name="T5" fmla="*/ 3 h 81"/>
              <a:gd name="T6" fmla="*/ 0 w 79"/>
              <a:gd name="T7" fmla="*/ 5 h 81"/>
              <a:gd name="T8" fmla="*/ 12 w 79"/>
              <a:gd name="T9" fmla="*/ 12 h 81"/>
              <a:gd name="T10" fmla="*/ 14 w 79"/>
              <a:gd name="T11" fmla="*/ 54 h 81"/>
              <a:gd name="T12" fmla="*/ 61 w 79"/>
              <a:gd name="T13" fmla="*/ 59 h 81"/>
              <a:gd name="T14" fmla="*/ 76 w 79"/>
              <a:gd name="T15" fmla="*/ 20 h 81"/>
              <a:gd name="T16" fmla="*/ 36 w 79"/>
              <a:gd name="T17" fmla="*/ 32 h 81"/>
              <a:gd name="T18" fmla="*/ 45 w 79"/>
              <a:gd name="T19" fmla="*/ 39 h 81"/>
              <a:gd name="T20" fmla="*/ 44 w 79"/>
              <a:gd name="T21" fmla="*/ 44 h 81"/>
              <a:gd name="T22" fmla="*/ 33 w 79"/>
              <a:gd name="T23" fmla="*/ 47 h 81"/>
              <a:gd name="T24" fmla="*/ 44 w 79"/>
              <a:gd name="T25" fmla="*/ 44 h 81"/>
              <a:gd name="T26" fmla="*/ 38 w 79"/>
              <a:gd name="T27" fmla="*/ 23 h 81"/>
              <a:gd name="T28" fmla="*/ 47 w 79"/>
              <a:gd name="T29" fmla="*/ 29 h 81"/>
              <a:gd name="T30" fmla="*/ 22 w 79"/>
              <a:gd name="T31" fmla="*/ 19 h 81"/>
              <a:gd name="T32" fmla="*/ 32 w 79"/>
              <a:gd name="T33" fmla="*/ 27 h 81"/>
              <a:gd name="T34" fmla="*/ 22 w 79"/>
              <a:gd name="T35" fmla="*/ 19 h 81"/>
              <a:gd name="T36" fmla="*/ 31 w 79"/>
              <a:gd name="T37" fmla="*/ 32 h 81"/>
              <a:gd name="T38" fmla="*/ 21 w 79"/>
              <a:gd name="T39" fmla="*/ 35 h 81"/>
              <a:gd name="T40" fmla="*/ 20 w 79"/>
              <a:gd name="T41" fmla="*/ 40 h 81"/>
              <a:gd name="T42" fmla="*/ 28 w 79"/>
              <a:gd name="T43" fmla="*/ 46 h 81"/>
              <a:gd name="T44" fmla="*/ 20 w 79"/>
              <a:gd name="T45" fmla="*/ 40 h 81"/>
              <a:gd name="T46" fmla="*/ 48 w 79"/>
              <a:gd name="T47" fmla="*/ 50 h 81"/>
              <a:gd name="T48" fmla="*/ 57 w 79"/>
              <a:gd name="T49" fmla="*/ 47 h 81"/>
              <a:gd name="T50" fmla="*/ 59 w 79"/>
              <a:gd name="T51" fmla="*/ 42 h 81"/>
              <a:gd name="T52" fmla="*/ 51 w 79"/>
              <a:gd name="T53" fmla="*/ 35 h 81"/>
              <a:gd name="T54" fmla="*/ 59 w 79"/>
              <a:gd name="T55" fmla="*/ 42 h 81"/>
              <a:gd name="T56" fmla="*/ 52 w 79"/>
              <a:gd name="T57" fmla="*/ 30 h 81"/>
              <a:gd name="T58" fmla="*/ 66 w 79"/>
              <a:gd name="T59" fmla="*/ 28 h 81"/>
              <a:gd name="T60" fmla="*/ 9 w 79"/>
              <a:gd name="T61" fmla="*/ 66 h 81"/>
              <a:gd name="T62" fmla="*/ 24 w 79"/>
              <a:gd name="T63" fmla="*/ 69 h 81"/>
              <a:gd name="T64" fmla="*/ 18 w 79"/>
              <a:gd name="T65" fmla="*/ 60 h 81"/>
              <a:gd name="T66" fmla="*/ 39 w 79"/>
              <a:gd name="T67" fmla="*/ 72 h 81"/>
              <a:gd name="T68" fmla="*/ 54 w 79"/>
              <a:gd name="T69" fmla="*/ 75 h 81"/>
              <a:gd name="T70" fmla="*/ 48 w 79"/>
              <a:gd name="T71" fmla="*/ 66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9" h="81">
                <a:moveTo>
                  <a:pt x="76" y="20"/>
                </a:moveTo>
                <a:cubicBezTo>
                  <a:pt x="73" y="19"/>
                  <a:pt x="70" y="20"/>
                  <a:pt x="69" y="22"/>
                </a:cubicBezTo>
                <a:cubicBezTo>
                  <a:pt x="68" y="23"/>
                  <a:pt x="68" y="23"/>
                  <a:pt x="68" y="23"/>
                </a:cubicBezTo>
                <a:cubicBezTo>
                  <a:pt x="22" y="14"/>
                  <a:pt x="22" y="14"/>
                  <a:pt x="22" y="14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6"/>
                  <a:pt x="21" y="4"/>
                  <a:pt x="19" y="3"/>
                </a:cubicBezTo>
                <a:cubicBezTo>
                  <a:pt x="6" y="1"/>
                  <a:pt x="6" y="1"/>
                  <a:pt x="6" y="1"/>
                </a:cubicBezTo>
                <a:cubicBezTo>
                  <a:pt x="3" y="0"/>
                  <a:pt x="1" y="2"/>
                  <a:pt x="0" y="5"/>
                </a:cubicBezTo>
                <a:cubicBezTo>
                  <a:pt x="0" y="8"/>
                  <a:pt x="1" y="10"/>
                  <a:pt x="4" y="11"/>
                </a:cubicBezTo>
                <a:cubicBezTo>
                  <a:pt x="12" y="12"/>
                  <a:pt x="12" y="12"/>
                  <a:pt x="12" y="12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51"/>
                  <a:pt x="11" y="53"/>
                  <a:pt x="14" y="54"/>
                </a:cubicBezTo>
                <a:cubicBezTo>
                  <a:pt x="56" y="62"/>
                  <a:pt x="56" y="62"/>
                  <a:pt x="56" y="62"/>
                </a:cubicBezTo>
                <a:cubicBezTo>
                  <a:pt x="58" y="63"/>
                  <a:pt x="60" y="62"/>
                  <a:pt x="61" y="59"/>
                </a:cubicBezTo>
                <a:cubicBezTo>
                  <a:pt x="78" y="27"/>
                  <a:pt x="78" y="27"/>
                  <a:pt x="78" y="27"/>
                </a:cubicBezTo>
                <a:cubicBezTo>
                  <a:pt x="79" y="24"/>
                  <a:pt x="78" y="21"/>
                  <a:pt x="76" y="20"/>
                </a:cubicBezTo>
                <a:close/>
                <a:moveTo>
                  <a:pt x="35" y="37"/>
                </a:moveTo>
                <a:cubicBezTo>
                  <a:pt x="36" y="32"/>
                  <a:pt x="36" y="32"/>
                  <a:pt x="36" y="32"/>
                </a:cubicBezTo>
                <a:cubicBezTo>
                  <a:pt x="46" y="34"/>
                  <a:pt x="46" y="34"/>
                  <a:pt x="46" y="34"/>
                </a:cubicBezTo>
                <a:cubicBezTo>
                  <a:pt x="45" y="39"/>
                  <a:pt x="45" y="39"/>
                  <a:pt x="45" y="39"/>
                </a:cubicBezTo>
                <a:lnTo>
                  <a:pt x="35" y="37"/>
                </a:lnTo>
                <a:close/>
                <a:moveTo>
                  <a:pt x="44" y="44"/>
                </a:moveTo>
                <a:cubicBezTo>
                  <a:pt x="43" y="49"/>
                  <a:pt x="43" y="49"/>
                  <a:pt x="43" y="49"/>
                </a:cubicBezTo>
                <a:cubicBezTo>
                  <a:pt x="33" y="47"/>
                  <a:pt x="33" y="47"/>
                  <a:pt x="33" y="47"/>
                </a:cubicBezTo>
                <a:cubicBezTo>
                  <a:pt x="34" y="42"/>
                  <a:pt x="34" y="42"/>
                  <a:pt x="34" y="42"/>
                </a:cubicBezTo>
                <a:lnTo>
                  <a:pt x="44" y="44"/>
                </a:lnTo>
                <a:close/>
                <a:moveTo>
                  <a:pt x="37" y="28"/>
                </a:moveTo>
                <a:cubicBezTo>
                  <a:pt x="38" y="23"/>
                  <a:pt x="38" y="23"/>
                  <a:pt x="38" y="23"/>
                </a:cubicBezTo>
                <a:cubicBezTo>
                  <a:pt x="48" y="25"/>
                  <a:pt x="48" y="25"/>
                  <a:pt x="48" y="25"/>
                </a:cubicBezTo>
                <a:cubicBezTo>
                  <a:pt x="47" y="29"/>
                  <a:pt x="47" y="29"/>
                  <a:pt x="47" y="29"/>
                </a:cubicBezTo>
                <a:lnTo>
                  <a:pt x="37" y="28"/>
                </a:lnTo>
                <a:close/>
                <a:moveTo>
                  <a:pt x="22" y="19"/>
                </a:moveTo>
                <a:cubicBezTo>
                  <a:pt x="33" y="22"/>
                  <a:pt x="33" y="22"/>
                  <a:pt x="33" y="22"/>
                </a:cubicBezTo>
                <a:cubicBezTo>
                  <a:pt x="32" y="27"/>
                  <a:pt x="32" y="27"/>
                  <a:pt x="32" y="27"/>
                </a:cubicBezTo>
                <a:cubicBezTo>
                  <a:pt x="21" y="25"/>
                  <a:pt x="21" y="25"/>
                  <a:pt x="21" y="25"/>
                </a:cubicBezTo>
                <a:lnTo>
                  <a:pt x="22" y="19"/>
                </a:lnTo>
                <a:close/>
                <a:moveTo>
                  <a:pt x="21" y="30"/>
                </a:moveTo>
                <a:cubicBezTo>
                  <a:pt x="31" y="32"/>
                  <a:pt x="31" y="32"/>
                  <a:pt x="31" y="32"/>
                </a:cubicBezTo>
                <a:cubicBezTo>
                  <a:pt x="30" y="36"/>
                  <a:pt x="30" y="36"/>
                  <a:pt x="30" y="36"/>
                </a:cubicBezTo>
                <a:cubicBezTo>
                  <a:pt x="21" y="35"/>
                  <a:pt x="21" y="35"/>
                  <a:pt x="21" y="35"/>
                </a:cubicBezTo>
                <a:lnTo>
                  <a:pt x="21" y="30"/>
                </a:lnTo>
                <a:close/>
                <a:moveTo>
                  <a:pt x="20" y="40"/>
                </a:moveTo>
                <a:cubicBezTo>
                  <a:pt x="29" y="41"/>
                  <a:pt x="29" y="41"/>
                  <a:pt x="29" y="41"/>
                </a:cubicBezTo>
                <a:cubicBezTo>
                  <a:pt x="28" y="46"/>
                  <a:pt x="28" y="46"/>
                  <a:pt x="28" y="46"/>
                </a:cubicBezTo>
                <a:cubicBezTo>
                  <a:pt x="20" y="45"/>
                  <a:pt x="20" y="45"/>
                  <a:pt x="20" y="45"/>
                </a:cubicBezTo>
                <a:lnTo>
                  <a:pt x="20" y="40"/>
                </a:lnTo>
                <a:close/>
                <a:moveTo>
                  <a:pt x="54" y="52"/>
                </a:moveTo>
                <a:cubicBezTo>
                  <a:pt x="48" y="50"/>
                  <a:pt x="48" y="50"/>
                  <a:pt x="48" y="50"/>
                </a:cubicBezTo>
                <a:cubicBezTo>
                  <a:pt x="49" y="45"/>
                  <a:pt x="49" y="45"/>
                  <a:pt x="49" y="45"/>
                </a:cubicBezTo>
                <a:cubicBezTo>
                  <a:pt x="57" y="47"/>
                  <a:pt x="57" y="47"/>
                  <a:pt x="57" y="47"/>
                </a:cubicBezTo>
                <a:lnTo>
                  <a:pt x="54" y="52"/>
                </a:lnTo>
                <a:close/>
                <a:moveTo>
                  <a:pt x="59" y="42"/>
                </a:moveTo>
                <a:cubicBezTo>
                  <a:pt x="50" y="40"/>
                  <a:pt x="50" y="40"/>
                  <a:pt x="50" y="40"/>
                </a:cubicBezTo>
                <a:cubicBezTo>
                  <a:pt x="51" y="35"/>
                  <a:pt x="51" y="35"/>
                  <a:pt x="51" y="35"/>
                </a:cubicBezTo>
                <a:cubicBezTo>
                  <a:pt x="61" y="37"/>
                  <a:pt x="61" y="37"/>
                  <a:pt x="61" y="37"/>
                </a:cubicBezTo>
                <a:lnTo>
                  <a:pt x="59" y="42"/>
                </a:lnTo>
                <a:close/>
                <a:moveTo>
                  <a:pt x="64" y="33"/>
                </a:moveTo>
                <a:cubicBezTo>
                  <a:pt x="52" y="30"/>
                  <a:pt x="52" y="30"/>
                  <a:pt x="52" y="30"/>
                </a:cubicBezTo>
                <a:cubicBezTo>
                  <a:pt x="53" y="25"/>
                  <a:pt x="53" y="25"/>
                  <a:pt x="53" y="25"/>
                </a:cubicBezTo>
                <a:cubicBezTo>
                  <a:pt x="66" y="28"/>
                  <a:pt x="66" y="28"/>
                  <a:pt x="66" y="28"/>
                </a:cubicBezTo>
                <a:lnTo>
                  <a:pt x="64" y="33"/>
                </a:lnTo>
                <a:close/>
                <a:moveTo>
                  <a:pt x="9" y="66"/>
                </a:moveTo>
                <a:cubicBezTo>
                  <a:pt x="8" y="70"/>
                  <a:pt x="11" y="74"/>
                  <a:pt x="15" y="75"/>
                </a:cubicBezTo>
                <a:cubicBezTo>
                  <a:pt x="19" y="76"/>
                  <a:pt x="23" y="73"/>
                  <a:pt x="24" y="69"/>
                </a:cubicBezTo>
                <a:cubicBezTo>
                  <a:pt x="24" y="69"/>
                  <a:pt x="24" y="69"/>
                  <a:pt x="24" y="69"/>
                </a:cubicBezTo>
                <a:cubicBezTo>
                  <a:pt x="25" y="65"/>
                  <a:pt x="22" y="61"/>
                  <a:pt x="18" y="60"/>
                </a:cubicBezTo>
                <a:cubicBezTo>
                  <a:pt x="14" y="59"/>
                  <a:pt x="10" y="62"/>
                  <a:pt x="9" y="66"/>
                </a:cubicBezTo>
                <a:close/>
                <a:moveTo>
                  <a:pt x="39" y="72"/>
                </a:moveTo>
                <a:cubicBezTo>
                  <a:pt x="38" y="76"/>
                  <a:pt x="41" y="80"/>
                  <a:pt x="45" y="81"/>
                </a:cubicBezTo>
                <a:cubicBezTo>
                  <a:pt x="49" y="81"/>
                  <a:pt x="53" y="79"/>
                  <a:pt x="54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4" y="70"/>
                  <a:pt x="52" y="66"/>
                  <a:pt x="48" y="66"/>
                </a:cubicBezTo>
                <a:cubicBezTo>
                  <a:pt x="43" y="65"/>
                  <a:pt x="39" y="68"/>
                  <a:pt x="39" y="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35" name="Freeform 94"/>
          <p:cNvSpPr>
            <a:spLocks noEditPoints="1"/>
          </p:cNvSpPr>
          <p:nvPr/>
        </p:nvSpPr>
        <p:spPr bwMode="auto">
          <a:xfrm>
            <a:off x="10431141" y="3982931"/>
            <a:ext cx="113040" cy="114508"/>
          </a:xfrm>
          <a:custGeom>
            <a:avLst/>
            <a:gdLst>
              <a:gd name="T0" fmla="*/ 24 w 47"/>
              <a:gd name="T1" fmla="*/ 0 h 48"/>
              <a:gd name="T2" fmla="*/ 0 w 47"/>
              <a:gd name="T3" fmla="*/ 24 h 48"/>
              <a:gd name="T4" fmla="*/ 24 w 47"/>
              <a:gd name="T5" fmla="*/ 48 h 48"/>
              <a:gd name="T6" fmla="*/ 47 w 47"/>
              <a:gd name="T7" fmla="*/ 24 h 48"/>
              <a:gd name="T8" fmla="*/ 24 w 47"/>
              <a:gd name="T9" fmla="*/ 0 h 48"/>
              <a:gd name="T10" fmla="*/ 6 w 47"/>
              <a:gd name="T11" fmla="*/ 24 h 48"/>
              <a:gd name="T12" fmla="*/ 24 w 47"/>
              <a:gd name="T13" fmla="*/ 6 h 48"/>
              <a:gd name="T14" fmla="*/ 24 w 47"/>
              <a:gd name="T15" fmla="*/ 42 h 48"/>
              <a:gd name="T16" fmla="*/ 6 w 47"/>
              <a:gd name="T17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48"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7"/>
                  <a:pt x="11" y="48"/>
                  <a:pt x="24" y="48"/>
                </a:cubicBezTo>
                <a:cubicBezTo>
                  <a:pt x="37" y="48"/>
                  <a:pt x="47" y="37"/>
                  <a:pt x="47" y="24"/>
                </a:cubicBezTo>
                <a:cubicBezTo>
                  <a:pt x="47" y="11"/>
                  <a:pt x="37" y="0"/>
                  <a:pt x="24" y="0"/>
                </a:cubicBezTo>
                <a:close/>
                <a:moveTo>
                  <a:pt x="6" y="24"/>
                </a:moveTo>
                <a:cubicBezTo>
                  <a:pt x="6" y="14"/>
                  <a:pt x="14" y="6"/>
                  <a:pt x="24" y="6"/>
                </a:cubicBezTo>
                <a:cubicBezTo>
                  <a:pt x="24" y="42"/>
                  <a:pt x="24" y="42"/>
                  <a:pt x="24" y="42"/>
                </a:cubicBezTo>
                <a:cubicBezTo>
                  <a:pt x="14" y="42"/>
                  <a:pt x="6" y="34"/>
                  <a:pt x="6" y="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36" name="Freeform 95"/>
          <p:cNvSpPr>
            <a:spLocks noEditPoints="1"/>
          </p:cNvSpPr>
          <p:nvPr/>
        </p:nvSpPr>
        <p:spPr bwMode="auto">
          <a:xfrm>
            <a:off x="10181572" y="3596834"/>
            <a:ext cx="284802" cy="277461"/>
          </a:xfrm>
          <a:custGeom>
            <a:avLst/>
            <a:gdLst>
              <a:gd name="T0" fmla="*/ 22 w 119"/>
              <a:gd name="T1" fmla="*/ 19 h 116"/>
              <a:gd name="T2" fmla="*/ 58 w 119"/>
              <a:gd name="T3" fmla="*/ 33 h 116"/>
              <a:gd name="T4" fmla="*/ 62 w 119"/>
              <a:gd name="T5" fmla="*/ 12 h 116"/>
              <a:gd name="T6" fmla="*/ 82 w 119"/>
              <a:gd name="T7" fmla="*/ 3 h 116"/>
              <a:gd name="T8" fmla="*/ 91 w 119"/>
              <a:gd name="T9" fmla="*/ 23 h 116"/>
              <a:gd name="T10" fmla="*/ 95 w 119"/>
              <a:gd name="T11" fmla="*/ 49 h 116"/>
              <a:gd name="T12" fmla="*/ 95 w 119"/>
              <a:gd name="T13" fmla="*/ 50 h 116"/>
              <a:gd name="T14" fmla="*/ 99 w 119"/>
              <a:gd name="T15" fmla="*/ 41 h 116"/>
              <a:gd name="T16" fmla="*/ 119 w 119"/>
              <a:gd name="T17" fmla="*/ 49 h 116"/>
              <a:gd name="T18" fmla="*/ 93 w 119"/>
              <a:gd name="T19" fmla="*/ 116 h 116"/>
              <a:gd name="T20" fmla="*/ 73 w 119"/>
              <a:gd name="T21" fmla="*/ 109 h 116"/>
              <a:gd name="T22" fmla="*/ 75 w 119"/>
              <a:gd name="T23" fmla="*/ 103 h 116"/>
              <a:gd name="T24" fmla="*/ 63 w 119"/>
              <a:gd name="T25" fmla="*/ 103 h 116"/>
              <a:gd name="T26" fmla="*/ 53 w 119"/>
              <a:gd name="T27" fmla="*/ 106 h 116"/>
              <a:gd name="T28" fmla="*/ 35 w 119"/>
              <a:gd name="T29" fmla="*/ 102 h 116"/>
              <a:gd name="T30" fmla="*/ 30 w 119"/>
              <a:gd name="T31" fmla="*/ 100 h 116"/>
              <a:gd name="T32" fmla="*/ 28 w 119"/>
              <a:gd name="T33" fmla="*/ 99 h 116"/>
              <a:gd name="T34" fmla="*/ 21 w 119"/>
              <a:gd name="T35" fmla="*/ 83 h 116"/>
              <a:gd name="T36" fmla="*/ 22 w 119"/>
              <a:gd name="T37" fmla="*/ 80 h 116"/>
              <a:gd name="T38" fmla="*/ 22 w 119"/>
              <a:gd name="T39" fmla="*/ 70 h 116"/>
              <a:gd name="T40" fmla="*/ 24 w 119"/>
              <a:gd name="T41" fmla="*/ 67 h 116"/>
              <a:gd name="T42" fmla="*/ 24 w 119"/>
              <a:gd name="T43" fmla="*/ 57 h 116"/>
              <a:gd name="T44" fmla="*/ 27 w 119"/>
              <a:gd name="T45" fmla="*/ 52 h 116"/>
              <a:gd name="T46" fmla="*/ 11 w 119"/>
              <a:gd name="T47" fmla="*/ 46 h 116"/>
              <a:gd name="T48" fmla="*/ 3 w 119"/>
              <a:gd name="T49" fmla="*/ 28 h 116"/>
              <a:gd name="T50" fmla="*/ 22 w 119"/>
              <a:gd name="T51" fmla="*/ 19 h 116"/>
              <a:gd name="T52" fmla="*/ 86 w 119"/>
              <a:gd name="T53" fmla="*/ 106 h 116"/>
              <a:gd name="T54" fmla="*/ 90 w 119"/>
              <a:gd name="T55" fmla="*/ 104 h 116"/>
              <a:gd name="T56" fmla="*/ 88 w 119"/>
              <a:gd name="T57" fmla="*/ 99 h 116"/>
              <a:gd name="T58" fmla="*/ 84 w 119"/>
              <a:gd name="T59" fmla="*/ 101 h 116"/>
              <a:gd name="T60" fmla="*/ 86 w 119"/>
              <a:gd name="T61" fmla="*/ 106 h 116"/>
              <a:gd name="T62" fmla="*/ 15 w 119"/>
              <a:gd name="T63" fmla="*/ 40 h 116"/>
              <a:gd name="T64" fmla="*/ 41 w 119"/>
              <a:gd name="T65" fmla="*/ 50 h 116"/>
              <a:gd name="T66" fmla="*/ 42 w 119"/>
              <a:gd name="T67" fmla="*/ 50 h 116"/>
              <a:gd name="T68" fmla="*/ 39 w 119"/>
              <a:gd name="T69" fmla="*/ 57 h 116"/>
              <a:gd name="T70" fmla="*/ 38 w 119"/>
              <a:gd name="T71" fmla="*/ 57 h 116"/>
              <a:gd name="T72" fmla="*/ 31 w 119"/>
              <a:gd name="T73" fmla="*/ 60 h 116"/>
              <a:gd name="T74" fmla="*/ 32 w 119"/>
              <a:gd name="T75" fmla="*/ 66 h 116"/>
              <a:gd name="T76" fmla="*/ 34 w 119"/>
              <a:gd name="T77" fmla="*/ 68 h 116"/>
              <a:gd name="T78" fmla="*/ 31 w 119"/>
              <a:gd name="T79" fmla="*/ 70 h 116"/>
              <a:gd name="T80" fmla="*/ 30 w 119"/>
              <a:gd name="T81" fmla="*/ 73 h 116"/>
              <a:gd name="T82" fmla="*/ 30 w 119"/>
              <a:gd name="T83" fmla="*/ 78 h 116"/>
              <a:gd name="T84" fmla="*/ 32 w 119"/>
              <a:gd name="T85" fmla="*/ 81 h 116"/>
              <a:gd name="T86" fmla="*/ 30 w 119"/>
              <a:gd name="T87" fmla="*/ 83 h 116"/>
              <a:gd name="T88" fmla="*/ 28 w 119"/>
              <a:gd name="T89" fmla="*/ 85 h 116"/>
              <a:gd name="T90" fmla="*/ 31 w 119"/>
              <a:gd name="T91" fmla="*/ 93 h 116"/>
              <a:gd name="T92" fmla="*/ 33 w 119"/>
              <a:gd name="T93" fmla="*/ 93 h 116"/>
              <a:gd name="T94" fmla="*/ 38 w 119"/>
              <a:gd name="T95" fmla="*/ 95 h 116"/>
              <a:gd name="T96" fmla="*/ 60 w 119"/>
              <a:gd name="T97" fmla="*/ 96 h 116"/>
              <a:gd name="T98" fmla="*/ 78 w 119"/>
              <a:gd name="T99" fmla="*/ 95 h 116"/>
              <a:gd name="T100" fmla="*/ 92 w 119"/>
              <a:gd name="T101" fmla="*/ 59 h 116"/>
              <a:gd name="T102" fmla="*/ 88 w 119"/>
              <a:gd name="T103" fmla="*/ 55 h 116"/>
              <a:gd name="T104" fmla="*/ 83 w 119"/>
              <a:gd name="T105" fmla="*/ 20 h 116"/>
              <a:gd name="T106" fmla="*/ 79 w 119"/>
              <a:gd name="T107" fmla="*/ 12 h 116"/>
              <a:gd name="T108" fmla="*/ 70 w 119"/>
              <a:gd name="T109" fmla="*/ 15 h 116"/>
              <a:gd name="T110" fmla="*/ 67 w 119"/>
              <a:gd name="T111" fmla="*/ 37 h 116"/>
              <a:gd name="T112" fmla="*/ 66 w 119"/>
              <a:gd name="T113" fmla="*/ 44 h 116"/>
              <a:gd name="T114" fmla="*/ 20 w 119"/>
              <a:gd name="T115" fmla="*/ 26 h 116"/>
              <a:gd name="T116" fmla="*/ 10 w 119"/>
              <a:gd name="T117" fmla="*/ 31 h 116"/>
              <a:gd name="T118" fmla="*/ 15 w 119"/>
              <a:gd name="T119" fmla="*/ 4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" h="116">
                <a:moveTo>
                  <a:pt x="22" y="19"/>
                </a:moveTo>
                <a:cubicBezTo>
                  <a:pt x="58" y="33"/>
                  <a:pt x="58" y="33"/>
                  <a:pt x="58" y="33"/>
                </a:cubicBezTo>
                <a:cubicBezTo>
                  <a:pt x="59" y="24"/>
                  <a:pt x="59" y="21"/>
                  <a:pt x="62" y="12"/>
                </a:cubicBezTo>
                <a:cubicBezTo>
                  <a:pt x="65" y="4"/>
                  <a:pt x="74" y="0"/>
                  <a:pt x="82" y="3"/>
                </a:cubicBezTo>
                <a:cubicBezTo>
                  <a:pt x="90" y="6"/>
                  <a:pt x="94" y="15"/>
                  <a:pt x="91" y="23"/>
                </a:cubicBezTo>
                <a:cubicBezTo>
                  <a:pt x="87" y="34"/>
                  <a:pt x="89" y="41"/>
                  <a:pt x="95" y="49"/>
                </a:cubicBezTo>
                <a:cubicBezTo>
                  <a:pt x="95" y="50"/>
                  <a:pt x="95" y="50"/>
                  <a:pt x="95" y="50"/>
                </a:cubicBezTo>
                <a:cubicBezTo>
                  <a:pt x="99" y="41"/>
                  <a:pt x="99" y="41"/>
                  <a:pt x="99" y="41"/>
                </a:cubicBezTo>
                <a:cubicBezTo>
                  <a:pt x="119" y="49"/>
                  <a:pt x="119" y="49"/>
                  <a:pt x="119" y="49"/>
                </a:cubicBezTo>
                <a:cubicBezTo>
                  <a:pt x="93" y="116"/>
                  <a:pt x="93" y="116"/>
                  <a:pt x="93" y="116"/>
                </a:cubicBezTo>
                <a:cubicBezTo>
                  <a:pt x="73" y="109"/>
                  <a:pt x="73" y="109"/>
                  <a:pt x="73" y="109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68" y="101"/>
                  <a:pt x="66" y="102"/>
                  <a:pt x="63" y="103"/>
                </a:cubicBezTo>
                <a:cubicBezTo>
                  <a:pt x="60" y="104"/>
                  <a:pt x="57" y="106"/>
                  <a:pt x="53" y="106"/>
                </a:cubicBezTo>
                <a:cubicBezTo>
                  <a:pt x="48" y="106"/>
                  <a:pt x="42" y="105"/>
                  <a:pt x="35" y="102"/>
                </a:cubicBezTo>
                <a:cubicBezTo>
                  <a:pt x="30" y="100"/>
                  <a:pt x="30" y="100"/>
                  <a:pt x="30" y="100"/>
                </a:cubicBezTo>
                <a:cubicBezTo>
                  <a:pt x="28" y="99"/>
                  <a:pt x="28" y="99"/>
                  <a:pt x="28" y="99"/>
                </a:cubicBezTo>
                <a:cubicBezTo>
                  <a:pt x="21" y="97"/>
                  <a:pt x="18" y="89"/>
                  <a:pt x="21" y="83"/>
                </a:cubicBezTo>
                <a:cubicBezTo>
                  <a:pt x="21" y="82"/>
                  <a:pt x="22" y="81"/>
                  <a:pt x="22" y="80"/>
                </a:cubicBezTo>
                <a:cubicBezTo>
                  <a:pt x="21" y="77"/>
                  <a:pt x="21" y="73"/>
                  <a:pt x="22" y="70"/>
                </a:cubicBezTo>
                <a:cubicBezTo>
                  <a:pt x="23" y="69"/>
                  <a:pt x="23" y="68"/>
                  <a:pt x="24" y="67"/>
                </a:cubicBezTo>
                <a:cubicBezTo>
                  <a:pt x="23" y="64"/>
                  <a:pt x="23" y="60"/>
                  <a:pt x="24" y="57"/>
                </a:cubicBezTo>
                <a:cubicBezTo>
                  <a:pt x="25" y="55"/>
                  <a:pt x="26" y="54"/>
                  <a:pt x="27" y="52"/>
                </a:cubicBezTo>
                <a:cubicBezTo>
                  <a:pt x="11" y="46"/>
                  <a:pt x="11" y="46"/>
                  <a:pt x="11" y="46"/>
                </a:cubicBezTo>
                <a:cubicBezTo>
                  <a:pt x="4" y="44"/>
                  <a:pt x="0" y="35"/>
                  <a:pt x="3" y="28"/>
                </a:cubicBezTo>
                <a:cubicBezTo>
                  <a:pt x="6" y="20"/>
                  <a:pt x="14" y="16"/>
                  <a:pt x="22" y="19"/>
                </a:cubicBezTo>
                <a:close/>
                <a:moveTo>
                  <a:pt x="86" y="106"/>
                </a:moveTo>
                <a:cubicBezTo>
                  <a:pt x="88" y="106"/>
                  <a:pt x="90" y="106"/>
                  <a:pt x="90" y="104"/>
                </a:cubicBezTo>
                <a:cubicBezTo>
                  <a:pt x="91" y="102"/>
                  <a:pt x="90" y="100"/>
                  <a:pt x="88" y="99"/>
                </a:cubicBezTo>
                <a:cubicBezTo>
                  <a:pt x="86" y="98"/>
                  <a:pt x="84" y="99"/>
                  <a:pt x="84" y="101"/>
                </a:cubicBezTo>
                <a:cubicBezTo>
                  <a:pt x="83" y="103"/>
                  <a:pt x="84" y="105"/>
                  <a:pt x="86" y="106"/>
                </a:cubicBezTo>
                <a:close/>
                <a:moveTo>
                  <a:pt x="15" y="40"/>
                </a:moveTo>
                <a:cubicBezTo>
                  <a:pt x="41" y="50"/>
                  <a:pt x="41" y="50"/>
                  <a:pt x="41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9" y="57"/>
                  <a:pt x="39" y="57"/>
                  <a:pt x="39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6" y="56"/>
                  <a:pt x="32" y="57"/>
                  <a:pt x="31" y="60"/>
                </a:cubicBezTo>
                <a:cubicBezTo>
                  <a:pt x="31" y="62"/>
                  <a:pt x="31" y="64"/>
                  <a:pt x="32" y="66"/>
                </a:cubicBezTo>
                <a:cubicBezTo>
                  <a:pt x="34" y="68"/>
                  <a:pt x="34" y="68"/>
                  <a:pt x="34" y="68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71"/>
                  <a:pt x="30" y="72"/>
                  <a:pt x="30" y="73"/>
                </a:cubicBezTo>
                <a:cubicBezTo>
                  <a:pt x="29" y="75"/>
                  <a:pt x="29" y="77"/>
                  <a:pt x="30" y="78"/>
                </a:cubicBezTo>
                <a:cubicBezTo>
                  <a:pt x="32" y="81"/>
                  <a:pt x="32" y="81"/>
                  <a:pt x="32" y="81"/>
                </a:cubicBezTo>
                <a:cubicBezTo>
                  <a:pt x="30" y="83"/>
                  <a:pt x="30" y="83"/>
                  <a:pt x="30" y="83"/>
                </a:cubicBezTo>
                <a:cubicBezTo>
                  <a:pt x="29" y="84"/>
                  <a:pt x="28" y="85"/>
                  <a:pt x="28" y="85"/>
                </a:cubicBezTo>
                <a:cubicBezTo>
                  <a:pt x="27" y="88"/>
                  <a:pt x="28" y="92"/>
                  <a:pt x="31" y="93"/>
                </a:cubicBezTo>
                <a:cubicBezTo>
                  <a:pt x="33" y="93"/>
                  <a:pt x="33" y="93"/>
                  <a:pt x="33" y="93"/>
                </a:cubicBezTo>
                <a:cubicBezTo>
                  <a:pt x="38" y="95"/>
                  <a:pt x="38" y="95"/>
                  <a:pt x="38" y="95"/>
                </a:cubicBezTo>
                <a:cubicBezTo>
                  <a:pt x="51" y="100"/>
                  <a:pt x="56" y="97"/>
                  <a:pt x="60" y="96"/>
                </a:cubicBezTo>
                <a:cubicBezTo>
                  <a:pt x="64" y="94"/>
                  <a:pt x="68" y="92"/>
                  <a:pt x="78" y="95"/>
                </a:cubicBezTo>
                <a:cubicBezTo>
                  <a:pt x="92" y="59"/>
                  <a:pt x="92" y="59"/>
                  <a:pt x="92" y="59"/>
                </a:cubicBezTo>
                <a:cubicBezTo>
                  <a:pt x="90" y="58"/>
                  <a:pt x="89" y="56"/>
                  <a:pt x="88" y="55"/>
                </a:cubicBezTo>
                <a:cubicBezTo>
                  <a:pt x="81" y="43"/>
                  <a:pt x="78" y="34"/>
                  <a:pt x="83" y="20"/>
                </a:cubicBezTo>
                <a:cubicBezTo>
                  <a:pt x="85" y="17"/>
                  <a:pt x="83" y="13"/>
                  <a:pt x="79" y="12"/>
                </a:cubicBezTo>
                <a:cubicBezTo>
                  <a:pt x="76" y="10"/>
                  <a:pt x="72" y="12"/>
                  <a:pt x="70" y="15"/>
                </a:cubicBezTo>
                <a:cubicBezTo>
                  <a:pt x="67" y="24"/>
                  <a:pt x="67" y="27"/>
                  <a:pt x="67" y="37"/>
                </a:cubicBezTo>
                <a:cubicBezTo>
                  <a:pt x="67" y="39"/>
                  <a:pt x="66" y="42"/>
                  <a:pt x="66" y="44"/>
                </a:cubicBezTo>
                <a:cubicBezTo>
                  <a:pt x="20" y="26"/>
                  <a:pt x="20" y="26"/>
                  <a:pt x="20" y="26"/>
                </a:cubicBezTo>
                <a:cubicBezTo>
                  <a:pt x="16" y="25"/>
                  <a:pt x="12" y="27"/>
                  <a:pt x="10" y="31"/>
                </a:cubicBezTo>
                <a:cubicBezTo>
                  <a:pt x="9" y="34"/>
                  <a:pt x="11" y="38"/>
                  <a:pt x="15" y="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37" name="Freeform 96"/>
          <p:cNvSpPr>
            <a:spLocks noEditPoints="1"/>
          </p:cNvSpPr>
          <p:nvPr/>
        </p:nvSpPr>
        <p:spPr bwMode="auto">
          <a:xfrm>
            <a:off x="10071469" y="3888976"/>
            <a:ext cx="344993" cy="302419"/>
          </a:xfrm>
          <a:custGeom>
            <a:avLst/>
            <a:gdLst>
              <a:gd name="T0" fmla="*/ 144 w 144"/>
              <a:gd name="T1" fmla="*/ 41 h 126"/>
              <a:gd name="T2" fmla="*/ 102 w 144"/>
              <a:gd name="T3" fmla="*/ 0 h 126"/>
              <a:gd name="T4" fmla="*/ 72 w 144"/>
              <a:gd name="T5" fmla="*/ 14 h 126"/>
              <a:gd name="T6" fmla="*/ 41 w 144"/>
              <a:gd name="T7" fmla="*/ 0 h 126"/>
              <a:gd name="T8" fmla="*/ 0 w 144"/>
              <a:gd name="T9" fmla="*/ 41 h 126"/>
              <a:gd name="T10" fmla="*/ 13 w 144"/>
              <a:gd name="T11" fmla="*/ 72 h 126"/>
              <a:gd name="T12" fmla="*/ 13 w 144"/>
              <a:gd name="T13" fmla="*/ 72 h 126"/>
              <a:gd name="T14" fmla="*/ 58 w 144"/>
              <a:gd name="T15" fmla="*/ 117 h 126"/>
              <a:gd name="T16" fmla="*/ 72 w 144"/>
              <a:gd name="T17" fmla="*/ 126 h 126"/>
              <a:gd name="T18" fmla="*/ 85 w 144"/>
              <a:gd name="T19" fmla="*/ 117 h 126"/>
              <a:gd name="T20" fmla="*/ 130 w 144"/>
              <a:gd name="T21" fmla="*/ 72 h 126"/>
              <a:gd name="T22" fmla="*/ 130 w 144"/>
              <a:gd name="T23" fmla="*/ 72 h 126"/>
              <a:gd name="T24" fmla="*/ 144 w 144"/>
              <a:gd name="T25" fmla="*/ 41 h 126"/>
              <a:gd name="T26" fmla="*/ 118 w 144"/>
              <a:gd name="T27" fmla="*/ 59 h 126"/>
              <a:gd name="T28" fmla="*/ 73 w 144"/>
              <a:gd name="T29" fmla="*/ 104 h 126"/>
              <a:gd name="T30" fmla="*/ 72 w 144"/>
              <a:gd name="T31" fmla="*/ 105 h 126"/>
              <a:gd name="T32" fmla="*/ 71 w 144"/>
              <a:gd name="T33" fmla="*/ 104 h 126"/>
              <a:gd name="T34" fmla="*/ 25 w 144"/>
              <a:gd name="T35" fmla="*/ 59 h 126"/>
              <a:gd name="T36" fmla="*/ 18 w 144"/>
              <a:gd name="T37" fmla="*/ 41 h 126"/>
              <a:gd name="T38" fmla="*/ 41 w 144"/>
              <a:gd name="T39" fmla="*/ 18 h 126"/>
              <a:gd name="T40" fmla="*/ 58 w 144"/>
              <a:gd name="T41" fmla="*/ 26 h 126"/>
              <a:gd name="T42" fmla="*/ 72 w 144"/>
              <a:gd name="T43" fmla="*/ 40 h 126"/>
              <a:gd name="T44" fmla="*/ 85 w 144"/>
              <a:gd name="T45" fmla="*/ 26 h 126"/>
              <a:gd name="T46" fmla="*/ 102 w 144"/>
              <a:gd name="T47" fmla="*/ 18 h 126"/>
              <a:gd name="T48" fmla="*/ 126 w 144"/>
              <a:gd name="T49" fmla="*/ 41 h 126"/>
              <a:gd name="T50" fmla="*/ 118 w 144"/>
              <a:gd name="T51" fmla="*/ 59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4" h="126">
                <a:moveTo>
                  <a:pt x="144" y="41"/>
                </a:moveTo>
                <a:cubicBezTo>
                  <a:pt x="144" y="19"/>
                  <a:pt x="125" y="0"/>
                  <a:pt x="102" y="0"/>
                </a:cubicBezTo>
                <a:cubicBezTo>
                  <a:pt x="90" y="0"/>
                  <a:pt x="79" y="5"/>
                  <a:pt x="72" y="14"/>
                </a:cubicBezTo>
                <a:cubicBezTo>
                  <a:pt x="64" y="5"/>
                  <a:pt x="53" y="0"/>
                  <a:pt x="41" y="0"/>
                </a:cubicBezTo>
                <a:cubicBezTo>
                  <a:pt x="18" y="0"/>
                  <a:pt x="0" y="19"/>
                  <a:pt x="0" y="41"/>
                </a:cubicBezTo>
                <a:cubicBezTo>
                  <a:pt x="0" y="54"/>
                  <a:pt x="5" y="65"/>
                  <a:pt x="13" y="72"/>
                </a:cubicBezTo>
                <a:cubicBezTo>
                  <a:pt x="13" y="72"/>
                  <a:pt x="13" y="72"/>
                  <a:pt x="13" y="72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3" y="122"/>
                  <a:pt x="67" y="126"/>
                  <a:pt x="72" y="126"/>
                </a:cubicBezTo>
                <a:cubicBezTo>
                  <a:pt x="76" y="126"/>
                  <a:pt x="81" y="122"/>
                  <a:pt x="85" y="117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39" y="65"/>
                  <a:pt x="144" y="54"/>
                  <a:pt x="144" y="41"/>
                </a:cubicBezTo>
                <a:close/>
                <a:moveTo>
                  <a:pt x="118" y="59"/>
                </a:moveTo>
                <a:cubicBezTo>
                  <a:pt x="73" y="104"/>
                  <a:pt x="73" y="104"/>
                  <a:pt x="73" y="104"/>
                </a:cubicBezTo>
                <a:cubicBezTo>
                  <a:pt x="72" y="105"/>
                  <a:pt x="72" y="105"/>
                  <a:pt x="72" y="105"/>
                </a:cubicBezTo>
                <a:cubicBezTo>
                  <a:pt x="72" y="105"/>
                  <a:pt x="71" y="105"/>
                  <a:pt x="71" y="104"/>
                </a:cubicBezTo>
                <a:cubicBezTo>
                  <a:pt x="25" y="59"/>
                  <a:pt x="25" y="59"/>
                  <a:pt x="25" y="59"/>
                </a:cubicBezTo>
                <a:cubicBezTo>
                  <a:pt x="20" y="54"/>
                  <a:pt x="18" y="48"/>
                  <a:pt x="18" y="41"/>
                </a:cubicBezTo>
                <a:cubicBezTo>
                  <a:pt x="18" y="29"/>
                  <a:pt x="28" y="18"/>
                  <a:pt x="41" y="18"/>
                </a:cubicBezTo>
                <a:cubicBezTo>
                  <a:pt x="48" y="18"/>
                  <a:pt x="54" y="21"/>
                  <a:pt x="58" y="26"/>
                </a:cubicBezTo>
                <a:cubicBezTo>
                  <a:pt x="72" y="40"/>
                  <a:pt x="72" y="40"/>
                  <a:pt x="72" y="40"/>
                </a:cubicBezTo>
                <a:cubicBezTo>
                  <a:pt x="85" y="26"/>
                  <a:pt x="85" y="26"/>
                  <a:pt x="85" y="26"/>
                </a:cubicBezTo>
                <a:cubicBezTo>
                  <a:pt x="90" y="21"/>
                  <a:pt x="96" y="18"/>
                  <a:pt x="102" y="18"/>
                </a:cubicBezTo>
                <a:cubicBezTo>
                  <a:pt x="115" y="18"/>
                  <a:pt x="126" y="29"/>
                  <a:pt x="126" y="41"/>
                </a:cubicBezTo>
                <a:cubicBezTo>
                  <a:pt x="126" y="48"/>
                  <a:pt x="123" y="54"/>
                  <a:pt x="118" y="5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38" name="Freeform 97"/>
          <p:cNvSpPr>
            <a:spLocks noEditPoints="1"/>
          </p:cNvSpPr>
          <p:nvPr/>
        </p:nvSpPr>
        <p:spPr bwMode="auto">
          <a:xfrm>
            <a:off x="10118446" y="4214884"/>
            <a:ext cx="146805" cy="146805"/>
          </a:xfrm>
          <a:custGeom>
            <a:avLst/>
            <a:gdLst>
              <a:gd name="T0" fmla="*/ 31 w 61"/>
              <a:gd name="T1" fmla="*/ 0 h 61"/>
              <a:gd name="T2" fmla="*/ 0 w 61"/>
              <a:gd name="T3" fmla="*/ 30 h 61"/>
              <a:gd name="T4" fmla="*/ 31 w 61"/>
              <a:gd name="T5" fmla="*/ 61 h 61"/>
              <a:gd name="T6" fmla="*/ 61 w 61"/>
              <a:gd name="T7" fmla="*/ 30 h 61"/>
              <a:gd name="T8" fmla="*/ 31 w 61"/>
              <a:gd name="T9" fmla="*/ 0 h 61"/>
              <a:gd name="T10" fmla="*/ 31 w 61"/>
              <a:gd name="T11" fmla="*/ 55 h 61"/>
              <a:gd name="T12" fmla="*/ 6 w 61"/>
              <a:gd name="T13" fmla="*/ 30 h 61"/>
              <a:gd name="T14" fmla="*/ 31 w 61"/>
              <a:gd name="T15" fmla="*/ 6 h 61"/>
              <a:gd name="T16" fmla="*/ 55 w 61"/>
              <a:gd name="T17" fmla="*/ 30 h 61"/>
              <a:gd name="T18" fmla="*/ 31 w 61"/>
              <a:gd name="T19" fmla="*/ 55 h 61"/>
              <a:gd name="T20" fmla="*/ 27 w 61"/>
              <a:gd name="T21" fmla="*/ 15 h 61"/>
              <a:gd name="T22" fmla="*/ 34 w 61"/>
              <a:gd name="T23" fmla="*/ 15 h 61"/>
              <a:gd name="T24" fmla="*/ 34 w 61"/>
              <a:gd name="T25" fmla="*/ 23 h 61"/>
              <a:gd name="T26" fmla="*/ 27 w 61"/>
              <a:gd name="T27" fmla="*/ 23 h 61"/>
              <a:gd name="T28" fmla="*/ 27 w 61"/>
              <a:gd name="T29" fmla="*/ 15 h 61"/>
              <a:gd name="T30" fmla="*/ 38 w 61"/>
              <a:gd name="T31" fmla="*/ 46 h 61"/>
              <a:gd name="T32" fmla="*/ 23 w 61"/>
              <a:gd name="T33" fmla="*/ 46 h 61"/>
              <a:gd name="T34" fmla="*/ 23 w 61"/>
              <a:gd name="T35" fmla="*/ 42 h 61"/>
              <a:gd name="T36" fmla="*/ 27 w 61"/>
              <a:gd name="T37" fmla="*/ 42 h 61"/>
              <a:gd name="T38" fmla="*/ 27 w 61"/>
              <a:gd name="T39" fmla="*/ 30 h 61"/>
              <a:gd name="T40" fmla="*/ 23 w 61"/>
              <a:gd name="T41" fmla="*/ 30 h 61"/>
              <a:gd name="T42" fmla="*/ 23 w 61"/>
              <a:gd name="T43" fmla="*/ 27 h 61"/>
              <a:gd name="T44" fmla="*/ 34 w 61"/>
              <a:gd name="T45" fmla="*/ 27 h 61"/>
              <a:gd name="T46" fmla="*/ 34 w 61"/>
              <a:gd name="T47" fmla="*/ 42 h 61"/>
              <a:gd name="T48" fmla="*/ 38 w 61"/>
              <a:gd name="T49" fmla="*/ 42 h 61"/>
              <a:gd name="T50" fmla="*/ 38 w 61"/>
              <a:gd name="T51" fmla="*/ 4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1" h="61">
                <a:moveTo>
                  <a:pt x="31" y="0"/>
                </a:moveTo>
                <a:cubicBezTo>
                  <a:pt x="14" y="0"/>
                  <a:pt x="0" y="14"/>
                  <a:pt x="0" y="30"/>
                </a:cubicBezTo>
                <a:cubicBezTo>
                  <a:pt x="0" y="47"/>
                  <a:pt x="14" y="61"/>
                  <a:pt x="31" y="61"/>
                </a:cubicBezTo>
                <a:cubicBezTo>
                  <a:pt x="47" y="61"/>
                  <a:pt x="61" y="47"/>
                  <a:pt x="61" y="30"/>
                </a:cubicBezTo>
                <a:cubicBezTo>
                  <a:pt x="61" y="14"/>
                  <a:pt x="47" y="0"/>
                  <a:pt x="31" y="0"/>
                </a:cubicBezTo>
                <a:close/>
                <a:moveTo>
                  <a:pt x="31" y="55"/>
                </a:moveTo>
                <a:cubicBezTo>
                  <a:pt x="17" y="55"/>
                  <a:pt x="6" y="44"/>
                  <a:pt x="6" y="30"/>
                </a:cubicBezTo>
                <a:cubicBezTo>
                  <a:pt x="6" y="17"/>
                  <a:pt x="17" y="6"/>
                  <a:pt x="31" y="6"/>
                </a:cubicBezTo>
                <a:cubicBezTo>
                  <a:pt x="44" y="6"/>
                  <a:pt x="55" y="17"/>
                  <a:pt x="55" y="30"/>
                </a:cubicBezTo>
                <a:cubicBezTo>
                  <a:pt x="55" y="44"/>
                  <a:pt x="44" y="55"/>
                  <a:pt x="31" y="55"/>
                </a:cubicBezTo>
                <a:close/>
                <a:moveTo>
                  <a:pt x="27" y="15"/>
                </a:moveTo>
                <a:cubicBezTo>
                  <a:pt x="34" y="15"/>
                  <a:pt x="34" y="15"/>
                  <a:pt x="34" y="15"/>
                </a:cubicBezTo>
                <a:cubicBezTo>
                  <a:pt x="34" y="23"/>
                  <a:pt x="34" y="23"/>
                  <a:pt x="34" y="23"/>
                </a:cubicBezTo>
                <a:cubicBezTo>
                  <a:pt x="27" y="23"/>
                  <a:pt x="27" y="23"/>
                  <a:pt x="27" y="23"/>
                </a:cubicBezTo>
                <a:lnTo>
                  <a:pt x="27" y="15"/>
                </a:lnTo>
                <a:close/>
                <a:moveTo>
                  <a:pt x="38" y="46"/>
                </a:moveTo>
                <a:cubicBezTo>
                  <a:pt x="23" y="46"/>
                  <a:pt x="23" y="46"/>
                  <a:pt x="23" y="46"/>
                </a:cubicBezTo>
                <a:cubicBezTo>
                  <a:pt x="23" y="42"/>
                  <a:pt x="23" y="42"/>
                  <a:pt x="23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30"/>
                  <a:pt x="27" y="30"/>
                  <a:pt x="27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27"/>
                  <a:pt x="23" y="27"/>
                  <a:pt x="23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42"/>
                  <a:pt x="34" y="42"/>
                  <a:pt x="34" y="42"/>
                </a:cubicBezTo>
                <a:cubicBezTo>
                  <a:pt x="38" y="42"/>
                  <a:pt x="38" y="42"/>
                  <a:pt x="38" y="42"/>
                </a:cubicBezTo>
                <a:lnTo>
                  <a:pt x="38" y="4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39" name="Freeform 98"/>
          <p:cNvSpPr>
            <a:spLocks noEditPoints="1"/>
          </p:cNvSpPr>
          <p:nvPr/>
        </p:nvSpPr>
        <p:spPr bwMode="auto">
          <a:xfrm>
            <a:off x="10155147" y="4460049"/>
            <a:ext cx="224612" cy="226080"/>
          </a:xfrm>
          <a:custGeom>
            <a:avLst/>
            <a:gdLst>
              <a:gd name="T0" fmla="*/ 85 w 94"/>
              <a:gd name="T1" fmla="*/ 20 h 94"/>
              <a:gd name="T2" fmla="*/ 37 w 94"/>
              <a:gd name="T3" fmla="*/ 2 h 94"/>
              <a:gd name="T4" fmla="*/ 20 w 94"/>
              <a:gd name="T5" fmla="*/ 10 h 94"/>
              <a:gd name="T6" fmla="*/ 2 w 94"/>
              <a:gd name="T7" fmla="*/ 57 h 94"/>
              <a:gd name="T8" fmla="*/ 10 w 94"/>
              <a:gd name="T9" fmla="*/ 74 h 94"/>
              <a:gd name="T10" fmla="*/ 57 w 94"/>
              <a:gd name="T11" fmla="*/ 92 h 94"/>
              <a:gd name="T12" fmla="*/ 74 w 94"/>
              <a:gd name="T13" fmla="*/ 84 h 94"/>
              <a:gd name="T14" fmla="*/ 92 w 94"/>
              <a:gd name="T15" fmla="*/ 37 h 94"/>
              <a:gd name="T16" fmla="*/ 85 w 94"/>
              <a:gd name="T17" fmla="*/ 20 h 94"/>
              <a:gd name="T18" fmla="*/ 36 w 94"/>
              <a:gd name="T19" fmla="*/ 38 h 94"/>
              <a:gd name="T20" fmla="*/ 62 w 94"/>
              <a:gd name="T21" fmla="*/ 47 h 94"/>
              <a:gd name="T22" fmla="*/ 61 w 94"/>
              <a:gd name="T23" fmla="*/ 52 h 94"/>
              <a:gd name="T24" fmla="*/ 42 w 94"/>
              <a:gd name="T25" fmla="*/ 61 h 94"/>
              <a:gd name="T26" fmla="*/ 33 w 94"/>
              <a:gd name="T27" fmla="*/ 42 h 94"/>
              <a:gd name="T28" fmla="*/ 36 w 94"/>
              <a:gd name="T29" fmla="*/ 38 h 94"/>
              <a:gd name="T30" fmla="*/ 76 w 94"/>
              <a:gd name="T31" fmla="*/ 53 h 94"/>
              <a:gd name="T32" fmla="*/ 69 w 94"/>
              <a:gd name="T33" fmla="*/ 71 h 94"/>
              <a:gd name="T34" fmla="*/ 66 w 94"/>
              <a:gd name="T35" fmla="*/ 80 h 94"/>
              <a:gd name="T36" fmla="*/ 59 w 94"/>
              <a:gd name="T37" fmla="*/ 82 h 94"/>
              <a:gd name="T38" fmla="*/ 15 w 94"/>
              <a:gd name="T39" fmla="*/ 65 h 94"/>
              <a:gd name="T40" fmla="*/ 12 w 94"/>
              <a:gd name="T41" fmla="*/ 59 h 94"/>
              <a:gd name="T42" fmla="*/ 15 w 94"/>
              <a:gd name="T43" fmla="*/ 50 h 94"/>
              <a:gd name="T44" fmla="*/ 22 w 94"/>
              <a:gd name="T45" fmla="*/ 32 h 94"/>
              <a:gd name="T46" fmla="*/ 22 w 94"/>
              <a:gd name="T47" fmla="*/ 32 h 94"/>
              <a:gd name="T48" fmla="*/ 29 w 94"/>
              <a:gd name="T49" fmla="*/ 35 h 94"/>
              <a:gd name="T50" fmla="*/ 27 w 94"/>
              <a:gd name="T51" fmla="*/ 39 h 94"/>
              <a:gd name="T52" fmla="*/ 39 w 94"/>
              <a:gd name="T53" fmla="*/ 67 h 94"/>
              <a:gd name="T54" fmla="*/ 67 w 94"/>
              <a:gd name="T55" fmla="*/ 55 h 94"/>
              <a:gd name="T56" fmla="*/ 69 w 94"/>
              <a:gd name="T57" fmla="*/ 50 h 94"/>
              <a:gd name="T58" fmla="*/ 76 w 94"/>
              <a:gd name="T59" fmla="*/ 53 h 94"/>
              <a:gd name="T60" fmla="*/ 82 w 94"/>
              <a:gd name="T61" fmla="*/ 37 h 94"/>
              <a:gd name="T62" fmla="*/ 79 w 94"/>
              <a:gd name="T63" fmla="*/ 38 h 94"/>
              <a:gd name="T64" fmla="*/ 74 w 94"/>
              <a:gd name="T65" fmla="*/ 37 h 94"/>
              <a:gd name="T66" fmla="*/ 73 w 94"/>
              <a:gd name="T67" fmla="*/ 34 h 94"/>
              <a:gd name="T68" fmla="*/ 74 w 94"/>
              <a:gd name="T69" fmla="*/ 29 h 94"/>
              <a:gd name="T70" fmla="*/ 77 w 94"/>
              <a:gd name="T71" fmla="*/ 28 h 94"/>
              <a:gd name="T72" fmla="*/ 82 w 94"/>
              <a:gd name="T73" fmla="*/ 29 h 94"/>
              <a:gd name="T74" fmla="*/ 83 w 94"/>
              <a:gd name="T75" fmla="*/ 33 h 94"/>
              <a:gd name="T76" fmla="*/ 82 w 94"/>
              <a:gd name="T77" fmla="*/ 3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4" h="94">
                <a:moveTo>
                  <a:pt x="85" y="20"/>
                </a:moveTo>
                <a:cubicBezTo>
                  <a:pt x="37" y="2"/>
                  <a:pt x="37" y="2"/>
                  <a:pt x="37" y="2"/>
                </a:cubicBezTo>
                <a:cubicBezTo>
                  <a:pt x="30" y="0"/>
                  <a:pt x="23" y="3"/>
                  <a:pt x="20" y="10"/>
                </a:cubicBezTo>
                <a:cubicBezTo>
                  <a:pt x="2" y="57"/>
                  <a:pt x="2" y="57"/>
                  <a:pt x="2" y="57"/>
                </a:cubicBezTo>
                <a:cubicBezTo>
                  <a:pt x="0" y="64"/>
                  <a:pt x="3" y="71"/>
                  <a:pt x="10" y="74"/>
                </a:cubicBezTo>
                <a:cubicBezTo>
                  <a:pt x="57" y="92"/>
                  <a:pt x="57" y="92"/>
                  <a:pt x="57" y="92"/>
                </a:cubicBezTo>
                <a:cubicBezTo>
                  <a:pt x="64" y="94"/>
                  <a:pt x="71" y="91"/>
                  <a:pt x="74" y="84"/>
                </a:cubicBezTo>
                <a:cubicBezTo>
                  <a:pt x="92" y="37"/>
                  <a:pt x="92" y="37"/>
                  <a:pt x="92" y="37"/>
                </a:cubicBezTo>
                <a:cubicBezTo>
                  <a:pt x="94" y="30"/>
                  <a:pt x="91" y="23"/>
                  <a:pt x="85" y="20"/>
                </a:cubicBezTo>
                <a:close/>
                <a:moveTo>
                  <a:pt x="36" y="38"/>
                </a:moveTo>
                <a:cubicBezTo>
                  <a:pt x="62" y="47"/>
                  <a:pt x="62" y="47"/>
                  <a:pt x="62" y="47"/>
                </a:cubicBezTo>
                <a:cubicBezTo>
                  <a:pt x="62" y="49"/>
                  <a:pt x="61" y="51"/>
                  <a:pt x="61" y="52"/>
                </a:cubicBezTo>
                <a:cubicBezTo>
                  <a:pt x="58" y="60"/>
                  <a:pt x="49" y="64"/>
                  <a:pt x="42" y="61"/>
                </a:cubicBezTo>
                <a:cubicBezTo>
                  <a:pt x="34" y="58"/>
                  <a:pt x="31" y="49"/>
                  <a:pt x="33" y="42"/>
                </a:cubicBezTo>
                <a:cubicBezTo>
                  <a:pt x="34" y="40"/>
                  <a:pt x="35" y="39"/>
                  <a:pt x="36" y="38"/>
                </a:cubicBezTo>
                <a:close/>
                <a:moveTo>
                  <a:pt x="76" y="53"/>
                </a:moveTo>
                <a:cubicBezTo>
                  <a:pt x="69" y="71"/>
                  <a:pt x="69" y="71"/>
                  <a:pt x="69" y="71"/>
                </a:cubicBezTo>
                <a:cubicBezTo>
                  <a:pt x="66" y="80"/>
                  <a:pt x="66" y="80"/>
                  <a:pt x="66" y="80"/>
                </a:cubicBezTo>
                <a:cubicBezTo>
                  <a:pt x="65" y="82"/>
                  <a:pt x="62" y="83"/>
                  <a:pt x="59" y="82"/>
                </a:cubicBezTo>
                <a:cubicBezTo>
                  <a:pt x="15" y="65"/>
                  <a:pt x="15" y="65"/>
                  <a:pt x="15" y="65"/>
                </a:cubicBezTo>
                <a:cubicBezTo>
                  <a:pt x="12" y="64"/>
                  <a:pt x="11" y="62"/>
                  <a:pt x="12" y="59"/>
                </a:cubicBezTo>
                <a:cubicBezTo>
                  <a:pt x="15" y="50"/>
                  <a:pt x="15" y="50"/>
                  <a:pt x="15" y="50"/>
                </a:cubicBezTo>
                <a:cubicBezTo>
                  <a:pt x="22" y="32"/>
                  <a:pt x="22" y="32"/>
                  <a:pt x="22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29" y="35"/>
                  <a:pt x="29" y="35"/>
                  <a:pt x="29" y="35"/>
                </a:cubicBezTo>
                <a:cubicBezTo>
                  <a:pt x="28" y="36"/>
                  <a:pt x="27" y="38"/>
                  <a:pt x="27" y="39"/>
                </a:cubicBezTo>
                <a:cubicBezTo>
                  <a:pt x="23" y="51"/>
                  <a:pt x="28" y="63"/>
                  <a:pt x="39" y="67"/>
                </a:cubicBezTo>
                <a:cubicBezTo>
                  <a:pt x="51" y="72"/>
                  <a:pt x="63" y="66"/>
                  <a:pt x="67" y="55"/>
                </a:cubicBezTo>
                <a:cubicBezTo>
                  <a:pt x="68" y="53"/>
                  <a:pt x="68" y="52"/>
                  <a:pt x="69" y="50"/>
                </a:cubicBezTo>
                <a:cubicBezTo>
                  <a:pt x="76" y="53"/>
                  <a:pt x="76" y="53"/>
                  <a:pt x="76" y="53"/>
                </a:cubicBezTo>
                <a:close/>
                <a:moveTo>
                  <a:pt x="82" y="37"/>
                </a:moveTo>
                <a:cubicBezTo>
                  <a:pt x="81" y="38"/>
                  <a:pt x="80" y="39"/>
                  <a:pt x="79" y="38"/>
                </a:cubicBezTo>
                <a:cubicBezTo>
                  <a:pt x="74" y="37"/>
                  <a:pt x="74" y="37"/>
                  <a:pt x="74" y="37"/>
                </a:cubicBezTo>
                <a:cubicBezTo>
                  <a:pt x="73" y="36"/>
                  <a:pt x="72" y="35"/>
                  <a:pt x="73" y="34"/>
                </a:cubicBezTo>
                <a:cubicBezTo>
                  <a:pt x="74" y="29"/>
                  <a:pt x="74" y="29"/>
                  <a:pt x="74" y="29"/>
                </a:cubicBezTo>
                <a:cubicBezTo>
                  <a:pt x="75" y="28"/>
                  <a:pt x="76" y="27"/>
                  <a:pt x="77" y="28"/>
                </a:cubicBezTo>
                <a:cubicBezTo>
                  <a:pt x="82" y="29"/>
                  <a:pt x="82" y="29"/>
                  <a:pt x="82" y="29"/>
                </a:cubicBezTo>
                <a:cubicBezTo>
                  <a:pt x="83" y="30"/>
                  <a:pt x="84" y="31"/>
                  <a:pt x="83" y="33"/>
                </a:cubicBezTo>
                <a:lnTo>
                  <a:pt x="82" y="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40" name="Freeform 99"/>
          <p:cNvSpPr>
            <a:spLocks noEditPoints="1"/>
          </p:cNvSpPr>
          <p:nvPr/>
        </p:nvSpPr>
        <p:spPr bwMode="auto">
          <a:xfrm>
            <a:off x="10294613" y="3438285"/>
            <a:ext cx="126252" cy="126252"/>
          </a:xfrm>
          <a:custGeom>
            <a:avLst/>
            <a:gdLst>
              <a:gd name="T0" fmla="*/ 44 w 53"/>
              <a:gd name="T1" fmla="*/ 0 h 53"/>
              <a:gd name="T2" fmla="*/ 9 w 53"/>
              <a:gd name="T3" fmla="*/ 0 h 53"/>
              <a:gd name="T4" fmla="*/ 0 w 53"/>
              <a:gd name="T5" fmla="*/ 9 h 53"/>
              <a:gd name="T6" fmla="*/ 0 w 53"/>
              <a:gd name="T7" fmla="*/ 44 h 53"/>
              <a:gd name="T8" fmla="*/ 9 w 53"/>
              <a:gd name="T9" fmla="*/ 53 h 53"/>
              <a:gd name="T10" fmla="*/ 44 w 53"/>
              <a:gd name="T11" fmla="*/ 53 h 53"/>
              <a:gd name="T12" fmla="*/ 53 w 53"/>
              <a:gd name="T13" fmla="*/ 44 h 53"/>
              <a:gd name="T14" fmla="*/ 53 w 53"/>
              <a:gd name="T15" fmla="*/ 9 h 53"/>
              <a:gd name="T16" fmla="*/ 44 w 53"/>
              <a:gd name="T17" fmla="*/ 0 h 53"/>
              <a:gd name="T18" fmla="*/ 20 w 53"/>
              <a:gd name="T19" fmla="*/ 43 h 53"/>
              <a:gd name="T20" fmla="*/ 13 w 53"/>
              <a:gd name="T21" fmla="*/ 43 h 53"/>
              <a:gd name="T22" fmla="*/ 13 w 53"/>
              <a:gd name="T23" fmla="*/ 20 h 53"/>
              <a:gd name="T24" fmla="*/ 20 w 53"/>
              <a:gd name="T25" fmla="*/ 20 h 53"/>
              <a:gd name="T26" fmla="*/ 20 w 53"/>
              <a:gd name="T27" fmla="*/ 43 h 53"/>
              <a:gd name="T28" fmla="*/ 17 w 53"/>
              <a:gd name="T29" fmla="*/ 16 h 53"/>
              <a:gd name="T30" fmla="*/ 13 w 53"/>
              <a:gd name="T31" fmla="*/ 13 h 53"/>
              <a:gd name="T32" fmla="*/ 17 w 53"/>
              <a:gd name="T33" fmla="*/ 10 h 53"/>
              <a:gd name="T34" fmla="*/ 20 w 53"/>
              <a:gd name="T35" fmla="*/ 13 h 53"/>
              <a:gd name="T36" fmla="*/ 17 w 53"/>
              <a:gd name="T37" fmla="*/ 16 h 53"/>
              <a:gd name="T38" fmla="*/ 43 w 53"/>
              <a:gd name="T39" fmla="*/ 43 h 53"/>
              <a:gd name="T40" fmla="*/ 37 w 53"/>
              <a:gd name="T41" fmla="*/ 43 h 53"/>
              <a:gd name="T42" fmla="*/ 37 w 53"/>
              <a:gd name="T43" fmla="*/ 30 h 53"/>
              <a:gd name="T44" fmla="*/ 33 w 53"/>
              <a:gd name="T45" fmla="*/ 26 h 53"/>
              <a:gd name="T46" fmla="*/ 30 w 53"/>
              <a:gd name="T47" fmla="*/ 30 h 53"/>
              <a:gd name="T48" fmla="*/ 30 w 53"/>
              <a:gd name="T49" fmla="*/ 43 h 53"/>
              <a:gd name="T50" fmla="*/ 23 w 53"/>
              <a:gd name="T51" fmla="*/ 43 h 53"/>
              <a:gd name="T52" fmla="*/ 23 w 53"/>
              <a:gd name="T53" fmla="*/ 20 h 53"/>
              <a:gd name="T54" fmla="*/ 30 w 53"/>
              <a:gd name="T55" fmla="*/ 20 h 53"/>
              <a:gd name="T56" fmla="*/ 30 w 53"/>
              <a:gd name="T57" fmla="*/ 24 h 53"/>
              <a:gd name="T58" fmla="*/ 36 w 53"/>
              <a:gd name="T59" fmla="*/ 20 h 53"/>
              <a:gd name="T60" fmla="*/ 43 w 53"/>
              <a:gd name="T61" fmla="*/ 28 h 53"/>
              <a:gd name="T62" fmla="*/ 43 w 53"/>
              <a:gd name="T63" fmla="*/ 4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3" h="53">
                <a:moveTo>
                  <a:pt x="4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9"/>
                  <a:pt x="4" y="53"/>
                  <a:pt x="9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9" y="53"/>
                  <a:pt x="53" y="49"/>
                  <a:pt x="53" y="44"/>
                </a:cubicBezTo>
                <a:cubicBezTo>
                  <a:pt x="53" y="9"/>
                  <a:pt x="53" y="9"/>
                  <a:pt x="53" y="9"/>
                </a:cubicBezTo>
                <a:cubicBezTo>
                  <a:pt x="53" y="4"/>
                  <a:pt x="49" y="0"/>
                  <a:pt x="44" y="0"/>
                </a:cubicBezTo>
                <a:close/>
                <a:moveTo>
                  <a:pt x="20" y="43"/>
                </a:moveTo>
                <a:cubicBezTo>
                  <a:pt x="13" y="43"/>
                  <a:pt x="13" y="43"/>
                  <a:pt x="13" y="43"/>
                </a:cubicBezTo>
                <a:cubicBezTo>
                  <a:pt x="13" y="20"/>
                  <a:pt x="13" y="20"/>
                  <a:pt x="13" y="20"/>
                </a:cubicBezTo>
                <a:cubicBezTo>
                  <a:pt x="20" y="20"/>
                  <a:pt x="20" y="20"/>
                  <a:pt x="20" y="20"/>
                </a:cubicBezTo>
                <a:lnTo>
                  <a:pt x="20" y="43"/>
                </a:lnTo>
                <a:close/>
                <a:moveTo>
                  <a:pt x="17" y="16"/>
                </a:moveTo>
                <a:cubicBezTo>
                  <a:pt x="15" y="16"/>
                  <a:pt x="13" y="15"/>
                  <a:pt x="13" y="13"/>
                </a:cubicBezTo>
                <a:cubicBezTo>
                  <a:pt x="13" y="11"/>
                  <a:pt x="15" y="10"/>
                  <a:pt x="17" y="10"/>
                </a:cubicBezTo>
                <a:cubicBezTo>
                  <a:pt x="18" y="10"/>
                  <a:pt x="20" y="11"/>
                  <a:pt x="20" y="13"/>
                </a:cubicBezTo>
                <a:cubicBezTo>
                  <a:pt x="20" y="15"/>
                  <a:pt x="18" y="16"/>
                  <a:pt x="17" y="16"/>
                </a:cubicBezTo>
                <a:close/>
                <a:moveTo>
                  <a:pt x="43" y="43"/>
                </a:moveTo>
                <a:cubicBezTo>
                  <a:pt x="37" y="43"/>
                  <a:pt x="37" y="43"/>
                  <a:pt x="37" y="43"/>
                </a:cubicBezTo>
                <a:cubicBezTo>
                  <a:pt x="37" y="30"/>
                  <a:pt x="37" y="30"/>
                  <a:pt x="37" y="30"/>
                </a:cubicBezTo>
                <a:cubicBezTo>
                  <a:pt x="37" y="28"/>
                  <a:pt x="35" y="26"/>
                  <a:pt x="33" y="26"/>
                </a:cubicBezTo>
                <a:cubicBezTo>
                  <a:pt x="31" y="26"/>
                  <a:pt x="30" y="28"/>
                  <a:pt x="30" y="30"/>
                </a:cubicBezTo>
                <a:cubicBezTo>
                  <a:pt x="30" y="43"/>
                  <a:pt x="30" y="43"/>
                  <a:pt x="30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20"/>
                  <a:pt x="23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3" y="20"/>
                  <a:pt x="36" y="20"/>
                </a:cubicBezTo>
                <a:cubicBezTo>
                  <a:pt x="40" y="20"/>
                  <a:pt x="43" y="23"/>
                  <a:pt x="43" y="28"/>
                </a:cubicBezTo>
                <a:lnTo>
                  <a:pt x="43" y="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41" name="Freeform 100"/>
          <p:cNvSpPr>
            <a:spLocks noEditPoints="1"/>
          </p:cNvSpPr>
          <p:nvPr/>
        </p:nvSpPr>
        <p:spPr bwMode="auto">
          <a:xfrm>
            <a:off x="10184509" y="3263586"/>
            <a:ext cx="231952" cy="145337"/>
          </a:xfrm>
          <a:custGeom>
            <a:avLst/>
            <a:gdLst>
              <a:gd name="T0" fmla="*/ 49 w 158"/>
              <a:gd name="T1" fmla="*/ 70 h 99"/>
              <a:gd name="T2" fmla="*/ 49 w 158"/>
              <a:gd name="T3" fmla="*/ 39 h 99"/>
              <a:gd name="T4" fmla="*/ 78 w 158"/>
              <a:gd name="T5" fmla="*/ 39 h 99"/>
              <a:gd name="T6" fmla="*/ 39 w 158"/>
              <a:gd name="T7" fmla="*/ 0 h 99"/>
              <a:gd name="T8" fmla="*/ 0 w 158"/>
              <a:gd name="T9" fmla="*/ 39 h 99"/>
              <a:gd name="T10" fmla="*/ 29 w 158"/>
              <a:gd name="T11" fmla="*/ 39 h 99"/>
              <a:gd name="T12" fmla="*/ 29 w 158"/>
              <a:gd name="T13" fmla="*/ 89 h 99"/>
              <a:gd name="T14" fmla="*/ 88 w 158"/>
              <a:gd name="T15" fmla="*/ 89 h 99"/>
              <a:gd name="T16" fmla="*/ 68 w 158"/>
              <a:gd name="T17" fmla="*/ 70 h 99"/>
              <a:gd name="T18" fmla="*/ 49 w 158"/>
              <a:gd name="T19" fmla="*/ 70 h 99"/>
              <a:gd name="T20" fmla="*/ 129 w 158"/>
              <a:gd name="T21" fmla="*/ 58 h 99"/>
              <a:gd name="T22" fmla="*/ 129 w 158"/>
              <a:gd name="T23" fmla="*/ 9 h 99"/>
              <a:gd name="T24" fmla="*/ 68 w 158"/>
              <a:gd name="T25" fmla="*/ 9 h 99"/>
              <a:gd name="T26" fmla="*/ 88 w 158"/>
              <a:gd name="T27" fmla="*/ 29 h 99"/>
              <a:gd name="T28" fmla="*/ 107 w 158"/>
              <a:gd name="T29" fmla="*/ 29 h 99"/>
              <a:gd name="T30" fmla="*/ 107 w 158"/>
              <a:gd name="T31" fmla="*/ 58 h 99"/>
              <a:gd name="T32" fmla="*/ 78 w 158"/>
              <a:gd name="T33" fmla="*/ 58 h 99"/>
              <a:gd name="T34" fmla="*/ 119 w 158"/>
              <a:gd name="T35" fmla="*/ 99 h 99"/>
              <a:gd name="T36" fmla="*/ 158 w 158"/>
              <a:gd name="T37" fmla="*/ 58 h 99"/>
              <a:gd name="T38" fmla="*/ 129 w 158"/>
              <a:gd name="T39" fmla="*/ 5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8" h="99">
                <a:moveTo>
                  <a:pt x="49" y="70"/>
                </a:moveTo>
                <a:lnTo>
                  <a:pt x="49" y="39"/>
                </a:lnTo>
                <a:lnTo>
                  <a:pt x="78" y="39"/>
                </a:lnTo>
                <a:lnTo>
                  <a:pt x="39" y="0"/>
                </a:lnTo>
                <a:lnTo>
                  <a:pt x="0" y="39"/>
                </a:lnTo>
                <a:lnTo>
                  <a:pt x="29" y="39"/>
                </a:lnTo>
                <a:lnTo>
                  <a:pt x="29" y="89"/>
                </a:lnTo>
                <a:lnTo>
                  <a:pt x="88" y="89"/>
                </a:lnTo>
                <a:lnTo>
                  <a:pt x="68" y="70"/>
                </a:lnTo>
                <a:lnTo>
                  <a:pt x="49" y="70"/>
                </a:lnTo>
                <a:close/>
                <a:moveTo>
                  <a:pt x="129" y="58"/>
                </a:moveTo>
                <a:lnTo>
                  <a:pt x="129" y="9"/>
                </a:lnTo>
                <a:lnTo>
                  <a:pt x="68" y="9"/>
                </a:lnTo>
                <a:lnTo>
                  <a:pt x="88" y="29"/>
                </a:lnTo>
                <a:lnTo>
                  <a:pt x="107" y="29"/>
                </a:lnTo>
                <a:lnTo>
                  <a:pt x="107" y="58"/>
                </a:lnTo>
                <a:lnTo>
                  <a:pt x="78" y="58"/>
                </a:lnTo>
                <a:lnTo>
                  <a:pt x="119" y="99"/>
                </a:lnTo>
                <a:lnTo>
                  <a:pt x="158" y="58"/>
                </a:lnTo>
                <a:lnTo>
                  <a:pt x="129" y="5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42" name="Freeform 101"/>
          <p:cNvSpPr>
            <a:spLocks noEditPoints="1"/>
          </p:cNvSpPr>
          <p:nvPr/>
        </p:nvSpPr>
        <p:spPr bwMode="auto">
          <a:xfrm>
            <a:off x="10382695" y="2492860"/>
            <a:ext cx="240760" cy="242228"/>
          </a:xfrm>
          <a:custGeom>
            <a:avLst/>
            <a:gdLst>
              <a:gd name="T0" fmla="*/ 96 w 100"/>
              <a:gd name="T1" fmla="*/ 85 h 101"/>
              <a:gd name="T2" fmla="*/ 73 w 100"/>
              <a:gd name="T3" fmla="*/ 65 h 101"/>
              <a:gd name="T4" fmla="*/ 66 w 100"/>
              <a:gd name="T5" fmla="*/ 62 h 101"/>
              <a:gd name="T6" fmla="*/ 74 w 100"/>
              <a:gd name="T7" fmla="*/ 37 h 101"/>
              <a:gd name="T8" fmla="*/ 37 w 100"/>
              <a:gd name="T9" fmla="*/ 0 h 101"/>
              <a:gd name="T10" fmla="*/ 0 w 100"/>
              <a:gd name="T11" fmla="*/ 37 h 101"/>
              <a:gd name="T12" fmla="*/ 37 w 100"/>
              <a:gd name="T13" fmla="*/ 75 h 101"/>
              <a:gd name="T14" fmla="*/ 61 w 100"/>
              <a:gd name="T15" fmla="*/ 66 h 101"/>
              <a:gd name="T16" fmla="*/ 64 w 100"/>
              <a:gd name="T17" fmla="*/ 73 h 101"/>
              <a:gd name="T18" fmla="*/ 84 w 100"/>
              <a:gd name="T19" fmla="*/ 96 h 101"/>
              <a:gd name="T20" fmla="*/ 97 w 100"/>
              <a:gd name="T21" fmla="*/ 97 h 101"/>
              <a:gd name="T22" fmla="*/ 96 w 100"/>
              <a:gd name="T23" fmla="*/ 85 h 101"/>
              <a:gd name="T24" fmla="*/ 37 w 100"/>
              <a:gd name="T25" fmla="*/ 62 h 101"/>
              <a:gd name="T26" fmla="*/ 12 w 100"/>
              <a:gd name="T27" fmla="*/ 37 h 101"/>
              <a:gd name="T28" fmla="*/ 37 w 100"/>
              <a:gd name="T29" fmla="*/ 12 h 101"/>
              <a:gd name="T30" fmla="*/ 62 w 100"/>
              <a:gd name="T31" fmla="*/ 37 h 101"/>
              <a:gd name="T32" fmla="*/ 37 w 100"/>
              <a:gd name="T33" fmla="*/ 6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0" h="101">
                <a:moveTo>
                  <a:pt x="96" y="85"/>
                </a:moveTo>
                <a:cubicBezTo>
                  <a:pt x="73" y="65"/>
                  <a:pt x="73" y="65"/>
                  <a:pt x="73" y="65"/>
                </a:cubicBezTo>
                <a:cubicBezTo>
                  <a:pt x="70" y="62"/>
                  <a:pt x="68" y="61"/>
                  <a:pt x="66" y="62"/>
                </a:cubicBezTo>
                <a:cubicBezTo>
                  <a:pt x="71" y="55"/>
                  <a:pt x="74" y="47"/>
                  <a:pt x="74" y="37"/>
                </a:cubicBezTo>
                <a:cubicBezTo>
                  <a:pt x="74" y="17"/>
                  <a:pt x="58" y="0"/>
                  <a:pt x="37" y="0"/>
                </a:cubicBezTo>
                <a:cubicBezTo>
                  <a:pt x="17" y="0"/>
                  <a:pt x="0" y="17"/>
                  <a:pt x="0" y="37"/>
                </a:cubicBezTo>
                <a:cubicBezTo>
                  <a:pt x="0" y="58"/>
                  <a:pt x="17" y="75"/>
                  <a:pt x="37" y="75"/>
                </a:cubicBezTo>
                <a:cubicBezTo>
                  <a:pt x="46" y="75"/>
                  <a:pt x="55" y="71"/>
                  <a:pt x="61" y="66"/>
                </a:cubicBezTo>
                <a:cubicBezTo>
                  <a:pt x="61" y="68"/>
                  <a:pt x="62" y="70"/>
                  <a:pt x="64" y="73"/>
                </a:cubicBezTo>
                <a:cubicBezTo>
                  <a:pt x="84" y="96"/>
                  <a:pt x="84" y="96"/>
                  <a:pt x="84" y="96"/>
                </a:cubicBezTo>
                <a:cubicBezTo>
                  <a:pt x="88" y="100"/>
                  <a:pt x="94" y="101"/>
                  <a:pt x="97" y="97"/>
                </a:cubicBezTo>
                <a:cubicBezTo>
                  <a:pt x="100" y="94"/>
                  <a:pt x="100" y="88"/>
                  <a:pt x="96" y="85"/>
                </a:cubicBezTo>
                <a:close/>
                <a:moveTo>
                  <a:pt x="37" y="62"/>
                </a:moveTo>
                <a:cubicBezTo>
                  <a:pt x="23" y="62"/>
                  <a:pt x="12" y="51"/>
                  <a:pt x="12" y="37"/>
                </a:cubicBezTo>
                <a:cubicBezTo>
                  <a:pt x="12" y="24"/>
                  <a:pt x="23" y="12"/>
                  <a:pt x="37" y="12"/>
                </a:cubicBezTo>
                <a:cubicBezTo>
                  <a:pt x="51" y="12"/>
                  <a:pt x="62" y="24"/>
                  <a:pt x="62" y="37"/>
                </a:cubicBezTo>
                <a:cubicBezTo>
                  <a:pt x="62" y="51"/>
                  <a:pt x="51" y="62"/>
                  <a:pt x="37" y="6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43" name="Freeform 102"/>
          <p:cNvSpPr/>
          <p:nvPr/>
        </p:nvSpPr>
        <p:spPr bwMode="auto">
          <a:xfrm>
            <a:off x="10136063" y="2463499"/>
            <a:ext cx="296546" cy="287738"/>
          </a:xfrm>
          <a:custGeom>
            <a:avLst/>
            <a:gdLst>
              <a:gd name="T0" fmla="*/ 78 w 124"/>
              <a:gd name="T1" fmla="*/ 84 h 120"/>
              <a:gd name="T2" fmla="*/ 75 w 124"/>
              <a:gd name="T3" fmla="*/ 75 h 120"/>
              <a:gd name="T4" fmla="*/ 86 w 124"/>
              <a:gd name="T5" fmla="*/ 54 h 120"/>
              <a:gd name="T6" fmla="*/ 89 w 124"/>
              <a:gd name="T7" fmla="*/ 37 h 120"/>
              <a:gd name="T8" fmla="*/ 62 w 124"/>
              <a:gd name="T9" fmla="*/ 0 h 120"/>
              <a:gd name="T10" fmla="*/ 36 w 124"/>
              <a:gd name="T11" fmla="*/ 37 h 120"/>
              <a:gd name="T12" fmla="*/ 39 w 124"/>
              <a:gd name="T13" fmla="*/ 54 h 120"/>
              <a:gd name="T14" fmla="*/ 50 w 124"/>
              <a:gd name="T15" fmla="*/ 75 h 120"/>
              <a:gd name="T16" fmla="*/ 47 w 124"/>
              <a:gd name="T17" fmla="*/ 84 h 120"/>
              <a:gd name="T18" fmla="*/ 0 w 124"/>
              <a:gd name="T19" fmla="*/ 120 h 120"/>
              <a:gd name="T20" fmla="*/ 62 w 124"/>
              <a:gd name="T21" fmla="*/ 120 h 120"/>
              <a:gd name="T22" fmla="*/ 124 w 124"/>
              <a:gd name="T23" fmla="*/ 120 h 120"/>
              <a:gd name="T24" fmla="*/ 78 w 124"/>
              <a:gd name="T25" fmla="*/ 8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" h="120">
                <a:moveTo>
                  <a:pt x="78" y="84"/>
                </a:moveTo>
                <a:cubicBezTo>
                  <a:pt x="75" y="84"/>
                  <a:pt x="75" y="75"/>
                  <a:pt x="75" y="75"/>
                </a:cubicBezTo>
                <a:cubicBezTo>
                  <a:pt x="75" y="75"/>
                  <a:pt x="84" y="66"/>
                  <a:pt x="86" y="54"/>
                </a:cubicBezTo>
                <a:cubicBezTo>
                  <a:pt x="91" y="54"/>
                  <a:pt x="94" y="42"/>
                  <a:pt x="89" y="37"/>
                </a:cubicBezTo>
                <a:cubicBezTo>
                  <a:pt x="89" y="32"/>
                  <a:pt x="96" y="0"/>
                  <a:pt x="62" y="0"/>
                </a:cubicBezTo>
                <a:cubicBezTo>
                  <a:pt x="29" y="0"/>
                  <a:pt x="36" y="32"/>
                  <a:pt x="36" y="37"/>
                </a:cubicBezTo>
                <a:cubicBezTo>
                  <a:pt x="31" y="42"/>
                  <a:pt x="34" y="54"/>
                  <a:pt x="39" y="54"/>
                </a:cubicBezTo>
                <a:cubicBezTo>
                  <a:pt x="41" y="66"/>
                  <a:pt x="50" y="75"/>
                  <a:pt x="50" y="75"/>
                </a:cubicBezTo>
                <a:cubicBezTo>
                  <a:pt x="50" y="75"/>
                  <a:pt x="50" y="84"/>
                  <a:pt x="47" y="84"/>
                </a:cubicBezTo>
                <a:cubicBezTo>
                  <a:pt x="37" y="86"/>
                  <a:pt x="0" y="102"/>
                  <a:pt x="0" y="120"/>
                </a:cubicBezTo>
                <a:cubicBezTo>
                  <a:pt x="62" y="120"/>
                  <a:pt x="62" y="120"/>
                  <a:pt x="62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4" y="102"/>
                  <a:pt x="88" y="86"/>
                  <a:pt x="78" y="8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44" name="Freeform 103"/>
          <p:cNvSpPr>
            <a:spLocks noEditPoints="1"/>
          </p:cNvSpPr>
          <p:nvPr/>
        </p:nvSpPr>
        <p:spPr bwMode="auto">
          <a:xfrm>
            <a:off x="10193316" y="4694937"/>
            <a:ext cx="98360" cy="155614"/>
          </a:xfrm>
          <a:custGeom>
            <a:avLst/>
            <a:gdLst>
              <a:gd name="T0" fmla="*/ 21 w 41"/>
              <a:gd name="T1" fmla="*/ 0 h 65"/>
              <a:gd name="T2" fmla="*/ 0 w 41"/>
              <a:gd name="T3" fmla="*/ 20 h 65"/>
              <a:gd name="T4" fmla="*/ 21 w 41"/>
              <a:gd name="T5" fmla="*/ 65 h 65"/>
              <a:gd name="T6" fmla="*/ 41 w 41"/>
              <a:gd name="T7" fmla="*/ 20 h 65"/>
              <a:gd name="T8" fmla="*/ 21 w 41"/>
              <a:gd name="T9" fmla="*/ 0 h 65"/>
              <a:gd name="T10" fmla="*/ 21 w 41"/>
              <a:gd name="T11" fmla="*/ 33 h 65"/>
              <a:gd name="T12" fmla="*/ 8 w 41"/>
              <a:gd name="T13" fmla="*/ 20 h 65"/>
              <a:gd name="T14" fmla="*/ 21 w 41"/>
              <a:gd name="T15" fmla="*/ 8 h 65"/>
              <a:gd name="T16" fmla="*/ 33 w 41"/>
              <a:gd name="T17" fmla="*/ 20 h 65"/>
              <a:gd name="T18" fmla="*/ 21 w 41"/>
              <a:gd name="T19" fmla="*/ 33 h 65"/>
              <a:gd name="T20" fmla="*/ 13 w 41"/>
              <a:gd name="T21" fmla="*/ 20 h 65"/>
              <a:gd name="T22" fmla="*/ 21 w 41"/>
              <a:gd name="T23" fmla="*/ 28 h 65"/>
              <a:gd name="T24" fmla="*/ 29 w 41"/>
              <a:gd name="T25" fmla="*/ 20 h 65"/>
              <a:gd name="T26" fmla="*/ 21 w 41"/>
              <a:gd name="T27" fmla="*/ 12 h 65"/>
              <a:gd name="T28" fmla="*/ 13 w 41"/>
              <a:gd name="T29" fmla="*/ 2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" h="65">
                <a:moveTo>
                  <a:pt x="21" y="0"/>
                </a:moveTo>
                <a:cubicBezTo>
                  <a:pt x="9" y="0"/>
                  <a:pt x="0" y="9"/>
                  <a:pt x="0" y="20"/>
                </a:cubicBezTo>
                <a:cubicBezTo>
                  <a:pt x="0" y="41"/>
                  <a:pt x="21" y="65"/>
                  <a:pt x="21" y="65"/>
                </a:cubicBezTo>
                <a:cubicBezTo>
                  <a:pt x="21" y="65"/>
                  <a:pt x="41" y="41"/>
                  <a:pt x="41" y="20"/>
                </a:cubicBezTo>
                <a:cubicBezTo>
                  <a:pt x="41" y="9"/>
                  <a:pt x="32" y="0"/>
                  <a:pt x="21" y="0"/>
                </a:cubicBezTo>
                <a:close/>
                <a:moveTo>
                  <a:pt x="21" y="33"/>
                </a:moveTo>
                <a:cubicBezTo>
                  <a:pt x="14" y="33"/>
                  <a:pt x="8" y="27"/>
                  <a:pt x="8" y="20"/>
                </a:cubicBezTo>
                <a:cubicBezTo>
                  <a:pt x="8" y="13"/>
                  <a:pt x="14" y="8"/>
                  <a:pt x="21" y="8"/>
                </a:cubicBezTo>
                <a:cubicBezTo>
                  <a:pt x="28" y="8"/>
                  <a:pt x="33" y="13"/>
                  <a:pt x="33" y="20"/>
                </a:cubicBezTo>
                <a:cubicBezTo>
                  <a:pt x="33" y="27"/>
                  <a:pt x="28" y="33"/>
                  <a:pt x="21" y="33"/>
                </a:cubicBezTo>
                <a:close/>
                <a:moveTo>
                  <a:pt x="13" y="20"/>
                </a:moveTo>
                <a:cubicBezTo>
                  <a:pt x="13" y="25"/>
                  <a:pt x="16" y="28"/>
                  <a:pt x="21" y="28"/>
                </a:cubicBezTo>
                <a:cubicBezTo>
                  <a:pt x="25" y="28"/>
                  <a:pt x="29" y="25"/>
                  <a:pt x="29" y="20"/>
                </a:cubicBezTo>
                <a:cubicBezTo>
                  <a:pt x="29" y="16"/>
                  <a:pt x="25" y="12"/>
                  <a:pt x="21" y="12"/>
                </a:cubicBezTo>
                <a:cubicBezTo>
                  <a:pt x="16" y="12"/>
                  <a:pt x="13" y="16"/>
                  <a:pt x="13" y="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45" name="Freeform 104"/>
          <p:cNvSpPr>
            <a:spLocks noEditPoints="1"/>
          </p:cNvSpPr>
          <p:nvPr/>
        </p:nvSpPr>
        <p:spPr bwMode="auto">
          <a:xfrm>
            <a:off x="10086149" y="4862295"/>
            <a:ext cx="152677" cy="206995"/>
          </a:xfrm>
          <a:custGeom>
            <a:avLst/>
            <a:gdLst>
              <a:gd name="T0" fmla="*/ 58 w 64"/>
              <a:gd name="T1" fmla="*/ 9 h 86"/>
              <a:gd name="T2" fmla="*/ 24 w 64"/>
              <a:gd name="T3" fmla="*/ 1 h 86"/>
              <a:gd name="T4" fmla="*/ 16 w 64"/>
              <a:gd name="T5" fmla="*/ 7 h 86"/>
              <a:gd name="T6" fmla="*/ 1 w 64"/>
              <a:gd name="T7" fmla="*/ 68 h 86"/>
              <a:gd name="T8" fmla="*/ 6 w 64"/>
              <a:gd name="T9" fmla="*/ 77 h 86"/>
              <a:gd name="T10" fmla="*/ 39 w 64"/>
              <a:gd name="T11" fmla="*/ 85 h 86"/>
              <a:gd name="T12" fmla="*/ 48 w 64"/>
              <a:gd name="T13" fmla="*/ 80 h 86"/>
              <a:gd name="T14" fmla="*/ 63 w 64"/>
              <a:gd name="T15" fmla="*/ 18 h 86"/>
              <a:gd name="T16" fmla="*/ 58 w 64"/>
              <a:gd name="T17" fmla="*/ 9 h 86"/>
              <a:gd name="T18" fmla="*/ 31 w 64"/>
              <a:gd name="T19" fmla="*/ 7 h 86"/>
              <a:gd name="T20" fmla="*/ 50 w 64"/>
              <a:gd name="T21" fmla="*/ 11 h 86"/>
              <a:gd name="T22" fmla="*/ 49 w 64"/>
              <a:gd name="T23" fmla="*/ 14 h 86"/>
              <a:gd name="T24" fmla="*/ 30 w 64"/>
              <a:gd name="T25" fmla="*/ 9 h 86"/>
              <a:gd name="T26" fmla="*/ 31 w 64"/>
              <a:gd name="T27" fmla="*/ 7 h 86"/>
              <a:gd name="T28" fmla="*/ 24 w 64"/>
              <a:gd name="T29" fmla="*/ 76 h 86"/>
              <a:gd name="T30" fmla="*/ 20 w 64"/>
              <a:gd name="T31" fmla="*/ 71 h 86"/>
              <a:gd name="T32" fmla="*/ 26 w 64"/>
              <a:gd name="T33" fmla="*/ 67 h 86"/>
              <a:gd name="T34" fmla="*/ 30 w 64"/>
              <a:gd name="T35" fmla="*/ 73 h 86"/>
              <a:gd name="T36" fmla="*/ 24 w 64"/>
              <a:gd name="T37" fmla="*/ 76 h 86"/>
              <a:gd name="T38" fmla="*/ 46 w 64"/>
              <a:gd name="T39" fmla="*/ 67 h 86"/>
              <a:gd name="T40" fmla="*/ 8 w 64"/>
              <a:gd name="T41" fmla="*/ 58 h 86"/>
              <a:gd name="T42" fmla="*/ 20 w 64"/>
              <a:gd name="T43" fmla="*/ 10 h 86"/>
              <a:gd name="T44" fmla="*/ 58 w 64"/>
              <a:gd name="T45" fmla="*/ 19 h 86"/>
              <a:gd name="T46" fmla="*/ 46 w 64"/>
              <a:gd name="T47" fmla="*/ 6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4" h="86">
                <a:moveTo>
                  <a:pt x="58" y="9"/>
                </a:moveTo>
                <a:cubicBezTo>
                  <a:pt x="24" y="1"/>
                  <a:pt x="24" y="1"/>
                  <a:pt x="24" y="1"/>
                </a:cubicBezTo>
                <a:cubicBezTo>
                  <a:pt x="21" y="0"/>
                  <a:pt x="17" y="3"/>
                  <a:pt x="16" y="7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72"/>
                  <a:pt x="2" y="76"/>
                  <a:pt x="6" y="77"/>
                </a:cubicBezTo>
                <a:cubicBezTo>
                  <a:pt x="39" y="85"/>
                  <a:pt x="39" y="85"/>
                  <a:pt x="39" y="85"/>
                </a:cubicBezTo>
                <a:cubicBezTo>
                  <a:pt x="43" y="86"/>
                  <a:pt x="47" y="84"/>
                  <a:pt x="48" y="80"/>
                </a:cubicBezTo>
                <a:cubicBezTo>
                  <a:pt x="63" y="18"/>
                  <a:pt x="63" y="18"/>
                  <a:pt x="63" y="18"/>
                </a:cubicBezTo>
                <a:cubicBezTo>
                  <a:pt x="64" y="14"/>
                  <a:pt x="61" y="10"/>
                  <a:pt x="58" y="9"/>
                </a:cubicBezTo>
                <a:close/>
                <a:moveTo>
                  <a:pt x="31" y="7"/>
                </a:moveTo>
                <a:cubicBezTo>
                  <a:pt x="50" y="11"/>
                  <a:pt x="50" y="11"/>
                  <a:pt x="50" y="11"/>
                </a:cubicBezTo>
                <a:cubicBezTo>
                  <a:pt x="49" y="14"/>
                  <a:pt x="49" y="14"/>
                  <a:pt x="49" y="14"/>
                </a:cubicBezTo>
                <a:cubicBezTo>
                  <a:pt x="30" y="9"/>
                  <a:pt x="30" y="9"/>
                  <a:pt x="30" y="9"/>
                </a:cubicBezTo>
                <a:lnTo>
                  <a:pt x="31" y="7"/>
                </a:lnTo>
                <a:close/>
                <a:moveTo>
                  <a:pt x="24" y="76"/>
                </a:moveTo>
                <a:cubicBezTo>
                  <a:pt x="21" y="76"/>
                  <a:pt x="19" y="73"/>
                  <a:pt x="20" y="71"/>
                </a:cubicBezTo>
                <a:cubicBezTo>
                  <a:pt x="21" y="68"/>
                  <a:pt x="23" y="66"/>
                  <a:pt x="26" y="67"/>
                </a:cubicBezTo>
                <a:cubicBezTo>
                  <a:pt x="29" y="68"/>
                  <a:pt x="30" y="70"/>
                  <a:pt x="30" y="73"/>
                </a:cubicBezTo>
                <a:cubicBezTo>
                  <a:pt x="29" y="75"/>
                  <a:pt x="26" y="77"/>
                  <a:pt x="24" y="76"/>
                </a:cubicBezTo>
                <a:close/>
                <a:moveTo>
                  <a:pt x="46" y="67"/>
                </a:moveTo>
                <a:cubicBezTo>
                  <a:pt x="8" y="58"/>
                  <a:pt x="8" y="58"/>
                  <a:pt x="8" y="58"/>
                </a:cubicBezTo>
                <a:cubicBezTo>
                  <a:pt x="20" y="10"/>
                  <a:pt x="20" y="10"/>
                  <a:pt x="20" y="10"/>
                </a:cubicBezTo>
                <a:cubicBezTo>
                  <a:pt x="58" y="19"/>
                  <a:pt x="58" y="19"/>
                  <a:pt x="58" y="19"/>
                </a:cubicBezTo>
                <a:lnTo>
                  <a:pt x="46" y="6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46" name="Freeform 105"/>
          <p:cNvSpPr>
            <a:spLocks noEditPoints="1"/>
          </p:cNvSpPr>
          <p:nvPr/>
        </p:nvSpPr>
        <p:spPr bwMode="auto">
          <a:xfrm>
            <a:off x="10052384" y="3445625"/>
            <a:ext cx="205527" cy="155614"/>
          </a:xfrm>
          <a:custGeom>
            <a:avLst/>
            <a:gdLst>
              <a:gd name="T0" fmla="*/ 75 w 86"/>
              <a:gd name="T1" fmla="*/ 11 h 65"/>
              <a:gd name="T2" fmla="*/ 75 w 86"/>
              <a:gd name="T3" fmla="*/ 0 h 65"/>
              <a:gd name="T4" fmla="*/ 0 w 86"/>
              <a:gd name="T5" fmla="*/ 0 h 65"/>
              <a:gd name="T6" fmla="*/ 0 w 86"/>
              <a:gd name="T7" fmla="*/ 60 h 65"/>
              <a:gd name="T8" fmla="*/ 5 w 86"/>
              <a:gd name="T9" fmla="*/ 65 h 65"/>
              <a:gd name="T10" fmla="*/ 78 w 86"/>
              <a:gd name="T11" fmla="*/ 65 h 65"/>
              <a:gd name="T12" fmla="*/ 86 w 86"/>
              <a:gd name="T13" fmla="*/ 57 h 65"/>
              <a:gd name="T14" fmla="*/ 86 w 86"/>
              <a:gd name="T15" fmla="*/ 11 h 65"/>
              <a:gd name="T16" fmla="*/ 75 w 86"/>
              <a:gd name="T17" fmla="*/ 11 h 65"/>
              <a:gd name="T18" fmla="*/ 70 w 86"/>
              <a:gd name="T19" fmla="*/ 60 h 65"/>
              <a:gd name="T20" fmla="*/ 5 w 86"/>
              <a:gd name="T21" fmla="*/ 60 h 65"/>
              <a:gd name="T22" fmla="*/ 5 w 86"/>
              <a:gd name="T23" fmla="*/ 5 h 65"/>
              <a:gd name="T24" fmla="*/ 70 w 86"/>
              <a:gd name="T25" fmla="*/ 5 h 65"/>
              <a:gd name="T26" fmla="*/ 70 w 86"/>
              <a:gd name="T27" fmla="*/ 60 h 65"/>
              <a:gd name="T28" fmla="*/ 10 w 86"/>
              <a:gd name="T29" fmla="*/ 16 h 65"/>
              <a:gd name="T30" fmla="*/ 64 w 86"/>
              <a:gd name="T31" fmla="*/ 16 h 65"/>
              <a:gd name="T32" fmla="*/ 64 w 86"/>
              <a:gd name="T33" fmla="*/ 22 h 65"/>
              <a:gd name="T34" fmla="*/ 10 w 86"/>
              <a:gd name="T35" fmla="*/ 22 h 65"/>
              <a:gd name="T36" fmla="*/ 10 w 86"/>
              <a:gd name="T37" fmla="*/ 16 h 65"/>
              <a:gd name="T38" fmla="*/ 43 w 86"/>
              <a:gd name="T39" fmla="*/ 27 h 65"/>
              <a:gd name="T40" fmla="*/ 64 w 86"/>
              <a:gd name="T41" fmla="*/ 27 h 65"/>
              <a:gd name="T42" fmla="*/ 64 w 86"/>
              <a:gd name="T43" fmla="*/ 32 h 65"/>
              <a:gd name="T44" fmla="*/ 43 w 86"/>
              <a:gd name="T45" fmla="*/ 32 h 65"/>
              <a:gd name="T46" fmla="*/ 43 w 86"/>
              <a:gd name="T47" fmla="*/ 27 h 65"/>
              <a:gd name="T48" fmla="*/ 43 w 86"/>
              <a:gd name="T49" fmla="*/ 38 h 65"/>
              <a:gd name="T50" fmla="*/ 64 w 86"/>
              <a:gd name="T51" fmla="*/ 38 h 65"/>
              <a:gd name="T52" fmla="*/ 64 w 86"/>
              <a:gd name="T53" fmla="*/ 43 h 65"/>
              <a:gd name="T54" fmla="*/ 43 w 86"/>
              <a:gd name="T55" fmla="*/ 43 h 65"/>
              <a:gd name="T56" fmla="*/ 43 w 86"/>
              <a:gd name="T57" fmla="*/ 38 h 65"/>
              <a:gd name="T58" fmla="*/ 43 w 86"/>
              <a:gd name="T59" fmla="*/ 49 h 65"/>
              <a:gd name="T60" fmla="*/ 59 w 86"/>
              <a:gd name="T61" fmla="*/ 49 h 65"/>
              <a:gd name="T62" fmla="*/ 59 w 86"/>
              <a:gd name="T63" fmla="*/ 54 h 65"/>
              <a:gd name="T64" fmla="*/ 43 w 86"/>
              <a:gd name="T65" fmla="*/ 54 h 65"/>
              <a:gd name="T66" fmla="*/ 43 w 86"/>
              <a:gd name="T67" fmla="*/ 49 h 65"/>
              <a:gd name="T68" fmla="*/ 10 w 86"/>
              <a:gd name="T69" fmla="*/ 27 h 65"/>
              <a:gd name="T70" fmla="*/ 37 w 86"/>
              <a:gd name="T71" fmla="*/ 27 h 65"/>
              <a:gd name="T72" fmla="*/ 37 w 86"/>
              <a:gd name="T73" fmla="*/ 54 h 65"/>
              <a:gd name="T74" fmla="*/ 10 w 86"/>
              <a:gd name="T75" fmla="*/ 54 h 65"/>
              <a:gd name="T76" fmla="*/ 10 w 86"/>
              <a:gd name="T77" fmla="*/ 2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6" h="65">
                <a:moveTo>
                  <a:pt x="75" y="11"/>
                </a:moveTo>
                <a:cubicBezTo>
                  <a:pt x="75" y="0"/>
                  <a:pt x="75" y="0"/>
                  <a:pt x="7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2"/>
                  <a:pt x="2" y="65"/>
                  <a:pt x="5" y="65"/>
                </a:cubicBezTo>
                <a:cubicBezTo>
                  <a:pt x="78" y="65"/>
                  <a:pt x="78" y="65"/>
                  <a:pt x="78" y="65"/>
                </a:cubicBezTo>
                <a:cubicBezTo>
                  <a:pt x="82" y="65"/>
                  <a:pt x="86" y="61"/>
                  <a:pt x="86" y="57"/>
                </a:cubicBezTo>
                <a:cubicBezTo>
                  <a:pt x="86" y="11"/>
                  <a:pt x="86" y="11"/>
                  <a:pt x="86" y="11"/>
                </a:cubicBezTo>
                <a:lnTo>
                  <a:pt x="75" y="11"/>
                </a:lnTo>
                <a:close/>
                <a:moveTo>
                  <a:pt x="70" y="60"/>
                </a:moveTo>
                <a:cubicBezTo>
                  <a:pt x="5" y="60"/>
                  <a:pt x="5" y="60"/>
                  <a:pt x="5" y="60"/>
                </a:cubicBezTo>
                <a:cubicBezTo>
                  <a:pt x="5" y="5"/>
                  <a:pt x="5" y="5"/>
                  <a:pt x="5" y="5"/>
                </a:cubicBezTo>
                <a:cubicBezTo>
                  <a:pt x="70" y="5"/>
                  <a:pt x="70" y="5"/>
                  <a:pt x="70" y="5"/>
                </a:cubicBezTo>
                <a:lnTo>
                  <a:pt x="70" y="60"/>
                </a:lnTo>
                <a:close/>
                <a:moveTo>
                  <a:pt x="10" y="16"/>
                </a:moveTo>
                <a:cubicBezTo>
                  <a:pt x="64" y="16"/>
                  <a:pt x="64" y="16"/>
                  <a:pt x="64" y="16"/>
                </a:cubicBezTo>
                <a:cubicBezTo>
                  <a:pt x="64" y="22"/>
                  <a:pt x="64" y="22"/>
                  <a:pt x="64" y="22"/>
                </a:cubicBezTo>
                <a:cubicBezTo>
                  <a:pt x="10" y="22"/>
                  <a:pt x="10" y="22"/>
                  <a:pt x="10" y="22"/>
                </a:cubicBezTo>
                <a:lnTo>
                  <a:pt x="10" y="16"/>
                </a:lnTo>
                <a:close/>
                <a:moveTo>
                  <a:pt x="43" y="2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32"/>
                  <a:pt x="64" y="32"/>
                  <a:pt x="64" y="32"/>
                </a:cubicBezTo>
                <a:cubicBezTo>
                  <a:pt x="43" y="32"/>
                  <a:pt x="43" y="32"/>
                  <a:pt x="43" y="32"/>
                </a:cubicBezTo>
                <a:lnTo>
                  <a:pt x="43" y="27"/>
                </a:lnTo>
                <a:close/>
                <a:moveTo>
                  <a:pt x="43" y="38"/>
                </a:moveTo>
                <a:cubicBezTo>
                  <a:pt x="64" y="38"/>
                  <a:pt x="64" y="38"/>
                  <a:pt x="64" y="38"/>
                </a:cubicBezTo>
                <a:cubicBezTo>
                  <a:pt x="64" y="43"/>
                  <a:pt x="64" y="43"/>
                  <a:pt x="64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38"/>
                </a:lnTo>
                <a:close/>
                <a:moveTo>
                  <a:pt x="43" y="49"/>
                </a:moveTo>
                <a:cubicBezTo>
                  <a:pt x="59" y="49"/>
                  <a:pt x="59" y="49"/>
                  <a:pt x="59" y="49"/>
                </a:cubicBezTo>
                <a:cubicBezTo>
                  <a:pt x="59" y="54"/>
                  <a:pt x="59" y="54"/>
                  <a:pt x="59" y="54"/>
                </a:cubicBezTo>
                <a:cubicBezTo>
                  <a:pt x="43" y="54"/>
                  <a:pt x="43" y="54"/>
                  <a:pt x="43" y="54"/>
                </a:cubicBezTo>
                <a:lnTo>
                  <a:pt x="43" y="49"/>
                </a:lnTo>
                <a:close/>
                <a:moveTo>
                  <a:pt x="10" y="27"/>
                </a:moveTo>
                <a:cubicBezTo>
                  <a:pt x="37" y="27"/>
                  <a:pt x="37" y="27"/>
                  <a:pt x="37" y="27"/>
                </a:cubicBezTo>
                <a:cubicBezTo>
                  <a:pt x="37" y="54"/>
                  <a:pt x="37" y="54"/>
                  <a:pt x="37" y="54"/>
                </a:cubicBezTo>
                <a:cubicBezTo>
                  <a:pt x="10" y="54"/>
                  <a:pt x="10" y="54"/>
                  <a:pt x="10" y="54"/>
                </a:cubicBezTo>
                <a:lnTo>
                  <a:pt x="10" y="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47" name="Freeform 106"/>
          <p:cNvSpPr>
            <a:spLocks noEditPoints="1"/>
          </p:cNvSpPr>
          <p:nvPr/>
        </p:nvSpPr>
        <p:spPr bwMode="auto">
          <a:xfrm>
            <a:off x="10272591" y="2792342"/>
            <a:ext cx="192315" cy="192314"/>
          </a:xfrm>
          <a:custGeom>
            <a:avLst/>
            <a:gdLst>
              <a:gd name="T0" fmla="*/ 0 w 131"/>
              <a:gd name="T1" fmla="*/ 131 h 131"/>
              <a:gd name="T2" fmla="*/ 65 w 131"/>
              <a:gd name="T3" fmla="*/ 131 h 131"/>
              <a:gd name="T4" fmla="*/ 65 w 131"/>
              <a:gd name="T5" fmla="*/ 0 h 131"/>
              <a:gd name="T6" fmla="*/ 0 w 131"/>
              <a:gd name="T7" fmla="*/ 0 h 131"/>
              <a:gd name="T8" fmla="*/ 0 w 131"/>
              <a:gd name="T9" fmla="*/ 131 h 131"/>
              <a:gd name="T10" fmla="*/ 41 w 131"/>
              <a:gd name="T11" fmla="*/ 17 h 131"/>
              <a:gd name="T12" fmla="*/ 57 w 131"/>
              <a:gd name="T13" fmla="*/ 17 h 131"/>
              <a:gd name="T14" fmla="*/ 57 w 131"/>
              <a:gd name="T15" fmla="*/ 33 h 131"/>
              <a:gd name="T16" fmla="*/ 41 w 131"/>
              <a:gd name="T17" fmla="*/ 33 h 131"/>
              <a:gd name="T18" fmla="*/ 41 w 131"/>
              <a:gd name="T19" fmla="*/ 17 h 131"/>
              <a:gd name="T20" fmla="*/ 41 w 131"/>
              <a:gd name="T21" fmla="*/ 49 h 131"/>
              <a:gd name="T22" fmla="*/ 57 w 131"/>
              <a:gd name="T23" fmla="*/ 49 h 131"/>
              <a:gd name="T24" fmla="*/ 57 w 131"/>
              <a:gd name="T25" fmla="*/ 66 h 131"/>
              <a:gd name="T26" fmla="*/ 41 w 131"/>
              <a:gd name="T27" fmla="*/ 66 h 131"/>
              <a:gd name="T28" fmla="*/ 41 w 131"/>
              <a:gd name="T29" fmla="*/ 49 h 131"/>
              <a:gd name="T30" fmla="*/ 41 w 131"/>
              <a:gd name="T31" fmla="*/ 82 h 131"/>
              <a:gd name="T32" fmla="*/ 57 w 131"/>
              <a:gd name="T33" fmla="*/ 82 h 131"/>
              <a:gd name="T34" fmla="*/ 57 w 131"/>
              <a:gd name="T35" fmla="*/ 98 h 131"/>
              <a:gd name="T36" fmla="*/ 41 w 131"/>
              <a:gd name="T37" fmla="*/ 98 h 131"/>
              <a:gd name="T38" fmla="*/ 41 w 131"/>
              <a:gd name="T39" fmla="*/ 82 h 131"/>
              <a:gd name="T40" fmla="*/ 8 w 131"/>
              <a:gd name="T41" fmla="*/ 17 h 131"/>
              <a:gd name="T42" fmla="*/ 24 w 131"/>
              <a:gd name="T43" fmla="*/ 17 h 131"/>
              <a:gd name="T44" fmla="*/ 24 w 131"/>
              <a:gd name="T45" fmla="*/ 33 h 131"/>
              <a:gd name="T46" fmla="*/ 8 w 131"/>
              <a:gd name="T47" fmla="*/ 33 h 131"/>
              <a:gd name="T48" fmla="*/ 8 w 131"/>
              <a:gd name="T49" fmla="*/ 17 h 131"/>
              <a:gd name="T50" fmla="*/ 8 w 131"/>
              <a:gd name="T51" fmla="*/ 49 h 131"/>
              <a:gd name="T52" fmla="*/ 24 w 131"/>
              <a:gd name="T53" fmla="*/ 49 h 131"/>
              <a:gd name="T54" fmla="*/ 24 w 131"/>
              <a:gd name="T55" fmla="*/ 66 h 131"/>
              <a:gd name="T56" fmla="*/ 8 w 131"/>
              <a:gd name="T57" fmla="*/ 66 h 131"/>
              <a:gd name="T58" fmla="*/ 8 w 131"/>
              <a:gd name="T59" fmla="*/ 49 h 131"/>
              <a:gd name="T60" fmla="*/ 8 w 131"/>
              <a:gd name="T61" fmla="*/ 82 h 131"/>
              <a:gd name="T62" fmla="*/ 24 w 131"/>
              <a:gd name="T63" fmla="*/ 82 h 131"/>
              <a:gd name="T64" fmla="*/ 24 w 131"/>
              <a:gd name="T65" fmla="*/ 98 h 131"/>
              <a:gd name="T66" fmla="*/ 8 w 131"/>
              <a:gd name="T67" fmla="*/ 98 h 131"/>
              <a:gd name="T68" fmla="*/ 8 w 131"/>
              <a:gd name="T69" fmla="*/ 82 h 131"/>
              <a:gd name="T70" fmla="*/ 73 w 131"/>
              <a:gd name="T71" fmla="*/ 41 h 131"/>
              <a:gd name="T72" fmla="*/ 131 w 131"/>
              <a:gd name="T73" fmla="*/ 41 h 131"/>
              <a:gd name="T74" fmla="*/ 131 w 131"/>
              <a:gd name="T75" fmla="*/ 49 h 131"/>
              <a:gd name="T76" fmla="*/ 73 w 131"/>
              <a:gd name="T77" fmla="*/ 49 h 131"/>
              <a:gd name="T78" fmla="*/ 73 w 131"/>
              <a:gd name="T79" fmla="*/ 41 h 131"/>
              <a:gd name="T80" fmla="*/ 73 w 131"/>
              <a:gd name="T81" fmla="*/ 131 h 131"/>
              <a:gd name="T82" fmla="*/ 90 w 131"/>
              <a:gd name="T83" fmla="*/ 131 h 131"/>
              <a:gd name="T84" fmla="*/ 90 w 131"/>
              <a:gd name="T85" fmla="*/ 98 h 131"/>
              <a:gd name="T86" fmla="*/ 114 w 131"/>
              <a:gd name="T87" fmla="*/ 98 h 131"/>
              <a:gd name="T88" fmla="*/ 114 w 131"/>
              <a:gd name="T89" fmla="*/ 131 h 131"/>
              <a:gd name="T90" fmla="*/ 131 w 131"/>
              <a:gd name="T91" fmla="*/ 131 h 131"/>
              <a:gd name="T92" fmla="*/ 131 w 131"/>
              <a:gd name="T93" fmla="*/ 57 h 131"/>
              <a:gd name="T94" fmla="*/ 73 w 131"/>
              <a:gd name="T95" fmla="*/ 57 h 131"/>
              <a:gd name="T96" fmla="*/ 73 w 131"/>
              <a:gd name="T9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1" h="131">
                <a:moveTo>
                  <a:pt x="0" y="131"/>
                </a:moveTo>
                <a:lnTo>
                  <a:pt x="65" y="131"/>
                </a:lnTo>
                <a:lnTo>
                  <a:pt x="65" y="0"/>
                </a:lnTo>
                <a:lnTo>
                  <a:pt x="0" y="0"/>
                </a:lnTo>
                <a:lnTo>
                  <a:pt x="0" y="131"/>
                </a:lnTo>
                <a:close/>
                <a:moveTo>
                  <a:pt x="41" y="17"/>
                </a:moveTo>
                <a:lnTo>
                  <a:pt x="57" y="17"/>
                </a:lnTo>
                <a:lnTo>
                  <a:pt x="57" y="33"/>
                </a:lnTo>
                <a:lnTo>
                  <a:pt x="41" y="33"/>
                </a:lnTo>
                <a:lnTo>
                  <a:pt x="41" y="17"/>
                </a:lnTo>
                <a:close/>
                <a:moveTo>
                  <a:pt x="41" y="49"/>
                </a:moveTo>
                <a:lnTo>
                  <a:pt x="57" y="49"/>
                </a:lnTo>
                <a:lnTo>
                  <a:pt x="57" y="66"/>
                </a:lnTo>
                <a:lnTo>
                  <a:pt x="41" y="66"/>
                </a:lnTo>
                <a:lnTo>
                  <a:pt x="41" y="49"/>
                </a:lnTo>
                <a:close/>
                <a:moveTo>
                  <a:pt x="41" y="82"/>
                </a:moveTo>
                <a:lnTo>
                  <a:pt x="57" y="82"/>
                </a:lnTo>
                <a:lnTo>
                  <a:pt x="57" y="98"/>
                </a:lnTo>
                <a:lnTo>
                  <a:pt x="41" y="98"/>
                </a:lnTo>
                <a:lnTo>
                  <a:pt x="41" y="82"/>
                </a:lnTo>
                <a:close/>
                <a:moveTo>
                  <a:pt x="8" y="17"/>
                </a:moveTo>
                <a:lnTo>
                  <a:pt x="24" y="17"/>
                </a:lnTo>
                <a:lnTo>
                  <a:pt x="24" y="33"/>
                </a:lnTo>
                <a:lnTo>
                  <a:pt x="8" y="33"/>
                </a:lnTo>
                <a:lnTo>
                  <a:pt x="8" y="17"/>
                </a:lnTo>
                <a:close/>
                <a:moveTo>
                  <a:pt x="8" y="49"/>
                </a:moveTo>
                <a:lnTo>
                  <a:pt x="24" y="49"/>
                </a:lnTo>
                <a:lnTo>
                  <a:pt x="24" y="66"/>
                </a:lnTo>
                <a:lnTo>
                  <a:pt x="8" y="66"/>
                </a:lnTo>
                <a:lnTo>
                  <a:pt x="8" y="49"/>
                </a:lnTo>
                <a:close/>
                <a:moveTo>
                  <a:pt x="8" y="82"/>
                </a:moveTo>
                <a:lnTo>
                  <a:pt x="24" y="82"/>
                </a:lnTo>
                <a:lnTo>
                  <a:pt x="24" y="98"/>
                </a:lnTo>
                <a:lnTo>
                  <a:pt x="8" y="98"/>
                </a:lnTo>
                <a:lnTo>
                  <a:pt x="8" y="82"/>
                </a:lnTo>
                <a:close/>
                <a:moveTo>
                  <a:pt x="73" y="41"/>
                </a:moveTo>
                <a:lnTo>
                  <a:pt x="131" y="41"/>
                </a:lnTo>
                <a:lnTo>
                  <a:pt x="131" y="49"/>
                </a:lnTo>
                <a:lnTo>
                  <a:pt x="73" y="49"/>
                </a:lnTo>
                <a:lnTo>
                  <a:pt x="73" y="41"/>
                </a:lnTo>
                <a:close/>
                <a:moveTo>
                  <a:pt x="73" y="131"/>
                </a:moveTo>
                <a:lnTo>
                  <a:pt x="90" y="131"/>
                </a:lnTo>
                <a:lnTo>
                  <a:pt x="90" y="98"/>
                </a:lnTo>
                <a:lnTo>
                  <a:pt x="114" y="98"/>
                </a:lnTo>
                <a:lnTo>
                  <a:pt x="114" y="131"/>
                </a:lnTo>
                <a:lnTo>
                  <a:pt x="131" y="131"/>
                </a:lnTo>
                <a:lnTo>
                  <a:pt x="131" y="57"/>
                </a:lnTo>
                <a:lnTo>
                  <a:pt x="73" y="57"/>
                </a:lnTo>
                <a:lnTo>
                  <a:pt x="73" y="1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48" name="Freeform 107"/>
          <p:cNvSpPr>
            <a:spLocks noEditPoints="1"/>
          </p:cNvSpPr>
          <p:nvPr/>
        </p:nvSpPr>
        <p:spPr bwMode="auto">
          <a:xfrm>
            <a:off x="10234422" y="3027231"/>
            <a:ext cx="204059" cy="204059"/>
          </a:xfrm>
          <a:custGeom>
            <a:avLst/>
            <a:gdLst>
              <a:gd name="T0" fmla="*/ 79 w 85"/>
              <a:gd name="T1" fmla="*/ 24 h 85"/>
              <a:gd name="T2" fmla="*/ 61 w 85"/>
              <a:gd name="T3" fmla="*/ 6 h 85"/>
              <a:gd name="T4" fmla="*/ 66 w 85"/>
              <a:gd name="T5" fmla="*/ 0 h 85"/>
              <a:gd name="T6" fmla="*/ 85 w 85"/>
              <a:gd name="T7" fmla="*/ 19 h 85"/>
              <a:gd name="T8" fmla="*/ 79 w 85"/>
              <a:gd name="T9" fmla="*/ 24 h 85"/>
              <a:gd name="T10" fmla="*/ 74 w 85"/>
              <a:gd name="T11" fmla="*/ 30 h 85"/>
              <a:gd name="T12" fmla="*/ 71 w 85"/>
              <a:gd name="T13" fmla="*/ 59 h 85"/>
              <a:gd name="T14" fmla="*/ 13 w 85"/>
              <a:gd name="T15" fmla="*/ 85 h 85"/>
              <a:gd name="T16" fmla="*/ 8 w 85"/>
              <a:gd name="T17" fmla="*/ 81 h 85"/>
              <a:gd name="T18" fmla="*/ 31 w 85"/>
              <a:gd name="T19" fmla="*/ 58 h 85"/>
              <a:gd name="T20" fmla="*/ 34 w 85"/>
              <a:gd name="T21" fmla="*/ 59 h 85"/>
              <a:gd name="T22" fmla="*/ 42 w 85"/>
              <a:gd name="T23" fmla="*/ 51 h 85"/>
              <a:gd name="T24" fmla="*/ 34 w 85"/>
              <a:gd name="T25" fmla="*/ 43 h 85"/>
              <a:gd name="T26" fmla="*/ 26 w 85"/>
              <a:gd name="T27" fmla="*/ 51 h 85"/>
              <a:gd name="T28" fmla="*/ 27 w 85"/>
              <a:gd name="T29" fmla="*/ 54 h 85"/>
              <a:gd name="T30" fmla="*/ 4 w 85"/>
              <a:gd name="T31" fmla="*/ 76 h 85"/>
              <a:gd name="T32" fmla="*/ 0 w 85"/>
              <a:gd name="T33" fmla="*/ 72 h 85"/>
              <a:gd name="T34" fmla="*/ 26 w 85"/>
              <a:gd name="T35" fmla="*/ 14 h 85"/>
              <a:gd name="T36" fmla="*/ 55 w 85"/>
              <a:gd name="T37" fmla="*/ 11 h 85"/>
              <a:gd name="T38" fmla="*/ 74 w 85"/>
              <a:gd name="T39" fmla="*/ 3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5" h="85">
                <a:moveTo>
                  <a:pt x="79" y="24"/>
                </a:moveTo>
                <a:cubicBezTo>
                  <a:pt x="61" y="6"/>
                  <a:pt x="61" y="6"/>
                  <a:pt x="61" y="6"/>
                </a:cubicBezTo>
                <a:cubicBezTo>
                  <a:pt x="66" y="0"/>
                  <a:pt x="66" y="0"/>
                  <a:pt x="66" y="0"/>
                </a:cubicBezTo>
                <a:cubicBezTo>
                  <a:pt x="85" y="19"/>
                  <a:pt x="85" y="19"/>
                  <a:pt x="85" y="19"/>
                </a:cubicBezTo>
                <a:lnTo>
                  <a:pt x="79" y="24"/>
                </a:lnTo>
                <a:close/>
                <a:moveTo>
                  <a:pt x="74" y="30"/>
                </a:moveTo>
                <a:cubicBezTo>
                  <a:pt x="71" y="59"/>
                  <a:pt x="71" y="59"/>
                  <a:pt x="71" y="59"/>
                </a:cubicBezTo>
                <a:cubicBezTo>
                  <a:pt x="47" y="59"/>
                  <a:pt x="13" y="85"/>
                  <a:pt x="13" y="85"/>
                </a:cubicBezTo>
                <a:cubicBezTo>
                  <a:pt x="8" y="81"/>
                  <a:pt x="8" y="81"/>
                  <a:pt x="8" y="81"/>
                </a:cubicBezTo>
                <a:cubicBezTo>
                  <a:pt x="31" y="58"/>
                  <a:pt x="31" y="58"/>
                  <a:pt x="31" y="58"/>
                </a:cubicBezTo>
                <a:cubicBezTo>
                  <a:pt x="32" y="59"/>
                  <a:pt x="33" y="59"/>
                  <a:pt x="34" y="59"/>
                </a:cubicBezTo>
                <a:cubicBezTo>
                  <a:pt x="38" y="59"/>
                  <a:pt x="42" y="55"/>
                  <a:pt x="42" y="51"/>
                </a:cubicBezTo>
                <a:cubicBezTo>
                  <a:pt x="42" y="46"/>
                  <a:pt x="38" y="43"/>
                  <a:pt x="34" y="43"/>
                </a:cubicBezTo>
                <a:cubicBezTo>
                  <a:pt x="30" y="43"/>
                  <a:pt x="26" y="46"/>
                  <a:pt x="26" y="51"/>
                </a:cubicBezTo>
                <a:cubicBezTo>
                  <a:pt x="26" y="52"/>
                  <a:pt x="26" y="53"/>
                  <a:pt x="27" y="54"/>
                </a:cubicBezTo>
                <a:cubicBezTo>
                  <a:pt x="4" y="76"/>
                  <a:pt x="4" y="76"/>
                  <a:pt x="4" y="7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2"/>
                  <a:pt x="26" y="37"/>
                  <a:pt x="26" y="14"/>
                </a:cubicBezTo>
                <a:cubicBezTo>
                  <a:pt x="55" y="11"/>
                  <a:pt x="55" y="11"/>
                  <a:pt x="55" y="11"/>
                </a:cubicBezTo>
                <a:lnTo>
                  <a:pt x="74" y="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49" name="Freeform 108"/>
          <p:cNvSpPr>
            <a:spLocks noEditPoints="1"/>
          </p:cNvSpPr>
          <p:nvPr/>
        </p:nvSpPr>
        <p:spPr bwMode="auto">
          <a:xfrm>
            <a:off x="10049448" y="2785002"/>
            <a:ext cx="184974" cy="184974"/>
          </a:xfrm>
          <a:custGeom>
            <a:avLst/>
            <a:gdLst>
              <a:gd name="T0" fmla="*/ 53 w 77"/>
              <a:gd name="T1" fmla="*/ 30 h 77"/>
              <a:gd name="T2" fmla="*/ 26 w 77"/>
              <a:gd name="T3" fmla="*/ 2 h 77"/>
              <a:gd name="T4" fmla="*/ 39 w 77"/>
              <a:gd name="T5" fmla="*/ 0 h 77"/>
              <a:gd name="T6" fmla="*/ 53 w 77"/>
              <a:gd name="T7" fmla="*/ 3 h 77"/>
              <a:gd name="T8" fmla="*/ 53 w 77"/>
              <a:gd name="T9" fmla="*/ 30 h 77"/>
              <a:gd name="T10" fmla="*/ 58 w 77"/>
              <a:gd name="T11" fmla="*/ 53 h 77"/>
              <a:gd name="T12" fmla="*/ 58 w 77"/>
              <a:gd name="T13" fmla="*/ 5 h 77"/>
              <a:gd name="T14" fmla="*/ 77 w 77"/>
              <a:gd name="T15" fmla="*/ 38 h 77"/>
              <a:gd name="T16" fmla="*/ 74 w 77"/>
              <a:gd name="T17" fmla="*/ 53 h 77"/>
              <a:gd name="T18" fmla="*/ 58 w 77"/>
              <a:gd name="T19" fmla="*/ 53 h 77"/>
              <a:gd name="T20" fmla="*/ 24 w 77"/>
              <a:gd name="T21" fmla="*/ 58 h 77"/>
              <a:gd name="T22" fmla="*/ 72 w 77"/>
              <a:gd name="T23" fmla="*/ 58 h 77"/>
              <a:gd name="T24" fmla="*/ 39 w 77"/>
              <a:gd name="T25" fmla="*/ 77 h 77"/>
              <a:gd name="T26" fmla="*/ 24 w 77"/>
              <a:gd name="T27" fmla="*/ 74 h 77"/>
              <a:gd name="T28" fmla="*/ 24 w 77"/>
              <a:gd name="T29" fmla="*/ 58 h 77"/>
              <a:gd name="T30" fmla="*/ 32 w 77"/>
              <a:gd name="T31" fmla="*/ 17 h 77"/>
              <a:gd name="T32" fmla="*/ 1 w 77"/>
              <a:gd name="T33" fmla="*/ 48 h 77"/>
              <a:gd name="T34" fmla="*/ 0 w 77"/>
              <a:gd name="T35" fmla="*/ 38 h 77"/>
              <a:gd name="T36" fmla="*/ 20 w 77"/>
              <a:gd name="T37" fmla="*/ 5 h 77"/>
              <a:gd name="T38" fmla="*/ 32 w 77"/>
              <a:gd name="T39" fmla="*/ 17 h 77"/>
              <a:gd name="T40" fmla="*/ 20 w 77"/>
              <a:gd name="T41" fmla="*/ 38 h 77"/>
              <a:gd name="T42" fmla="*/ 20 w 77"/>
              <a:gd name="T43" fmla="*/ 72 h 77"/>
              <a:gd name="T44" fmla="*/ 4 w 77"/>
              <a:gd name="T45" fmla="*/ 54 h 77"/>
              <a:gd name="T46" fmla="*/ 20 w 77"/>
              <a:gd name="T47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7" h="77">
                <a:moveTo>
                  <a:pt x="53" y="30"/>
                </a:moveTo>
                <a:cubicBezTo>
                  <a:pt x="26" y="2"/>
                  <a:pt x="26" y="2"/>
                  <a:pt x="26" y="2"/>
                </a:cubicBezTo>
                <a:cubicBezTo>
                  <a:pt x="30" y="1"/>
                  <a:pt x="34" y="0"/>
                  <a:pt x="39" y="0"/>
                </a:cubicBezTo>
                <a:cubicBezTo>
                  <a:pt x="44" y="0"/>
                  <a:pt x="49" y="1"/>
                  <a:pt x="53" y="3"/>
                </a:cubicBezTo>
                <a:lnTo>
                  <a:pt x="53" y="30"/>
                </a:lnTo>
                <a:close/>
                <a:moveTo>
                  <a:pt x="58" y="53"/>
                </a:moveTo>
                <a:cubicBezTo>
                  <a:pt x="58" y="5"/>
                  <a:pt x="58" y="5"/>
                  <a:pt x="58" y="5"/>
                </a:cubicBezTo>
                <a:cubicBezTo>
                  <a:pt x="69" y="12"/>
                  <a:pt x="77" y="24"/>
                  <a:pt x="77" y="38"/>
                </a:cubicBezTo>
                <a:cubicBezTo>
                  <a:pt x="77" y="43"/>
                  <a:pt x="76" y="48"/>
                  <a:pt x="74" y="53"/>
                </a:cubicBezTo>
                <a:lnTo>
                  <a:pt x="58" y="53"/>
                </a:lnTo>
                <a:close/>
                <a:moveTo>
                  <a:pt x="24" y="58"/>
                </a:moveTo>
                <a:cubicBezTo>
                  <a:pt x="72" y="58"/>
                  <a:pt x="72" y="58"/>
                  <a:pt x="72" y="58"/>
                </a:cubicBezTo>
                <a:cubicBezTo>
                  <a:pt x="65" y="69"/>
                  <a:pt x="53" y="77"/>
                  <a:pt x="39" y="77"/>
                </a:cubicBezTo>
                <a:cubicBezTo>
                  <a:pt x="34" y="77"/>
                  <a:pt x="29" y="76"/>
                  <a:pt x="24" y="74"/>
                </a:cubicBezTo>
                <a:lnTo>
                  <a:pt x="24" y="58"/>
                </a:lnTo>
                <a:close/>
                <a:moveTo>
                  <a:pt x="32" y="17"/>
                </a:moveTo>
                <a:cubicBezTo>
                  <a:pt x="1" y="48"/>
                  <a:pt x="1" y="48"/>
                  <a:pt x="1" y="48"/>
                </a:cubicBezTo>
                <a:cubicBezTo>
                  <a:pt x="1" y="45"/>
                  <a:pt x="0" y="42"/>
                  <a:pt x="0" y="38"/>
                </a:cubicBezTo>
                <a:cubicBezTo>
                  <a:pt x="0" y="24"/>
                  <a:pt x="8" y="11"/>
                  <a:pt x="20" y="5"/>
                </a:cubicBezTo>
                <a:lnTo>
                  <a:pt x="32" y="17"/>
                </a:lnTo>
                <a:close/>
                <a:moveTo>
                  <a:pt x="20" y="38"/>
                </a:moveTo>
                <a:cubicBezTo>
                  <a:pt x="20" y="72"/>
                  <a:pt x="20" y="72"/>
                  <a:pt x="20" y="72"/>
                </a:cubicBezTo>
                <a:cubicBezTo>
                  <a:pt x="12" y="68"/>
                  <a:pt x="7" y="61"/>
                  <a:pt x="4" y="54"/>
                </a:cubicBezTo>
                <a:lnTo>
                  <a:pt x="20" y="3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50" name="Freeform 109"/>
          <p:cNvSpPr>
            <a:spLocks noEditPoints="1"/>
          </p:cNvSpPr>
          <p:nvPr/>
        </p:nvSpPr>
        <p:spPr bwMode="auto">
          <a:xfrm>
            <a:off x="10046512" y="3003742"/>
            <a:ext cx="173230" cy="139465"/>
          </a:xfrm>
          <a:custGeom>
            <a:avLst/>
            <a:gdLst>
              <a:gd name="T0" fmla="*/ 0 w 72"/>
              <a:gd name="T1" fmla="*/ 0 h 58"/>
              <a:gd name="T2" fmla="*/ 0 w 72"/>
              <a:gd name="T3" fmla="*/ 58 h 58"/>
              <a:gd name="T4" fmla="*/ 72 w 72"/>
              <a:gd name="T5" fmla="*/ 58 h 58"/>
              <a:gd name="T6" fmla="*/ 72 w 72"/>
              <a:gd name="T7" fmla="*/ 0 h 58"/>
              <a:gd name="T8" fmla="*/ 0 w 72"/>
              <a:gd name="T9" fmla="*/ 0 h 58"/>
              <a:gd name="T10" fmla="*/ 67 w 72"/>
              <a:gd name="T11" fmla="*/ 53 h 58"/>
              <a:gd name="T12" fmla="*/ 4 w 72"/>
              <a:gd name="T13" fmla="*/ 53 h 58"/>
              <a:gd name="T14" fmla="*/ 4 w 72"/>
              <a:gd name="T15" fmla="*/ 4 h 58"/>
              <a:gd name="T16" fmla="*/ 67 w 72"/>
              <a:gd name="T17" fmla="*/ 4 h 58"/>
              <a:gd name="T18" fmla="*/ 67 w 72"/>
              <a:gd name="T19" fmla="*/ 53 h 58"/>
              <a:gd name="T20" fmla="*/ 49 w 72"/>
              <a:gd name="T21" fmla="*/ 15 h 58"/>
              <a:gd name="T22" fmla="*/ 56 w 72"/>
              <a:gd name="T23" fmla="*/ 22 h 58"/>
              <a:gd name="T24" fmla="*/ 63 w 72"/>
              <a:gd name="T25" fmla="*/ 15 h 58"/>
              <a:gd name="T26" fmla="*/ 56 w 72"/>
              <a:gd name="T27" fmla="*/ 9 h 58"/>
              <a:gd name="T28" fmla="*/ 49 w 72"/>
              <a:gd name="T29" fmla="*/ 15 h 58"/>
              <a:gd name="T30" fmla="*/ 63 w 72"/>
              <a:gd name="T31" fmla="*/ 49 h 58"/>
              <a:gd name="T32" fmla="*/ 9 w 72"/>
              <a:gd name="T33" fmla="*/ 49 h 58"/>
              <a:gd name="T34" fmla="*/ 22 w 72"/>
              <a:gd name="T35" fmla="*/ 13 h 58"/>
              <a:gd name="T36" fmla="*/ 40 w 72"/>
              <a:gd name="T37" fmla="*/ 35 h 58"/>
              <a:gd name="T38" fmla="*/ 49 w 72"/>
              <a:gd name="T39" fmla="*/ 29 h 58"/>
              <a:gd name="T40" fmla="*/ 63 w 72"/>
              <a:gd name="T41" fmla="*/ 4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2" h="58">
                <a:moveTo>
                  <a:pt x="0" y="0"/>
                </a:moveTo>
                <a:cubicBezTo>
                  <a:pt x="0" y="58"/>
                  <a:pt x="0" y="58"/>
                  <a:pt x="0" y="58"/>
                </a:cubicBezTo>
                <a:cubicBezTo>
                  <a:pt x="72" y="58"/>
                  <a:pt x="72" y="58"/>
                  <a:pt x="72" y="58"/>
                </a:cubicBezTo>
                <a:cubicBezTo>
                  <a:pt x="72" y="0"/>
                  <a:pt x="72" y="0"/>
                  <a:pt x="72" y="0"/>
                </a:cubicBezTo>
                <a:lnTo>
                  <a:pt x="0" y="0"/>
                </a:lnTo>
                <a:close/>
                <a:moveTo>
                  <a:pt x="67" y="53"/>
                </a:moveTo>
                <a:cubicBezTo>
                  <a:pt x="4" y="53"/>
                  <a:pt x="4" y="53"/>
                  <a:pt x="4" y="53"/>
                </a:cubicBezTo>
                <a:cubicBezTo>
                  <a:pt x="4" y="4"/>
                  <a:pt x="4" y="4"/>
                  <a:pt x="4" y="4"/>
                </a:cubicBezTo>
                <a:cubicBezTo>
                  <a:pt x="67" y="4"/>
                  <a:pt x="67" y="4"/>
                  <a:pt x="67" y="4"/>
                </a:cubicBezTo>
                <a:lnTo>
                  <a:pt x="67" y="53"/>
                </a:lnTo>
                <a:close/>
                <a:moveTo>
                  <a:pt x="49" y="15"/>
                </a:moveTo>
                <a:cubicBezTo>
                  <a:pt x="49" y="19"/>
                  <a:pt x="52" y="22"/>
                  <a:pt x="56" y="22"/>
                </a:cubicBezTo>
                <a:cubicBezTo>
                  <a:pt x="60" y="22"/>
                  <a:pt x="63" y="19"/>
                  <a:pt x="63" y="15"/>
                </a:cubicBezTo>
                <a:cubicBezTo>
                  <a:pt x="63" y="12"/>
                  <a:pt x="60" y="9"/>
                  <a:pt x="56" y="9"/>
                </a:cubicBezTo>
                <a:cubicBezTo>
                  <a:pt x="52" y="9"/>
                  <a:pt x="49" y="12"/>
                  <a:pt x="49" y="15"/>
                </a:cubicBezTo>
                <a:close/>
                <a:moveTo>
                  <a:pt x="63" y="49"/>
                </a:moveTo>
                <a:cubicBezTo>
                  <a:pt x="9" y="49"/>
                  <a:pt x="9" y="49"/>
                  <a:pt x="9" y="49"/>
                </a:cubicBezTo>
                <a:cubicBezTo>
                  <a:pt x="22" y="13"/>
                  <a:pt x="22" y="13"/>
                  <a:pt x="22" y="13"/>
                </a:cubicBezTo>
                <a:cubicBezTo>
                  <a:pt x="40" y="35"/>
                  <a:pt x="40" y="35"/>
                  <a:pt x="40" y="35"/>
                </a:cubicBezTo>
                <a:cubicBezTo>
                  <a:pt x="49" y="29"/>
                  <a:pt x="49" y="29"/>
                  <a:pt x="49" y="29"/>
                </a:cubicBezTo>
                <a:lnTo>
                  <a:pt x="63" y="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51" name="Freeform 110"/>
          <p:cNvSpPr>
            <a:spLocks noEditPoints="1"/>
          </p:cNvSpPr>
          <p:nvPr/>
        </p:nvSpPr>
        <p:spPr bwMode="auto">
          <a:xfrm>
            <a:off x="9977514" y="3196056"/>
            <a:ext cx="182039" cy="211399"/>
          </a:xfrm>
          <a:custGeom>
            <a:avLst/>
            <a:gdLst>
              <a:gd name="T0" fmla="*/ 54 w 76"/>
              <a:gd name="T1" fmla="*/ 0 h 88"/>
              <a:gd name="T2" fmla="*/ 14 w 76"/>
              <a:gd name="T3" fmla="*/ 28 h 88"/>
              <a:gd name="T4" fmla="*/ 16 w 76"/>
              <a:gd name="T5" fmla="*/ 65 h 88"/>
              <a:gd name="T6" fmla="*/ 49 w 76"/>
              <a:gd name="T7" fmla="*/ 27 h 88"/>
              <a:gd name="T8" fmla="*/ 32 w 76"/>
              <a:gd name="T9" fmla="*/ 75 h 88"/>
              <a:gd name="T10" fmla="*/ 70 w 76"/>
              <a:gd name="T11" fmla="*/ 57 h 88"/>
              <a:gd name="T12" fmla="*/ 54 w 76"/>
              <a:gd name="T13" fmla="*/ 0 h 88"/>
              <a:gd name="T14" fmla="*/ 4 w 76"/>
              <a:gd name="T15" fmla="*/ 78 h 88"/>
              <a:gd name="T16" fmla="*/ 10 w 76"/>
              <a:gd name="T17" fmla="*/ 83 h 88"/>
              <a:gd name="T18" fmla="*/ 47 w 76"/>
              <a:gd name="T19" fmla="*/ 41 h 88"/>
              <a:gd name="T20" fmla="*/ 4 w 76"/>
              <a:gd name="T21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88">
                <a:moveTo>
                  <a:pt x="54" y="0"/>
                </a:moveTo>
                <a:cubicBezTo>
                  <a:pt x="40" y="23"/>
                  <a:pt x="30" y="12"/>
                  <a:pt x="14" y="28"/>
                </a:cubicBezTo>
                <a:cubicBezTo>
                  <a:pt x="0" y="42"/>
                  <a:pt x="5" y="60"/>
                  <a:pt x="16" y="65"/>
                </a:cubicBezTo>
                <a:cubicBezTo>
                  <a:pt x="28" y="60"/>
                  <a:pt x="40" y="46"/>
                  <a:pt x="49" y="27"/>
                </a:cubicBezTo>
                <a:cubicBezTo>
                  <a:pt x="49" y="27"/>
                  <a:pt x="57" y="51"/>
                  <a:pt x="32" y="75"/>
                </a:cubicBezTo>
                <a:cubicBezTo>
                  <a:pt x="44" y="88"/>
                  <a:pt x="64" y="79"/>
                  <a:pt x="70" y="57"/>
                </a:cubicBezTo>
                <a:cubicBezTo>
                  <a:pt x="76" y="33"/>
                  <a:pt x="60" y="9"/>
                  <a:pt x="54" y="0"/>
                </a:cubicBezTo>
                <a:close/>
                <a:moveTo>
                  <a:pt x="4" y="78"/>
                </a:moveTo>
                <a:cubicBezTo>
                  <a:pt x="4" y="79"/>
                  <a:pt x="4" y="83"/>
                  <a:pt x="10" y="83"/>
                </a:cubicBezTo>
                <a:cubicBezTo>
                  <a:pt x="14" y="83"/>
                  <a:pt x="36" y="71"/>
                  <a:pt x="47" y="41"/>
                </a:cubicBezTo>
                <a:cubicBezTo>
                  <a:pt x="30" y="71"/>
                  <a:pt x="6" y="78"/>
                  <a:pt x="4" y="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52" name="Freeform 111"/>
          <p:cNvSpPr>
            <a:spLocks noEditPoints="1"/>
          </p:cNvSpPr>
          <p:nvPr/>
        </p:nvSpPr>
        <p:spPr bwMode="auto">
          <a:xfrm>
            <a:off x="9927600" y="2476711"/>
            <a:ext cx="246632" cy="183506"/>
          </a:xfrm>
          <a:custGeom>
            <a:avLst/>
            <a:gdLst>
              <a:gd name="T0" fmla="*/ 99 w 103"/>
              <a:gd name="T1" fmla="*/ 3 h 77"/>
              <a:gd name="T2" fmla="*/ 52 w 103"/>
              <a:gd name="T3" fmla="*/ 0 h 77"/>
              <a:gd name="T4" fmla="*/ 4 w 103"/>
              <a:gd name="T5" fmla="*/ 3 h 77"/>
              <a:gd name="T6" fmla="*/ 0 w 103"/>
              <a:gd name="T7" fmla="*/ 38 h 77"/>
              <a:gd name="T8" fmla="*/ 4 w 103"/>
              <a:gd name="T9" fmla="*/ 73 h 77"/>
              <a:gd name="T10" fmla="*/ 52 w 103"/>
              <a:gd name="T11" fmla="*/ 77 h 77"/>
              <a:gd name="T12" fmla="*/ 99 w 103"/>
              <a:gd name="T13" fmla="*/ 73 h 77"/>
              <a:gd name="T14" fmla="*/ 103 w 103"/>
              <a:gd name="T15" fmla="*/ 38 h 77"/>
              <a:gd name="T16" fmla="*/ 99 w 103"/>
              <a:gd name="T17" fmla="*/ 3 h 77"/>
              <a:gd name="T18" fmla="*/ 39 w 103"/>
              <a:gd name="T19" fmla="*/ 57 h 77"/>
              <a:gd name="T20" fmla="*/ 39 w 103"/>
              <a:gd name="T21" fmla="*/ 19 h 77"/>
              <a:gd name="T22" fmla="*/ 71 w 103"/>
              <a:gd name="T23" fmla="*/ 38 h 77"/>
              <a:gd name="T24" fmla="*/ 39 w 103"/>
              <a:gd name="T25" fmla="*/ 5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" h="77">
                <a:moveTo>
                  <a:pt x="99" y="3"/>
                </a:moveTo>
                <a:cubicBezTo>
                  <a:pt x="84" y="1"/>
                  <a:pt x="68" y="0"/>
                  <a:pt x="52" y="0"/>
                </a:cubicBezTo>
                <a:cubicBezTo>
                  <a:pt x="35" y="0"/>
                  <a:pt x="19" y="1"/>
                  <a:pt x="4" y="3"/>
                </a:cubicBezTo>
                <a:cubicBezTo>
                  <a:pt x="2" y="14"/>
                  <a:pt x="0" y="26"/>
                  <a:pt x="0" y="38"/>
                </a:cubicBezTo>
                <a:cubicBezTo>
                  <a:pt x="0" y="51"/>
                  <a:pt x="2" y="63"/>
                  <a:pt x="4" y="73"/>
                </a:cubicBezTo>
                <a:cubicBezTo>
                  <a:pt x="19" y="75"/>
                  <a:pt x="35" y="77"/>
                  <a:pt x="52" y="77"/>
                </a:cubicBezTo>
                <a:cubicBezTo>
                  <a:pt x="68" y="77"/>
                  <a:pt x="84" y="75"/>
                  <a:pt x="99" y="73"/>
                </a:cubicBezTo>
                <a:cubicBezTo>
                  <a:pt x="101" y="63"/>
                  <a:pt x="103" y="51"/>
                  <a:pt x="103" y="38"/>
                </a:cubicBezTo>
                <a:cubicBezTo>
                  <a:pt x="103" y="26"/>
                  <a:pt x="101" y="14"/>
                  <a:pt x="99" y="3"/>
                </a:cubicBezTo>
                <a:close/>
                <a:moveTo>
                  <a:pt x="39" y="57"/>
                </a:moveTo>
                <a:cubicBezTo>
                  <a:pt x="39" y="19"/>
                  <a:pt x="39" y="19"/>
                  <a:pt x="39" y="19"/>
                </a:cubicBezTo>
                <a:cubicBezTo>
                  <a:pt x="71" y="38"/>
                  <a:pt x="71" y="38"/>
                  <a:pt x="71" y="38"/>
                </a:cubicBezTo>
                <a:lnTo>
                  <a:pt x="39" y="5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53" name="Freeform 112"/>
          <p:cNvSpPr>
            <a:spLocks noEditPoints="1"/>
          </p:cNvSpPr>
          <p:nvPr/>
        </p:nvSpPr>
        <p:spPr bwMode="auto">
          <a:xfrm>
            <a:off x="9908515" y="3662897"/>
            <a:ext cx="275994" cy="275994"/>
          </a:xfrm>
          <a:custGeom>
            <a:avLst/>
            <a:gdLst>
              <a:gd name="T0" fmla="*/ 115 w 115"/>
              <a:gd name="T1" fmla="*/ 32 h 115"/>
              <a:gd name="T2" fmla="*/ 104 w 115"/>
              <a:gd name="T3" fmla="*/ 22 h 115"/>
              <a:gd name="T4" fmla="*/ 84 w 115"/>
              <a:gd name="T5" fmla="*/ 42 h 115"/>
              <a:gd name="T6" fmla="*/ 73 w 115"/>
              <a:gd name="T7" fmla="*/ 30 h 115"/>
              <a:gd name="T8" fmla="*/ 93 w 115"/>
              <a:gd name="T9" fmla="*/ 10 h 115"/>
              <a:gd name="T10" fmla="*/ 83 w 115"/>
              <a:gd name="T11" fmla="*/ 0 h 115"/>
              <a:gd name="T12" fmla="*/ 63 w 115"/>
              <a:gd name="T13" fmla="*/ 20 h 115"/>
              <a:gd name="T14" fmla="*/ 50 w 115"/>
              <a:gd name="T15" fmla="*/ 7 h 115"/>
              <a:gd name="T16" fmla="*/ 40 w 115"/>
              <a:gd name="T17" fmla="*/ 17 h 115"/>
              <a:gd name="T18" fmla="*/ 98 w 115"/>
              <a:gd name="T19" fmla="*/ 74 h 115"/>
              <a:gd name="T20" fmla="*/ 107 w 115"/>
              <a:gd name="T21" fmla="*/ 65 h 115"/>
              <a:gd name="T22" fmla="*/ 95 w 115"/>
              <a:gd name="T23" fmla="*/ 52 h 115"/>
              <a:gd name="T24" fmla="*/ 115 w 115"/>
              <a:gd name="T25" fmla="*/ 32 h 115"/>
              <a:gd name="T26" fmla="*/ 31 w 115"/>
              <a:gd name="T27" fmla="*/ 84 h 115"/>
              <a:gd name="T28" fmla="*/ 89 w 115"/>
              <a:gd name="T29" fmla="*/ 76 h 115"/>
              <a:gd name="T30" fmla="*/ 39 w 115"/>
              <a:gd name="T31" fmla="*/ 26 h 115"/>
              <a:gd name="T32" fmla="*/ 31 w 115"/>
              <a:gd name="T33" fmla="*/ 84 h 115"/>
              <a:gd name="T34" fmla="*/ 21 w 115"/>
              <a:gd name="T35" fmla="*/ 79 h 115"/>
              <a:gd name="T36" fmla="*/ 36 w 115"/>
              <a:gd name="T37" fmla="*/ 93 h 115"/>
              <a:gd name="T38" fmla="*/ 14 w 115"/>
              <a:gd name="T39" fmla="*/ 115 h 115"/>
              <a:gd name="T40" fmla="*/ 0 w 115"/>
              <a:gd name="T41" fmla="*/ 100 h 115"/>
              <a:gd name="T42" fmla="*/ 21 w 115"/>
              <a:gd name="T43" fmla="*/ 7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5" h="115">
                <a:moveTo>
                  <a:pt x="115" y="32"/>
                </a:moveTo>
                <a:cubicBezTo>
                  <a:pt x="104" y="22"/>
                  <a:pt x="104" y="22"/>
                  <a:pt x="104" y="22"/>
                </a:cubicBezTo>
                <a:cubicBezTo>
                  <a:pt x="84" y="42"/>
                  <a:pt x="84" y="42"/>
                  <a:pt x="84" y="42"/>
                </a:cubicBezTo>
                <a:cubicBezTo>
                  <a:pt x="73" y="30"/>
                  <a:pt x="73" y="30"/>
                  <a:pt x="73" y="30"/>
                </a:cubicBezTo>
                <a:cubicBezTo>
                  <a:pt x="93" y="10"/>
                  <a:pt x="93" y="10"/>
                  <a:pt x="93" y="10"/>
                </a:cubicBezTo>
                <a:cubicBezTo>
                  <a:pt x="83" y="0"/>
                  <a:pt x="83" y="0"/>
                  <a:pt x="83" y="0"/>
                </a:cubicBezTo>
                <a:cubicBezTo>
                  <a:pt x="63" y="20"/>
                  <a:pt x="63" y="20"/>
                  <a:pt x="63" y="20"/>
                </a:cubicBezTo>
                <a:cubicBezTo>
                  <a:pt x="50" y="7"/>
                  <a:pt x="50" y="7"/>
                  <a:pt x="50" y="7"/>
                </a:cubicBezTo>
                <a:cubicBezTo>
                  <a:pt x="40" y="17"/>
                  <a:pt x="40" y="17"/>
                  <a:pt x="40" y="17"/>
                </a:cubicBezTo>
                <a:cubicBezTo>
                  <a:pt x="98" y="74"/>
                  <a:pt x="98" y="74"/>
                  <a:pt x="98" y="74"/>
                </a:cubicBezTo>
                <a:cubicBezTo>
                  <a:pt x="107" y="65"/>
                  <a:pt x="107" y="65"/>
                  <a:pt x="107" y="65"/>
                </a:cubicBezTo>
                <a:cubicBezTo>
                  <a:pt x="95" y="52"/>
                  <a:pt x="95" y="52"/>
                  <a:pt x="95" y="52"/>
                </a:cubicBezTo>
                <a:lnTo>
                  <a:pt x="115" y="32"/>
                </a:lnTo>
                <a:close/>
                <a:moveTo>
                  <a:pt x="31" y="84"/>
                </a:moveTo>
                <a:cubicBezTo>
                  <a:pt x="49" y="103"/>
                  <a:pt x="74" y="88"/>
                  <a:pt x="89" y="76"/>
                </a:cubicBezTo>
                <a:cubicBezTo>
                  <a:pt x="39" y="26"/>
                  <a:pt x="39" y="26"/>
                  <a:pt x="39" y="26"/>
                </a:cubicBezTo>
                <a:cubicBezTo>
                  <a:pt x="27" y="41"/>
                  <a:pt x="12" y="66"/>
                  <a:pt x="31" y="84"/>
                </a:cubicBezTo>
                <a:close/>
                <a:moveTo>
                  <a:pt x="21" y="79"/>
                </a:moveTo>
                <a:cubicBezTo>
                  <a:pt x="36" y="93"/>
                  <a:pt x="36" y="93"/>
                  <a:pt x="36" y="93"/>
                </a:cubicBezTo>
                <a:cubicBezTo>
                  <a:pt x="14" y="115"/>
                  <a:pt x="14" y="115"/>
                  <a:pt x="14" y="115"/>
                </a:cubicBezTo>
                <a:cubicBezTo>
                  <a:pt x="0" y="100"/>
                  <a:pt x="0" y="100"/>
                  <a:pt x="0" y="100"/>
                </a:cubicBezTo>
                <a:lnTo>
                  <a:pt x="21" y="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54" name="Freeform 113"/>
          <p:cNvSpPr>
            <a:spLocks noEditPoints="1"/>
          </p:cNvSpPr>
          <p:nvPr/>
        </p:nvSpPr>
        <p:spPr bwMode="auto">
          <a:xfrm>
            <a:off x="9863006" y="3999081"/>
            <a:ext cx="202591" cy="234889"/>
          </a:xfrm>
          <a:custGeom>
            <a:avLst/>
            <a:gdLst>
              <a:gd name="T0" fmla="*/ 55 w 85"/>
              <a:gd name="T1" fmla="*/ 14 h 98"/>
              <a:gd name="T2" fmla="*/ 55 w 85"/>
              <a:gd name="T3" fmla="*/ 27 h 98"/>
              <a:gd name="T4" fmla="*/ 64 w 85"/>
              <a:gd name="T5" fmla="*/ 33 h 98"/>
              <a:gd name="T6" fmla="*/ 73 w 85"/>
              <a:gd name="T7" fmla="*/ 55 h 98"/>
              <a:gd name="T8" fmla="*/ 64 w 85"/>
              <a:gd name="T9" fmla="*/ 77 h 98"/>
              <a:gd name="T10" fmla="*/ 43 w 85"/>
              <a:gd name="T11" fmla="*/ 86 h 98"/>
              <a:gd name="T12" fmla="*/ 21 w 85"/>
              <a:gd name="T13" fmla="*/ 77 h 98"/>
              <a:gd name="T14" fmla="*/ 12 w 85"/>
              <a:gd name="T15" fmla="*/ 55 h 98"/>
              <a:gd name="T16" fmla="*/ 21 w 85"/>
              <a:gd name="T17" fmla="*/ 33 h 98"/>
              <a:gd name="T18" fmla="*/ 30 w 85"/>
              <a:gd name="T19" fmla="*/ 27 h 98"/>
              <a:gd name="T20" fmla="*/ 30 w 85"/>
              <a:gd name="T21" fmla="*/ 14 h 98"/>
              <a:gd name="T22" fmla="*/ 0 w 85"/>
              <a:gd name="T23" fmla="*/ 55 h 98"/>
              <a:gd name="T24" fmla="*/ 43 w 85"/>
              <a:gd name="T25" fmla="*/ 98 h 98"/>
              <a:gd name="T26" fmla="*/ 85 w 85"/>
              <a:gd name="T27" fmla="*/ 55 h 98"/>
              <a:gd name="T28" fmla="*/ 55 w 85"/>
              <a:gd name="T29" fmla="*/ 14 h 98"/>
              <a:gd name="T30" fmla="*/ 37 w 85"/>
              <a:gd name="T31" fmla="*/ 0 h 98"/>
              <a:gd name="T32" fmla="*/ 49 w 85"/>
              <a:gd name="T33" fmla="*/ 0 h 98"/>
              <a:gd name="T34" fmla="*/ 49 w 85"/>
              <a:gd name="T35" fmla="*/ 49 h 98"/>
              <a:gd name="T36" fmla="*/ 37 w 85"/>
              <a:gd name="T37" fmla="*/ 49 h 98"/>
              <a:gd name="T38" fmla="*/ 37 w 85"/>
              <a:gd name="T3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5" h="98">
                <a:moveTo>
                  <a:pt x="55" y="14"/>
                </a:moveTo>
                <a:cubicBezTo>
                  <a:pt x="55" y="27"/>
                  <a:pt x="55" y="27"/>
                  <a:pt x="55" y="27"/>
                </a:cubicBezTo>
                <a:cubicBezTo>
                  <a:pt x="58" y="29"/>
                  <a:pt x="62" y="31"/>
                  <a:pt x="64" y="33"/>
                </a:cubicBezTo>
                <a:cubicBezTo>
                  <a:pt x="70" y="39"/>
                  <a:pt x="73" y="47"/>
                  <a:pt x="73" y="55"/>
                </a:cubicBezTo>
                <a:cubicBezTo>
                  <a:pt x="73" y="63"/>
                  <a:pt x="70" y="71"/>
                  <a:pt x="64" y="77"/>
                </a:cubicBezTo>
                <a:cubicBezTo>
                  <a:pt x="58" y="82"/>
                  <a:pt x="51" y="86"/>
                  <a:pt x="43" y="86"/>
                </a:cubicBezTo>
                <a:cubicBezTo>
                  <a:pt x="34" y="86"/>
                  <a:pt x="27" y="82"/>
                  <a:pt x="21" y="77"/>
                </a:cubicBezTo>
                <a:cubicBezTo>
                  <a:pt x="15" y="71"/>
                  <a:pt x="12" y="63"/>
                  <a:pt x="12" y="55"/>
                </a:cubicBezTo>
                <a:cubicBezTo>
                  <a:pt x="12" y="47"/>
                  <a:pt x="15" y="39"/>
                  <a:pt x="21" y="33"/>
                </a:cubicBezTo>
                <a:cubicBezTo>
                  <a:pt x="24" y="31"/>
                  <a:pt x="27" y="29"/>
                  <a:pt x="30" y="27"/>
                </a:cubicBezTo>
                <a:cubicBezTo>
                  <a:pt x="30" y="14"/>
                  <a:pt x="30" y="14"/>
                  <a:pt x="30" y="14"/>
                </a:cubicBezTo>
                <a:cubicBezTo>
                  <a:pt x="13" y="19"/>
                  <a:pt x="0" y="36"/>
                  <a:pt x="0" y="55"/>
                </a:cubicBezTo>
                <a:cubicBezTo>
                  <a:pt x="0" y="79"/>
                  <a:pt x="19" y="98"/>
                  <a:pt x="43" y="98"/>
                </a:cubicBezTo>
                <a:cubicBezTo>
                  <a:pt x="66" y="98"/>
                  <a:pt x="85" y="79"/>
                  <a:pt x="85" y="55"/>
                </a:cubicBezTo>
                <a:cubicBezTo>
                  <a:pt x="85" y="36"/>
                  <a:pt x="73" y="19"/>
                  <a:pt x="55" y="14"/>
                </a:cubicBezTo>
                <a:close/>
                <a:moveTo>
                  <a:pt x="37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49"/>
                  <a:pt x="49" y="49"/>
                  <a:pt x="49" y="49"/>
                </a:cubicBezTo>
                <a:cubicBezTo>
                  <a:pt x="37" y="49"/>
                  <a:pt x="37" y="49"/>
                  <a:pt x="37" y="49"/>
                </a:cubicBezTo>
                <a:lnTo>
                  <a:pt x="3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55" name="Freeform 114"/>
          <p:cNvSpPr/>
          <p:nvPr/>
        </p:nvSpPr>
        <p:spPr bwMode="auto">
          <a:xfrm>
            <a:off x="9886494" y="3447093"/>
            <a:ext cx="110104" cy="192314"/>
          </a:xfrm>
          <a:custGeom>
            <a:avLst/>
            <a:gdLst>
              <a:gd name="T0" fmla="*/ 0 w 75"/>
              <a:gd name="T1" fmla="*/ 131 h 131"/>
              <a:gd name="T2" fmla="*/ 0 w 75"/>
              <a:gd name="T3" fmla="*/ 0 h 131"/>
              <a:gd name="T4" fmla="*/ 21 w 75"/>
              <a:gd name="T5" fmla="*/ 0 h 131"/>
              <a:gd name="T6" fmla="*/ 21 w 75"/>
              <a:gd name="T7" fmla="*/ 59 h 131"/>
              <a:gd name="T8" fmla="*/ 75 w 75"/>
              <a:gd name="T9" fmla="*/ 5 h 131"/>
              <a:gd name="T10" fmla="*/ 75 w 75"/>
              <a:gd name="T11" fmla="*/ 125 h 131"/>
              <a:gd name="T12" fmla="*/ 21 w 75"/>
              <a:gd name="T13" fmla="*/ 71 h 131"/>
              <a:gd name="T14" fmla="*/ 21 w 75"/>
              <a:gd name="T15" fmla="*/ 131 h 131"/>
              <a:gd name="T16" fmla="*/ 0 w 75"/>
              <a:gd name="T1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131">
                <a:moveTo>
                  <a:pt x="0" y="131"/>
                </a:moveTo>
                <a:lnTo>
                  <a:pt x="0" y="0"/>
                </a:lnTo>
                <a:lnTo>
                  <a:pt x="21" y="0"/>
                </a:lnTo>
                <a:lnTo>
                  <a:pt x="21" y="59"/>
                </a:lnTo>
                <a:lnTo>
                  <a:pt x="75" y="5"/>
                </a:lnTo>
                <a:lnTo>
                  <a:pt x="75" y="125"/>
                </a:lnTo>
                <a:lnTo>
                  <a:pt x="21" y="71"/>
                </a:lnTo>
                <a:lnTo>
                  <a:pt x="21" y="131"/>
                </a:lnTo>
                <a:lnTo>
                  <a:pt x="0" y="1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56" name="Freeform 115"/>
          <p:cNvSpPr>
            <a:spLocks noEditPoints="1"/>
          </p:cNvSpPr>
          <p:nvPr/>
        </p:nvSpPr>
        <p:spPr bwMode="auto">
          <a:xfrm>
            <a:off x="9817495" y="2705727"/>
            <a:ext cx="209932" cy="187911"/>
          </a:xfrm>
          <a:custGeom>
            <a:avLst/>
            <a:gdLst>
              <a:gd name="T0" fmla="*/ 22 w 88"/>
              <a:gd name="T1" fmla="*/ 0 h 78"/>
              <a:gd name="T2" fmla="*/ 66 w 88"/>
              <a:gd name="T3" fmla="*/ 0 h 78"/>
              <a:gd name="T4" fmla="*/ 66 w 88"/>
              <a:gd name="T5" fmla="*/ 11 h 78"/>
              <a:gd name="T6" fmla="*/ 22 w 88"/>
              <a:gd name="T7" fmla="*/ 11 h 78"/>
              <a:gd name="T8" fmla="*/ 22 w 88"/>
              <a:gd name="T9" fmla="*/ 0 h 78"/>
              <a:gd name="T10" fmla="*/ 83 w 88"/>
              <a:gd name="T11" fmla="*/ 17 h 78"/>
              <a:gd name="T12" fmla="*/ 5 w 88"/>
              <a:gd name="T13" fmla="*/ 17 h 78"/>
              <a:gd name="T14" fmla="*/ 0 w 88"/>
              <a:gd name="T15" fmla="*/ 22 h 78"/>
              <a:gd name="T16" fmla="*/ 0 w 88"/>
              <a:gd name="T17" fmla="*/ 50 h 78"/>
              <a:gd name="T18" fmla="*/ 5 w 88"/>
              <a:gd name="T19" fmla="*/ 56 h 78"/>
              <a:gd name="T20" fmla="*/ 22 w 88"/>
              <a:gd name="T21" fmla="*/ 56 h 78"/>
              <a:gd name="T22" fmla="*/ 22 w 88"/>
              <a:gd name="T23" fmla="*/ 78 h 78"/>
              <a:gd name="T24" fmla="*/ 66 w 88"/>
              <a:gd name="T25" fmla="*/ 78 h 78"/>
              <a:gd name="T26" fmla="*/ 66 w 88"/>
              <a:gd name="T27" fmla="*/ 56 h 78"/>
              <a:gd name="T28" fmla="*/ 83 w 88"/>
              <a:gd name="T29" fmla="*/ 56 h 78"/>
              <a:gd name="T30" fmla="*/ 88 w 88"/>
              <a:gd name="T31" fmla="*/ 50 h 78"/>
              <a:gd name="T32" fmla="*/ 88 w 88"/>
              <a:gd name="T33" fmla="*/ 22 h 78"/>
              <a:gd name="T34" fmla="*/ 83 w 88"/>
              <a:gd name="T35" fmla="*/ 17 h 78"/>
              <a:gd name="T36" fmla="*/ 60 w 88"/>
              <a:gd name="T37" fmla="*/ 72 h 78"/>
              <a:gd name="T38" fmla="*/ 27 w 88"/>
              <a:gd name="T39" fmla="*/ 72 h 78"/>
              <a:gd name="T40" fmla="*/ 27 w 88"/>
              <a:gd name="T41" fmla="*/ 45 h 78"/>
              <a:gd name="T42" fmla="*/ 60 w 88"/>
              <a:gd name="T43" fmla="*/ 45 h 78"/>
              <a:gd name="T44" fmla="*/ 60 w 88"/>
              <a:gd name="T45" fmla="*/ 72 h 78"/>
              <a:gd name="T46" fmla="*/ 84 w 88"/>
              <a:gd name="T47" fmla="*/ 25 h 78"/>
              <a:gd name="T48" fmla="*/ 80 w 88"/>
              <a:gd name="T49" fmla="*/ 29 h 78"/>
              <a:gd name="T50" fmla="*/ 76 w 88"/>
              <a:gd name="T51" fmla="*/ 25 h 78"/>
              <a:gd name="T52" fmla="*/ 80 w 88"/>
              <a:gd name="T53" fmla="*/ 21 h 78"/>
              <a:gd name="T54" fmla="*/ 84 w 88"/>
              <a:gd name="T55" fmla="*/ 2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8" h="78">
                <a:moveTo>
                  <a:pt x="22" y="0"/>
                </a:moveTo>
                <a:cubicBezTo>
                  <a:pt x="66" y="0"/>
                  <a:pt x="66" y="0"/>
                  <a:pt x="66" y="0"/>
                </a:cubicBezTo>
                <a:cubicBezTo>
                  <a:pt x="66" y="11"/>
                  <a:pt x="66" y="11"/>
                  <a:pt x="66" y="11"/>
                </a:cubicBezTo>
                <a:cubicBezTo>
                  <a:pt x="22" y="11"/>
                  <a:pt x="22" y="11"/>
                  <a:pt x="22" y="11"/>
                </a:cubicBezTo>
                <a:lnTo>
                  <a:pt x="22" y="0"/>
                </a:lnTo>
                <a:close/>
                <a:moveTo>
                  <a:pt x="83" y="17"/>
                </a:moveTo>
                <a:cubicBezTo>
                  <a:pt x="5" y="17"/>
                  <a:pt x="5" y="17"/>
                  <a:pt x="5" y="17"/>
                </a:cubicBezTo>
                <a:cubicBezTo>
                  <a:pt x="2" y="17"/>
                  <a:pt x="0" y="19"/>
                  <a:pt x="0" y="2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3"/>
                  <a:pt x="2" y="56"/>
                  <a:pt x="5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22" y="78"/>
                  <a:pt x="22" y="78"/>
                  <a:pt x="22" y="78"/>
                </a:cubicBezTo>
                <a:cubicBezTo>
                  <a:pt x="66" y="78"/>
                  <a:pt x="66" y="78"/>
                  <a:pt x="66" y="78"/>
                </a:cubicBezTo>
                <a:cubicBezTo>
                  <a:pt x="66" y="56"/>
                  <a:pt x="66" y="56"/>
                  <a:pt x="66" y="56"/>
                </a:cubicBezTo>
                <a:cubicBezTo>
                  <a:pt x="83" y="56"/>
                  <a:pt x="83" y="56"/>
                  <a:pt x="83" y="56"/>
                </a:cubicBezTo>
                <a:cubicBezTo>
                  <a:pt x="86" y="56"/>
                  <a:pt x="88" y="53"/>
                  <a:pt x="88" y="50"/>
                </a:cubicBezTo>
                <a:cubicBezTo>
                  <a:pt x="88" y="22"/>
                  <a:pt x="88" y="22"/>
                  <a:pt x="88" y="22"/>
                </a:cubicBezTo>
                <a:cubicBezTo>
                  <a:pt x="88" y="19"/>
                  <a:pt x="86" y="17"/>
                  <a:pt x="83" y="17"/>
                </a:cubicBezTo>
                <a:close/>
                <a:moveTo>
                  <a:pt x="60" y="72"/>
                </a:moveTo>
                <a:cubicBezTo>
                  <a:pt x="27" y="72"/>
                  <a:pt x="27" y="72"/>
                  <a:pt x="27" y="72"/>
                </a:cubicBezTo>
                <a:cubicBezTo>
                  <a:pt x="27" y="45"/>
                  <a:pt x="27" y="45"/>
                  <a:pt x="27" y="45"/>
                </a:cubicBezTo>
                <a:cubicBezTo>
                  <a:pt x="60" y="45"/>
                  <a:pt x="60" y="45"/>
                  <a:pt x="60" y="45"/>
                </a:cubicBezTo>
                <a:lnTo>
                  <a:pt x="60" y="72"/>
                </a:lnTo>
                <a:close/>
                <a:moveTo>
                  <a:pt x="84" y="25"/>
                </a:moveTo>
                <a:cubicBezTo>
                  <a:pt x="84" y="27"/>
                  <a:pt x="82" y="29"/>
                  <a:pt x="80" y="29"/>
                </a:cubicBezTo>
                <a:cubicBezTo>
                  <a:pt x="78" y="29"/>
                  <a:pt x="76" y="27"/>
                  <a:pt x="76" y="25"/>
                </a:cubicBezTo>
                <a:cubicBezTo>
                  <a:pt x="76" y="23"/>
                  <a:pt x="78" y="21"/>
                  <a:pt x="80" y="21"/>
                </a:cubicBezTo>
                <a:cubicBezTo>
                  <a:pt x="82" y="21"/>
                  <a:pt x="84" y="23"/>
                  <a:pt x="84" y="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57" name="Freeform 116"/>
          <p:cNvSpPr>
            <a:spLocks noEditPoints="1"/>
          </p:cNvSpPr>
          <p:nvPr/>
        </p:nvSpPr>
        <p:spPr bwMode="auto">
          <a:xfrm>
            <a:off x="9823368" y="2931807"/>
            <a:ext cx="183507" cy="193782"/>
          </a:xfrm>
          <a:custGeom>
            <a:avLst/>
            <a:gdLst>
              <a:gd name="T0" fmla="*/ 69 w 76"/>
              <a:gd name="T1" fmla="*/ 0 h 81"/>
              <a:gd name="T2" fmla="*/ 8 w 76"/>
              <a:gd name="T3" fmla="*/ 0 h 81"/>
              <a:gd name="T4" fmla="*/ 0 w 76"/>
              <a:gd name="T5" fmla="*/ 7 h 81"/>
              <a:gd name="T6" fmla="*/ 0 w 76"/>
              <a:gd name="T7" fmla="*/ 73 h 81"/>
              <a:gd name="T8" fmla="*/ 8 w 76"/>
              <a:gd name="T9" fmla="*/ 81 h 81"/>
              <a:gd name="T10" fmla="*/ 69 w 76"/>
              <a:gd name="T11" fmla="*/ 81 h 81"/>
              <a:gd name="T12" fmla="*/ 76 w 76"/>
              <a:gd name="T13" fmla="*/ 73 h 81"/>
              <a:gd name="T14" fmla="*/ 76 w 76"/>
              <a:gd name="T15" fmla="*/ 7 h 81"/>
              <a:gd name="T16" fmla="*/ 69 w 76"/>
              <a:gd name="T17" fmla="*/ 0 h 81"/>
              <a:gd name="T18" fmla="*/ 66 w 76"/>
              <a:gd name="T19" fmla="*/ 71 h 81"/>
              <a:gd name="T20" fmla="*/ 11 w 76"/>
              <a:gd name="T21" fmla="*/ 71 h 81"/>
              <a:gd name="T22" fmla="*/ 11 w 76"/>
              <a:gd name="T23" fmla="*/ 10 h 81"/>
              <a:gd name="T24" fmla="*/ 66 w 76"/>
              <a:gd name="T25" fmla="*/ 10 h 81"/>
              <a:gd name="T26" fmla="*/ 66 w 76"/>
              <a:gd name="T27" fmla="*/ 71 h 81"/>
              <a:gd name="T28" fmla="*/ 21 w 76"/>
              <a:gd name="T29" fmla="*/ 45 h 81"/>
              <a:gd name="T30" fmla="*/ 56 w 76"/>
              <a:gd name="T31" fmla="*/ 45 h 81"/>
              <a:gd name="T32" fmla="*/ 56 w 76"/>
              <a:gd name="T33" fmla="*/ 50 h 81"/>
              <a:gd name="T34" fmla="*/ 21 w 76"/>
              <a:gd name="T35" fmla="*/ 50 h 81"/>
              <a:gd name="T36" fmla="*/ 21 w 76"/>
              <a:gd name="T37" fmla="*/ 45 h 81"/>
              <a:gd name="T38" fmla="*/ 21 w 76"/>
              <a:gd name="T39" fmla="*/ 55 h 81"/>
              <a:gd name="T40" fmla="*/ 56 w 76"/>
              <a:gd name="T41" fmla="*/ 55 h 81"/>
              <a:gd name="T42" fmla="*/ 56 w 76"/>
              <a:gd name="T43" fmla="*/ 60 h 81"/>
              <a:gd name="T44" fmla="*/ 21 w 76"/>
              <a:gd name="T45" fmla="*/ 60 h 81"/>
              <a:gd name="T46" fmla="*/ 21 w 76"/>
              <a:gd name="T47" fmla="*/ 55 h 81"/>
              <a:gd name="T48" fmla="*/ 26 w 76"/>
              <a:gd name="T49" fmla="*/ 23 h 81"/>
              <a:gd name="T50" fmla="*/ 33 w 76"/>
              <a:gd name="T51" fmla="*/ 30 h 81"/>
              <a:gd name="T52" fmla="*/ 41 w 76"/>
              <a:gd name="T53" fmla="*/ 23 h 81"/>
              <a:gd name="T54" fmla="*/ 33 w 76"/>
              <a:gd name="T55" fmla="*/ 15 h 81"/>
              <a:gd name="T56" fmla="*/ 26 w 76"/>
              <a:gd name="T57" fmla="*/ 23 h 81"/>
              <a:gd name="T58" fmla="*/ 38 w 76"/>
              <a:gd name="T59" fmla="*/ 30 h 81"/>
              <a:gd name="T60" fmla="*/ 28 w 76"/>
              <a:gd name="T61" fmla="*/ 30 h 81"/>
              <a:gd name="T62" fmla="*/ 21 w 76"/>
              <a:gd name="T63" fmla="*/ 35 h 81"/>
              <a:gd name="T64" fmla="*/ 21 w 76"/>
              <a:gd name="T65" fmla="*/ 40 h 81"/>
              <a:gd name="T66" fmla="*/ 46 w 76"/>
              <a:gd name="T67" fmla="*/ 40 h 81"/>
              <a:gd name="T68" fmla="*/ 46 w 76"/>
              <a:gd name="T69" fmla="*/ 35 h 81"/>
              <a:gd name="T70" fmla="*/ 38 w 76"/>
              <a:gd name="T71" fmla="*/ 3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6" h="81">
                <a:moveTo>
                  <a:pt x="69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7"/>
                  <a:pt x="4" y="81"/>
                  <a:pt x="8" y="81"/>
                </a:cubicBezTo>
                <a:cubicBezTo>
                  <a:pt x="69" y="81"/>
                  <a:pt x="69" y="81"/>
                  <a:pt x="69" y="81"/>
                </a:cubicBezTo>
                <a:cubicBezTo>
                  <a:pt x="73" y="81"/>
                  <a:pt x="76" y="77"/>
                  <a:pt x="76" y="73"/>
                </a:cubicBezTo>
                <a:cubicBezTo>
                  <a:pt x="76" y="7"/>
                  <a:pt x="76" y="7"/>
                  <a:pt x="76" y="7"/>
                </a:cubicBezTo>
                <a:cubicBezTo>
                  <a:pt x="76" y="3"/>
                  <a:pt x="73" y="0"/>
                  <a:pt x="69" y="0"/>
                </a:cubicBezTo>
                <a:close/>
                <a:moveTo>
                  <a:pt x="66" y="71"/>
                </a:moveTo>
                <a:cubicBezTo>
                  <a:pt x="11" y="71"/>
                  <a:pt x="11" y="71"/>
                  <a:pt x="11" y="71"/>
                </a:cubicBezTo>
                <a:cubicBezTo>
                  <a:pt x="11" y="10"/>
                  <a:pt x="11" y="10"/>
                  <a:pt x="11" y="10"/>
                </a:cubicBezTo>
                <a:cubicBezTo>
                  <a:pt x="66" y="10"/>
                  <a:pt x="66" y="10"/>
                  <a:pt x="66" y="10"/>
                </a:cubicBezTo>
                <a:lnTo>
                  <a:pt x="66" y="71"/>
                </a:lnTo>
                <a:close/>
                <a:moveTo>
                  <a:pt x="21" y="45"/>
                </a:moveTo>
                <a:cubicBezTo>
                  <a:pt x="56" y="45"/>
                  <a:pt x="56" y="45"/>
                  <a:pt x="56" y="45"/>
                </a:cubicBezTo>
                <a:cubicBezTo>
                  <a:pt x="56" y="50"/>
                  <a:pt x="56" y="50"/>
                  <a:pt x="56" y="50"/>
                </a:cubicBezTo>
                <a:cubicBezTo>
                  <a:pt x="21" y="50"/>
                  <a:pt x="21" y="50"/>
                  <a:pt x="21" y="50"/>
                </a:cubicBezTo>
                <a:lnTo>
                  <a:pt x="21" y="45"/>
                </a:lnTo>
                <a:close/>
                <a:moveTo>
                  <a:pt x="21" y="55"/>
                </a:moveTo>
                <a:cubicBezTo>
                  <a:pt x="56" y="55"/>
                  <a:pt x="56" y="55"/>
                  <a:pt x="56" y="55"/>
                </a:cubicBezTo>
                <a:cubicBezTo>
                  <a:pt x="56" y="60"/>
                  <a:pt x="56" y="60"/>
                  <a:pt x="56" y="60"/>
                </a:cubicBezTo>
                <a:cubicBezTo>
                  <a:pt x="21" y="60"/>
                  <a:pt x="21" y="60"/>
                  <a:pt x="21" y="60"/>
                </a:cubicBezTo>
                <a:lnTo>
                  <a:pt x="21" y="55"/>
                </a:lnTo>
                <a:close/>
                <a:moveTo>
                  <a:pt x="26" y="23"/>
                </a:moveTo>
                <a:cubicBezTo>
                  <a:pt x="26" y="27"/>
                  <a:pt x="29" y="30"/>
                  <a:pt x="33" y="30"/>
                </a:cubicBezTo>
                <a:cubicBezTo>
                  <a:pt x="37" y="30"/>
                  <a:pt x="41" y="27"/>
                  <a:pt x="41" y="23"/>
                </a:cubicBezTo>
                <a:cubicBezTo>
                  <a:pt x="41" y="18"/>
                  <a:pt x="37" y="15"/>
                  <a:pt x="33" y="15"/>
                </a:cubicBezTo>
                <a:cubicBezTo>
                  <a:pt x="29" y="15"/>
                  <a:pt x="26" y="18"/>
                  <a:pt x="26" y="23"/>
                </a:cubicBezTo>
                <a:close/>
                <a:moveTo>
                  <a:pt x="38" y="30"/>
                </a:moveTo>
                <a:cubicBezTo>
                  <a:pt x="28" y="30"/>
                  <a:pt x="28" y="30"/>
                  <a:pt x="28" y="30"/>
                </a:cubicBezTo>
                <a:cubicBezTo>
                  <a:pt x="24" y="30"/>
                  <a:pt x="21" y="32"/>
                  <a:pt x="21" y="35"/>
                </a:cubicBezTo>
                <a:cubicBezTo>
                  <a:pt x="21" y="40"/>
                  <a:pt x="21" y="40"/>
                  <a:pt x="21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35"/>
                  <a:pt x="46" y="35"/>
                  <a:pt x="46" y="35"/>
                </a:cubicBezTo>
                <a:cubicBezTo>
                  <a:pt x="46" y="32"/>
                  <a:pt x="42" y="30"/>
                  <a:pt x="38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58" name="Freeform 117"/>
          <p:cNvSpPr>
            <a:spLocks noEditPoints="1"/>
          </p:cNvSpPr>
          <p:nvPr/>
        </p:nvSpPr>
        <p:spPr bwMode="auto">
          <a:xfrm>
            <a:off x="9987790" y="2257972"/>
            <a:ext cx="186443" cy="186442"/>
          </a:xfrm>
          <a:custGeom>
            <a:avLst/>
            <a:gdLst>
              <a:gd name="T0" fmla="*/ 67 w 127"/>
              <a:gd name="T1" fmla="*/ 0 h 127"/>
              <a:gd name="T2" fmla="*/ 55 w 127"/>
              <a:gd name="T3" fmla="*/ 11 h 127"/>
              <a:gd name="T4" fmla="*/ 67 w 127"/>
              <a:gd name="T5" fmla="*/ 24 h 127"/>
              <a:gd name="T6" fmla="*/ 39 w 127"/>
              <a:gd name="T7" fmla="*/ 55 h 127"/>
              <a:gd name="T8" fmla="*/ 11 w 127"/>
              <a:gd name="T9" fmla="*/ 55 h 127"/>
              <a:gd name="T10" fmla="*/ 34 w 127"/>
              <a:gd name="T11" fmla="*/ 77 h 127"/>
              <a:gd name="T12" fmla="*/ 0 w 127"/>
              <a:gd name="T13" fmla="*/ 122 h 127"/>
              <a:gd name="T14" fmla="*/ 0 w 127"/>
              <a:gd name="T15" fmla="*/ 127 h 127"/>
              <a:gd name="T16" fmla="*/ 4 w 127"/>
              <a:gd name="T17" fmla="*/ 127 h 127"/>
              <a:gd name="T18" fmla="*/ 49 w 127"/>
              <a:gd name="T19" fmla="*/ 93 h 127"/>
              <a:gd name="T20" fmla="*/ 71 w 127"/>
              <a:gd name="T21" fmla="*/ 114 h 127"/>
              <a:gd name="T22" fmla="*/ 71 w 127"/>
              <a:gd name="T23" fmla="*/ 86 h 127"/>
              <a:gd name="T24" fmla="*/ 102 w 127"/>
              <a:gd name="T25" fmla="*/ 59 h 127"/>
              <a:gd name="T26" fmla="*/ 114 w 127"/>
              <a:gd name="T27" fmla="*/ 72 h 127"/>
              <a:gd name="T28" fmla="*/ 127 w 127"/>
              <a:gd name="T29" fmla="*/ 59 h 127"/>
              <a:gd name="T30" fmla="*/ 67 w 127"/>
              <a:gd name="T31" fmla="*/ 0 h 127"/>
              <a:gd name="T32" fmla="*/ 55 w 127"/>
              <a:gd name="T33" fmla="*/ 67 h 127"/>
              <a:gd name="T34" fmla="*/ 47 w 127"/>
              <a:gd name="T35" fmla="*/ 59 h 127"/>
              <a:gd name="T36" fmla="*/ 75 w 127"/>
              <a:gd name="T37" fmla="*/ 31 h 127"/>
              <a:gd name="T38" fmla="*/ 83 w 127"/>
              <a:gd name="T39" fmla="*/ 39 h 127"/>
              <a:gd name="T40" fmla="*/ 55 w 127"/>
              <a:gd name="T41" fmla="*/ 6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127">
                <a:moveTo>
                  <a:pt x="67" y="0"/>
                </a:moveTo>
                <a:lnTo>
                  <a:pt x="55" y="11"/>
                </a:lnTo>
                <a:lnTo>
                  <a:pt x="67" y="24"/>
                </a:lnTo>
                <a:lnTo>
                  <a:pt x="39" y="55"/>
                </a:lnTo>
                <a:lnTo>
                  <a:pt x="11" y="55"/>
                </a:lnTo>
                <a:lnTo>
                  <a:pt x="34" y="77"/>
                </a:lnTo>
                <a:lnTo>
                  <a:pt x="0" y="122"/>
                </a:lnTo>
                <a:lnTo>
                  <a:pt x="0" y="127"/>
                </a:lnTo>
                <a:lnTo>
                  <a:pt x="4" y="127"/>
                </a:lnTo>
                <a:lnTo>
                  <a:pt x="49" y="93"/>
                </a:lnTo>
                <a:lnTo>
                  <a:pt x="71" y="114"/>
                </a:lnTo>
                <a:lnTo>
                  <a:pt x="71" y="86"/>
                </a:lnTo>
                <a:lnTo>
                  <a:pt x="102" y="59"/>
                </a:lnTo>
                <a:lnTo>
                  <a:pt x="114" y="72"/>
                </a:lnTo>
                <a:lnTo>
                  <a:pt x="127" y="59"/>
                </a:lnTo>
                <a:lnTo>
                  <a:pt x="67" y="0"/>
                </a:lnTo>
                <a:close/>
                <a:moveTo>
                  <a:pt x="55" y="67"/>
                </a:moveTo>
                <a:lnTo>
                  <a:pt x="47" y="59"/>
                </a:lnTo>
                <a:lnTo>
                  <a:pt x="75" y="31"/>
                </a:lnTo>
                <a:lnTo>
                  <a:pt x="83" y="39"/>
                </a:lnTo>
                <a:lnTo>
                  <a:pt x="55" y="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59" name="Freeform 118"/>
          <p:cNvSpPr>
            <a:spLocks noEditPoints="1"/>
          </p:cNvSpPr>
          <p:nvPr/>
        </p:nvSpPr>
        <p:spPr bwMode="auto">
          <a:xfrm>
            <a:off x="9905579" y="1742685"/>
            <a:ext cx="184974" cy="124784"/>
          </a:xfrm>
          <a:custGeom>
            <a:avLst/>
            <a:gdLst>
              <a:gd name="T0" fmla="*/ 17 w 77"/>
              <a:gd name="T1" fmla="*/ 19 h 52"/>
              <a:gd name="T2" fmla="*/ 34 w 77"/>
              <a:gd name="T3" fmla="*/ 36 h 52"/>
              <a:gd name="T4" fmla="*/ 17 w 77"/>
              <a:gd name="T5" fmla="*/ 52 h 52"/>
              <a:gd name="T6" fmla="*/ 0 w 77"/>
              <a:gd name="T7" fmla="*/ 36 h 52"/>
              <a:gd name="T8" fmla="*/ 0 w 77"/>
              <a:gd name="T9" fmla="*/ 33 h 52"/>
              <a:gd name="T10" fmla="*/ 34 w 77"/>
              <a:gd name="T11" fmla="*/ 0 h 52"/>
              <a:gd name="T12" fmla="*/ 34 w 77"/>
              <a:gd name="T13" fmla="*/ 9 h 52"/>
              <a:gd name="T14" fmla="*/ 17 w 77"/>
              <a:gd name="T15" fmla="*/ 16 h 52"/>
              <a:gd name="T16" fmla="*/ 14 w 77"/>
              <a:gd name="T17" fmla="*/ 19 h 52"/>
              <a:gd name="T18" fmla="*/ 17 w 77"/>
              <a:gd name="T19" fmla="*/ 19 h 52"/>
              <a:gd name="T20" fmla="*/ 60 w 77"/>
              <a:gd name="T21" fmla="*/ 19 h 52"/>
              <a:gd name="T22" fmla="*/ 77 w 77"/>
              <a:gd name="T23" fmla="*/ 36 h 52"/>
              <a:gd name="T24" fmla="*/ 60 w 77"/>
              <a:gd name="T25" fmla="*/ 52 h 52"/>
              <a:gd name="T26" fmla="*/ 43 w 77"/>
              <a:gd name="T27" fmla="*/ 36 h 52"/>
              <a:gd name="T28" fmla="*/ 43 w 77"/>
              <a:gd name="T29" fmla="*/ 33 h 52"/>
              <a:gd name="T30" fmla="*/ 77 w 77"/>
              <a:gd name="T31" fmla="*/ 0 h 52"/>
              <a:gd name="T32" fmla="*/ 77 w 77"/>
              <a:gd name="T33" fmla="*/ 9 h 52"/>
              <a:gd name="T34" fmla="*/ 60 w 77"/>
              <a:gd name="T35" fmla="*/ 16 h 52"/>
              <a:gd name="T36" fmla="*/ 58 w 77"/>
              <a:gd name="T37" fmla="*/ 19 h 52"/>
              <a:gd name="T38" fmla="*/ 60 w 77"/>
              <a:gd name="T39" fmla="*/ 1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" h="52">
                <a:moveTo>
                  <a:pt x="17" y="19"/>
                </a:moveTo>
                <a:cubicBezTo>
                  <a:pt x="26" y="19"/>
                  <a:pt x="34" y="26"/>
                  <a:pt x="34" y="36"/>
                </a:cubicBezTo>
                <a:cubicBezTo>
                  <a:pt x="34" y="45"/>
                  <a:pt x="26" y="52"/>
                  <a:pt x="17" y="52"/>
                </a:cubicBezTo>
                <a:cubicBezTo>
                  <a:pt x="8" y="52"/>
                  <a:pt x="0" y="45"/>
                  <a:pt x="0" y="3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ubicBezTo>
                  <a:pt x="34" y="9"/>
                  <a:pt x="34" y="9"/>
                  <a:pt x="34" y="9"/>
                </a:cubicBezTo>
                <a:cubicBezTo>
                  <a:pt x="27" y="9"/>
                  <a:pt x="21" y="12"/>
                  <a:pt x="17" y="16"/>
                </a:cubicBezTo>
                <a:cubicBezTo>
                  <a:pt x="16" y="17"/>
                  <a:pt x="15" y="18"/>
                  <a:pt x="14" y="19"/>
                </a:cubicBezTo>
                <a:cubicBezTo>
                  <a:pt x="15" y="19"/>
                  <a:pt x="16" y="19"/>
                  <a:pt x="17" y="19"/>
                </a:cubicBezTo>
                <a:close/>
                <a:moveTo>
                  <a:pt x="60" y="19"/>
                </a:moveTo>
                <a:cubicBezTo>
                  <a:pt x="70" y="19"/>
                  <a:pt x="77" y="26"/>
                  <a:pt x="77" y="36"/>
                </a:cubicBezTo>
                <a:cubicBezTo>
                  <a:pt x="77" y="45"/>
                  <a:pt x="70" y="52"/>
                  <a:pt x="60" y="52"/>
                </a:cubicBezTo>
                <a:cubicBezTo>
                  <a:pt x="51" y="52"/>
                  <a:pt x="43" y="45"/>
                  <a:pt x="43" y="36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15"/>
                  <a:pt x="58" y="0"/>
                  <a:pt x="77" y="0"/>
                </a:cubicBezTo>
                <a:cubicBezTo>
                  <a:pt x="77" y="9"/>
                  <a:pt x="77" y="9"/>
                  <a:pt x="77" y="9"/>
                </a:cubicBezTo>
                <a:cubicBezTo>
                  <a:pt x="71" y="9"/>
                  <a:pt x="65" y="12"/>
                  <a:pt x="60" y="16"/>
                </a:cubicBezTo>
                <a:cubicBezTo>
                  <a:pt x="59" y="17"/>
                  <a:pt x="58" y="18"/>
                  <a:pt x="58" y="19"/>
                </a:cubicBezTo>
                <a:cubicBezTo>
                  <a:pt x="58" y="19"/>
                  <a:pt x="59" y="19"/>
                  <a:pt x="60" y="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60" name="Freeform 119"/>
          <p:cNvSpPr/>
          <p:nvPr/>
        </p:nvSpPr>
        <p:spPr bwMode="auto">
          <a:xfrm>
            <a:off x="9860070" y="2053913"/>
            <a:ext cx="287738" cy="273057"/>
          </a:xfrm>
          <a:custGeom>
            <a:avLst/>
            <a:gdLst>
              <a:gd name="T0" fmla="*/ 78 w 120"/>
              <a:gd name="T1" fmla="*/ 29 h 114"/>
              <a:gd name="T2" fmla="*/ 83 w 120"/>
              <a:gd name="T3" fmla="*/ 0 h 114"/>
              <a:gd name="T4" fmla="*/ 120 w 120"/>
              <a:gd name="T5" fmla="*/ 52 h 114"/>
              <a:gd name="T6" fmla="*/ 68 w 120"/>
              <a:gd name="T7" fmla="*/ 90 h 114"/>
              <a:gd name="T8" fmla="*/ 73 w 120"/>
              <a:gd name="T9" fmla="*/ 60 h 114"/>
              <a:gd name="T10" fmla="*/ 27 w 120"/>
              <a:gd name="T11" fmla="*/ 114 h 114"/>
              <a:gd name="T12" fmla="*/ 78 w 120"/>
              <a:gd name="T13" fmla="*/ 29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14">
                <a:moveTo>
                  <a:pt x="78" y="29"/>
                </a:moveTo>
                <a:cubicBezTo>
                  <a:pt x="83" y="0"/>
                  <a:pt x="83" y="0"/>
                  <a:pt x="83" y="0"/>
                </a:cubicBezTo>
                <a:cubicBezTo>
                  <a:pt x="120" y="52"/>
                  <a:pt x="120" y="52"/>
                  <a:pt x="120" y="52"/>
                </a:cubicBezTo>
                <a:cubicBezTo>
                  <a:pt x="68" y="90"/>
                  <a:pt x="68" y="90"/>
                  <a:pt x="68" y="90"/>
                </a:cubicBezTo>
                <a:cubicBezTo>
                  <a:pt x="73" y="60"/>
                  <a:pt x="73" y="60"/>
                  <a:pt x="73" y="60"/>
                </a:cubicBezTo>
                <a:cubicBezTo>
                  <a:pt x="21" y="51"/>
                  <a:pt x="18" y="88"/>
                  <a:pt x="27" y="114"/>
                </a:cubicBezTo>
                <a:cubicBezTo>
                  <a:pt x="0" y="73"/>
                  <a:pt x="16" y="18"/>
                  <a:pt x="78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61" name="Freeform 120"/>
          <p:cNvSpPr/>
          <p:nvPr/>
        </p:nvSpPr>
        <p:spPr bwMode="auto">
          <a:xfrm>
            <a:off x="9921728" y="1883618"/>
            <a:ext cx="180571" cy="189378"/>
          </a:xfrm>
          <a:custGeom>
            <a:avLst/>
            <a:gdLst>
              <a:gd name="T0" fmla="*/ 59 w 123"/>
              <a:gd name="T1" fmla="*/ 129 h 129"/>
              <a:gd name="T2" fmla="*/ 59 w 123"/>
              <a:gd name="T3" fmla="*/ 72 h 129"/>
              <a:gd name="T4" fmla="*/ 0 w 123"/>
              <a:gd name="T5" fmla="*/ 129 h 129"/>
              <a:gd name="T6" fmla="*/ 0 w 123"/>
              <a:gd name="T7" fmla="*/ 0 h 129"/>
              <a:gd name="T8" fmla="*/ 59 w 123"/>
              <a:gd name="T9" fmla="*/ 59 h 129"/>
              <a:gd name="T10" fmla="*/ 59 w 123"/>
              <a:gd name="T11" fmla="*/ 0 h 129"/>
              <a:gd name="T12" fmla="*/ 123 w 123"/>
              <a:gd name="T13" fmla="*/ 65 h 129"/>
              <a:gd name="T14" fmla="*/ 59 w 123"/>
              <a:gd name="T15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" h="129">
                <a:moveTo>
                  <a:pt x="59" y="129"/>
                </a:moveTo>
                <a:lnTo>
                  <a:pt x="59" y="72"/>
                </a:lnTo>
                <a:lnTo>
                  <a:pt x="0" y="129"/>
                </a:lnTo>
                <a:lnTo>
                  <a:pt x="0" y="0"/>
                </a:lnTo>
                <a:lnTo>
                  <a:pt x="59" y="59"/>
                </a:lnTo>
                <a:lnTo>
                  <a:pt x="59" y="0"/>
                </a:lnTo>
                <a:lnTo>
                  <a:pt x="123" y="65"/>
                </a:lnTo>
                <a:lnTo>
                  <a:pt x="59" y="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62" name="Freeform 121"/>
          <p:cNvSpPr/>
          <p:nvPr/>
        </p:nvSpPr>
        <p:spPr bwMode="auto">
          <a:xfrm>
            <a:off x="9738221" y="3176972"/>
            <a:ext cx="227549" cy="227547"/>
          </a:xfrm>
          <a:custGeom>
            <a:avLst/>
            <a:gdLst>
              <a:gd name="T0" fmla="*/ 95 w 95"/>
              <a:gd name="T1" fmla="*/ 35 h 95"/>
              <a:gd name="T2" fmla="*/ 60 w 95"/>
              <a:gd name="T3" fmla="*/ 35 h 95"/>
              <a:gd name="T4" fmla="*/ 73 w 95"/>
              <a:gd name="T5" fmla="*/ 22 h 95"/>
              <a:gd name="T6" fmla="*/ 48 w 95"/>
              <a:gd name="T7" fmla="*/ 12 h 95"/>
              <a:gd name="T8" fmla="*/ 23 w 95"/>
              <a:gd name="T9" fmla="*/ 22 h 95"/>
              <a:gd name="T10" fmla="*/ 12 w 95"/>
              <a:gd name="T11" fmla="*/ 47 h 95"/>
              <a:gd name="T12" fmla="*/ 23 w 95"/>
              <a:gd name="T13" fmla="*/ 72 h 95"/>
              <a:gd name="T14" fmla="*/ 48 w 95"/>
              <a:gd name="T15" fmla="*/ 83 h 95"/>
              <a:gd name="T16" fmla="*/ 73 w 95"/>
              <a:gd name="T17" fmla="*/ 72 h 95"/>
              <a:gd name="T18" fmla="*/ 74 w 95"/>
              <a:gd name="T19" fmla="*/ 71 h 95"/>
              <a:gd name="T20" fmla="*/ 83 w 95"/>
              <a:gd name="T21" fmla="*/ 78 h 95"/>
              <a:gd name="T22" fmla="*/ 48 w 95"/>
              <a:gd name="T23" fmla="*/ 95 h 95"/>
              <a:gd name="T24" fmla="*/ 0 w 95"/>
              <a:gd name="T25" fmla="*/ 47 h 95"/>
              <a:gd name="T26" fmla="*/ 48 w 95"/>
              <a:gd name="T27" fmla="*/ 0 h 95"/>
              <a:gd name="T28" fmla="*/ 81 w 95"/>
              <a:gd name="T29" fmla="*/ 14 h 95"/>
              <a:gd name="T30" fmla="*/ 95 w 95"/>
              <a:gd name="T31" fmla="*/ 0 h 95"/>
              <a:gd name="T32" fmla="*/ 95 w 95"/>
              <a:gd name="T33" fmla="*/ 3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5" h="95">
                <a:moveTo>
                  <a:pt x="95" y="35"/>
                </a:moveTo>
                <a:cubicBezTo>
                  <a:pt x="60" y="35"/>
                  <a:pt x="60" y="35"/>
                  <a:pt x="60" y="35"/>
                </a:cubicBezTo>
                <a:cubicBezTo>
                  <a:pt x="73" y="22"/>
                  <a:pt x="73" y="22"/>
                  <a:pt x="73" y="22"/>
                </a:cubicBezTo>
                <a:cubicBezTo>
                  <a:pt x="66" y="15"/>
                  <a:pt x="57" y="12"/>
                  <a:pt x="48" y="12"/>
                </a:cubicBezTo>
                <a:cubicBezTo>
                  <a:pt x="38" y="12"/>
                  <a:pt x="29" y="15"/>
                  <a:pt x="23" y="22"/>
                </a:cubicBezTo>
                <a:cubicBezTo>
                  <a:pt x="16" y="29"/>
                  <a:pt x="12" y="38"/>
                  <a:pt x="12" y="47"/>
                </a:cubicBezTo>
                <a:cubicBezTo>
                  <a:pt x="12" y="57"/>
                  <a:pt x="16" y="66"/>
                  <a:pt x="23" y="72"/>
                </a:cubicBezTo>
                <a:cubicBezTo>
                  <a:pt x="29" y="79"/>
                  <a:pt x="38" y="83"/>
                  <a:pt x="48" y="83"/>
                </a:cubicBezTo>
                <a:cubicBezTo>
                  <a:pt x="57" y="83"/>
                  <a:pt x="66" y="79"/>
                  <a:pt x="73" y="72"/>
                </a:cubicBezTo>
                <a:cubicBezTo>
                  <a:pt x="73" y="72"/>
                  <a:pt x="74" y="71"/>
                  <a:pt x="74" y="71"/>
                </a:cubicBezTo>
                <a:cubicBezTo>
                  <a:pt x="83" y="78"/>
                  <a:pt x="83" y="78"/>
                  <a:pt x="83" y="78"/>
                </a:cubicBezTo>
                <a:cubicBezTo>
                  <a:pt x="75" y="88"/>
                  <a:pt x="62" y="95"/>
                  <a:pt x="48" y="95"/>
                </a:cubicBezTo>
                <a:cubicBezTo>
                  <a:pt x="22" y="95"/>
                  <a:pt x="0" y="73"/>
                  <a:pt x="0" y="47"/>
                </a:cubicBezTo>
                <a:cubicBezTo>
                  <a:pt x="0" y="21"/>
                  <a:pt x="22" y="0"/>
                  <a:pt x="48" y="0"/>
                </a:cubicBezTo>
                <a:cubicBezTo>
                  <a:pt x="61" y="0"/>
                  <a:pt x="73" y="5"/>
                  <a:pt x="81" y="14"/>
                </a:cubicBezTo>
                <a:cubicBezTo>
                  <a:pt x="95" y="0"/>
                  <a:pt x="95" y="0"/>
                  <a:pt x="95" y="0"/>
                </a:cubicBezTo>
                <a:lnTo>
                  <a:pt x="95" y="3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63" name="Freeform 122"/>
          <p:cNvSpPr>
            <a:spLocks noEditPoints="1"/>
          </p:cNvSpPr>
          <p:nvPr/>
        </p:nvSpPr>
        <p:spPr bwMode="auto">
          <a:xfrm>
            <a:off x="9633990" y="2425329"/>
            <a:ext cx="249569" cy="252505"/>
          </a:xfrm>
          <a:custGeom>
            <a:avLst/>
            <a:gdLst>
              <a:gd name="T0" fmla="*/ 86 w 104"/>
              <a:gd name="T1" fmla="*/ 0 h 105"/>
              <a:gd name="T2" fmla="*/ 17 w 104"/>
              <a:gd name="T3" fmla="*/ 0 h 105"/>
              <a:gd name="T4" fmla="*/ 0 w 104"/>
              <a:gd name="T5" fmla="*/ 18 h 105"/>
              <a:gd name="T6" fmla="*/ 0 w 104"/>
              <a:gd name="T7" fmla="*/ 87 h 105"/>
              <a:gd name="T8" fmla="*/ 17 w 104"/>
              <a:gd name="T9" fmla="*/ 105 h 105"/>
              <a:gd name="T10" fmla="*/ 86 w 104"/>
              <a:gd name="T11" fmla="*/ 105 h 105"/>
              <a:gd name="T12" fmla="*/ 104 w 104"/>
              <a:gd name="T13" fmla="*/ 87 h 105"/>
              <a:gd name="T14" fmla="*/ 104 w 104"/>
              <a:gd name="T15" fmla="*/ 18 h 105"/>
              <a:gd name="T16" fmla="*/ 86 w 104"/>
              <a:gd name="T17" fmla="*/ 0 h 105"/>
              <a:gd name="T18" fmla="*/ 28 w 104"/>
              <a:gd name="T19" fmla="*/ 85 h 105"/>
              <a:gd name="T20" fmla="*/ 19 w 104"/>
              <a:gd name="T21" fmla="*/ 76 h 105"/>
              <a:gd name="T22" fmla="*/ 28 w 104"/>
              <a:gd name="T23" fmla="*/ 67 h 105"/>
              <a:gd name="T24" fmla="*/ 37 w 104"/>
              <a:gd name="T25" fmla="*/ 76 h 105"/>
              <a:gd name="T26" fmla="*/ 28 w 104"/>
              <a:gd name="T27" fmla="*/ 85 h 105"/>
              <a:gd name="T28" fmla="*/ 50 w 104"/>
              <a:gd name="T29" fmla="*/ 85 h 105"/>
              <a:gd name="T30" fmla="*/ 41 w 104"/>
              <a:gd name="T31" fmla="*/ 63 h 105"/>
              <a:gd name="T32" fmla="*/ 19 w 104"/>
              <a:gd name="T33" fmla="*/ 54 h 105"/>
              <a:gd name="T34" fmla="*/ 19 w 104"/>
              <a:gd name="T35" fmla="*/ 41 h 105"/>
              <a:gd name="T36" fmla="*/ 63 w 104"/>
              <a:gd name="T37" fmla="*/ 85 h 105"/>
              <a:gd name="T38" fmla="*/ 50 w 104"/>
              <a:gd name="T39" fmla="*/ 85 h 105"/>
              <a:gd name="T40" fmla="*/ 73 w 104"/>
              <a:gd name="T41" fmla="*/ 85 h 105"/>
              <a:gd name="T42" fmla="*/ 19 w 104"/>
              <a:gd name="T43" fmla="*/ 31 h 105"/>
              <a:gd name="T44" fmla="*/ 19 w 104"/>
              <a:gd name="T45" fmla="*/ 18 h 105"/>
              <a:gd name="T46" fmla="*/ 86 w 104"/>
              <a:gd name="T47" fmla="*/ 85 h 105"/>
              <a:gd name="T48" fmla="*/ 73 w 104"/>
              <a:gd name="T49" fmla="*/ 8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4" h="105">
                <a:moveTo>
                  <a:pt x="86" y="0"/>
                </a:move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8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97"/>
                  <a:pt x="7" y="105"/>
                  <a:pt x="17" y="105"/>
                </a:cubicBezTo>
                <a:cubicBezTo>
                  <a:pt x="86" y="105"/>
                  <a:pt x="86" y="105"/>
                  <a:pt x="86" y="105"/>
                </a:cubicBezTo>
                <a:cubicBezTo>
                  <a:pt x="96" y="105"/>
                  <a:pt x="104" y="97"/>
                  <a:pt x="104" y="87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104" y="8"/>
                  <a:pt x="96" y="0"/>
                  <a:pt x="86" y="0"/>
                </a:cubicBezTo>
                <a:close/>
                <a:moveTo>
                  <a:pt x="28" y="85"/>
                </a:moveTo>
                <a:cubicBezTo>
                  <a:pt x="23" y="85"/>
                  <a:pt x="19" y="81"/>
                  <a:pt x="19" y="76"/>
                </a:cubicBezTo>
                <a:cubicBezTo>
                  <a:pt x="19" y="71"/>
                  <a:pt x="23" y="67"/>
                  <a:pt x="28" y="67"/>
                </a:cubicBezTo>
                <a:cubicBezTo>
                  <a:pt x="33" y="67"/>
                  <a:pt x="37" y="71"/>
                  <a:pt x="37" y="76"/>
                </a:cubicBezTo>
                <a:cubicBezTo>
                  <a:pt x="37" y="81"/>
                  <a:pt x="33" y="85"/>
                  <a:pt x="28" y="85"/>
                </a:cubicBezTo>
                <a:close/>
                <a:moveTo>
                  <a:pt x="50" y="85"/>
                </a:moveTo>
                <a:cubicBezTo>
                  <a:pt x="50" y="77"/>
                  <a:pt x="47" y="69"/>
                  <a:pt x="41" y="63"/>
                </a:cubicBezTo>
                <a:cubicBezTo>
                  <a:pt x="35" y="57"/>
                  <a:pt x="27" y="54"/>
                  <a:pt x="19" y="54"/>
                </a:cubicBezTo>
                <a:cubicBezTo>
                  <a:pt x="19" y="41"/>
                  <a:pt x="19" y="41"/>
                  <a:pt x="19" y="41"/>
                </a:cubicBezTo>
                <a:cubicBezTo>
                  <a:pt x="43" y="41"/>
                  <a:pt x="63" y="61"/>
                  <a:pt x="63" y="85"/>
                </a:cubicBezTo>
                <a:cubicBezTo>
                  <a:pt x="50" y="85"/>
                  <a:pt x="50" y="85"/>
                  <a:pt x="50" y="85"/>
                </a:cubicBezTo>
                <a:close/>
                <a:moveTo>
                  <a:pt x="73" y="85"/>
                </a:moveTo>
                <a:cubicBezTo>
                  <a:pt x="73" y="55"/>
                  <a:pt x="49" y="31"/>
                  <a:pt x="19" y="31"/>
                </a:cubicBezTo>
                <a:cubicBezTo>
                  <a:pt x="19" y="18"/>
                  <a:pt x="19" y="18"/>
                  <a:pt x="19" y="18"/>
                </a:cubicBezTo>
                <a:cubicBezTo>
                  <a:pt x="56" y="18"/>
                  <a:pt x="86" y="48"/>
                  <a:pt x="86" y="85"/>
                </a:cubicBezTo>
                <a:cubicBezTo>
                  <a:pt x="73" y="85"/>
                  <a:pt x="73" y="85"/>
                  <a:pt x="73" y="8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64" name="Freeform 123"/>
          <p:cNvSpPr>
            <a:spLocks noEditPoints="1"/>
          </p:cNvSpPr>
          <p:nvPr/>
        </p:nvSpPr>
        <p:spPr bwMode="auto">
          <a:xfrm>
            <a:off x="9613437" y="3401583"/>
            <a:ext cx="230484" cy="242228"/>
          </a:xfrm>
          <a:custGeom>
            <a:avLst/>
            <a:gdLst>
              <a:gd name="T0" fmla="*/ 41 w 96"/>
              <a:gd name="T1" fmla="*/ 6 h 101"/>
              <a:gd name="T2" fmla="*/ 42 w 96"/>
              <a:gd name="T3" fmla="*/ 2 h 101"/>
              <a:gd name="T4" fmla="*/ 36 w 96"/>
              <a:gd name="T5" fmla="*/ 0 h 101"/>
              <a:gd name="T6" fmla="*/ 35 w 96"/>
              <a:gd name="T7" fmla="*/ 7 h 101"/>
              <a:gd name="T8" fmla="*/ 0 w 96"/>
              <a:gd name="T9" fmla="*/ 54 h 101"/>
              <a:gd name="T10" fmla="*/ 96 w 96"/>
              <a:gd name="T11" fmla="*/ 54 h 101"/>
              <a:gd name="T12" fmla="*/ 33 w 96"/>
              <a:gd name="T13" fmla="*/ 4 h 101"/>
              <a:gd name="T14" fmla="*/ 38 w 96"/>
              <a:gd name="T15" fmla="*/ 1 h 101"/>
              <a:gd name="T16" fmla="*/ 40 w 96"/>
              <a:gd name="T17" fmla="*/ 5 h 101"/>
              <a:gd name="T18" fmla="*/ 35 w 96"/>
              <a:gd name="T19" fmla="*/ 6 h 101"/>
              <a:gd name="T20" fmla="*/ 73 w 96"/>
              <a:gd name="T21" fmla="*/ 79 h 101"/>
              <a:gd name="T22" fmla="*/ 54 w 96"/>
              <a:gd name="T23" fmla="*/ 81 h 101"/>
              <a:gd name="T24" fmla="*/ 48 w 96"/>
              <a:gd name="T25" fmla="*/ 90 h 101"/>
              <a:gd name="T26" fmla="*/ 13 w 96"/>
              <a:gd name="T27" fmla="*/ 64 h 101"/>
              <a:gd name="T28" fmla="*/ 12 w 96"/>
              <a:gd name="T29" fmla="*/ 58 h 101"/>
              <a:gd name="T30" fmla="*/ 22 w 96"/>
              <a:gd name="T31" fmla="*/ 28 h 101"/>
              <a:gd name="T32" fmla="*/ 42 w 96"/>
              <a:gd name="T33" fmla="*/ 26 h 101"/>
              <a:gd name="T34" fmla="*/ 48 w 96"/>
              <a:gd name="T35" fmla="*/ 17 h 101"/>
              <a:gd name="T36" fmla="*/ 83 w 96"/>
              <a:gd name="T37" fmla="*/ 43 h 101"/>
              <a:gd name="T38" fmla="*/ 84 w 96"/>
              <a:gd name="T39" fmla="*/ 49 h 101"/>
              <a:gd name="T40" fmla="*/ 73 w 96"/>
              <a:gd name="T41" fmla="*/ 79 h 101"/>
              <a:gd name="T42" fmla="*/ 53 w 96"/>
              <a:gd name="T43" fmla="*/ 44 h 101"/>
              <a:gd name="T44" fmla="*/ 43 w 96"/>
              <a:gd name="T45" fmla="*/ 32 h 101"/>
              <a:gd name="T46" fmla="*/ 40 w 96"/>
              <a:gd name="T47" fmla="*/ 46 h 101"/>
              <a:gd name="T48" fmla="*/ 38 w 96"/>
              <a:gd name="T49" fmla="*/ 49 h 101"/>
              <a:gd name="T50" fmla="*/ 26 w 96"/>
              <a:gd name="T51" fmla="*/ 58 h 101"/>
              <a:gd name="T52" fmla="*/ 38 w 96"/>
              <a:gd name="T53" fmla="*/ 59 h 101"/>
              <a:gd name="T54" fmla="*/ 43 w 96"/>
              <a:gd name="T55" fmla="*/ 63 h 101"/>
              <a:gd name="T56" fmla="*/ 53 w 96"/>
              <a:gd name="T57" fmla="*/ 75 h 101"/>
              <a:gd name="T58" fmla="*/ 56 w 96"/>
              <a:gd name="T59" fmla="*/ 61 h 101"/>
              <a:gd name="T60" fmla="*/ 58 w 96"/>
              <a:gd name="T61" fmla="*/ 58 h 101"/>
              <a:gd name="T62" fmla="*/ 70 w 96"/>
              <a:gd name="T63" fmla="*/ 49 h 101"/>
              <a:gd name="T64" fmla="*/ 58 w 96"/>
              <a:gd name="T65" fmla="*/ 48 h 101"/>
              <a:gd name="T66" fmla="*/ 48 w 96"/>
              <a:gd name="T67" fmla="*/ 44 h 101"/>
              <a:gd name="T68" fmla="*/ 48 w 96"/>
              <a:gd name="T69" fmla="*/ 44 h 101"/>
              <a:gd name="T70" fmla="*/ 48 w 96"/>
              <a:gd name="T71" fmla="*/ 44 h 101"/>
              <a:gd name="T72" fmla="*/ 49 w 96"/>
              <a:gd name="T73" fmla="*/ 44 h 101"/>
              <a:gd name="T74" fmla="*/ 52 w 96"/>
              <a:gd name="T75" fmla="*/ 45 h 101"/>
              <a:gd name="T76" fmla="*/ 39 w 96"/>
              <a:gd name="T77" fmla="*/ 57 h 101"/>
              <a:gd name="T78" fmla="*/ 46 w 96"/>
              <a:gd name="T79" fmla="*/ 44 h 101"/>
              <a:gd name="T80" fmla="*/ 53 w 96"/>
              <a:gd name="T81" fmla="*/ 62 h 101"/>
              <a:gd name="T82" fmla="*/ 50 w 96"/>
              <a:gd name="T83" fmla="*/ 63 h 101"/>
              <a:gd name="T84" fmla="*/ 47 w 96"/>
              <a:gd name="T85" fmla="*/ 63 h 101"/>
              <a:gd name="T86" fmla="*/ 47 w 96"/>
              <a:gd name="T87" fmla="*/ 63 h 101"/>
              <a:gd name="T88" fmla="*/ 51 w 96"/>
              <a:gd name="T89" fmla="*/ 57 h 101"/>
              <a:gd name="T90" fmla="*/ 57 w 96"/>
              <a:gd name="T91" fmla="*/ 5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6" h="101">
                <a:moveTo>
                  <a:pt x="48" y="6"/>
                </a:moveTo>
                <a:cubicBezTo>
                  <a:pt x="46" y="6"/>
                  <a:pt x="43" y="6"/>
                  <a:pt x="41" y="6"/>
                </a:cubicBezTo>
                <a:cubicBezTo>
                  <a:pt x="41" y="6"/>
                  <a:pt x="41" y="6"/>
                  <a:pt x="41" y="6"/>
                </a:cubicBezTo>
                <a:cubicBezTo>
                  <a:pt x="42" y="5"/>
                  <a:pt x="43" y="4"/>
                  <a:pt x="42" y="2"/>
                </a:cubicBezTo>
                <a:cubicBezTo>
                  <a:pt x="42" y="1"/>
                  <a:pt x="40" y="0"/>
                  <a:pt x="38" y="0"/>
                </a:cubicBezTo>
                <a:cubicBezTo>
                  <a:pt x="37" y="0"/>
                  <a:pt x="37" y="0"/>
                  <a:pt x="36" y="0"/>
                </a:cubicBezTo>
                <a:cubicBezTo>
                  <a:pt x="33" y="0"/>
                  <a:pt x="31" y="3"/>
                  <a:pt x="32" y="5"/>
                </a:cubicBezTo>
                <a:cubicBezTo>
                  <a:pt x="32" y="6"/>
                  <a:pt x="33" y="7"/>
                  <a:pt x="35" y="7"/>
                </a:cubicBezTo>
                <a:cubicBezTo>
                  <a:pt x="35" y="8"/>
                  <a:pt x="35" y="8"/>
                  <a:pt x="35" y="8"/>
                </a:cubicBezTo>
                <a:cubicBezTo>
                  <a:pt x="15" y="13"/>
                  <a:pt x="0" y="32"/>
                  <a:pt x="0" y="54"/>
                </a:cubicBezTo>
                <a:cubicBezTo>
                  <a:pt x="0" y="80"/>
                  <a:pt x="22" y="101"/>
                  <a:pt x="48" y="101"/>
                </a:cubicBezTo>
                <a:cubicBezTo>
                  <a:pt x="74" y="101"/>
                  <a:pt x="96" y="80"/>
                  <a:pt x="96" y="54"/>
                </a:cubicBezTo>
                <a:cubicBezTo>
                  <a:pt x="96" y="27"/>
                  <a:pt x="74" y="6"/>
                  <a:pt x="48" y="6"/>
                </a:cubicBezTo>
                <a:close/>
                <a:moveTo>
                  <a:pt x="33" y="4"/>
                </a:moveTo>
                <a:cubicBezTo>
                  <a:pt x="33" y="3"/>
                  <a:pt x="35" y="2"/>
                  <a:pt x="37" y="1"/>
                </a:cubicBezTo>
                <a:cubicBezTo>
                  <a:pt x="37" y="1"/>
                  <a:pt x="37" y="1"/>
                  <a:pt x="38" y="1"/>
                </a:cubicBezTo>
                <a:cubicBezTo>
                  <a:pt x="39" y="1"/>
                  <a:pt x="41" y="2"/>
                  <a:pt x="41" y="3"/>
                </a:cubicBezTo>
                <a:cubicBezTo>
                  <a:pt x="41" y="4"/>
                  <a:pt x="41" y="4"/>
                  <a:pt x="40" y="5"/>
                </a:cubicBezTo>
                <a:cubicBezTo>
                  <a:pt x="39" y="4"/>
                  <a:pt x="38" y="4"/>
                  <a:pt x="37" y="4"/>
                </a:cubicBezTo>
                <a:cubicBezTo>
                  <a:pt x="36" y="5"/>
                  <a:pt x="36" y="5"/>
                  <a:pt x="35" y="6"/>
                </a:cubicBezTo>
                <a:cubicBezTo>
                  <a:pt x="34" y="6"/>
                  <a:pt x="33" y="5"/>
                  <a:pt x="33" y="4"/>
                </a:cubicBezTo>
                <a:close/>
                <a:moveTo>
                  <a:pt x="73" y="79"/>
                </a:moveTo>
                <a:cubicBezTo>
                  <a:pt x="69" y="84"/>
                  <a:pt x="64" y="87"/>
                  <a:pt x="58" y="88"/>
                </a:cubicBezTo>
                <a:cubicBezTo>
                  <a:pt x="54" y="81"/>
                  <a:pt x="54" y="81"/>
                  <a:pt x="54" y="81"/>
                </a:cubicBezTo>
                <a:cubicBezTo>
                  <a:pt x="53" y="89"/>
                  <a:pt x="53" y="89"/>
                  <a:pt x="53" y="89"/>
                </a:cubicBezTo>
                <a:cubicBezTo>
                  <a:pt x="51" y="90"/>
                  <a:pt x="50" y="90"/>
                  <a:pt x="48" y="90"/>
                </a:cubicBezTo>
                <a:cubicBezTo>
                  <a:pt x="38" y="90"/>
                  <a:pt x="29" y="86"/>
                  <a:pt x="22" y="79"/>
                </a:cubicBezTo>
                <a:cubicBezTo>
                  <a:pt x="18" y="75"/>
                  <a:pt x="15" y="70"/>
                  <a:pt x="13" y="64"/>
                </a:cubicBezTo>
                <a:cubicBezTo>
                  <a:pt x="20" y="60"/>
                  <a:pt x="20" y="60"/>
                  <a:pt x="20" y="60"/>
                </a:cubicBezTo>
                <a:cubicBezTo>
                  <a:pt x="12" y="58"/>
                  <a:pt x="12" y="58"/>
                  <a:pt x="12" y="58"/>
                </a:cubicBezTo>
                <a:cubicBezTo>
                  <a:pt x="12" y="57"/>
                  <a:pt x="12" y="55"/>
                  <a:pt x="12" y="54"/>
                </a:cubicBezTo>
                <a:cubicBezTo>
                  <a:pt x="12" y="44"/>
                  <a:pt x="15" y="35"/>
                  <a:pt x="22" y="28"/>
                </a:cubicBezTo>
                <a:cubicBezTo>
                  <a:pt x="27" y="24"/>
                  <a:pt x="32" y="21"/>
                  <a:pt x="38" y="19"/>
                </a:cubicBezTo>
                <a:cubicBezTo>
                  <a:pt x="42" y="26"/>
                  <a:pt x="42" y="26"/>
                  <a:pt x="42" y="26"/>
                </a:cubicBezTo>
                <a:cubicBezTo>
                  <a:pt x="43" y="18"/>
                  <a:pt x="43" y="18"/>
                  <a:pt x="43" y="18"/>
                </a:cubicBezTo>
                <a:cubicBezTo>
                  <a:pt x="45" y="18"/>
                  <a:pt x="46" y="17"/>
                  <a:pt x="48" y="17"/>
                </a:cubicBezTo>
                <a:cubicBezTo>
                  <a:pt x="58" y="17"/>
                  <a:pt x="67" y="21"/>
                  <a:pt x="73" y="28"/>
                </a:cubicBezTo>
                <a:cubicBezTo>
                  <a:pt x="78" y="32"/>
                  <a:pt x="81" y="38"/>
                  <a:pt x="83" y="43"/>
                </a:cubicBezTo>
                <a:cubicBezTo>
                  <a:pt x="76" y="48"/>
                  <a:pt x="76" y="48"/>
                  <a:pt x="76" y="48"/>
                </a:cubicBezTo>
                <a:cubicBezTo>
                  <a:pt x="84" y="49"/>
                  <a:pt x="84" y="49"/>
                  <a:pt x="84" y="49"/>
                </a:cubicBezTo>
                <a:cubicBezTo>
                  <a:pt x="84" y="50"/>
                  <a:pt x="84" y="52"/>
                  <a:pt x="84" y="54"/>
                </a:cubicBezTo>
                <a:cubicBezTo>
                  <a:pt x="84" y="63"/>
                  <a:pt x="80" y="72"/>
                  <a:pt x="73" y="79"/>
                </a:cubicBezTo>
                <a:close/>
                <a:moveTo>
                  <a:pt x="73" y="29"/>
                </a:moveTo>
                <a:cubicBezTo>
                  <a:pt x="53" y="44"/>
                  <a:pt x="53" y="44"/>
                  <a:pt x="53" y="44"/>
                </a:cubicBezTo>
                <a:cubicBezTo>
                  <a:pt x="52" y="43"/>
                  <a:pt x="50" y="43"/>
                  <a:pt x="48" y="42"/>
                </a:cubicBezTo>
                <a:cubicBezTo>
                  <a:pt x="43" y="32"/>
                  <a:pt x="43" y="32"/>
                  <a:pt x="43" y="32"/>
                </a:cubicBezTo>
                <a:cubicBezTo>
                  <a:pt x="43" y="44"/>
                  <a:pt x="43" y="44"/>
                  <a:pt x="43" y="44"/>
                </a:cubicBezTo>
                <a:cubicBezTo>
                  <a:pt x="42" y="44"/>
                  <a:pt x="40" y="45"/>
                  <a:pt x="40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8" y="49"/>
                  <a:pt x="38" y="49"/>
                  <a:pt x="38" y="49"/>
                </a:cubicBezTo>
                <a:cubicBezTo>
                  <a:pt x="37" y="50"/>
                  <a:pt x="37" y="52"/>
                  <a:pt x="37" y="53"/>
                </a:cubicBezTo>
                <a:cubicBezTo>
                  <a:pt x="26" y="58"/>
                  <a:pt x="26" y="58"/>
                  <a:pt x="26" y="58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9"/>
                  <a:pt x="38" y="59"/>
                  <a:pt x="38" y="59"/>
                </a:cubicBezTo>
                <a:cubicBezTo>
                  <a:pt x="23" y="78"/>
                  <a:pt x="23" y="78"/>
                  <a:pt x="23" y="78"/>
                </a:cubicBezTo>
                <a:cubicBezTo>
                  <a:pt x="43" y="63"/>
                  <a:pt x="43" y="63"/>
                  <a:pt x="43" y="63"/>
                </a:cubicBezTo>
                <a:cubicBezTo>
                  <a:pt x="44" y="64"/>
                  <a:pt x="46" y="65"/>
                  <a:pt x="47" y="65"/>
                </a:cubicBezTo>
                <a:cubicBezTo>
                  <a:pt x="53" y="75"/>
                  <a:pt x="53" y="75"/>
                  <a:pt x="53" y="75"/>
                </a:cubicBezTo>
                <a:cubicBezTo>
                  <a:pt x="53" y="64"/>
                  <a:pt x="53" y="64"/>
                  <a:pt x="53" y="64"/>
                </a:cubicBezTo>
                <a:cubicBezTo>
                  <a:pt x="54" y="63"/>
                  <a:pt x="55" y="62"/>
                  <a:pt x="56" y="61"/>
                </a:cubicBezTo>
                <a:cubicBezTo>
                  <a:pt x="63" y="63"/>
                  <a:pt x="63" y="63"/>
                  <a:pt x="63" y="63"/>
                </a:cubicBezTo>
                <a:cubicBezTo>
                  <a:pt x="58" y="58"/>
                  <a:pt x="58" y="58"/>
                  <a:pt x="58" y="58"/>
                </a:cubicBezTo>
                <a:cubicBezTo>
                  <a:pt x="59" y="57"/>
                  <a:pt x="59" y="56"/>
                  <a:pt x="59" y="54"/>
                </a:cubicBezTo>
                <a:cubicBezTo>
                  <a:pt x="70" y="49"/>
                  <a:pt x="70" y="49"/>
                  <a:pt x="70" y="49"/>
                </a:cubicBezTo>
                <a:cubicBezTo>
                  <a:pt x="58" y="49"/>
                  <a:pt x="58" y="49"/>
                  <a:pt x="58" y="49"/>
                </a:cubicBezTo>
                <a:cubicBezTo>
                  <a:pt x="58" y="49"/>
                  <a:pt x="58" y="49"/>
                  <a:pt x="58" y="48"/>
                </a:cubicBezTo>
                <a:lnTo>
                  <a:pt x="73" y="29"/>
                </a:lnTo>
                <a:close/>
                <a:moveTo>
                  <a:pt x="48" y="44"/>
                </a:moveTo>
                <a:cubicBezTo>
                  <a:pt x="48" y="44"/>
                  <a:pt x="48" y="44"/>
                  <a:pt x="48" y="44"/>
                </a:cubicBezTo>
                <a:cubicBezTo>
                  <a:pt x="48" y="44"/>
                  <a:pt x="48" y="44"/>
                  <a:pt x="48" y="44"/>
                </a:cubicBezTo>
                <a:close/>
                <a:moveTo>
                  <a:pt x="46" y="44"/>
                </a:moveTo>
                <a:cubicBezTo>
                  <a:pt x="47" y="44"/>
                  <a:pt x="47" y="44"/>
                  <a:pt x="48" y="44"/>
                </a:cubicBezTo>
                <a:cubicBezTo>
                  <a:pt x="48" y="44"/>
                  <a:pt x="49" y="44"/>
                  <a:pt x="49" y="44"/>
                </a:cubicBezTo>
                <a:cubicBezTo>
                  <a:pt x="49" y="44"/>
                  <a:pt x="49" y="44"/>
                  <a:pt x="49" y="44"/>
                </a:cubicBezTo>
                <a:cubicBezTo>
                  <a:pt x="49" y="44"/>
                  <a:pt x="49" y="44"/>
                  <a:pt x="49" y="44"/>
                </a:cubicBezTo>
                <a:cubicBezTo>
                  <a:pt x="50" y="44"/>
                  <a:pt x="51" y="44"/>
                  <a:pt x="52" y="45"/>
                </a:cubicBezTo>
                <a:cubicBezTo>
                  <a:pt x="45" y="50"/>
                  <a:pt x="45" y="50"/>
                  <a:pt x="45" y="50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6"/>
                  <a:pt x="39" y="56"/>
                </a:cubicBezTo>
                <a:cubicBezTo>
                  <a:pt x="37" y="50"/>
                  <a:pt x="41" y="45"/>
                  <a:pt x="46" y="44"/>
                </a:cubicBezTo>
                <a:close/>
                <a:moveTo>
                  <a:pt x="53" y="62"/>
                </a:moveTo>
                <a:cubicBezTo>
                  <a:pt x="53" y="62"/>
                  <a:pt x="53" y="62"/>
                  <a:pt x="53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2" y="62"/>
                  <a:pt x="51" y="63"/>
                  <a:pt x="50" y="63"/>
                </a:cubicBezTo>
                <a:cubicBezTo>
                  <a:pt x="49" y="63"/>
                  <a:pt x="49" y="63"/>
                  <a:pt x="48" y="63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3"/>
                  <a:pt x="47" y="63"/>
                  <a:pt x="47" y="63"/>
                </a:cubicBezTo>
                <a:cubicBezTo>
                  <a:pt x="46" y="63"/>
                  <a:pt x="45" y="63"/>
                  <a:pt x="44" y="62"/>
                </a:cubicBezTo>
                <a:cubicBezTo>
                  <a:pt x="51" y="57"/>
                  <a:pt x="51" y="57"/>
                  <a:pt x="51" y="57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0"/>
                  <a:pt x="57" y="51"/>
                  <a:pt x="57" y="52"/>
                </a:cubicBezTo>
                <a:cubicBezTo>
                  <a:pt x="58" y="56"/>
                  <a:pt x="56" y="60"/>
                  <a:pt x="53" y="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65" name="Freeform 124"/>
          <p:cNvSpPr/>
          <p:nvPr/>
        </p:nvSpPr>
        <p:spPr bwMode="auto">
          <a:xfrm>
            <a:off x="9522418" y="2726280"/>
            <a:ext cx="255441" cy="255441"/>
          </a:xfrm>
          <a:custGeom>
            <a:avLst/>
            <a:gdLst>
              <a:gd name="T0" fmla="*/ 90 w 107"/>
              <a:gd name="T1" fmla="*/ 74 h 107"/>
              <a:gd name="T2" fmla="*/ 78 w 107"/>
              <a:gd name="T3" fmla="*/ 79 h 107"/>
              <a:gd name="T4" fmla="*/ 33 w 107"/>
              <a:gd name="T5" fmla="*/ 56 h 107"/>
              <a:gd name="T6" fmla="*/ 34 w 107"/>
              <a:gd name="T7" fmla="*/ 54 h 107"/>
              <a:gd name="T8" fmla="*/ 33 w 107"/>
              <a:gd name="T9" fmla="*/ 51 h 107"/>
              <a:gd name="T10" fmla="*/ 78 w 107"/>
              <a:gd name="T11" fmla="*/ 29 h 107"/>
              <a:gd name="T12" fmla="*/ 90 w 107"/>
              <a:gd name="T13" fmla="*/ 34 h 107"/>
              <a:gd name="T14" fmla="*/ 107 w 107"/>
              <a:gd name="T15" fmla="*/ 17 h 107"/>
              <a:gd name="T16" fmla="*/ 90 w 107"/>
              <a:gd name="T17" fmla="*/ 0 h 107"/>
              <a:gd name="T18" fmla="*/ 74 w 107"/>
              <a:gd name="T19" fmla="*/ 17 h 107"/>
              <a:gd name="T20" fmla="*/ 74 w 107"/>
              <a:gd name="T21" fmla="*/ 20 h 107"/>
              <a:gd name="T22" fmla="*/ 29 w 107"/>
              <a:gd name="T23" fmla="*/ 42 h 107"/>
              <a:gd name="T24" fmla="*/ 17 w 107"/>
              <a:gd name="T25" fmla="*/ 37 h 107"/>
              <a:gd name="T26" fmla="*/ 0 w 107"/>
              <a:gd name="T27" fmla="*/ 54 h 107"/>
              <a:gd name="T28" fmla="*/ 17 w 107"/>
              <a:gd name="T29" fmla="*/ 70 h 107"/>
              <a:gd name="T30" fmla="*/ 29 w 107"/>
              <a:gd name="T31" fmla="*/ 65 h 107"/>
              <a:gd name="T32" fmla="*/ 74 w 107"/>
              <a:gd name="T33" fmla="*/ 88 h 107"/>
              <a:gd name="T34" fmla="*/ 74 w 107"/>
              <a:gd name="T35" fmla="*/ 90 h 107"/>
              <a:gd name="T36" fmla="*/ 90 w 107"/>
              <a:gd name="T37" fmla="*/ 107 h 107"/>
              <a:gd name="T38" fmla="*/ 107 w 107"/>
              <a:gd name="T39" fmla="*/ 90 h 107"/>
              <a:gd name="T40" fmla="*/ 90 w 107"/>
              <a:gd name="T41" fmla="*/ 7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7" h="107">
                <a:moveTo>
                  <a:pt x="90" y="74"/>
                </a:moveTo>
                <a:cubicBezTo>
                  <a:pt x="86" y="74"/>
                  <a:pt x="81" y="76"/>
                  <a:pt x="78" y="79"/>
                </a:cubicBezTo>
                <a:cubicBezTo>
                  <a:pt x="33" y="56"/>
                  <a:pt x="33" y="56"/>
                  <a:pt x="33" y="56"/>
                </a:cubicBezTo>
                <a:cubicBezTo>
                  <a:pt x="34" y="56"/>
                  <a:pt x="34" y="55"/>
                  <a:pt x="34" y="54"/>
                </a:cubicBezTo>
                <a:cubicBezTo>
                  <a:pt x="34" y="53"/>
                  <a:pt x="34" y="52"/>
                  <a:pt x="33" y="51"/>
                </a:cubicBezTo>
                <a:cubicBezTo>
                  <a:pt x="78" y="29"/>
                  <a:pt x="78" y="29"/>
                  <a:pt x="78" y="29"/>
                </a:cubicBezTo>
                <a:cubicBezTo>
                  <a:pt x="81" y="32"/>
                  <a:pt x="86" y="34"/>
                  <a:pt x="90" y="34"/>
                </a:cubicBezTo>
                <a:cubicBezTo>
                  <a:pt x="100" y="34"/>
                  <a:pt x="107" y="26"/>
                  <a:pt x="107" y="17"/>
                </a:cubicBezTo>
                <a:cubicBezTo>
                  <a:pt x="107" y="8"/>
                  <a:pt x="100" y="0"/>
                  <a:pt x="90" y="0"/>
                </a:cubicBezTo>
                <a:cubicBezTo>
                  <a:pt x="81" y="0"/>
                  <a:pt x="74" y="8"/>
                  <a:pt x="74" y="17"/>
                </a:cubicBezTo>
                <a:cubicBezTo>
                  <a:pt x="74" y="18"/>
                  <a:pt x="74" y="19"/>
                  <a:pt x="74" y="20"/>
                </a:cubicBezTo>
                <a:cubicBezTo>
                  <a:pt x="29" y="42"/>
                  <a:pt x="29" y="42"/>
                  <a:pt x="29" y="42"/>
                </a:cubicBezTo>
                <a:cubicBezTo>
                  <a:pt x="26" y="39"/>
                  <a:pt x="22" y="37"/>
                  <a:pt x="17" y="37"/>
                </a:cubicBezTo>
                <a:cubicBezTo>
                  <a:pt x="8" y="37"/>
                  <a:pt x="0" y="45"/>
                  <a:pt x="0" y="54"/>
                </a:cubicBezTo>
                <a:cubicBezTo>
                  <a:pt x="0" y="63"/>
                  <a:pt x="8" y="70"/>
                  <a:pt x="17" y="70"/>
                </a:cubicBezTo>
                <a:cubicBezTo>
                  <a:pt x="22" y="70"/>
                  <a:pt x="26" y="68"/>
                  <a:pt x="29" y="65"/>
                </a:cubicBezTo>
                <a:cubicBezTo>
                  <a:pt x="74" y="88"/>
                  <a:pt x="74" y="88"/>
                  <a:pt x="74" y="88"/>
                </a:cubicBezTo>
                <a:cubicBezTo>
                  <a:pt x="74" y="89"/>
                  <a:pt x="74" y="90"/>
                  <a:pt x="74" y="90"/>
                </a:cubicBezTo>
                <a:cubicBezTo>
                  <a:pt x="74" y="100"/>
                  <a:pt x="81" y="107"/>
                  <a:pt x="90" y="107"/>
                </a:cubicBezTo>
                <a:cubicBezTo>
                  <a:pt x="100" y="107"/>
                  <a:pt x="107" y="100"/>
                  <a:pt x="107" y="90"/>
                </a:cubicBezTo>
                <a:cubicBezTo>
                  <a:pt x="107" y="81"/>
                  <a:pt x="100" y="74"/>
                  <a:pt x="90" y="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66" name="Freeform 125"/>
          <p:cNvSpPr>
            <a:spLocks noEditPoints="1"/>
          </p:cNvSpPr>
          <p:nvPr/>
        </p:nvSpPr>
        <p:spPr bwMode="auto">
          <a:xfrm>
            <a:off x="9606096" y="2122911"/>
            <a:ext cx="243697" cy="264249"/>
          </a:xfrm>
          <a:custGeom>
            <a:avLst/>
            <a:gdLst>
              <a:gd name="T0" fmla="*/ 13 w 102"/>
              <a:gd name="T1" fmla="*/ 100 h 110"/>
              <a:gd name="T2" fmla="*/ 24 w 102"/>
              <a:gd name="T3" fmla="*/ 110 h 110"/>
              <a:gd name="T4" fmla="*/ 34 w 102"/>
              <a:gd name="T5" fmla="*/ 100 h 110"/>
              <a:gd name="T6" fmla="*/ 34 w 102"/>
              <a:gd name="T7" fmla="*/ 100 h 110"/>
              <a:gd name="T8" fmla="*/ 24 w 102"/>
              <a:gd name="T9" fmla="*/ 89 h 110"/>
              <a:gd name="T10" fmla="*/ 13 w 102"/>
              <a:gd name="T11" fmla="*/ 100 h 110"/>
              <a:gd name="T12" fmla="*/ 82 w 102"/>
              <a:gd name="T13" fmla="*/ 100 h 110"/>
              <a:gd name="T14" fmla="*/ 92 w 102"/>
              <a:gd name="T15" fmla="*/ 110 h 110"/>
              <a:gd name="T16" fmla="*/ 102 w 102"/>
              <a:gd name="T17" fmla="*/ 100 h 110"/>
              <a:gd name="T18" fmla="*/ 102 w 102"/>
              <a:gd name="T19" fmla="*/ 100 h 110"/>
              <a:gd name="T20" fmla="*/ 92 w 102"/>
              <a:gd name="T21" fmla="*/ 89 h 110"/>
              <a:gd name="T22" fmla="*/ 82 w 102"/>
              <a:gd name="T23" fmla="*/ 100 h 110"/>
              <a:gd name="T24" fmla="*/ 102 w 102"/>
              <a:gd name="T25" fmla="*/ 55 h 110"/>
              <a:gd name="T26" fmla="*/ 102 w 102"/>
              <a:gd name="T27" fmla="*/ 14 h 110"/>
              <a:gd name="T28" fmla="*/ 13 w 102"/>
              <a:gd name="T29" fmla="*/ 14 h 110"/>
              <a:gd name="T30" fmla="*/ 0 w 102"/>
              <a:gd name="T31" fmla="*/ 0 h 110"/>
              <a:gd name="T32" fmla="*/ 0 w 102"/>
              <a:gd name="T33" fmla="*/ 7 h 110"/>
              <a:gd name="T34" fmla="*/ 7 w 102"/>
              <a:gd name="T35" fmla="*/ 14 h 110"/>
              <a:gd name="T36" fmla="*/ 12 w 102"/>
              <a:gd name="T37" fmla="*/ 58 h 110"/>
              <a:gd name="T38" fmla="*/ 7 w 102"/>
              <a:gd name="T39" fmla="*/ 69 h 110"/>
              <a:gd name="T40" fmla="*/ 20 w 102"/>
              <a:gd name="T41" fmla="*/ 82 h 110"/>
              <a:gd name="T42" fmla="*/ 102 w 102"/>
              <a:gd name="T43" fmla="*/ 82 h 110"/>
              <a:gd name="T44" fmla="*/ 102 w 102"/>
              <a:gd name="T45" fmla="*/ 76 h 110"/>
              <a:gd name="T46" fmla="*/ 20 w 102"/>
              <a:gd name="T47" fmla="*/ 76 h 110"/>
              <a:gd name="T48" fmla="*/ 13 w 102"/>
              <a:gd name="T49" fmla="*/ 69 h 110"/>
              <a:gd name="T50" fmla="*/ 13 w 102"/>
              <a:gd name="T51" fmla="*/ 69 h 110"/>
              <a:gd name="T52" fmla="*/ 102 w 102"/>
              <a:gd name="T53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2" h="110">
                <a:moveTo>
                  <a:pt x="13" y="100"/>
                </a:moveTo>
                <a:cubicBezTo>
                  <a:pt x="13" y="105"/>
                  <a:pt x="18" y="110"/>
                  <a:pt x="24" y="110"/>
                </a:cubicBezTo>
                <a:cubicBezTo>
                  <a:pt x="29" y="110"/>
                  <a:pt x="34" y="105"/>
                  <a:pt x="34" y="100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4" y="94"/>
                  <a:pt x="29" y="89"/>
                  <a:pt x="24" y="89"/>
                </a:cubicBezTo>
                <a:cubicBezTo>
                  <a:pt x="18" y="89"/>
                  <a:pt x="13" y="94"/>
                  <a:pt x="13" y="100"/>
                </a:cubicBezTo>
                <a:close/>
                <a:moveTo>
                  <a:pt x="82" y="100"/>
                </a:moveTo>
                <a:cubicBezTo>
                  <a:pt x="82" y="105"/>
                  <a:pt x="86" y="110"/>
                  <a:pt x="92" y="110"/>
                </a:cubicBezTo>
                <a:cubicBezTo>
                  <a:pt x="98" y="110"/>
                  <a:pt x="102" y="105"/>
                  <a:pt x="102" y="100"/>
                </a:cubicBezTo>
                <a:cubicBezTo>
                  <a:pt x="102" y="100"/>
                  <a:pt x="102" y="100"/>
                  <a:pt x="102" y="100"/>
                </a:cubicBezTo>
                <a:cubicBezTo>
                  <a:pt x="102" y="94"/>
                  <a:pt x="98" y="89"/>
                  <a:pt x="92" y="89"/>
                </a:cubicBezTo>
                <a:cubicBezTo>
                  <a:pt x="86" y="89"/>
                  <a:pt x="82" y="94"/>
                  <a:pt x="82" y="100"/>
                </a:cubicBezTo>
                <a:close/>
                <a:moveTo>
                  <a:pt x="102" y="55"/>
                </a:moveTo>
                <a:cubicBezTo>
                  <a:pt x="102" y="14"/>
                  <a:pt x="102" y="14"/>
                  <a:pt x="102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6"/>
                  <a:pt x="7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3" y="7"/>
                  <a:pt x="7" y="10"/>
                  <a:pt x="7" y="14"/>
                </a:cubicBezTo>
                <a:cubicBezTo>
                  <a:pt x="12" y="58"/>
                  <a:pt x="12" y="58"/>
                  <a:pt x="12" y="58"/>
                </a:cubicBezTo>
                <a:cubicBezTo>
                  <a:pt x="9" y="61"/>
                  <a:pt x="7" y="64"/>
                  <a:pt x="7" y="69"/>
                </a:cubicBezTo>
                <a:cubicBezTo>
                  <a:pt x="7" y="76"/>
                  <a:pt x="13" y="82"/>
                  <a:pt x="20" y="82"/>
                </a:cubicBezTo>
                <a:cubicBezTo>
                  <a:pt x="102" y="82"/>
                  <a:pt x="102" y="82"/>
                  <a:pt x="102" y="82"/>
                </a:cubicBezTo>
                <a:cubicBezTo>
                  <a:pt x="102" y="76"/>
                  <a:pt x="102" y="76"/>
                  <a:pt x="102" y="76"/>
                </a:cubicBezTo>
                <a:cubicBezTo>
                  <a:pt x="20" y="76"/>
                  <a:pt x="20" y="76"/>
                  <a:pt x="20" y="76"/>
                </a:cubicBezTo>
                <a:cubicBezTo>
                  <a:pt x="16" y="76"/>
                  <a:pt x="13" y="73"/>
                  <a:pt x="13" y="69"/>
                </a:cubicBezTo>
                <a:cubicBezTo>
                  <a:pt x="13" y="69"/>
                  <a:pt x="13" y="69"/>
                  <a:pt x="13" y="69"/>
                </a:cubicBezTo>
                <a:lnTo>
                  <a:pt x="102" y="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67" name="Freeform 126"/>
          <p:cNvSpPr>
            <a:spLocks noEditPoints="1"/>
          </p:cNvSpPr>
          <p:nvPr/>
        </p:nvSpPr>
        <p:spPr bwMode="auto">
          <a:xfrm>
            <a:off x="9673627" y="1917384"/>
            <a:ext cx="205527" cy="201122"/>
          </a:xfrm>
          <a:custGeom>
            <a:avLst/>
            <a:gdLst>
              <a:gd name="T0" fmla="*/ 82 w 86"/>
              <a:gd name="T1" fmla="*/ 47 h 84"/>
              <a:gd name="T2" fmla="*/ 82 w 86"/>
              <a:gd name="T3" fmla="*/ 42 h 84"/>
              <a:gd name="T4" fmla="*/ 43 w 86"/>
              <a:gd name="T5" fmla="*/ 3 h 84"/>
              <a:gd name="T6" fmla="*/ 36 w 86"/>
              <a:gd name="T7" fmla="*/ 4 h 84"/>
              <a:gd name="T8" fmla="*/ 24 w 86"/>
              <a:gd name="T9" fmla="*/ 0 h 84"/>
              <a:gd name="T10" fmla="*/ 0 w 86"/>
              <a:gd name="T11" fmla="*/ 23 h 84"/>
              <a:gd name="T12" fmla="*/ 4 w 86"/>
              <a:gd name="T13" fmla="*/ 36 h 84"/>
              <a:gd name="T14" fmla="*/ 4 w 86"/>
              <a:gd name="T15" fmla="*/ 42 h 84"/>
              <a:gd name="T16" fmla="*/ 43 w 86"/>
              <a:gd name="T17" fmla="*/ 81 h 84"/>
              <a:gd name="T18" fmla="*/ 50 w 86"/>
              <a:gd name="T19" fmla="*/ 80 h 84"/>
              <a:gd name="T20" fmla="*/ 62 w 86"/>
              <a:gd name="T21" fmla="*/ 84 h 84"/>
              <a:gd name="T22" fmla="*/ 86 w 86"/>
              <a:gd name="T23" fmla="*/ 61 h 84"/>
              <a:gd name="T24" fmla="*/ 82 w 86"/>
              <a:gd name="T25" fmla="*/ 47 h 84"/>
              <a:gd name="T26" fmla="*/ 46 w 86"/>
              <a:gd name="T27" fmla="*/ 71 h 84"/>
              <a:gd name="T28" fmla="*/ 23 w 86"/>
              <a:gd name="T29" fmla="*/ 64 h 84"/>
              <a:gd name="T30" fmla="*/ 24 w 86"/>
              <a:gd name="T31" fmla="*/ 51 h 84"/>
              <a:gd name="T32" fmla="*/ 34 w 86"/>
              <a:gd name="T33" fmla="*/ 59 h 84"/>
              <a:gd name="T34" fmla="*/ 52 w 86"/>
              <a:gd name="T35" fmla="*/ 58 h 84"/>
              <a:gd name="T36" fmla="*/ 41 w 86"/>
              <a:gd name="T37" fmla="*/ 47 h 84"/>
              <a:gd name="T38" fmla="*/ 20 w 86"/>
              <a:gd name="T39" fmla="*/ 30 h 84"/>
              <a:gd name="T40" fmla="*/ 37 w 86"/>
              <a:gd name="T41" fmla="*/ 13 h 84"/>
              <a:gd name="T42" fmla="*/ 61 w 86"/>
              <a:gd name="T43" fmla="*/ 19 h 84"/>
              <a:gd name="T44" fmla="*/ 59 w 86"/>
              <a:gd name="T45" fmla="*/ 31 h 84"/>
              <a:gd name="T46" fmla="*/ 42 w 86"/>
              <a:gd name="T47" fmla="*/ 22 h 84"/>
              <a:gd name="T48" fmla="*/ 38 w 86"/>
              <a:gd name="T49" fmla="*/ 35 h 84"/>
              <a:gd name="T50" fmla="*/ 66 w 86"/>
              <a:gd name="T51" fmla="*/ 49 h 84"/>
              <a:gd name="T52" fmla="*/ 46 w 86"/>
              <a:gd name="T53" fmla="*/ 7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6" h="84">
                <a:moveTo>
                  <a:pt x="82" y="47"/>
                </a:moveTo>
                <a:cubicBezTo>
                  <a:pt x="82" y="46"/>
                  <a:pt x="82" y="44"/>
                  <a:pt x="82" y="42"/>
                </a:cubicBezTo>
                <a:cubicBezTo>
                  <a:pt x="82" y="21"/>
                  <a:pt x="64" y="3"/>
                  <a:pt x="43" y="3"/>
                </a:cubicBezTo>
                <a:cubicBezTo>
                  <a:pt x="41" y="3"/>
                  <a:pt x="39" y="3"/>
                  <a:pt x="36" y="4"/>
                </a:cubicBezTo>
                <a:cubicBezTo>
                  <a:pt x="33" y="1"/>
                  <a:pt x="28" y="0"/>
                  <a:pt x="24" y="0"/>
                </a:cubicBezTo>
                <a:cubicBezTo>
                  <a:pt x="11" y="0"/>
                  <a:pt x="0" y="10"/>
                  <a:pt x="0" y="23"/>
                </a:cubicBezTo>
                <a:cubicBezTo>
                  <a:pt x="0" y="28"/>
                  <a:pt x="2" y="32"/>
                  <a:pt x="4" y="36"/>
                </a:cubicBezTo>
                <a:cubicBezTo>
                  <a:pt x="4" y="38"/>
                  <a:pt x="4" y="40"/>
                  <a:pt x="4" y="42"/>
                </a:cubicBezTo>
                <a:cubicBezTo>
                  <a:pt x="4" y="64"/>
                  <a:pt x="21" y="81"/>
                  <a:pt x="43" y="81"/>
                </a:cubicBezTo>
                <a:cubicBezTo>
                  <a:pt x="45" y="81"/>
                  <a:pt x="48" y="81"/>
                  <a:pt x="50" y="80"/>
                </a:cubicBezTo>
                <a:cubicBezTo>
                  <a:pt x="54" y="83"/>
                  <a:pt x="58" y="84"/>
                  <a:pt x="62" y="84"/>
                </a:cubicBezTo>
                <a:cubicBezTo>
                  <a:pt x="75" y="84"/>
                  <a:pt x="86" y="73"/>
                  <a:pt x="86" y="61"/>
                </a:cubicBezTo>
                <a:cubicBezTo>
                  <a:pt x="86" y="56"/>
                  <a:pt x="84" y="51"/>
                  <a:pt x="82" y="47"/>
                </a:cubicBezTo>
                <a:close/>
                <a:moveTo>
                  <a:pt x="46" y="71"/>
                </a:moveTo>
                <a:cubicBezTo>
                  <a:pt x="34" y="71"/>
                  <a:pt x="28" y="69"/>
                  <a:pt x="23" y="64"/>
                </a:cubicBezTo>
                <a:cubicBezTo>
                  <a:pt x="17" y="58"/>
                  <a:pt x="19" y="52"/>
                  <a:pt x="24" y="51"/>
                </a:cubicBezTo>
                <a:cubicBezTo>
                  <a:pt x="29" y="51"/>
                  <a:pt x="32" y="57"/>
                  <a:pt x="34" y="59"/>
                </a:cubicBezTo>
                <a:cubicBezTo>
                  <a:pt x="37" y="60"/>
                  <a:pt x="47" y="64"/>
                  <a:pt x="52" y="58"/>
                </a:cubicBezTo>
                <a:cubicBezTo>
                  <a:pt x="58" y="51"/>
                  <a:pt x="48" y="48"/>
                  <a:pt x="41" y="47"/>
                </a:cubicBezTo>
                <a:cubicBezTo>
                  <a:pt x="32" y="46"/>
                  <a:pt x="19" y="40"/>
                  <a:pt x="20" y="30"/>
                </a:cubicBezTo>
                <a:cubicBezTo>
                  <a:pt x="21" y="19"/>
                  <a:pt x="29" y="14"/>
                  <a:pt x="37" y="13"/>
                </a:cubicBezTo>
                <a:cubicBezTo>
                  <a:pt x="48" y="12"/>
                  <a:pt x="55" y="15"/>
                  <a:pt x="61" y="19"/>
                </a:cubicBezTo>
                <a:cubicBezTo>
                  <a:pt x="67" y="25"/>
                  <a:pt x="63" y="31"/>
                  <a:pt x="59" y="31"/>
                </a:cubicBezTo>
                <a:cubicBezTo>
                  <a:pt x="55" y="32"/>
                  <a:pt x="51" y="22"/>
                  <a:pt x="42" y="22"/>
                </a:cubicBezTo>
                <a:cubicBezTo>
                  <a:pt x="33" y="22"/>
                  <a:pt x="27" y="32"/>
                  <a:pt x="38" y="35"/>
                </a:cubicBezTo>
                <a:cubicBezTo>
                  <a:pt x="49" y="37"/>
                  <a:pt x="61" y="38"/>
                  <a:pt x="66" y="49"/>
                </a:cubicBezTo>
                <a:cubicBezTo>
                  <a:pt x="70" y="59"/>
                  <a:pt x="59" y="70"/>
                  <a:pt x="46" y="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68" name="Freeform 127"/>
          <p:cNvSpPr>
            <a:spLocks noEditPoints="1"/>
          </p:cNvSpPr>
          <p:nvPr/>
        </p:nvSpPr>
        <p:spPr bwMode="auto">
          <a:xfrm>
            <a:off x="9761710" y="1742685"/>
            <a:ext cx="114508" cy="149742"/>
          </a:xfrm>
          <a:custGeom>
            <a:avLst/>
            <a:gdLst>
              <a:gd name="T0" fmla="*/ 42 w 48"/>
              <a:gd name="T1" fmla="*/ 8 h 63"/>
              <a:gd name="T2" fmla="*/ 6 w 48"/>
              <a:gd name="T3" fmla="*/ 8 h 63"/>
              <a:gd name="T4" fmla="*/ 0 w 48"/>
              <a:gd name="T5" fmla="*/ 14 h 63"/>
              <a:gd name="T6" fmla="*/ 0 w 48"/>
              <a:gd name="T7" fmla="*/ 16 h 63"/>
              <a:gd name="T8" fmla="*/ 48 w 48"/>
              <a:gd name="T9" fmla="*/ 16 h 63"/>
              <a:gd name="T10" fmla="*/ 48 w 48"/>
              <a:gd name="T11" fmla="*/ 14 h 63"/>
              <a:gd name="T12" fmla="*/ 42 w 48"/>
              <a:gd name="T13" fmla="*/ 8 h 63"/>
              <a:gd name="T14" fmla="*/ 31 w 48"/>
              <a:gd name="T15" fmla="*/ 4 h 63"/>
              <a:gd name="T16" fmla="*/ 32 w 48"/>
              <a:gd name="T17" fmla="*/ 10 h 63"/>
              <a:gd name="T18" fmla="*/ 16 w 48"/>
              <a:gd name="T19" fmla="*/ 10 h 63"/>
              <a:gd name="T20" fmla="*/ 17 w 48"/>
              <a:gd name="T21" fmla="*/ 4 h 63"/>
              <a:gd name="T22" fmla="*/ 31 w 48"/>
              <a:gd name="T23" fmla="*/ 4 h 63"/>
              <a:gd name="T24" fmla="*/ 32 w 48"/>
              <a:gd name="T25" fmla="*/ 0 h 63"/>
              <a:gd name="T26" fmla="*/ 16 w 48"/>
              <a:gd name="T27" fmla="*/ 0 h 63"/>
              <a:gd name="T28" fmla="*/ 13 w 48"/>
              <a:gd name="T29" fmla="*/ 3 h 63"/>
              <a:gd name="T30" fmla="*/ 12 w 48"/>
              <a:gd name="T31" fmla="*/ 11 h 63"/>
              <a:gd name="T32" fmla="*/ 14 w 48"/>
              <a:gd name="T33" fmla="*/ 14 h 63"/>
              <a:gd name="T34" fmla="*/ 34 w 48"/>
              <a:gd name="T35" fmla="*/ 14 h 63"/>
              <a:gd name="T36" fmla="*/ 36 w 48"/>
              <a:gd name="T37" fmla="*/ 11 h 63"/>
              <a:gd name="T38" fmla="*/ 35 w 48"/>
              <a:gd name="T39" fmla="*/ 3 h 63"/>
              <a:gd name="T40" fmla="*/ 32 w 48"/>
              <a:gd name="T41" fmla="*/ 0 h 63"/>
              <a:gd name="T42" fmla="*/ 43 w 48"/>
              <a:gd name="T43" fmla="*/ 20 h 63"/>
              <a:gd name="T44" fmla="*/ 5 w 48"/>
              <a:gd name="T45" fmla="*/ 20 h 63"/>
              <a:gd name="T46" fmla="*/ 2 w 48"/>
              <a:gd name="T47" fmla="*/ 24 h 63"/>
              <a:gd name="T48" fmla="*/ 5 w 48"/>
              <a:gd name="T49" fmla="*/ 59 h 63"/>
              <a:gd name="T50" fmla="*/ 9 w 48"/>
              <a:gd name="T51" fmla="*/ 63 h 63"/>
              <a:gd name="T52" fmla="*/ 39 w 48"/>
              <a:gd name="T53" fmla="*/ 63 h 63"/>
              <a:gd name="T54" fmla="*/ 43 w 48"/>
              <a:gd name="T55" fmla="*/ 59 h 63"/>
              <a:gd name="T56" fmla="*/ 46 w 48"/>
              <a:gd name="T57" fmla="*/ 24 h 63"/>
              <a:gd name="T58" fmla="*/ 43 w 48"/>
              <a:gd name="T59" fmla="*/ 20 h 63"/>
              <a:gd name="T60" fmla="*/ 16 w 48"/>
              <a:gd name="T61" fmla="*/ 55 h 63"/>
              <a:gd name="T62" fmla="*/ 10 w 48"/>
              <a:gd name="T63" fmla="*/ 55 h 63"/>
              <a:gd name="T64" fmla="*/ 8 w 48"/>
              <a:gd name="T65" fmla="*/ 28 h 63"/>
              <a:gd name="T66" fmla="*/ 16 w 48"/>
              <a:gd name="T67" fmla="*/ 28 h 63"/>
              <a:gd name="T68" fmla="*/ 16 w 48"/>
              <a:gd name="T69" fmla="*/ 55 h 63"/>
              <a:gd name="T70" fmla="*/ 28 w 48"/>
              <a:gd name="T71" fmla="*/ 55 h 63"/>
              <a:gd name="T72" fmla="*/ 20 w 48"/>
              <a:gd name="T73" fmla="*/ 55 h 63"/>
              <a:gd name="T74" fmla="*/ 20 w 48"/>
              <a:gd name="T75" fmla="*/ 28 h 63"/>
              <a:gd name="T76" fmla="*/ 28 w 48"/>
              <a:gd name="T77" fmla="*/ 28 h 63"/>
              <a:gd name="T78" fmla="*/ 28 w 48"/>
              <a:gd name="T79" fmla="*/ 55 h 63"/>
              <a:gd name="T80" fmla="*/ 38 w 48"/>
              <a:gd name="T81" fmla="*/ 55 h 63"/>
              <a:gd name="T82" fmla="*/ 32 w 48"/>
              <a:gd name="T83" fmla="*/ 55 h 63"/>
              <a:gd name="T84" fmla="*/ 32 w 48"/>
              <a:gd name="T85" fmla="*/ 28 h 63"/>
              <a:gd name="T86" fmla="*/ 40 w 48"/>
              <a:gd name="T87" fmla="*/ 28 h 63"/>
              <a:gd name="T88" fmla="*/ 38 w 48"/>
              <a:gd name="T89" fmla="*/ 5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" h="63">
                <a:moveTo>
                  <a:pt x="42" y="8"/>
                </a:moveTo>
                <a:cubicBezTo>
                  <a:pt x="6" y="8"/>
                  <a:pt x="6" y="8"/>
                  <a:pt x="6" y="8"/>
                </a:cubicBezTo>
                <a:cubicBezTo>
                  <a:pt x="3" y="8"/>
                  <a:pt x="0" y="11"/>
                  <a:pt x="0" y="14"/>
                </a:cubicBezTo>
                <a:cubicBezTo>
                  <a:pt x="0" y="16"/>
                  <a:pt x="0" y="16"/>
                  <a:pt x="0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1"/>
                  <a:pt x="45" y="8"/>
                  <a:pt x="42" y="8"/>
                </a:cubicBezTo>
                <a:close/>
                <a:moveTo>
                  <a:pt x="31" y="4"/>
                </a:moveTo>
                <a:cubicBezTo>
                  <a:pt x="32" y="10"/>
                  <a:pt x="32" y="10"/>
                  <a:pt x="32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7" y="4"/>
                  <a:pt x="17" y="4"/>
                  <a:pt x="17" y="4"/>
                </a:cubicBezTo>
                <a:cubicBezTo>
                  <a:pt x="31" y="4"/>
                  <a:pt x="31" y="4"/>
                  <a:pt x="31" y="4"/>
                </a:cubicBezTo>
                <a:moveTo>
                  <a:pt x="32" y="0"/>
                </a:moveTo>
                <a:cubicBezTo>
                  <a:pt x="16" y="0"/>
                  <a:pt x="16" y="0"/>
                  <a:pt x="16" y="0"/>
                </a:cubicBezTo>
                <a:cubicBezTo>
                  <a:pt x="15" y="0"/>
                  <a:pt x="13" y="1"/>
                  <a:pt x="13" y="3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3"/>
                  <a:pt x="13" y="14"/>
                  <a:pt x="1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6" y="14"/>
                  <a:pt x="37" y="13"/>
                  <a:pt x="36" y="11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1"/>
                  <a:pt x="34" y="0"/>
                  <a:pt x="32" y="0"/>
                </a:cubicBezTo>
                <a:close/>
                <a:moveTo>
                  <a:pt x="43" y="20"/>
                </a:moveTo>
                <a:cubicBezTo>
                  <a:pt x="5" y="20"/>
                  <a:pt x="5" y="20"/>
                  <a:pt x="5" y="20"/>
                </a:cubicBezTo>
                <a:cubicBezTo>
                  <a:pt x="3" y="20"/>
                  <a:pt x="2" y="22"/>
                  <a:pt x="2" y="24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61"/>
                  <a:pt x="7" y="63"/>
                  <a:pt x="9" y="63"/>
                </a:cubicBezTo>
                <a:cubicBezTo>
                  <a:pt x="39" y="63"/>
                  <a:pt x="39" y="63"/>
                  <a:pt x="39" y="63"/>
                </a:cubicBezTo>
                <a:cubicBezTo>
                  <a:pt x="41" y="63"/>
                  <a:pt x="43" y="61"/>
                  <a:pt x="43" y="59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2"/>
                  <a:pt x="45" y="20"/>
                  <a:pt x="43" y="20"/>
                </a:cubicBezTo>
                <a:close/>
                <a:moveTo>
                  <a:pt x="16" y="55"/>
                </a:moveTo>
                <a:cubicBezTo>
                  <a:pt x="10" y="55"/>
                  <a:pt x="10" y="55"/>
                  <a:pt x="10" y="55"/>
                </a:cubicBezTo>
                <a:cubicBezTo>
                  <a:pt x="8" y="28"/>
                  <a:pt x="8" y="28"/>
                  <a:pt x="8" y="28"/>
                </a:cubicBezTo>
                <a:cubicBezTo>
                  <a:pt x="16" y="28"/>
                  <a:pt x="16" y="28"/>
                  <a:pt x="16" y="28"/>
                </a:cubicBezTo>
                <a:lnTo>
                  <a:pt x="16" y="55"/>
                </a:lnTo>
                <a:close/>
                <a:moveTo>
                  <a:pt x="28" y="55"/>
                </a:moveTo>
                <a:cubicBezTo>
                  <a:pt x="20" y="55"/>
                  <a:pt x="20" y="55"/>
                  <a:pt x="20" y="55"/>
                </a:cubicBezTo>
                <a:cubicBezTo>
                  <a:pt x="20" y="28"/>
                  <a:pt x="20" y="28"/>
                  <a:pt x="20" y="28"/>
                </a:cubicBezTo>
                <a:cubicBezTo>
                  <a:pt x="28" y="28"/>
                  <a:pt x="28" y="28"/>
                  <a:pt x="28" y="28"/>
                </a:cubicBezTo>
                <a:lnTo>
                  <a:pt x="28" y="55"/>
                </a:lnTo>
                <a:close/>
                <a:moveTo>
                  <a:pt x="38" y="55"/>
                </a:moveTo>
                <a:cubicBezTo>
                  <a:pt x="32" y="55"/>
                  <a:pt x="32" y="55"/>
                  <a:pt x="32" y="55"/>
                </a:cubicBezTo>
                <a:cubicBezTo>
                  <a:pt x="32" y="28"/>
                  <a:pt x="32" y="28"/>
                  <a:pt x="32" y="28"/>
                </a:cubicBezTo>
                <a:cubicBezTo>
                  <a:pt x="40" y="28"/>
                  <a:pt x="40" y="28"/>
                  <a:pt x="40" y="28"/>
                </a:cubicBezTo>
                <a:lnTo>
                  <a:pt x="38" y="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69" name="Freeform 128"/>
          <p:cNvSpPr>
            <a:spLocks noEditPoints="1"/>
          </p:cNvSpPr>
          <p:nvPr/>
        </p:nvSpPr>
        <p:spPr bwMode="auto">
          <a:xfrm>
            <a:off x="9425526" y="2968509"/>
            <a:ext cx="312696" cy="314163"/>
          </a:xfrm>
          <a:custGeom>
            <a:avLst/>
            <a:gdLst>
              <a:gd name="T0" fmla="*/ 65 w 130"/>
              <a:gd name="T1" fmla="*/ 0 h 131"/>
              <a:gd name="T2" fmla="*/ 0 w 130"/>
              <a:gd name="T3" fmla="*/ 65 h 131"/>
              <a:gd name="T4" fmla="*/ 65 w 130"/>
              <a:gd name="T5" fmla="*/ 131 h 131"/>
              <a:gd name="T6" fmla="*/ 130 w 130"/>
              <a:gd name="T7" fmla="*/ 65 h 131"/>
              <a:gd name="T8" fmla="*/ 65 w 130"/>
              <a:gd name="T9" fmla="*/ 0 h 131"/>
              <a:gd name="T10" fmla="*/ 65 w 130"/>
              <a:gd name="T11" fmla="*/ 114 h 131"/>
              <a:gd name="T12" fmla="*/ 16 w 130"/>
              <a:gd name="T13" fmla="*/ 65 h 131"/>
              <a:gd name="T14" fmla="*/ 65 w 130"/>
              <a:gd name="T15" fmla="*/ 17 h 131"/>
              <a:gd name="T16" fmla="*/ 114 w 130"/>
              <a:gd name="T17" fmla="*/ 65 h 131"/>
              <a:gd name="T18" fmla="*/ 65 w 130"/>
              <a:gd name="T19" fmla="*/ 114 h 131"/>
              <a:gd name="T20" fmla="*/ 40 w 130"/>
              <a:gd name="T21" fmla="*/ 65 h 131"/>
              <a:gd name="T22" fmla="*/ 65 w 130"/>
              <a:gd name="T23" fmla="*/ 90 h 131"/>
              <a:gd name="T24" fmla="*/ 89 w 130"/>
              <a:gd name="T25" fmla="*/ 65 h 131"/>
              <a:gd name="T26" fmla="*/ 65 w 130"/>
              <a:gd name="T27" fmla="*/ 41 h 131"/>
              <a:gd name="T28" fmla="*/ 40 w 130"/>
              <a:gd name="T29" fmla="*/ 6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0" h="131">
                <a:moveTo>
                  <a:pt x="65" y="0"/>
                </a:moveTo>
                <a:cubicBezTo>
                  <a:pt x="29" y="0"/>
                  <a:pt x="0" y="29"/>
                  <a:pt x="0" y="65"/>
                </a:cubicBezTo>
                <a:cubicBezTo>
                  <a:pt x="0" y="101"/>
                  <a:pt x="29" y="131"/>
                  <a:pt x="65" y="131"/>
                </a:cubicBezTo>
                <a:cubicBezTo>
                  <a:pt x="101" y="131"/>
                  <a:pt x="130" y="101"/>
                  <a:pt x="130" y="65"/>
                </a:cubicBezTo>
                <a:cubicBezTo>
                  <a:pt x="130" y="29"/>
                  <a:pt x="101" y="0"/>
                  <a:pt x="65" y="0"/>
                </a:cubicBezTo>
                <a:close/>
                <a:moveTo>
                  <a:pt x="65" y="114"/>
                </a:moveTo>
                <a:cubicBezTo>
                  <a:pt x="38" y="114"/>
                  <a:pt x="16" y="92"/>
                  <a:pt x="16" y="65"/>
                </a:cubicBezTo>
                <a:cubicBezTo>
                  <a:pt x="16" y="38"/>
                  <a:pt x="38" y="17"/>
                  <a:pt x="65" y="17"/>
                </a:cubicBezTo>
                <a:cubicBezTo>
                  <a:pt x="92" y="17"/>
                  <a:pt x="114" y="38"/>
                  <a:pt x="114" y="65"/>
                </a:cubicBezTo>
                <a:cubicBezTo>
                  <a:pt x="114" y="92"/>
                  <a:pt x="92" y="114"/>
                  <a:pt x="65" y="114"/>
                </a:cubicBezTo>
                <a:close/>
                <a:moveTo>
                  <a:pt x="40" y="65"/>
                </a:moveTo>
                <a:cubicBezTo>
                  <a:pt x="40" y="79"/>
                  <a:pt x="51" y="90"/>
                  <a:pt x="65" y="90"/>
                </a:cubicBezTo>
                <a:cubicBezTo>
                  <a:pt x="78" y="90"/>
                  <a:pt x="89" y="79"/>
                  <a:pt x="89" y="65"/>
                </a:cubicBezTo>
                <a:cubicBezTo>
                  <a:pt x="89" y="52"/>
                  <a:pt x="78" y="41"/>
                  <a:pt x="65" y="41"/>
                </a:cubicBezTo>
                <a:cubicBezTo>
                  <a:pt x="51" y="41"/>
                  <a:pt x="40" y="52"/>
                  <a:pt x="40" y="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70" name="Freeform 129"/>
          <p:cNvSpPr>
            <a:spLocks noEditPoints="1"/>
          </p:cNvSpPr>
          <p:nvPr/>
        </p:nvSpPr>
        <p:spPr bwMode="auto">
          <a:xfrm>
            <a:off x="9197978" y="1656071"/>
            <a:ext cx="518223" cy="224612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71" name="Freeform 130"/>
          <p:cNvSpPr>
            <a:spLocks noEditPoints="1"/>
          </p:cNvSpPr>
          <p:nvPr/>
        </p:nvSpPr>
        <p:spPr bwMode="auto">
          <a:xfrm>
            <a:off x="9296338" y="1924724"/>
            <a:ext cx="287738" cy="256909"/>
          </a:xfrm>
          <a:custGeom>
            <a:avLst/>
            <a:gdLst>
              <a:gd name="T0" fmla="*/ 50 w 120"/>
              <a:gd name="T1" fmla="*/ 0 h 107"/>
              <a:gd name="T2" fmla="*/ 50 w 120"/>
              <a:gd name="T3" fmla="*/ 0 h 107"/>
              <a:gd name="T4" fmla="*/ 100 w 120"/>
              <a:gd name="T5" fmla="*/ 41 h 107"/>
              <a:gd name="T6" fmla="*/ 50 w 120"/>
              <a:gd name="T7" fmla="*/ 81 h 107"/>
              <a:gd name="T8" fmla="*/ 42 w 120"/>
              <a:gd name="T9" fmla="*/ 81 h 107"/>
              <a:gd name="T10" fmla="*/ 7 w 120"/>
              <a:gd name="T11" fmla="*/ 93 h 107"/>
              <a:gd name="T12" fmla="*/ 7 w 120"/>
              <a:gd name="T13" fmla="*/ 91 h 107"/>
              <a:gd name="T14" fmla="*/ 19 w 120"/>
              <a:gd name="T15" fmla="*/ 75 h 107"/>
              <a:gd name="T16" fmla="*/ 19 w 120"/>
              <a:gd name="T17" fmla="*/ 72 h 107"/>
              <a:gd name="T18" fmla="*/ 0 w 120"/>
              <a:gd name="T19" fmla="*/ 41 h 107"/>
              <a:gd name="T20" fmla="*/ 50 w 120"/>
              <a:gd name="T21" fmla="*/ 0 h 107"/>
              <a:gd name="T22" fmla="*/ 104 w 120"/>
              <a:gd name="T23" fmla="*/ 91 h 107"/>
              <a:gd name="T24" fmla="*/ 113 w 120"/>
              <a:gd name="T25" fmla="*/ 104 h 107"/>
              <a:gd name="T26" fmla="*/ 113 w 120"/>
              <a:gd name="T27" fmla="*/ 107 h 107"/>
              <a:gd name="T28" fmla="*/ 83 w 120"/>
              <a:gd name="T29" fmla="*/ 96 h 107"/>
              <a:gd name="T30" fmla="*/ 77 w 120"/>
              <a:gd name="T31" fmla="*/ 96 h 107"/>
              <a:gd name="T32" fmla="*/ 50 w 120"/>
              <a:gd name="T33" fmla="*/ 89 h 107"/>
              <a:gd name="T34" fmla="*/ 90 w 120"/>
              <a:gd name="T35" fmla="*/ 75 h 107"/>
              <a:gd name="T36" fmla="*/ 103 w 120"/>
              <a:gd name="T37" fmla="*/ 60 h 107"/>
              <a:gd name="T38" fmla="*/ 108 w 120"/>
              <a:gd name="T39" fmla="*/ 41 h 107"/>
              <a:gd name="T40" fmla="*/ 108 w 120"/>
              <a:gd name="T41" fmla="*/ 37 h 107"/>
              <a:gd name="T42" fmla="*/ 120 w 120"/>
              <a:gd name="T43" fmla="*/ 62 h 107"/>
              <a:gd name="T44" fmla="*/ 104 w 120"/>
              <a:gd name="T45" fmla="*/ 88 h 107"/>
              <a:gd name="T46" fmla="*/ 104 w 120"/>
              <a:gd name="T47" fmla="*/ 9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0" h="107">
                <a:moveTo>
                  <a:pt x="50" y="0"/>
                </a:moveTo>
                <a:cubicBezTo>
                  <a:pt x="50" y="0"/>
                  <a:pt x="50" y="0"/>
                  <a:pt x="50" y="0"/>
                </a:cubicBezTo>
                <a:cubicBezTo>
                  <a:pt x="78" y="0"/>
                  <a:pt x="100" y="18"/>
                  <a:pt x="100" y="41"/>
                </a:cubicBezTo>
                <a:cubicBezTo>
                  <a:pt x="100" y="63"/>
                  <a:pt x="78" y="81"/>
                  <a:pt x="50" y="81"/>
                </a:cubicBezTo>
                <a:cubicBezTo>
                  <a:pt x="47" y="81"/>
                  <a:pt x="45" y="81"/>
                  <a:pt x="42" y="81"/>
                </a:cubicBezTo>
                <a:cubicBezTo>
                  <a:pt x="32" y="91"/>
                  <a:pt x="19" y="93"/>
                  <a:pt x="7" y="93"/>
                </a:cubicBezTo>
                <a:cubicBezTo>
                  <a:pt x="7" y="91"/>
                  <a:pt x="7" y="91"/>
                  <a:pt x="7" y="91"/>
                </a:cubicBezTo>
                <a:cubicBezTo>
                  <a:pt x="14" y="87"/>
                  <a:pt x="19" y="82"/>
                  <a:pt x="19" y="75"/>
                </a:cubicBezTo>
                <a:cubicBezTo>
                  <a:pt x="19" y="74"/>
                  <a:pt x="19" y="73"/>
                  <a:pt x="19" y="72"/>
                </a:cubicBezTo>
                <a:cubicBezTo>
                  <a:pt x="8" y="65"/>
                  <a:pt x="0" y="53"/>
                  <a:pt x="0" y="41"/>
                </a:cubicBezTo>
                <a:cubicBezTo>
                  <a:pt x="0" y="18"/>
                  <a:pt x="23" y="0"/>
                  <a:pt x="50" y="0"/>
                </a:cubicBezTo>
                <a:close/>
                <a:moveTo>
                  <a:pt x="104" y="91"/>
                </a:moveTo>
                <a:cubicBezTo>
                  <a:pt x="104" y="97"/>
                  <a:pt x="107" y="102"/>
                  <a:pt x="113" y="104"/>
                </a:cubicBezTo>
                <a:cubicBezTo>
                  <a:pt x="113" y="107"/>
                  <a:pt x="113" y="107"/>
                  <a:pt x="113" y="107"/>
                </a:cubicBezTo>
                <a:cubicBezTo>
                  <a:pt x="102" y="106"/>
                  <a:pt x="93" y="105"/>
                  <a:pt x="83" y="96"/>
                </a:cubicBezTo>
                <a:cubicBezTo>
                  <a:pt x="81" y="96"/>
                  <a:pt x="79" y="96"/>
                  <a:pt x="77" y="96"/>
                </a:cubicBezTo>
                <a:cubicBezTo>
                  <a:pt x="67" y="96"/>
                  <a:pt x="58" y="93"/>
                  <a:pt x="50" y="89"/>
                </a:cubicBezTo>
                <a:cubicBezTo>
                  <a:pt x="65" y="89"/>
                  <a:pt x="79" y="84"/>
                  <a:pt x="90" y="75"/>
                </a:cubicBezTo>
                <a:cubicBezTo>
                  <a:pt x="96" y="71"/>
                  <a:pt x="100" y="66"/>
                  <a:pt x="103" y="60"/>
                </a:cubicBezTo>
                <a:cubicBezTo>
                  <a:pt x="106" y="54"/>
                  <a:pt x="108" y="47"/>
                  <a:pt x="108" y="41"/>
                </a:cubicBezTo>
                <a:cubicBezTo>
                  <a:pt x="108" y="40"/>
                  <a:pt x="108" y="39"/>
                  <a:pt x="108" y="37"/>
                </a:cubicBezTo>
                <a:cubicBezTo>
                  <a:pt x="115" y="44"/>
                  <a:pt x="120" y="52"/>
                  <a:pt x="120" y="62"/>
                </a:cubicBezTo>
                <a:cubicBezTo>
                  <a:pt x="120" y="72"/>
                  <a:pt x="114" y="82"/>
                  <a:pt x="104" y="88"/>
                </a:cubicBezTo>
                <a:cubicBezTo>
                  <a:pt x="104" y="89"/>
                  <a:pt x="104" y="90"/>
                  <a:pt x="104" y="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72" name="Freeform 131"/>
          <p:cNvSpPr>
            <a:spLocks noEditPoints="1"/>
          </p:cNvSpPr>
          <p:nvPr/>
        </p:nvSpPr>
        <p:spPr bwMode="auto">
          <a:xfrm>
            <a:off x="9325699" y="2209525"/>
            <a:ext cx="253973" cy="252505"/>
          </a:xfrm>
          <a:custGeom>
            <a:avLst/>
            <a:gdLst>
              <a:gd name="T0" fmla="*/ 20 w 106"/>
              <a:gd name="T1" fmla="*/ 53 h 105"/>
              <a:gd name="T2" fmla="*/ 20 w 106"/>
              <a:gd name="T3" fmla="*/ 49 h 105"/>
              <a:gd name="T4" fmla="*/ 1 w 106"/>
              <a:gd name="T5" fmla="*/ 43 h 105"/>
              <a:gd name="T6" fmla="*/ 0 w 106"/>
              <a:gd name="T7" fmla="*/ 53 h 105"/>
              <a:gd name="T8" fmla="*/ 17 w 106"/>
              <a:gd name="T9" fmla="*/ 91 h 105"/>
              <a:gd name="T10" fmla="*/ 29 w 106"/>
              <a:gd name="T11" fmla="*/ 75 h 105"/>
              <a:gd name="T12" fmla="*/ 20 w 106"/>
              <a:gd name="T13" fmla="*/ 53 h 105"/>
              <a:gd name="T14" fmla="*/ 86 w 106"/>
              <a:gd name="T15" fmla="*/ 53 h 105"/>
              <a:gd name="T16" fmla="*/ 77 w 106"/>
              <a:gd name="T17" fmla="*/ 75 h 105"/>
              <a:gd name="T18" fmla="*/ 89 w 106"/>
              <a:gd name="T19" fmla="*/ 91 h 105"/>
              <a:gd name="T20" fmla="*/ 106 w 106"/>
              <a:gd name="T21" fmla="*/ 53 h 105"/>
              <a:gd name="T22" fmla="*/ 105 w 106"/>
              <a:gd name="T23" fmla="*/ 43 h 105"/>
              <a:gd name="T24" fmla="*/ 86 w 106"/>
              <a:gd name="T25" fmla="*/ 49 h 105"/>
              <a:gd name="T26" fmla="*/ 86 w 106"/>
              <a:gd name="T27" fmla="*/ 53 h 105"/>
              <a:gd name="T28" fmla="*/ 59 w 106"/>
              <a:gd name="T29" fmla="*/ 20 h 105"/>
              <a:gd name="T30" fmla="*/ 82 w 106"/>
              <a:gd name="T31" fmla="*/ 36 h 105"/>
              <a:gd name="T32" fmla="*/ 101 w 106"/>
              <a:gd name="T33" fmla="*/ 30 h 105"/>
              <a:gd name="T34" fmla="*/ 59 w 106"/>
              <a:gd name="T35" fmla="*/ 0 h 105"/>
              <a:gd name="T36" fmla="*/ 59 w 106"/>
              <a:gd name="T37" fmla="*/ 20 h 105"/>
              <a:gd name="T38" fmla="*/ 24 w 106"/>
              <a:gd name="T39" fmla="*/ 36 h 105"/>
              <a:gd name="T40" fmla="*/ 46 w 106"/>
              <a:gd name="T41" fmla="*/ 20 h 105"/>
              <a:gd name="T42" fmla="*/ 46 w 106"/>
              <a:gd name="T43" fmla="*/ 0 h 105"/>
              <a:gd name="T44" fmla="*/ 5 w 106"/>
              <a:gd name="T45" fmla="*/ 30 h 105"/>
              <a:gd name="T46" fmla="*/ 24 w 106"/>
              <a:gd name="T47" fmla="*/ 36 h 105"/>
              <a:gd name="T48" fmla="*/ 67 w 106"/>
              <a:gd name="T49" fmla="*/ 83 h 105"/>
              <a:gd name="T50" fmla="*/ 53 w 106"/>
              <a:gd name="T51" fmla="*/ 85 h 105"/>
              <a:gd name="T52" fmla="*/ 39 w 106"/>
              <a:gd name="T53" fmla="*/ 83 h 105"/>
              <a:gd name="T54" fmla="*/ 28 w 106"/>
              <a:gd name="T55" fmla="*/ 99 h 105"/>
              <a:gd name="T56" fmla="*/ 53 w 106"/>
              <a:gd name="T57" fmla="*/ 105 h 105"/>
              <a:gd name="T58" fmla="*/ 78 w 106"/>
              <a:gd name="T59" fmla="*/ 99 h 105"/>
              <a:gd name="T60" fmla="*/ 67 w 106"/>
              <a:gd name="T61" fmla="*/ 83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6" h="105">
                <a:moveTo>
                  <a:pt x="20" y="53"/>
                </a:moveTo>
                <a:cubicBezTo>
                  <a:pt x="20" y="51"/>
                  <a:pt x="20" y="50"/>
                  <a:pt x="20" y="49"/>
                </a:cubicBezTo>
                <a:cubicBezTo>
                  <a:pt x="1" y="43"/>
                  <a:pt x="1" y="43"/>
                  <a:pt x="1" y="43"/>
                </a:cubicBezTo>
                <a:cubicBezTo>
                  <a:pt x="1" y="46"/>
                  <a:pt x="0" y="49"/>
                  <a:pt x="0" y="53"/>
                </a:cubicBezTo>
                <a:cubicBezTo>
                  <a:pt x="0" y="68"/>
                  <a:pt x="7" y="81"/>
                  <a:pt x="17" y="91"/>
                </a:cubicBezTo>
                <a:cubicBezTo>
                  <a:pt x="29" y="75"/>
                  <a:pt x="29" y="75"/>
                  <a:pt x="29" y="75"/>
                </a:cubicBezTo>
                <a:cubicBezTo>
                  <a:pt x="23" y="69"/>
                  <a:pt x="20" y="61"/>
                  <a:pt x="20" y="53"/>
                </a:cubicBezTo>
                <a:close/>
                <a:moveTo>
                  <a:pt x="86" y="53"/>
                </a:moveTo>
                <a:cubicBezTo>
                  <a:pt x="86" y="61"/>
                  <a:pt x="83" y="69"/>
                  <a:pt x="77" y="75"/>
                </a:cubicBezTo>
                <a:cubicBezTo>
                  <a:pt x="89" y="91"/>
                  <a:pt x="89" y="91"/>
                  <a:pt x="89" y="91"/>
                </a:cubicBezTo>
                <a:cubicBezTo>
                  <a:pt x="99" y="81"/>
                  <a:pt x="106" y="68"/>
                  <a:pt x="106" y="53"/>
                </a:cubicBezTo>
                <a:cubicBezTo>
                  <a:pt x="106" y="49"/>
                  <a:pt x="105" y="46"/>
                  <a:pt x="105" y="43"/>
                </a:cubicBezTo>
                <a:cubicBezTo>
                  <a:pt x="86" y="49"/>
                  <a:pt x="86" y="49"/>
                  <a:pt x="86" y="49"/>
                </a:cubicBezTo>
                <a:cubicBezTo>
                  <a:pt x="86" y="50"/>
                  <a:pt x="86" y="51"/>
                  <a:pt x="86" y="53"/>
                </a:cubicBezTo>
                <a:close/>
                <a:moveTo>
                  <a:pt x="59" y="20"/>
                </a:moveTo>
                <a:cubicBezTo>
                  <a:pt x="69" y="22"/>
                  <a:pt x="77" y="28"/>
                  <a:pt x="82" y="36"/>
                </a:cubicBezTo>
                <a:cubicBezTo>
                  <a:pt x="101" y="30"/>
                  <a:pt x="101" y="30"/>
                  <a:pt x="101" y="30"/>
                </a:cubicBezTo>
                <a:cubicBezTo>
                  <a:pt x="93" y="14"/>
                  <a:pt x="78" y="3"/>
                  <a:pt x="59" y="0"/>
                </a:cubicBezTo>
                <a:lnTo>
                  <a:pt x="59" y="20"/>
                </a:lnTo>
                <a:close/>
                <a:moveTo>
                  <a:pt x="24" y="36"/>
                </a:moveTo>
                <a:cubicBezTo>
                  <a:pt x="29" y="28"/>
                  <a:pt x="37" y="22"/>
                  <a:pt x="46" y="20"/>
                </a:cubicBezTo>
                <a:cubicBezTo>
                  <a:pt x="46" y="0"/>
                  <a:pt x="46" y="0"/>
                  <a:pt x="46" y="0"/>
                </a:cubicBezTo>
                <a:cubicBezTo>
                  <a:pt x="28" y="3"/>
                  <a:pt x="13" y="14"/>
                  <a:pt x="5" y="30"/>
                </a:cubicBezTo>
                <a:lnTo>
                  <a:pt x="24" y="36"/>
                </a:lnTo>
                <a:close/>
                <a:moveTo>
                  <a:pt x="67" y="83"/>
                </a:moveTo>
                <a:cubicBezTo>
                  <a:pt x="62" y="84"/>
                  <a:pt x="58" y="85"/>
                  <a:pt x="53" y="85"/>
                </a:cubicBezTo>
                <a:cubicBezTo>
                  <a:pt x="48" y="85"/>
                  <a:pt x="43" y="84"/>
                  <a:pt x="39" y="83"/>
                </a:cubicBezTo>
                <a:cubicBezTo>
                  <a:pt x="28" y="99"/>
                  <a:pt x="28" y="99"/>
                  <a:pt x="28" y="99"/>
                </a:cubicBezTo>
                <a:cubicBezTo>
                  <a:pt x="35" y="103"/>
                  <a:pt x="44" y="105"/>
                  <a:pt x="53" y="105"/>
                </a:cubicBezTo>
                <a:cubicBezTo>
                  <a:pt x="62" y="105"/>
                  <a:pt x="71" y="103"/>
                  <a:pt x="78" y="99"/>
                </a:cubicBezTo>
                <a:lnTo>
                  <a:pt x="67" y="8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73" name="Freeform 132"/>
          <p:cNvSpPr>
            <a:spLocks noEditPoints="1"/>
          </p:cNvSpPr>
          <p:nvPr/>
        </p:nvSpPr>
        <p:spPr bwMode="auto">
          <a:xfrm>
            <a:off x="9341847" y="2514881"/>
            <a:ext cx="237824" cy="251037"/>
          </a:xfrm>
          <a:custGeom>
            <a:avLst/>
            <a:gdLst>
              <a:gd name="T0" fmla="*/ 75 w 162"/>
              <a:gd name="T1" fmla="*/ 65 h 171"/>
              <a:gd name="T2" fmla="*/ 54 w 162"/>
              <a:gd name="T3" fmla="*/ 86 h 171"/>
              <a:gd name="T4" fmla="*/ 87 w 162"/>
              <a:gd name="T5" fmla="*/ 65 h 171"/>
              <a:gd name="T6" fmla="*/ 108 w 162"/>
              <a:gd name="T7" fmla="*/ 86 h 171"/>
              <a:gd name="T8" fmla="*/ 87 w 162"/>
              <a:gd name="T9" fmla="*/ 65 h 171"/>
              <a:gd name="T10" fmla="*/ 139 w 162"/>
              <a:gd name="T11" fmla="*/ 65 h 171"/>
              <a:gd name="T12" fmla="*/ 118 w 162"/>
              <a:gd name="T13" fmla="*/ 86 h 171"/>
              <a:gd name="T14" fmla="*/ 21 w 162"/>
              <a:gd name="T15" fmla="*/ 129 h 171"/>
              <a:gd name="T16" fmla="*/ 43 w 162"/>
              <a:gd name="T17" fmla="*/ 150 h 171"/>
              <a:gd name="T18" fmla="*/ 21 w 162"/>
              <a:gd name="T19" fmla="*/ 129 h 171"/>
              <a:gd name="T20" fmla="*/ 75 w 162"/>
              <a:gd name="T21" fmla="*/ 129 h 171"/>
              <a:gd name="T22" fmla="*/ 54 w 162"/>
              <a:gd name="T23" fmla="*/ 150 h 171"/>
              <a:gd name="T24" fmla="*/ 87 w 162"/>
              <a:gd name="T25" fmla="*/ 129 h 171"/>
              <a:gd name="T26" fmla="*/ 108 w 162"/>
              <a:gd name="T27" fmla="*/ 150 h 171"/>
              <a:gd name="T28" fmla="*/ 87 w 162"/>
              <a:gd name="T29" fmla="*/ 129 h 171"/>
              <a:gd name="T30" fmla="*/ 75 w 162"/>
              <a:gd name="T31" fmla="*/ 96 h 171"/>
              <a:gd name="T32" fmla="*/ 54 w 162"/>
              <a:gd name="T33" fmla="*/ 117 h 171"/>
              <a:gd name="T34" fmla="*/ 87 w 162"/>
              <a:gd name="T35" fmla="*/ 96 h 171"/>
              <a:gd name="T36" fmla="*/ 108 w 162"/>
              <a:gd name="T37" fmla="*/ 117 h 171"/>
              <a:gd name="T38" fmla="*/ 87 w 162"/>
              <a:gd name="T39" fmla="*/ 96 h 171"/>
              <a:gd name="T40" fmla="*/ 139 w 162"/>
              <a:gd name="T41" fmla="*/ 96 h 171"/>
              <a:gd name="T42" fmla="*/ 118 w 162"/>
              <a:gd name="T43" fmla="*/ 117 h 171"/>
              <a:gd name="T44" fmla="*/ 21 w 162"/>
              <a:gd name="T45" fmla="*/ 96 h 171"/>
              <a:gd name="T46" fmla="*/ 43 w 162"/>
              <a:gd name="T47" fmla="*/ 117 h 171"/>
              <a:gd name="T48" fmla="*/ 21 w 162"/>
              <a:gd name="T49" fmla="*/ 96 h 171"/>
              <a:gd name="T50" fmla="*/ 139 w 162"/>
              <a:gd name="T51" fmla="*/ 11 h 171"/>
              <a:gd name="T52" fmla="*/ 118 w 162"/>
              <a:gd name="T53" fmla="*/ 0 h 171"/>
              <a:gd name="T54" fmla="*/ 43 w 162"/>
              <a:gd name="T55" fmla="*/ 11 h 171"/>
              <a:gd name="T56" fmla="*/ 21 w 162"/>
              <a:gd name="T57" fmla="*/ 0 h 171"/>
              <a:gd name="T58" fmla="*/ 0 w 162"/>
              <a:gd name="T59" fmla="*/ 171 h 171"/>
              <a:gd name="T60" fmla="*/ 162 w 162"/>
              <a:gd name="T61" fmla="*/ 0 h 171"/>
              <a:gd name="T62" fmla="*/ 150 w 162"/>
              <a:gd name="T63" fmla="*/ 161 h 171"/>
              <a:gd name="T64" fmla="*/ 11 w 162"/>
              <a:gd name="T65" fmla="*/ 44 h 171"/>
              <a:gd name="T66" fmla="*/ 150 w 162"/>
              <a:gd name="T67" fmla="*/ 16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2" h="171">
                <a:moveTo>
                  <a:pt x="54" y="65"/>
                </a:moveTo>
                <a:lnTo>
                  <a:pt x="75" y="65"/>
                </a:lnTo>
                <a:lnTo>
                  <a:pt x="75" y="86"/>
                </a:lnTo>
                <a:lnTo>
                  <a:pt x="54" y="86"/>
                </a:lnTo>
                <a:lnTo>
                  <a:pt x="54" y="65"/>
                </a:lnTo>
                <a:close/>
                <a:moveTo>
                  <a:pt x="87" y="65"/>
                </a:moveTo>
                <a:lnTo>
                  <a:pt x="108" y="65"/>
                </a:lnTo>
                <a:lnTo>
                  <a:pt x="108" y="86"/>
                </a:lnTo>
                <a:lnTo>
                  <a:pt x="87" y="86"/>
                </a:lnTo>
                <a:lnTo>
                  <a:pt x="87" y="65"/>
                </a:lnTo>
                <a:close/>
                <a:moveTo>
                  <a:pt x="118" y="65"/>
                </a:moveTo>
                <a:lnTo>
                  <a:pt x="139" y="65"/>
                </a:lnTo>
                <a:lnTo>
                  <a:pt x="139" y="86"/>
                </a:lnTo>
                <a:lnTo>
                  <a:pt x="118" y="86"/>
                </a:lnTo>
                <a:lnTo>
                  <a:pt x="118" y="65"/>
                </a:lnTo>
                <a:close/>
                <a:moveTo>
                  <a:pt x="21" y="129"/>
                </a:moveTo>
                <a:lnTo>
                  <a:pt x="43" y="129"/>
                </a:lnTo>
                <a:lnTo>
                  <a:pt x="43" y="150"/>
                </a:lnTo>
                <a:lnTo>
                  <a:pt x="21" y="150"/>
                </a:lnTo>
                <a:lnTo>
                  <a:pt x="21" y="129"/>
                </a:lnTo>
                <a:close/>
                <a:moveTo>
                  <a:pt x="54" y="129"/>
                </a:moveTo>
                <a:lnTo>
                  <a:pt x="75" y="129"/>
                </a:lnTo>
                <a:lnTo>
                  <a:pt x="75" y="150"/>
                </a:lnTo>
                <a:lnTo>
                  <a:pt x="54" y="150"/>
                </a:lnTo>
                <a:lnTo>
                  <a:pt x="54" y="129"/>
                </a:lnTo>
                <a:close/>
                <a:moveTo>
                  <a:pt x="87" y="129"/>
                </a:moveTo>
                <a:lnTo>
                  <a:pt x="108" y="129"/>
                </a:lnTo>
                <a:lnTo>
                  <a:pt x="108" y="150"/>
                </a:lnTo>
                <a:lnTo>
                  <a:pt x="87" y="150"/>
                </a:lnTo>
                <a:lnTo>
                  <a:pt x="87" y="129"/>
                </a:lnTo>
                <a:close/>
                <a:moveTo>
                  <a:pt x="54" y="96"/>
                </a:moveTo>
                <a:lnTo>
                  <a:pt x="75" y="96"/>
                </a:lnTo>
                <a:lnTo>
                  <a:pt x="75" y="117"/>
                </a:lnTo>
                <a:lnTo>
                  <a:pt x="54" y="117"/>
                </a:lnTo>
                <a:lnTo>
                  <a:pt x="54" y="96"/>
                </a:lnTo>
                <a:close/>
                <a:moveTo>
                  <a:pt x="87" y="96"/>
                </a:moveTo>
                <a:lnTo>
                  <a:pt x="108" y="96"/>
                </a:lnTo>
                <a:lnTo>
                  <a:pt x="108" y="117"/>
                </a:lnTo>
                <a:lnTo>
                  <a:pt x="87" y="117"/>
                </a:lnTo>
                <a:lnTo>
                  <a:pt x="87" y="96"/>
                </a:lnTo>
                <a:close/>
                <a:moveTo>
                  <a:pt x="118" y="96"/>
                </a:moveTo>
                <a:lnTo>
                  <a:pt x="139" y="96"/>
                </a:lnTo>
                <a:lnTo>
                  <a:pt x="139" y="117"/>
                </a:lnTo>
                <a:lnTo>
                  <a:pt x="118" y="117"/>
                </a:lnTo>
                <a:lnTo>
                  <a:pt x="118" y="96"/>
                </a:lnTo>
                <a:close/>
                <a:moveTo>
                  <a:pt x="21" y="96"/>
                </a:moveTo>
                <a:lnTo>
                  <a:pt x="43" y="96"/>
                </a:lnTo>
                <a:lnTo>
                  <a:pt x="43" y="117"/>
                </a:lnTo>
                <a:lnTo>
                  <a:pt x="21" y="117"/>
                </a:lnTo>
                <a:lnTo>
                  <a:pt x="21" y="96"/>
                </a:lnTo>
                <a:close/>
                <a:moveTo>
                  <a:pt x="139" y="0"/>
                </a:moveTo>
                <a:lnTo>
                  <a:pt x="139" y="11"/>
                </a:lnTo>
                <a:lnTo>
                  <a:pt x="118" y="11"/>
                </a:lnTo>
                <a:lnTo>
                  <a:pt x="118" y="0"/>
                </a:lnTo>
                <a:lnTo>
                  <a:pt x="43" y="0"/>
                </a:lnTo>
                <a:lnTo>
                  <a:pt x="43" y="11"/>
                </a:lnTo>
                <a:lnTo>
                  <a:pt x="21" y="11"/>
                </a:lnTo>
                <a:lnTo>
                  <a:pt x="21" y="0"/>
                </a:lnTo>
                <a:lnTo>
                  <a:pt x="0" y="0"/>
                </a:lnTo>
                <a:lnTo>
                  <a:pt x="0" y="171"/>
                </a:lnTo>
                <a:lnTo>
                  <a:pt x="162" y="171"/>
                </a:lnTo>
                <a:lnTo>
                  <a:pt x="162" y="0"/>
                </a:lnTo>
                <a:lnTo>
                  <a:pt x="139" y="0"/>
                </a:lnTo>
                <a:close/>
                <a:moveTo>
                  <a:pt x="150" y="161"/>
                </a:moveTo>
                <a:lnTo>
                  <a:pt x="11" y="161"/>
                </a:lnTo>
                <a:lnTo>
                  <a:pt x="11" y="44"/>
                </a:lnTo>
                <a:lnTo>
                  <a:pt x="150" y="44"/>
                </a:lnTo>
                <a:lnTo>
                  <a:pt x="150" y="16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74" name="Freeform 133"/>
          <p:cNvSpPr>
            <a:spLocks noEditPoints="1"/>
          </p:cNvSpPr>
          <p:nvPr/>
        </p:nvSpPr>
        <p:spPr bwMode="auto">
          <a:xfrm>
            <a:off x="9719137" y="3676109"/>
            <a:ext cx="201124" cy="201122"/>
          </a:xfrm>
          <a:custGeom>
            <a:avLst/>
            <a:gdLst>
              <a:gd name="T0" fmla="*/ 42 w 84"/>
              <a:gd name="T1" fmla="*/ 0 h 84"/>
              <a:gd name="T2" fmla="*/ 0 w 84"/>
              <a:gd name="T3" fmla="*/ 42 h 84"/>
              <a:gd name="T4" fmla="*/ 42 w 84"/>
              <a:gd name="T5" fmla="*/ 84 h 84"/>
              <a:gd name="T6" fmla="*/ 84 w 84"/>
              <a:gd name="T7" fmla="*/ 42 h 84"/>
              <a:gd name="T8" fmla="*/ 42 w 84"/>
              <a:gd name="T9" fmla="*/ 0 h 84"/>
              <a:gd name="T10" fmla="*/ 42 w 84"/>
              <a:gd name="T11" fmla="*/ 76 h 84"/>
              <a:gd name="T12" fmla="*/ 8 w 84"/>
              <a:gd name="T13" fmla="*/ 42 h 84"/>
              <a:gd name="T14" fmla="*/ 42 w 84"/>
              <a:gd name="T15" fmla="*/ 8 h 84"/>
              <a:gd name="T16" fmla="*/ 76 w 84"/>
              <a:gd name="T17" fmla="*/ 42 h 84"/>
              <a:gd name="T18" fmla="*/ 42 w 84"/>
              <a:gd name="T19" fmla="*/ 76 h 84"/>
              <a:gd name="T20" fmla="*/ 26 w 84"/>
              <a:gd name="T21" fmla="*/ 26 h 84"/>
              <a:gd name="T22" fmla="*/ 58 w 84"/>
              <a:gd name="T23" fmla="*/ 26 h 84"/>
              <a:gd name="T24" fmla="*/ 58 w 84"/>
              <a:gd name="T25" fmla="*/ 58 h 84"/>
              <a:gd name="T26" fmla="*/ 26 w 84"/>
              <a:gd name="T27" fmla="*/ 58 h 84"/>
              <a:gd name="T28" fmla="*/ 26 w 84"/>
              <a:gd name="T29" fmla="*/ 2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4" h="84"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65"/>
                  <a:pt x="19" y="84"/>
                  <a:pt x="42" y="84"/>
                </a:cubicBezTo>
                <a:cubicBezTo>
                  <a:pt x="65" y="84"/>
                  <a:pt x="84" y="65"/>
                  <a:pt x="84" y="42"/>
                </a:cubicBezTo>
                <a:cubicBezTo>
                  <a:pt x="84" y="19"/>
                  <a:pt x="65" y="0"/>
                  <a:pt x="42" y="0"/>
                </a:cubicBezTo>
                <a:close/>
                <a:moveTo>
                  <a:pt x="42" y="76"/>
                </a:moveTo>
                <a:cubicBezTo>
                  <a:pt x="23" y="76"/>
                  <a:pt x="8" y="61"/>
                  <a:pt x="8" y="42"/>
                </a:cubicBezTo>
                <a:cubicBezTo>
                  <a:pt x="8" y="23"/>
                  <a:pt x="23" y="8"/>
                  <a:pt x="42" y="8"/>
                </a:cubicBezTo>
                <a:cubicBezTo>
                  <a:pt x="61" y="8"/>
                  <a:pt x="76" y="23"/>
                  <a:pt x="76" y="42"/>
                </a:cubicBezTo>
                <a:cubicBezTo>
                  <a:pt x="76" y="61"/>
                  <a:pt x="61" y="76"/>
                  <a:pt x="42" y="76"/>
                </a:cubicBezTo>
                <a:close/>
                <a:moveTo>
                  <a:pt x="26" y="26"/>
                </a:moveTo>
                <a:cubicBezTo>
                  <a:pt x="58" y="26"/>
                  <a:pt x="58" y="26"/>
                  <a:pt x="58" y="26"/>
                </a:cubicBezTo>
                <a:cubicBezTo>
                  <a:pt x="58" y="58"/>
                  <a:pt x="58" y="58"/>
                  <a:pt x="58" y="58"/>
                </a:cubicBezTo>
                <a:cubicBezTo>
                  <a:pt x="26" y="58"/>
                  <a:pt x="26" y="58"/>
                  <a:pt x="26" y="58"/>
                </a:cubicBezTo>
                <a:lnTo>
                  <a:pt x="26" y="2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75" name="Freeform 134"/>
          <p:cNvSpPr>
            <a:spLocks noEditPoints="1"/>
          </p:cNvSpPr>
          <p:nvPr/>
        </p:nvSpPr>
        <p:spPr bwMode="auto">
          <a:xfrm>
            <a:off x="9425526" y="3646749"/>
            <a:ext cx="350865" cy="350864"/>
          </a:xfrm>
          <a:custGeom>
            <a:avLst/>
            <a:gdLst>
              <a:gd name="T0" fmla="*/ 140 w 146"/>
              <a:gd name="T1" fmla="*/ 123 h 146"/>
              <a:gd name="T2" fmla="*/ 106 w 146"/>
              <a:gd name="T3" fmla="*/ 94 h 146"/>
              <a:gd name="T4" fmla="*/ 96 w 146"/>
              <a:gd name="T5" fmla="*/ 89 h 146"/>
              <a:gd name="T6" fmla="*/ 109 w 146"/>
              <a:gd name="T7" fmla="*/ 54 h 146"/>
              <a:gd name="T8" fmla="*/ 54 w 146"/>
              <a:gd name="T9" fmla="*/ 0 h 146"/>
              <a:gd name="T10" fmla="*/ 0 w 146"/>
              <a:gd name="T11" fmla="*/ 54 h 146"/>
              <a:gd name="T12" fmla="*/ 54 w 146"/>
              <a:gd name="T13" fmla="*/ 108 h 146"/>
              <a:gd name="T14" fmla="*/ 90 w 146"/>
              <a:gd name="T15" fmla="*/ 95 h 146"/>
              <a:gd name="T16" fmla="*/ 94 w 146"/>
              <a:gd name="T17" fmla="*/ 106 h 146"/>
              <a:gd name="T18" fmla="*/ 123 w 146"/>
              <a:gd name="T19" fmla="*/ 140 h 146"/>
              <a:gd name="T20" fmla="*/ 141 w 146"/>
              <a:gd name="T21" fmla="*/ 141 h 146"/>
              <a:gd name="T22" fmla="*/ 140 w 146"/>
              <a:gd name="T23" fmla="*/ 123 h 146"/>
              <a:gd name="T24" fmla="*/ 54 w 146"/>
              <a:gd name="T25" fmla="*/ 90 h 146"/>
              <a:gd name="T26" fmla="*/ 18 w 146"/>
              <a:gd name="T27" fmla="*/ 54 h 146"/>
              <a:gd name="T28" fmla="*/ 54 w 146"/>
              <a:gd name="T29" fmla="*/ 18 h 146"/>
              <a:gd name="T30" fmla="*/ 91 w 146"/>
              <a:gd name="T31" fmla="*/ 54 h 146"/>
              <a:gd name="T32" fmla="*/ 54 w 146"/>
              <a:gd name="T33" fmla="*/ 90 h 146"/>
              <a:gd name="T34" fmla="*/ 63 w 146"/>
              <a:gd name="T35" fmla="*/ 27 h 146"/>
              <a:gd name="T36" fmla="*/ 45 w 146"/>
              <a:gd name="T37" fmla="*/ 27 h 146"/>
              <a:gd name="T38" fmla="*/ 45 w 146"/>
              <a:gd name="T39" fmla="*/ 45 h 146"/>
              <a:gd name="T40" fmla="*/ 27 w 146"/>
              <a:gd name="T41" fmla="*/ 45 h 146"/>
              <a:gd name="T42" fmla="*/ 27 w 146"/>
              <a:gd name="T43" fmla="*/ 63 h 146"/>
              <a:gd name="T44" fmla="*/ 45 w 146"/>
              <a:gd name="T45" fmla="*/ 63 h 146"/>
              <a:gd name="T46" fmla="*/ 45 w 146"/>
              <a:gd name="T47" fmla="*/ 81 h 146"/>
              <a:gd name="T48" fmla="*/ 63 w 146"/>
              <a:gd name="T49" fmla="*/ 81 h 146"/>
              <a:gd name="T50" fmla="*/ 63 w 146"/>
              <a:gd name="T51" fmla="*/ 63 h 146"/>
              <a:gd name="T52" fmla="*/ 81 w 146"/>
              <a:gd name="T53" fmla="*/ 63 h 146"/>
              <a:gd name="T54" fmla="*/ 81 w 146"/>
              <a:gd name="T55" fmla="*/ 45 h 146"/>
              <a:gd name="T56" fmla="*/ 63 w 146"/>
              <a:gd name="T57" fmla="*/ 45 h 146"/>
              <a:gd name="T58" fmla="*/ 63 w 146"/>
              <a:gd name="T59" fmla="*/ 27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6" h="146">
                <a:moveTo>
                  <a:pt x="140" y="123"/>
                </a:moveTo>
                <a:cubicBezTo>
                  <a:pt x="106" y="94"/>
                  <a:pt x="106" y="94"/>
                  <a:pt x="106" y="94"/>
                </a:cubicBezTo>
                <a:cubicBezTo>
                  <a:pt x="103" y="91"/>
                  <a:pt x="99" y="89"/>
                  <a:pt x="96" y="89"/>
                </a:cubicBezTo>
                <a:cubicBezTo>
                  <a:pt x="104" y="80"/>
                  <a:pt x="109" y="67"/>
                  <a:pt x="109" y="54"/>
                </a:cubicBezTo>
                <a:cubicBezTo>
                  <a:pt x="109" y="24"/>
                  <a:pt x="84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84"/>
                  <a:pt x="24" y="108"/>
                  <a:pt x="54" y="108"/>
                </a:cubicBezTo>
                <a:cubicBezTo>
                  <a:pt x="68" y="108"/>
                  <a:pt x="80" y="103"/>
                  <a:pt x="90" y="95"/>
                </a:cubicBezTo>
                <a:cubicBezTo>
                  <a:pt x="89" y="98"/>
                  <a:pt x="91" y="102"/>
                  <a:pt x="94" y="106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28" y="146"/>
                  <a:pt x="136" y="146"/>
                  <a:pt x="141" y="141"/>
                </a:cubicBezTo>
                <a:cubicBezTo>
                  <a:pt x="146" y="136"/>
                  <a:pt x="146" y="128"/>
                  <a:pt x="140" y="123"/>
                </a:cubicBezTo>
                <a:close/>
                <a:moveTo>
                  <a:pt x="54" y="90"/>
                </a:moveTo>
                <a:cubicBezTo>
                  <a:pt x="34" y="90"/>
                  <a:pt x="18" y="74"/>
                  <a:pt x="18" y="54"/>
                </a:cubicBezTo>
                <a:cubicBezTo>
                  <a:pt x="18" y="34"/>
                  <a:pt x="34" y="18"/>
                  <a:pt x="54" y="18"/>
                </a:cubicBezTo>
                <a:cubicBezTo>
                  <a:pt x="74" y="18"/>
                  <a:pt x="91" y="34"/>
                  <a:pt x="91" y="54"/>
                </a:cubicBezTo>
                <a:cubicBezTo>
                  <a:pt x="91" y="74"/>
                  <a:pt x="74" y="90"/>
                  <a:pt x="54" y="90"/>
                </a:cubicBezTo>
                <a:close/>
                <a:moveTo>
                  <a:pt x="63" y="27"/>
                </a:moveTo>
                <a:cubicBezTo>
                  <a:pt x="45" y="27"/>
                  <a:pt x="45" y="27"/>
                  <a:pt x="45" y="27"/>
                </a:cubicBezTo>
                <a:cubicBezTo>
                  <a:pt x="45" y="45"/>
                  <a:pt x="45" y="45"/>
                  <a:pt x="45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63"/>
                  <a:pt x="27" y="63"/>
                  <a:pt x="27" y="63"/>
                </a:cubicBezTo>
                <a:cubicBezTo>
                  <a:pt x="45" y="63"/>
                  <a:pt x="45" y="63"/>
                  <a:pt x="45" y="63"/>
                </a:cubicBezTo>
                <a:cubicBezTo>
                  <a:pt x="45" y="81"/>
                  <a:pt x="45" y="81"/>
                  <a:pt x="45" y="81"/>
                </a:cubicBezTo>
                <a:cubicBezTo>
                  <a:pt x="63" y="81"/>
                  <a:pt x="63" y="81"/>
                  <a:pt x="63" y="81"/>
                </a:cubicBezTo>
                <a:cubicBezTo>
                  <a:pt x="63" y="63"/>
                  <a:pt x="63" y="63"/>
                  <a:pt x="63" y="63"/>
                </a:cubicBezTo>
                <a:cubicBezTo>
                  <a:pt x="81" y="63"/>
                  <a:pt x="81" y="63"/>
                  <a:pt x="81" y="63"/>
                </a:cubicBezTo>
                <a:cubicBezTo>
                  <a:pt x="81" y="45"/>
                  <a:pt x="81" y="45"/>
                  <a:pt x="81" y="45"/>
                </a:cubicBezTo>
                <a:cubicBezTo>
                  <a:pt x="63" y="45"/>
                  <a:pt x="63" y="45"/>
                  <a:pt x="63" y="45"/>
                </a:cubicBezTo>
                <a:lnTo>
                  <a:pt x="63" y="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76" name="Freeform 135"/>
          <p:cNvSpPr>
            <a:spLocks noEditPoints="1"/>
          </p:cNvSpPr>
          <p:nvPr/>
        </p:nvSpPr>
        <p:spPr bwMode="auto">
          <a:xfrm>
            <a:off x="9886494" y="4275074"/>
            <a:ext cx="204059" cy="206995"/>
          </a:xfrm>
          <a:custGeom>
            <a:avLst/>
            <a:gdLst>
              <a:gd name="T0" fmla="*/ 16 w 85"/>
              <a:gd name="T1" fmla="*/ 49 h 86"/>
              <a:gd name="T2" fmla="*/ 16 w 85"/>
              <a:gd name="T3" fmla="*/ 86 h 86"/>
              <a:gd name="T4" fmla="*/ 18 w 85"/>
              <a:gd name="T5" fmla="*/ 86 h 86"/>
              <a:gd name="T6" fmla="*/ 21 w 85"/>
              <a:gd name="T7" fmla="*/ 86 h 86"/>
              <a:gd name="T8" fmla="*/ 21 w 85"/>
              <a:gd name="T9" fmla="*/ 49 h 86"/>
              <a:gd name="T10" fmla="*/ 18 w 85"/>
              <a:gd name="T11" fmla="*/ 49 h 86"/>
              <a:gd name="T12" fmla="*/ 16 w 85"/>
              <a:gd name="T13" fmla="*/ 49 h 86"/>
              <a:gd name="T14" fmla="*/ 64 w 85"/>
              <a:gd name="T15" fmla="*/ 49 h 86"/>
              <a:gd name="T16" fmla="*/ 64 w 85"/>
              <a:gd name="T17" fmla="*/ 86 h 86"/>
              <a:gd name="T18" fmla="*/ 67 w 85"/>
              <a:gd name="T19" fmla="*/ 86 h 86"/>
              <a:gd name="T20" fmla="*/ 69 w 85"/>
              <a:gd name="T21" fmla="*/ 86 h 86"/>
              <a:gd name="T22" fmla="*/ 69 w 85"/>
              <a:gd name="T23" fmla="*/ 49 h 86"/>
              <a:gd name="T24" fmla="*/ 67 w 85"/>
              <a:gd name="T25" fmla="*/ 49 h 86"/>
              <a:gd name="T26" fmla="*/ 64 w 85"/>
              <a:gd name="T27" fmla="*/ 49 h 86"/>
              <a:gd name="T28" fmla="*/ 85 w 85"/>
              <a:gd name="T29" fmla="*/ 43 h 86"/>
              <a:gd name="T30" fmla="*/ 42 w 85"/>
              <a:gd name="T31" fmla="*/ 0 h 86"/>
              <a:gd name="T32" fmla="*/ 0 w 85"/>
              <a:gd name="T33" fmla="*/ 43 h 86"/>
              <a:gd name="T34" fmla="*/ 2 w 85"/>
              <a:gd name="T35" fmla="*/ 58 h 86"/>
              <a:gd name="T36" fmla="*/ 0 w 85"/>
              <a:gd name="T37" fmla="*/ 67 h 86"/>
              <a:gd name="T38" fmla="*/ 10 w 85"/>
              <a:gd name="T39" fmla="*/ 84 h 86"/>
              <a:gd name="T40" fmla="*/ 10 w 85"/>
              <a:gd name="T41" fmla="*/ 51 h 86"/>
              <a:gd name="T42" fmla="*/ 6 w 85"/>
              <a:gd name="T43" fmla="*/ 54 h 86"/>
              <a:gd name="T44" fmla="*/ 5 w 85"/>
              <a:gd name="T45" fmla="*/ 46 h 86"/>
              <a:gd name="T46" fmla="*/ 42 w 85"/>
              <a:gd name="T47" fmla="*/ 8 h 86"/>
              <a:gd name="T48" fmla="*/ 80 w 85"/>
              <a:gd name="T49" fmla="*/ 46 h 86"/>
              <a:gd name="T50" fmla="*/ 79 w 85"/>
              <a:gd name="T51" fmla="*/ 54 h 86"/>
              <a:gd name="T52" fmla="*/ 75 w 85"/>
              <a:gd name="T53" fmla="*/ 51 h 86"/>
              <a:gd name="T54" fmla="*/ 75 w 85"/>
              <a:gd name="T55" fmla="*/ 84 h 86"/>
              <a:gd name="T56" fmla="*/ 85 w 85"/>
              <a:gd name="T57" fmla="*/ 67 h 86"/>
              <a:gd name="T58" fmla="*/ 83 w 85"/>
              <a:gd name="T59" fmla="*/ 58 h 86"/>
              <a:gd name="T60" fmla="*/ 85 w 85"/>
              <a:gd name="T61" fmla="*/ 4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5" h="86">
                <a:moveTo>
                  <a:pt x="16" y="49"/>
                </a:moveTo>
                <a:cubicBezTo>
                  <a:pt x="16" y="86"/>
                  <a:pt x="16" y="86"/>
                  <a:pt x="16" y="86"/>
                </a:cubicBezTo>
                <a:cubicBezTo>
                  <a:pt x="17" y="86"/>
                  <a:pt x="17" y="86"/>
                  <a:pt x="18" y="86"/>
                </a:cubicBezTo>
                <a:cubicBezTo>
                  <a:pt x="21" y="86"/>
                  <a:pt x="21" y="86"/>
                  <a:pt x="21" y="86"/>
                </a:cubicBezTo>
                <a:cubicBezTo>
                  <a:pt x="21" y="49"/>
                  <a:pt x="21" y="49"/>
                  <a:pt x="21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17" y="49"/>
                  <a:pt x="17" y="49"/>
                  <a:pt x="16" y="49"/>
                </a:cubicBezTo>
                <a:close/>
                <a:moveTo>
                  <a:pt x="64" y="49"/>
                </a:moveTo>
                <a:cubicBezTo>
                  <a:pt x="64" y="86"/>
                  <a:pt x="64" y="86"/>
                  <a:pt x="64" y="86"/>
                </a:cubicBezTo>
                <a:cubicBezTo>
                  <a:pt x="67" y="86"/>
                  <a:pt x="67" y="86"/>
                  <a:pt x="67" y="86"/>
                </a:cubicBezTo>
                <a:cubicBezTo>
                  <a:pt x="68" y="86"/>
                  <a:pt x="68" y="86"/>
                  <a:pt x="69" y="86"/>
                </a:cubicBezTo>
                <a:cubicBezTo>
                  <a:pt x="69" y="49"/>
                  <a:pt x="69" y="49"/>
                  <a:pt x="69" y="49"/>
                </a:cubicBezTo>
                <a:cubicBezTo>
                  <a:pt x="68" y="49"/>
                  <a:pt x="68" y="49"/>
                  <a:pt x="67" y="49"/>
                </a:cubicBezTo>
                <a:lnTo>
                  <a:pt x="64" y="49"/>
                </a:lnTo>
                <a:close/>
                <a:moveTo>
                  <a:pt x="85" y="43"/>
                </a:moveTo>
                <a:cubicBezTo>
                  <a:pt x="85" y="20"/>
                  <a:pt x="66" y="0"/>
                  <a:pt x="42" y="0"/>
                </a:cubicBezTo>
                <a:cubicBezTo>
                  <a:pt x="19" y="0"/>
                  <a:pt x="0" y="20"/>
                  <a:pt x="0" y="43"/>
                </a:cubicBezTo>
                <a:cubicBezTo>
                  <a:pt x="0" y="48"/>
                  <a:pt x="0" y="53"/>
                  <a:pt x="2" y="58"/>
                </a:cubicBezTo>
                <a:cubicBezTo>
                  <a:pt x="0" y="61"/>
                  <a:pt x="0" y="64"/>
                  <a:pt x="0" y="67"/>
                </a:cubicBezTo>
                <a:cubicBezTo>
                  <a:pt x="0" y="75"/>
                  <a:pt x="4" y="81"/>
                  <a:pt x="10" y="84"/>
                </a:cubicBezTo>
                <a:cubicBezTo>
                  <a:pt x="10" y="51"/>
                  <a:pt x="10" y="51"/>
                  <a:pt x="10" y="51"/>
                </a:cubicBezTo>
                <a:cubicBezTo>
                  <a:pt x="9" y="51"/>
                  <a:pt x="7" y="52"/>
                  <a:pt x="6" y="54"/>
                </a:cubicBezTo>
                <a:cubicBezTo>
                  <a:pt x="5" y="51"/>
                  <a:pt x="5" y="49"/>
                  <a:pt x="5" y="46"/>
                </a:cubicBezTo>
                <a:cubicBezTo>
                  <a:pt x="5" y="25"/>
                  <a:pt x="22" y="8"/>
                  <a:pt x="42" y="8"/>
                </a:cubicBezTo>
                <a:cubicBezTo>
                  <a:pt x="63" y="8"/>
                  <a:pt x="80" y="25"/>
                  <a:pt x="80" y="46"/>
                </a:cubicBezTo>
                <a:cubicBezTo>
                  <a:pt x="80" y="49"/>
                  <a:pt x="80" y="51"/>
                  <a:pt x="79" y="54"/>
                </a:cubicBezTo>
                <a:cubicBezTo>
                  <a:pt x="78" y="52"/>
                  <a:pt x="76" y="51"/>
                  <a:pt x="75" y="51"/>
                </a:cubicBezTo>
                <a:cubicBezTo>
                  <a:pt x="75" y="84"/>
                  <a:pt x="75" y="84"/>
                  <a:pt x="75" y="84"/>
                </a:cubicBezTo>
                <a:cubicBezTo>
                  <a:pt x="81" y="81"/>
                  <a:pt x="85" y="75"/>
                  <a:pt x="85" y="67"/>
                </a:cubicBezTo>
                <a:cubicBezTo>
                  <a:pt x="85" y="64"/>
                  <a:pt x="84" y="61"/>
                  <a:pt x="83" y="58"/>
                </a:cubicBezTo>
                <a:cubicBezTo>
                  <a:pt x="85" y="53"/>
                  <a:pt x="85" y="48"/>
                  <a:pt x="85" y="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77" name="Freeform 136"/>
          <p:cNvSpPr>
            <a:spLocks noEditPoints="1"/>
          </p:cNvSpPr>
          <p:nvPr/>
        </p:nvSpPr>
        <p:spPr bwMode="auto">
          <a:xfrm>
            <a:off x="9576736" y="4024037"/>
            <a:ext cx="249569" cy="248100"/>
          </a:xfrm>
          <a:custGeom>
            <a:avLst/>
            <a:gdLst>
              <a:gd name="T0" fmla="*/ 52 w 104"/>
              <a:gd name="T1" fmla="*/ 0 h 104"/>
              <a:gd name="T2" fmla="*/ 0 w 104"/>
              <a:gd name="T3" fmla="*/ 52 h 104"/>
              <a:gd name="T4" fmla="*/ 52 w 104"/>
              <a:gd name="T5" fmla="*/ 104 h 104"/>
              <a:gd name="T6" fmla="*/ 104 w 104"/>
              <a:gd name="T7" fmla="*/ 52 h 104"/>
              <a:gd name="T8" fmla="*/ 52 w 104"/>
              <a:gd name="T9" fmla="*/ 0 h 104"/>
              <a:gd name="T10" fmla="*/ 32 w 104"/>
              <a:gd name="T11" fmla="*/ 52 h 104"/>
              <a:gd name="T12" fmla="*/ 52 w 104"/>
              <a:gd name="T13" fmla="*/ 32 h 104"/>
              <a:gd name="T14" fmla="*/ 72 w 104"/>
              <a:gd name="T15" fmla="*/ 52 h 104"/>
              <a:gd name="T16" fmla="*/ 52 w 104"/>
              <a:gd name="T17" fmla="*/ 71 h 104"/>
              <a:gd name="T18" fmla="*/ 32 w 104"/>
              <a:gd name="T19" fmla="*/ 52 h 104"/>
              <a:gd name="T20" fmla="*/ 94 w 104"/>
              <a:gd name="T21" fmla="*/ 69 h 104"/>
              <a:gd name="T22" fmla="*/ 94 w 104"/>
              <a:gd name="T23" fmla="*/ 69 h 104"/>
              <a:gd name="T24" fmla="*/ 76 w 104"/>
              <a:gd name="T25" fmla="*/ 62 h 104"/>
              <a:gd name="T26" fmla="*/ 78 w 104"/>
              <a:gd name="T27" fmla="*/ 52 h 104"/>
              <a:gd name="T28" fmla="*/ 76 w 104"/>
              <a:gd name="T29" fmla="*/ 42 h 104"/>
              <a:gd name="T30" fmla="*/ 89 w 104"/>
              <a:gd name="T31" fmla="*/ 37 h 104"/>
              <a:gd name="T32" fmla="*/ 94 w 104"/>
              <a:gd name="T33" fmla="*/ 34 h 104"/>
              <a:gd name="T34" fmla="*/ 98 w 104"/>
              <a:gd name="T35" fmla="*/ 52 h 104"/>
              <a:gd name="T36" fmla="*/ 94 w 104"/>
              <a:gd name="T37" fmla="*/ 69 h 104"/>
              <a:gd name="T38" fmla="*/ 69 w 104"/>
              <a:gd name="T39" fmla="*/ 10 h 104"/>
              <a:gd name="T40" fmla="*/ 69 w 104"/>
              <a:gd name="T41" fmla="*/ 10 h 104"/>
              <a:gd name="T42" fmla="*/ 69 w 104"/>
              <a:gd name="T43" fmla="*/ 10 h 104"/>
              <a:gd name="T44" fmla="*/ 62 w 104"/>
              <a:gd name="T45" fmla="*/ 28 h 104"/>
              <a:gd name="T46" fmla="*/ 52 w 104"/>
              <a:gd name="T47" fmla="*/ 26 h 104"/>
              <a:gd name="T48" fmla="*/ 42 w 104"/>
              <a:gd name="T49" fmla="*/ 28 h 104"/>
              <a:gd name="T50" fmla="*/ 38 w 104"/>
              <a:gd name="T51" fmla="*/ 19 h 104"/>
              <a:gd name="T52" fmla="*/ 35 w 104"/>
              <a:gd name="T53" fmla="*/ 10 h 104"/>
              <a:gd name="T54" fmla="*/ 52 w 104"/>
              <a:gd name="T55" fmla="*/ 6 h 104"/>
              <a:gd name="T56" fmla="*/ 69 w 104"/>
              <a:gd name="T57" fmla="*/ 10 h 104"/>
              <a:gd name="T58" fmla="*/ 10 w 104"/>
              <a:gd name="T59" fmla="*/ 34 h 104"/>
              <a:gd name="T60" fmla="*/ 19 w 104"/>
              <a:gd name="T61" fmla="*/ 38 h 104"/>
              <a:gd name="T62" fmla="*/ 28 w 104"/>
              <a:gd name="T63" fmla="*/ 42 h 104"/>
              <a:gd name="T64" fmla="*/ 26 w 104"/>
              <a:gd name="T65" fmla="*/ 52 h 104"/>
              <a:gd name="T66" fmla="*/ 28 w 104"/>
              <a:gd name="T67" fmla="*/ 62 h 104"/>
              <a:gd name="T68" fmla="*/ 10 w 104"/>
              <a:gd name="T69" fmla="*/ 69 h 104"/>
              <a:gd name="T70" fmla="*/ 6 w 104"/>
              <a:gd name="T71" fmla="*/ 52 h 104"/>
              <a:gd name="T72" fmla="*/ 10 w 104"/>
              <a:gd name="T73" fmla="*/ 34 h 104"/>
              <a:gd name="T74" fmla="*/ 35 w 104"/>
              <a:gd name="T75" fmla="*/ 94 h 104"/>
              <a:gd name="T76" fmla="*/ 37 w 104"/>
              <a:gd name="T77" fmla="*/ 88 h 104"/>
              <a:gd name="T78" fmla="*/ 42 w 104"/>
              <a:gd name="T79" fmla="*/ 76 h 104"/>
              <a:gd name="T80" fmla="*/ 52 w 104"/>
              <a:gd name="T81" fmla="*/ 78 h 104"/>
              <a:gd name="T82" fmla="*/ 62 w 104"/>
              <a:gd name="T83" fmla="*/ 76 h 104"/>
              <a:gd name="T84" fmla="*/ 69 w 104"/>
              <a:gd name="T85" fmla="*/ 94 h 104"/>
              <a:gd name="T86" fmla="*/ 69 w 104"/>
              <a:gd name="T87" fmla="*/ 94 h 104"/>
              <a:gd name="T88" fmla="*/ 69 w 104"/>
              <a:gd name="T89" fmla="*/ 94 h 104"/>
              <a:gd name="T90" fmla="*/ 52 w 104"/>
              <a:gd name="T91" fmla="*/ 97 h 104"/>
              <a:gd name="T92" fmla="*/ 35 w 104"/>
              <a:gd name="T93" fmla="*/ 9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4" h="104">
                <a:moveTo>
                  <a:pt x="52" y="0"/>
                </a:moveTo>
                <a:cubicBezTo>
                  <a:pt x="23" y="0"/>
                  <a:pt x="0" y="23"/>
                  <a:pt x="0" y="52"/>
                </a:cubicBezTo>
                <a:cubicBezTo>
                  <a:pt x="0" y="81"/>
                  <a:pt x="23" y="104"/>
                  <a:pt x="52" y="104"/>
                </a:cubicBezTo>
                <a:cubicBezTo>
                  <a:pt x="81" y="104"/>
                  <a:pt x="104" y="81"/>
                  <a:pt x="104" y="52"/>
                </a:cubicBezTo>
                <a:cubicBezTo>
                  <a:pt x="104" y="23"/>
                  <a:pt x="81" y="0"/>
                  <a:pt x="52" y="0"/>
                </a:cubicBezTo>
                <a:close/>
                <a:moveTo>
                  <a:pt x="32" y="52"/>
                </a:moveTo>
                <a:cubicBezTo>
                  <a:pt x="32" y="41"/>
                  <a:pt x="41" y="32"/>
                  <a:pt x="52" y="32"/>
                </a:cubicBezTo>
                <a:cubicBezTo>
                  <a:pt x="63" y="32"/>
                  <a:pt x="72" y="41"/>
                  <a:pt x="72" y="52"/>
                </a:cubicBezTo>
                <a:cubicBezTo>
                  <a:pt x="72" y="63"/>
                  <a:pt x="63" y="71"/>
                  <a:pt x="52" y="71"/>
                </a:cubicBezTo>
                <a:cubicBezTo>
                  <a:pt x="41" y="71"/>
                  <a:pt x="32" y="63"/>
                  <a:pt x="32" y="52"/>
                </a:cubicBezTo>
                <a:close/>
                <a:moveTo>
                  <a:pt x="94" y="69"/>
                </a:moveTo>
                <a:cubicBezTo>
                  <a:pt x="94" y="69"/>
                  <a:pt x="94" y="69"/>
                  <a:pt x="94" y="69"/>
                </a:cubicBezTo>
                <a:cubicBezTo>
                  <a:pt x="76" y="62"/>
                  <a:pt x="76" y="62"/>
                  <a:pt x="76" y="62"/>
                </a:cubicBezTo>
                <a:cubicBezTo>
                  <a:pt x="77" y="59"/>
                  <a:pt x="78" y="55"/>
                  <a:pt x="78" y="52"/>
                </a:cubicBezTo>
                <a:cubicBezTo>
                  <a:pt x="78" y="48"/>
                  <a:pt x="77" y="45"/>
                  <a:pt x="76" y="42"/>
                </a:cubicBezTo>
                <a:cubicBezTo>
                  <a:pt x="89" y="37"/>
                  <a:pt x="89" y="37"/>
                  <a:pt x="89" y="37"/>
                </a:cubicBezTo>
                <a:cubicBezTo>
                  <a:pt x="94" y="34"/>
                  <a:pt x="94" y="34"/>
                  <a:pt x="94" y="34"/>
                </a:cubicBezTo>
                <a:cubicBezTo>
                  <a:pt x="96" y="40"/>
                  <a:pt x="98" y="46"/>
                  <a:pt x="98" y="52"/>
                </a:cubicBezTo>
                <a:cubicBezTo>
                  <a:pt x="98" y="58"/>
                  <a:pt x="96" y="64"/>
                  <a:pt x="94" y="69"/>
                </a:cubicBezTo>
                <a:close/>
                <a:moveTo>
                  <a:pt x="69" y="10"/>
                </a:moveTo>
                <a:cubicBezTo>
                  <a:pt x="69" y="10"/>
                  <a:pt x="69" y="10"/>
                  <a:pt x="69" y="10"/>
                </a:cubicBezTo>
                <a:cubicBezTo>
                  <a:pt x="69" y="10"/>
                  <a:pt x="69" y="10"/>
                  <a:pt x="69" y="10"/>
                </a:cubicBezTo>
                <a:cubicBezTo>
                  <a:pt x="62" y="28"/>
                  <a:pt x="62" y="28"/>
                  <a:pt x="62" y="28"/>
                </a:cubicBezTo>
                <a:cubicBezTo>
                  <a:pt x="59" y="26"/>
                  <a:pt x="56" y="26"/>
                  <a:pt x="52" y="26"/>
                </a:cubicBezTo>
                <a:cubicBezTo>
                  <a:pt x="48" y="26"/>
                  <a:pt x="45" y="26"/>
                  <a:pt x="42" y="28"/>
                </a:cubicBezTo>
                <a:cubicBezTo>
                  <a:pt x="38" y="19"/>
                  <a:pt x="38" y="19"/>
                  <a:pt x="38" y="19"/>
                </a:cubicBezTo>
                <a:cubicBezTo>
                  <a:pt x="35" y="10"/>
                  <a:pt x="35" y="10"/>
                  <a:pt x="35" y="10"/>
                </a:cubicBezTo>
                <a:cubicBezTo>
                  <a:pt x="40" y="7"/>
                  <a:pt x="46" y="6"/>
                  <a:pt x="52" y="6"/>
                </a:cubicBezTo>
                <a:cubicBezTo>
                  <a:pt x="58" y="6"/>
                  <a:pt x="64" y="7"/>
                  <a:pt x="69" y="10"/>
                </a:cubicBezTo>
                <a:close/>
                <a:moveTo>
                  <a:pt x="10" y="34"/>
                </a:moveTo>
                <a:cubicBezTo>
                  <a:pt x="19" y="38"/>
                  <a:pt x="19" y="38"/>
                  <a:pt x="19" y="38"/>
                </a:cubicBezTo>
                <a:cubicBezTo>
                  <a:pt x="28" y="42"/>
                  <a:pt x="28" y="42"/>
                  <a:pt x="28" y="42"/>
                </a:cubicBezTo>
                <a:cubicBezTo>
                  <a:pt x="27" y="45"/>
                  <a:pt x="26" y="48"/>
                  <a:pt x="26" y="52"/>
                </a:cubicBezTo>
                <a:cubicBezTo>
                  <a:pt x="26" y="55"/>
                  <a:pt x="27" y="59"/>
                  <a:pt x="28" y="62"/>
                </a:cubicBezTo>
                <a:cubicBezTo>
                  <a:pt x="10" y="69"/>
                  <a:pt x="10" y="69"/>
                  <a:pt x="10" y="69"/>
                </a:cubicBezTo>
                <a:cubicBezTo>
                  <a:pt x="8" y="64"/>
                  <a:pt x="6" y="58"/>
                  <a:pt x="6" y="52"/>
                </a:cubicBezTo>
                <a:cubicBezTo>
                  <a:pt x="6" y="46"/>
                  <a:pt x="8" y="40"/>
                  <a:pt x="10" y="34"/>
                </a:cubicBezTo>
                <a:close/>
                <a:moveTo>
                  <a:pt x="35" y="94"/>
                </a:moveTo>
                <a:cubicBezTo>
                  <a:pt x="37" y="88"/>
                  <a:pt x="37" y="88"/>
                  <a:pt x="37" y="88"/>
                </a:cubicBezTo>
                <a:cubicBezTo>
                  <a:pt x="42" y="76"/>
                  <a:pt x="42" y="76"/>
                  <a:pt x="42" y="76"/>
                </a:cubicBezTo>
                <a:cubicBezTo>
                  <a:pt x="45" y="77"/>
                  <a:pt x="48" y="78"/>
                  <a:pt x="52" y="78"/>
                </a:cubicBezTo>
                <a:cubicBezTo>
                  <a:pt x="56" y="78"/>
                  <a:pt x="59" y="77"/>
                  <a:pt x="62" y="76"/>
                </a:cubicBezTo>
                <a:cubicBezTo>
                  <a:pt x="69" y="94"/>
                  <a:pt x="69" y="94"/>
                  <a:pt x="69" y="94"/>
                </a:cubicBezTo>
                <a:cubicBezTo>
                  <a:pt x="69" y="94"/>
                  <a:pt x="69" y="94"/>
                  <a:pt x="69" y="94"/>
                </a:cubicBezTo>
                <a:cubicBezTo>
                  <a:pt x="69" y="94"/>
                  <a:pt x="69" y="94"/>
                  <a:pt x="69" y="94"/>
                </a:cubicBezTo>
                <a:cubicBezTo>
                  <a:pt x="64" y="96"/>
                  <a:pt x="58" y="97"/>
                  <a:pt x="52" y="97"/>
                </a:cubicBezTo>
                <a:cubicBezTo>
                  <a:pt x="46" y="97"/>
                  <a:pt x="40" y="96"/>
                  <a:pt x="35" y="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78" name="Freeform 137"/>
          <p:cNvSpPr/>
          <p:nvPr/>
        </p:nvSpPr>
        <p:spPr bwMode="auto">
          <a:xfrm>
            <a:off x="9651607" y="4324988"/>
            <a:ext cx="287738" cy="290674"/>
          </a:xfrm>
          <a:custGeom>
            <a:avLst/>
            <a:gdLst>
              <a:gd name="T0" fmla="*/ 0 w 120"/>
              <a:gd name="T1" fmla="*/ 70 h 121"/>
              <a:gd name="T2" fmla="*/ 10 w 120"/>
              <a:gd name="T3" fmla="*/ 80 h 121"/>
              <a:gd name="T4" fmla="*/ 20 w 120"/>
              <a:gd name="T5" fmla="*/ 70 h 121"/>
              <a:gd name="T6" fmla="*/ 20 w 120"/>
              <a:gd name="T7" fmla="*/ 34 h 121"/>
              <a:gd name="T8" fmla="*/ 103 w 120"/>
              <a:gd name="T9" fmla="*/ 117 h 121"/>
              <a:gd name="T10" fmla="*/ 117 w 120"/>
              <a:gd name="T11" fmla="*/ 117 h 121"/>
              <a:gd name="T12" fmla="*/ 120 w 120"/>
              <a:gd name="T13" fmla="*/ 110 h 121"/>
              <a:gd name="T14" fmla="*/ 117 w 120"/>
              <a:gd name="T15" fmla="*/ 103 h 121"/>
              <a:gd name="T16" fmla="*/ 34 w 120"/>
              <a:gd name="T17" fmla="*/ 20 h 121"/>
              <a:gd name="T18" fmla="*/ 70 w 120"/>
              <a:gd name="T19" fmla="*/ 20 h 121"/>
              <a:gd name="T20" fmla="*/ 80 w 120"/>
              <a:gd name="T21" fmla="*/ 10 h 121"/>
              <a:gd name="T22" fmla="*/ 70 w 120"/>
              <a:gd name="T23" fmla="*/ 0 h 121"/>
              <a:gd name="T24" fmla="*/ 0 w 120"/>
              <a:gd name="T25" fmla="*/ 0 h 121"/>
              <a:gd name="T26" fmla="*/ 0 w 120"/>
              <a:gd name="T27" fmla="*/ 7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0" h="121">
                <a:moveTo>
                  <a:pt x="0" y="70"/>
                </a:moveTo>
                <a:cubicBezTo>
                  <a:pt x="0" y="76"/>
                  <a:pt x="4" y="80"/>
                  <a:pt x="10" y="80"/>
                </a:cubicBezTo>
                <a:cubicBezTo>
                  <a:pt x="15" y="80"/>
                  <a:pt x="20" y="76"/>
                  <a:pt x="20" y="70"/>
                </a:cubicBezTo>
                <a:cubicBezTo>
                  <a:pt x="20" y="34"/>
                  <a:pt x="20" y="34"/>
                  <a:pt x="20" y="34"/>
                </a:cubicBezTo>
                <a:cubicBezTo>
                  <a:pt x="103" y="117"/>
                  <a:pt x="103" y="117"/>
                  <a:pt x="103" y="117"/>
                </a:cubicBezTo>
                <a:cubicBezTo>
                  <a:pt x="107" y="121"/>
                  <a:pt x="113" y="121"/>
                  <a:pt x="117" y="117"/>
                </a:cubicBezTo>
                <a:cubicBezTo>
                  <a:pt x="119" y="115"/>
                  <a:pt x="120" y="113"/>
                  <a:pt x="120" y="110"/>
                </a:cubicBezTo>
                <a:cubicBezTo>
                  <a:pt x="120" y="108"/>
                  <a:pt x="119" y="105"/>
                  <a:pt x="117" y="103"/>
                </a:cubicBezTo>
                <a:cubicBezTo>
                  <a:pt x="34" y="20"/>
                  <a:pt x="34" y="20"/>
                  <a:pt x="34" y="20"/>
                </a:cubicBezTo>
                <a:cubicBezTo>
                  <a:pt x="70" y="20"/>
                  <a:pt x="70" y="20"/>
                  <a:pt x="70" y="20"/>
                </a:cubicBezTo>
                <a:cubicBezTo>
                  <a:pt x="75" y="20"/>
                  <a:pt x="80" y="15"/>
                  <a:pt x="80" y="10"/>
                </a:cubicBezTo>
                <a:cubicBezTo>
                  <a:pt x="80" y="4"/>
                  <a:pt x="75" y="0"/>
                  <a:pt x="70" y="0"/>
                </a:cubicBezTo>
                <a:cubicBezTo>
                  <a:pt x="0" y="0"/>
                  <a:pt x="0" y="0"/>
                  <a:pt x="0" y="0"/>
                </a:cubicBezTo>
                <a:lnTo>
                  <a:pt x="0" y="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79" name="Freeform 138"/>
          <p:cNvSpPr>
            <a:spLocks noEditPoints="1"/>
          </p:cNvSpPr>
          <p:nvPr/>
        </p:nvSpPr>
        <p:spPr bwMode="auto">
          <a:xfrm>
            <a:off x="9269913" y="3375158"/>
            <a:ext cx="299482" cy="248100"/>
          </a:xfrm>
          <a:custGeom>
            <a:avLst/>
            <a:gdLst>
              <a:gd name="T0" fmla="*/ 125 w 125"/>
              <a:gd name="T1" fmla="*/ 55 h 103"/>
              <a:gd name="T2" fmla="*/ 110 w 125"/>
              <a:gd name="T3" fmla="*/ 24 h 103"/>
              <a:gd name="T4" fmla="*/ 86 w 125"/>
              <a:gd name="T5" fmla="*/ 24 h 103"/>
              <a:gd name="T6" fmla="*/ 86 w 125"/>
              <a:gd name="T7" fmla="*/ 8 h 103"/>
              <a:gd name="T8" fmla="*/ 78 w 125"/>
              <a:gd name="T9" fmla="*/ 0 h 103"/>
              <a:gd name="T10" fmla="*/ 8 w 125"/>
              <a:gd name="T11" fmla="*/ 0 h 103"/>
              <a:gd name="T12" fmla="*/ 0 w 125"/>
              <a:gd name="T13" fmla="*/ 8 h 103"/>
              <a:gd name="T14" fmla="*/ 0 w 125"/>
              <a:gd name="T15" fmla="*/ 71 h 103"/>
              <a:gd name="T16" fmla="*/ 8 w 125"/>
              <a:gd name="T17" fmla="*/ 79 h 103"/>
              <a:gd name="T18" fmla="*/ 18 w 125"/>
              <a:gd name="T19" fmla="*/ 79 h 103"/>
              <a:gd name="T20" fmla="*/ 16 w 125"/>
              <a:gd name="T21" fmla="*/ 87 h 103"/>
              <a:gd name="T22" fmla="*/ 31 w 125"/>
              <a:gd name="T23" fmla="*/ 103 h 103"/>
              <a:gd name="T24" fmla="*/ 47 w 125"/>
              <a:gd name="T25" fmla="*/ 87 h 103"/>
              <a:gd name="T26" fmla="*/ 45 w 125"/>
              <a:gd name="T27" fmla="*/ 79 h 103"/>
              <a:gd name="T28" fmla="*/ 88 w 125"/>
              <a:gd name="T29" fmla="*/ 79 h 103"/>
              <a:gd name="T30" fmla="*/ 86 w 125"/>
              <a:gd name="T31" fmla="*/ 87 h 103"/>
              <a:gd name="T32" fmla="*/ 102 w 125"/>
              <a:gd name="T33" fmla="*/ 103 h 103"/>
              <a:gd name="T34" fmla="*/ 118 w 125"/>
              <a:gd name="T35" fmla="*/ 87 h 103"/>
              <a:gd name="T36" fmla="*/ 115 w 125"/>
              <a:gd name="T37" fmla="*/ 79 h 103"/>
              <a:gd name="T38" fmla="*/ 125 w 125"/>
              <a:gd name="T39" fmla="*/ 79 h 103"/>
              <a:gd name="T40" fmla="*/ 125 w 125"/>
              <a:gd name="T41" fmla="*/ 55 h 103"/>
              <a:gd name="T42" fmla="*/ 86 w 125"/>
              <a:gd name="T43" fmla="*/ 55 h 103"/>
              <a:gd name="T44" fmla="*/ 86 w 125"/>
              <a:gd name="T45" fmla="*/ 36 h 103"/>
              <a:gd name="T46" fmla="*/ 102 w 125"/>
              <a:gd name="T47" fmla="*/ 36 h 103"/>
              <a:gd name="T48" fmla="*/ 112 w 125"/>
              <a:gd name="T49" fmla="*/ 55 h 103"/>
              <a:gd name="T50" fmla="*/ 86 w 125"/>
              <a:gd name="T51" fmla="*/ 55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5" h="103">
                <a:moveTo>
                  <a:pt x="125" y="55"/>
                </a:moveTo>
                <a:cubicBezTo>
                  <a:pt x="110" y="24"/>
                  <a:pt x="110" y="24"/>
                  <a:pt x="110" y="24"/>
                </a:cubicBezTo>
                <a:cubicBezTo>
                  <a:pt x="86" y="24"/>
                  <a:pt x="86" y="24"/>
                  <a:pt x="86" y="24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4"/>
                  <a:pt x="83" y="0"/>
                  <a:pt x="78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71"/>
                  <a:pt x="0" y="71"/>
                  <a:pt x="0" y="71"/>
                </a:cubicBezTo>
                <a:cubicBezTo>
                  <a:pt x="8" y="79"/>
                  <a:pt x="8" y="79"/>
                  <a:pt x="8" y="79"/>
                </a:cubicBezTo>
                <a:cubicBezTo>
                  <a:pt x="18" y="79"/>
                  <a:pt x="18" y="79"/>
                  <a:pt x="18" y="79"/>
                </a:cubicBezTo>
                <a:cubicBezTo>
                  <a:pt x="16" y="81"/>
                  <a:pt x="16" y="84"/>
                  <a:pt x="16" y="87"/>
                </a:cubicBezTo>
                <a:cubicBezTo>
                  <a:pt x="16" y="96"/>
                  <a:pt x="23" y="103"/>
                  <a:pt x="31" y="103"/>
                </a:cubicBezTo>
                <a:cubicBezTo>
                  <a:pt x="40" y="103"/>
                  <a:pt x="47" y="96"/>
                  <a:pt x="47" y="87"/>
                </a:cubicBezTo>
                <a:cubicBezTo>
                  <a:pt x="47" y="84"/>
                  <a:pt x="46" y="81"/>
                  <a:pt x="45" y="79"/>
                </a:cubicBezTo>
                <a:cubicBezTo>
                  <a:pt x="88" y="79"/>
                  <a:pt x="88" y="79"/>
                  <a:pt x="88" y="79"/>
                </a:cubicBezTo>
                <a:cubicBezTo>
                  <a:pt x="87" y="81"/>
                  <a:pt x="86" y="84"/>
                  <a:pt x="86" y="87"/>
                </a:cubicBezTo>
                <a:cubicBezTo>
                  <a:pt x="86" y="96"/>
                  <a:pt x="93" y="103"/>
                  <a:pt x="102" y="103"/>
                </a:cubicBezTo>
                <a:cubicBezTo>
                  <a:pt x="111" y="103"/>
                  <a:pt x="118" y="96"/>
                  <a:pt x="118" y="87"/>
                </a:cubicBezTo>
                <a:cubicBezTo>
                  <a:pt x="118" y="84"/>
                  <a:pt x="117" y="81"/>
                  <a:pt x="115" y="79"/>
                </a:cubicBezTo>
                <a:cubicBezTo>
                  <a:pt x="125" y="79"/>
                  <a:pt x="125" y="79"/>
                  <a:pt x="125" y="79"/>
                </a:cubicBezTo>
                <a:lnTo>
                  <a:pt x="125" y="55"/>
                </a:lnTo>
                <a:close/>
                <a:moveTo>
                  <a:pt x="86" y="55"/>
                </a:moveTo>
                <a:cubicBezTo>
                  <a:pt x="86" y="36"/>
                  <a:pt x="86" y="36"/>
                  <a:pt x="86" y="36"/>
                </a:cubicBezTo>
                <a:cubicBezTo>
                  <a:pt x="102" y="36"/>
                  <a:pt x="102" y="36"/>
                  <a:pt x="102" y="36"/>
                </a:cubicBezTo>
                <a:cubicBezTo>
                  <a:pt x="112" y="55"/>
                  <a:pt x="112" y="55"/>
                  <a:pt x="112" y="55"/>
                </a:cubicBezTo>
                <a:lnTo>
                  <a:pt x="86" y="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80" name="Freeform 139"/>
          <p:cNvSpPr>
            <a:spLocks noEditPoints="1"/>
          </p:cNvSpPr>
          <p:nvPr/>
        </p:nvSpPr>
        <p:spPr bwMode="auto">
          <a:xfrm>
            <a:off x="9137789" y="3087420"/>
            <a:ext cx="252505" cy="252505"/>
          </a:xfrm>
          <a:custGeom>
            <a:avLst/>
            <a:gdLst>
              <a:gd name="T0" fmla="*/ 101 w 105"/>
              <a:gd name="T1" fmla="*/ 29 h 105"/>
              <a:gd name="T2" fmla="*/ 72 w 105"/>
              <a:gd name="T3" fmla="*/ 26 h 105"/>
              <a:gd name="T4" fmla="*/ 89 w 105"/>
              <a:gd name="T5" fmla="*/ 10 h 105"/>
              <a:gd name="T6" fmla="*/ 82 w 105"/>
              <a:gd name="T7" fmla="*/ 3 h 105"/>
              <a:gd name="T8" fmla="*/ 59 w 105"/>
              <a:gd name="T9" fmla="*/ 26 h 105"/>
              <a:gd name="T10" fmla="*/ 53 w 105"/>
              <a:gd name="T11" fmla="*/ 26 h 105"/>
              <a:gd name="T12" fmla="*/ 53 w 105"/>
              <a:gd name="T13" fmla="*/ 26 h 105"/>
              <a:gd name="T14" fmla="*/ 26 w 105"/>
              <a:gd name="T15" fmla="*/ 0 h 105"/>
              <a:gd name="T16" fmla="*/ 20 w 105"/>
              <a:gd name="T17" fmla="*/ 6 h 105"/>
              <a:gd name="T18" fmla="*/ 40 w 105"/>
              <a:gd name="T19" fmla="*/ 26 h 105"/>
              <a:gd name="T20" fmla="*/ 4 w 105"/>
              <a:gd name="T21" fmla="*/ 29 h 105"/>
              <a:gd name="T22" fmla="*/ 0 w 105"/>
              <a:gd name="T23" fmla="*/ 65 h 105"/>
              <a:gd name="T24" fmla="*/ 4 w 105"/>
              <a:gd name="T25" fmla="*/ 102 h 105"/>
              <a:gd name="T26" fmla="*/ 53 w 105"/>
              <a:gd name="T27" fmla="*/ 105 h 105"/>
              <a:gd name="T28" fmla="*/ 101 w 105"/>
              <a:gd name="T29" fmla="*/ 102 h 105"/>
              <a:gd name="T30" fmla="*/ 105 w 105"/>
              <a:gd name="T31" fmla="*/ 65 h 105"/>
              <a:gd name="T32" fmla="*/ 101 w 105"/>
              <a:gd name="T33" fmla="*/ 29 h 105"/>
              <a:gd name="T34" fmla="*/ 89 w 105"/>
              <a:gd name="T35" fmla="*/ 90 h 105"/>
              <a:gd name="T36" fmla="*/ 53 w 105"/>
              <a:gd name="T37" fmla="*/ 92 h 105"/>
              <a:gd name="T38" fmla="*/ 16 w 105"/>
              <a:gd name="T39" fmla="*/ 90 h 105"/>
              <a:gd name="T40" fmla="*/ 13 w 105"/>
              <a:gd name="T41" fmla="*/ 65 h 105"/>
              <a:gd name="T42" fmla="*/ 16 w 105"/>
              <a:gd name="T43" fmla="*/ 41 h 105"/>
              <a:gd name="T44" fmla="*/ 53 w 105"/>
              <a:gd name="T45" fmla="*/ 39 h 105"/>
              <a:gd name="T46" fmla="*/ 89 w 105"/>
              <a:gd name="T47" fmla="*/ 41 h 105"/>
              <a:gd name="T48" fmla="*/ 92 w 105"/>
              <a:gd name="T49" fmla="*/ 65 h 105"/>
              <a:gd name="T50" fmla="*/ 89 w 105"/>
              <a:gd name="T51" fmla="*/ 9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5" h="105">
                <a:moveTo>
                  <a:pt x="101" y="29"/>
                </a:moveTo>
                <a:cubicBezTo>
                  <a:pt x="92" y="28"/>
                  <a:pt x="82" y="27"/>
                  <a:pt x="72" y="26"/>
                </a:cubicBezTo>
                <a:cubicBezTo>
                  <a:pt x="89" y="10"/>
                  <a:pt x="89" y="10"/>
                  <a:pt x="89" y="10"/>
                </a:cubicBezTo>
                <a:cubicBezTo>
                  <a:pt x="82" y="3"/>
                  <a:pt x="82" y="3"/>
                  <a:pt x="82" y="3"/>
                </a:cubicBezTo>
                <a:cubicBezTo>
                  <a:pt x="59" y="26"/>
                  <a:pt x="59" y="26"/>
                  <a:pt x="59" y="26"/>
                </a:cubicBezTo>
                <a:cubicBezTo>
                  <a:pt x="57" y="26"/>
                  <a:pt x="55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26" y="0"/>
                  <a:pt x="26" y="0"/>
                  <a:pt x="26" y="0"/>
                </a:cubicBezTo>
                <a:cubicBezTo>
                  <a:pt x="20" y="6"/>
                  <a:pt x="20" y="6"/>
                  <a:pt x="20" y="6"/>
                </a:cubicBezTo>
                <a:cubicBezTo>
                  <a:pt x="40" y="26"/>
                  <a:pt x="40" y="26"/>
                  <a:pt x="40" y="26"/>
                </a:cubicBezTo>
                <a:cubicBezTo>
                  <a:pt x="27" y="27"/>
                  <a:pt x="15" y="28"/>
                  <a:pt x="4" y="29"/>
                </a:cubicBezTo>
                <a:cubicBezTo>
                  <a:pt x="2" y="40"/>
                  <a:pt x="0" y="53"/>
                  <a:pt x="0" y="65"/>
                </a:cubicBezTo>
                <a:cubicBezTo>
                  <a:pt x="0" y="78"/>
                  <a:pt x="2" y="91"/>
                  <a:pt x="4" y="102"/>
                </a:cubicBezTo>
                <a:cubicBezTo>
                  <a:pt x="19" y="104"/>
                  <a:pt x="35" y="105"/>
                  <a:pt x="53" y="105"/>
                </a:cubicBezTo>
                <a:cubicBezTo>
                  <a:pt x="70" y="105"/>
                  <a:pt x="86" y="104"/>
                  <a:pt x="101" y="102"/>
                </a:cubicBezTo>
                <a:cubicBezTo>
                  <a:pt x="104" y="91"/>
                  <a:pt x="105" y="78"/>
                  <a:pt x="105" y="65"/>
                </a:cubicBezTo>
                <a:cubicBezTo>
                  <a:pt x="105" y="53"/>
                  <a:pt x="104" y="40"/>
                  <a:pt x="101" y="29"/>
                </a:cubicBezTo>
                <a:close/>
                <a:moveTo>
                  <a:pt x="89" y="90"/>
                </a:moveTo>
                <a:cubicBezTo>
                  <a:pt x="78" y="91"/>
                  <a:pt x="65" y="92"/>
                  <a:pt x="53" y="92"/>
                </a:cubicBezTo>
                <a:cubicBezTo>
                  <a:pt x="40" y="92"/>
                  <a:pt x="27" y="91"/>
                  <a:pt x="16" y="90"/>
                </a:cubicBezTo>
                <a:cubicBezTo>
                  <a:pt x="14" y="82"/>
                  <a:pt x="13" y="74"/>
                  <a:pt x="13" y="65"/>
                </a:cubicBezTo>
                <a:cubicBezTo>
                  <a:pt x="13" y="57"/>
                  <a:pt x="14" y="49"/>
                  <a:pt x="16" y="41"/>
                </a:cubicBezTo>
                <a:cubicBezTo>
                  <a:pt x="27" y="40"/>
                  <a:pt x="40" y="39"/>
                  <a:pt x="53" y="39"/>
                </a:cubicBezTo>
                <a:cubicBezTo>
                  <a:pt x="65" y="39"/>
                  <a:pt x="78" y="40"/>
                  <a:pt x="89" y="41"/>
                </a:cubicBezTo>
                <a:cubicBezTo>
                  <a:pt x="91" y="49"/>
                  <a:pt x="92" y="57"/>
                  <a:pt x="92" y="65"/>
                </a:cubicBezTo>
                <a:cubicBezTo>
                  <a:pt x="92" y="74"/>
                  <a:pt x="91" y="82"/>
                  <a:pt x="89" y="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81" name="Freeform 140"/>
          <p:cNvSpPr/>
          <p:nvPr/>
        </p:nvSpPr>
        <p:spPr bwMode="auto">
          <a:xfrm>
            <a:off x="9155405" y="2798215"/>
            <a:ext cx="321504" cy="261313"/>
          </a:xfrm>
          <a:custGeom>
            <a:avLst/>
            <a:gdLst>
              <a:gd name="T0" fmla="*/ 134 w 134"/>
              <a:gd name="T1" fmla="*/ 13 h 109"/>
              <a:gd name="T2" fmla="*/ 118 w 134"/>
              <a:gd name="T3" fmla="*/ 17 h 109"/>
              <a:gd name="T4" fmla="*/ 130 w 134"/>
              <a:gd name="T5" fmla="*/ 2 h 109"/>
              <a:gd name="T6" fmla="*/ 113 w 134"/>
              <a:gd name="T7" fmla="*/ 9 h 109"/>
              <a:gd name="T8" fmla="*/ 93 w 134"/>
              <a:gd name="T9" fmla="*/ 0 h 109"/>
              <a:gd name="T10" fmla="*/ 65 w 134"/>
              <a:gd name="T11" fmla="*/ 28 h 109"/>
              <a:gd name="T12" fmla="*/ 66 w 134"/>
              <a:gd name="T13" fmla="*/ 34 h 109"/>
              <a:gd name="T14" fmla="*/ 10 w 134"/>
              <a:gd name="T15" fmla="*/ 5 h 109"/>
              <a:gd name="T16" fmla="*/ 6 w 134"/>
              <a:gd name="T17" fmla="*/ 19 h 109"/>
              <a:gd name="T18" fmla="*/ 18 w 134"/>
              <a:gd name="T19" fmla="*/ 42 h 109"/>
              <a:gd name="T20" fmla="*/ 6 w 134"/>
              <a:gd name="T21" fmla="*/ 38 h 109"/>
              <a:gd name="T22" fmla="*/ 6 w 134"/>
              <a:gd name="T23" fmla="*/ 39 h 109"/>
              <a:gd name="T24" fmla="*/ 28 w 134"/>
              <a:gd name="T25" fmla="*/ 66 h 109"/>
              <a:gd name="T26" fmla="*/ 20 w 134"/>
              <a:gd name="T27" fmla="*/ 67 h 109"/>
              <a:gd name="T28" fmla="*/ 15 w 134"/>
              <a:gd name="T29" fmla="*/ 66 h 109"/>
              <a:gd name="T30" fmla="*/ 41 w 134"/>
              <a:gd name="T31" fmla="*/ 85 h 109"/>
              <a:gd name="T32" fmla="*/ 7 w 134"/>
              <a:gd name="T33" fmla="*/ 97 h 109"/>
              <a:gd name="T34" fmla="*/ 0 w 134"/>
              <a:gd name="T35" fmla="*/ 96 h 109"/>
              <a:gd name="T36" fmla="*/ 42 w 134"/>
              <a:gd name="T37" fmla="*/ 109 h 109"/>
              <a:gd name="T38" fmla="*/ 120 w 134"/>
              <a:gd name="T39" fmla="*/ 31 h 109"/>
              <a:gd name="T40" fmla="*/ 120 w 134"/>
              <a:gd name="T41" fmla="*/ 27 h 109"/>
              <a:gd name="T42" fmla="*/ 134 w 134"/>
              <a:gd name="T43" fmla="*/ 1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" h="109">
                <a:moveTo>
                  <a:pt x="134" y="13"/>
                </a:moveTo>
                <a:cubicBezTo>
                  <a:pt x="129" y="15"/>
                  <a:pt x="124" y="17"/>
                  <a:pt x="118" y="17"/>
                </a:cubicBezTo>
                <a:cubicBezTo>
                  <a:pt x="124" y="14"/>
                  <a:pt x="128" y="9"/>
                  <a:pt x="130" y="2"/>
                </a:cubicBezTo>
                <a:cubicBezTo>
                  <a:pt x="125" y="5"/>
                  <a:pt x="119" y="8"/>
                  <a:pt x="113" y="9"/>
                </a:cubicBezTo>
                <a:cubicBezTo>
                  <a:pt x="108" y="3"/>
                  <a:pt x="101" y="0"/>
                  <a:pt x="93" y="0"/>
                </a:cubicBezTo>
                <a:cubicBezTo>
                  <a:pt x="78" y="0"/>
                  <a:pt x="65" y="12"/>
                  <a:pt x="65" y="28"/>
                </a:cubicBezTo>
                <a:cubicBezTo>
                  <a:pt x="65" y="30"/>
                  <a:pt x="66" y="32"/>
                  <a:pt x="66" y="34"/>
                </a:cubicBezTo>
                <a:cubicBezTo>
                  <a:pt x="43" y="33"/>
                  <a:pt x="23" y="22"/>
                  <a:pt x="10" y="5"/>
                </a:cubicBezTo>
                <a:cubicBezTo>
                  <a:pt x="7" y="9"/>
                  <a:pt x="6" y="14"/>
                  <a:pt x="6" y="19"/>
                </a:cubicBezTo>
                <a:cubicBezTo>
                  <a:pt x="6" y="28"/>
                  <a:pt x="11" y="37"/>
                  <a:pt x="18" y="42"/>
                </a:cubicBezTo>
                <a:cubicBezTo>
                  <a:pt x="14" y="42"/>
                  <a:pt x="9" y="40"/>
                  <a:pt x="6" y="38"/>
                </a:cubicBezTo>
                <a:cubicBezTo>
                  <a:pt x="6" y="38"/>
                  <a:pt x="6" y="39"/>
                  <a:pt x="6" y="39"/>
                </a:cubicBezTo>
                <a:cubicBezTo>
                  <a:pt x="6" y="52"/>
                  <a:pt x="15" y="63"/>
                  <a:pt x="28" y="66"/>
                </a:cubicBezTo>
                <a:cubicBezTo>
                  <a:pt x="25" y="66"/>
                  <a:pt x="23" y="67"/>
                  <a:pt x="20" y="67"/>
                </a:cubicBezTo>
                <a:cubicBezTo>
                  <a:pt x="19" y="67"/>
                  <a:pt x="17" y="66"/>
                  <a:pt x="15" y="66"/>
                </a:cubicBezTo>
                <a:cubicBezTo>
                  <a:pt x="19" y="77"/>
                  <a:pt x="29" y="85"/>
                  <a:pt x="41" y="85"/>
                </a:cubicBezTo>
                <a:cubicBezTo>
                  <a:pt x="31" y="92"/>
                  <a:pt x="20" y="97"/>
                  <a:pt x="7" y="97"/>
                </a:cubicBezTo>
                <a:cubicBezTo>
                  <a:pt x="5" y="97"/>
                  <a:pt x="2" y="97"/>
                  <a:pt x="0" y="96"/>
                </a:cubicBezTo>
                <a:cubicBezTo>
                  <a:pt x="12" y="104"/>
                  <a:pt x="27" y="109"/>
                  <a:pt x="42" y="109"/>
                </a:cubicBezTo>
                <a:cubicBezTo>
                  <a:pt x="93" y="109"/>
                  <a:pt x="120" y="67"/>
                  <a:pt x="120" y="31"/>
                </a:cubicBezTo>
                <a:cubicBezTo>
                  <a:pt x="120" y="30"/>
                  <a:pt x="120" y="28"/>
                  <a:pt x="120" y="27"/>
                </a:cubicBezTo>
                <a:cubicBezTo>
                  <a:pt x="126" y="23"/>
                  <a:pt x="130" y="18"/>
                  <a:pt x="134" y="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82" name="Freeform 141"/>
          <p:cNvSpPr>
            <a:spLocks noEditPoints="1"/>
          </p:cNvSpPr>
          <p:nvPr/>
        </p:nvSpPr>
        <p:spPr bwMode="auto">
          <a:xfrm>
            <a:off x="9299274" y="4135609"/>
            <a:ext cx="311227" cy="293610"/>
          </a:xfrm>
          <a:custGeom>
            <a:avLst/>
            <a:gdLst>
              <a:gd name="T0" fmla="*/ 93 w 212"/>
              <a:gd name="T1" fmla="*/ 107 h 200"/>
              <a:gd name="T2" fmla="*/ 119 w 212"/>
              <a:gd name="T3" fmla="*/ 107 h 200"/>
              <a:gd name="T4" fmla="*/ 119 w 212"/>
              <a:gd name="T5" fmla="*/ 54 h 200"/>
              <a:gd name="T6" fmla="*/ 158 w 212"/>
              <a:gd name="T7" fmla="*/ 54 h 200"/>
              <a:gd name="T8" fmla="*/ 106 w 212"/>
              <a:gd name="T9" fmla="*/ 0 h 200"/>
              <a:gd name="T10" fmla="*/ 52 w 212"/>
              <a:gd name="T11" fmla="*/ 54 h 200"/>
              <a:gd name="T12" fmla="*/ 93 w 212"/>
              <a:gd name="T13" fmla="*/ 54 h 200"/>
              <a:gd name="T14" fmla="*/ 93 w 212"/>
              <a:gd name="T15" fmla="*/ 107 h 200"/>
              <a:gd name="T16" fmla="*/ 132 w 212"/>
              <a:gd name="T17" fmla="*/ 77 h 200"/>
              <a:gd name="T18" fmla="*/ 132 w 212"/>
              <a:gd name="T19" fmla="*/ 97 h 200"/>
              <a:gd name="T20" fmla="*/ 192 w 212"/>
              <a:gd name="T21" fmla="*/ 120 h 200"/>
              <a:gd name="T22" fmla="*/ 106 w 212"/>
              <a:gd name="T23" fmla="*/ 152 h 200"/>
              <a:gd name="T24" fmla="*/ 18 w 212"/>
              <a:gd name="T25" fmla="*/ 120 h 200"/>
              <a:gd name="T26" fmla="*/ 78 w 212"/>
              <a:gd name="T27" fmla="*/ 97 h 200"/>
              <a:gd name="T28" fmla="*/ 78 w 212"/>
              <a:gd name="T29" fmla="*/ 77 h 200"/>
              <a:gd name="T30" fmla="*/ 0 w 212"/>
              <a:gd name="T31" fmla="*/ 107 h 200"/>
              <a:gd name="T32" fmla="*/ 0 w 212"/>
              <a:gd name="T33" fmla="*/ 160 h 200"/>
              <a:gd name="T34" fmla="*/ 106 w 212"/>
              <a:gd name="T35" fmla="*/ 200 h 200"/>
              <a:gd name="T36" fmla="*/ 212 w 212"/>
              <a:gd name="T37" fmla="*/ 160 h 200"/>
              <a:gd name="T38" fmla="*/ 212 w 212"/>
              <a:gd name="T39" fmla="*/ 107 h 200"/>
              <a:gd name="T40" fmla="*/ 132 w 212"/>
              <a:gd name="T41" fmla="*/ 77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2" h="200">
                <a:moveTo>
                  <a:pt x="93" y="107"/>
                </a:moveTo>
                <a:lnTo>
                  <a:pt x="119" y="107"/>
                </a:lnTo>
                <a:lnTo>
                  <a:pt x="119" y="54"/>
                </a:lnTo>
                <a:lnTo>
                  <a:pt x="158" y="54"/>
                </a:lnTo>
                <a:lnTo>
                  <a:pt x="106" y="0"/>
                </a:lnTo>
                <a:lnTo>
                  <a:pt x="52" y="54"/>
                </a:lnTo>
                <a:lnTo>
                  <a:pt x="93" y="54"/>
                </a:lnTo>
                <a:lnTo>
                  <a:pt x="93" y="107"/>
                </a:lnTo>
                <a:close/>
                <a:moveTo>
                  <a:pt x="132" y="77"/>
                </a:moveTo>
                <a:lnTo>
                  <a:pt x="132" y="97"/>
                </a:lnTo>
                <a:lnTo>
                  <a:pt x="192" y="120"/>
                </a:lnTo>
                <a:lnTo>
                  <a:pt x="106" y="152"/>
                </a:lnTo>
                <a:lnTo>
                  <a:pt x="18" y="120"/>
                </a:lnTo>
                <a:lnTo>
                  <a:pt x="78" y="97"/>
                </a:lnTo>
                <a:lnTo>
                  <a:pt x="78" y="77"/>
                </a:lnTo>
                <a:lnTo>
                  <a:pt x="0" y="107"/>
                </a:lnTo>
                <a:lnTo>
                  <a:pt x="0" y="160"/>
                </a:lnTo>
                <a:lnTo>
                  <a:pt x="106" y="200"/>
                </a:lnTo>
                <a:lnTo>
                  <a:pt x="212" y="160"/>
                </a:lnTo>
                <a:lnTo>
                  <a:pt x="212" y="107"/>
                </a:lnTo>
                <a:lnTo>
                  <a:pt x="132" y="7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83" name="Freeform 142"/>
          <p:cNvSpPr>
            <a:spLocks noEditPoints="1"/>
          </p:cNvSpPr>
          <p:nvPr/>
        </p:nvSpPr>
        <p:spPr bwMode="auto">
          <a:xfrm>
            <a:off x="9284594" y="4452708"/>
            <a:ext cx="237824" cy="180570"/>
          </a:xfrm>
          <a:custGeom>
            <a:avLst/>
            <a:gdLst>
              <a:gd name="T0" fmla="*/ 37 w 99"/>
              <a:gd name="T1" fmla="*/ 16 h 75"/>
              <a:gd name="T2" fmla="*/ 53 w 99"/>
              <a:gd name="T3" fmla="*/ 31 h 75"/>
              <a:gd name="T4" fmla="*/ 68 w 99"/>
              <a:gd name="T5" fmla="*/ 16 h 75"/>
              <a:gd name="T6" fmla="*/ 53 w 99"/>
              <a:gd name="T7" fmla="*/ 0 h 75"/>
              <a:gd name="T8" fmla="*/ 37 w 99"/>
              <a:gd name="T9" fmla="*/ 16 h 75"/>
              <a:gd name="T10" fmla="*/ 0 w 99"/>
              <a:gd name="T11" fmla="*/ 16 h 75"/>
              <a:gd name="T12" fmla="*/ 16 w 99"/>
              <a:gd name="T13" fmla="*/ 31 h 75"/>
              <a:gd name="T14" fmla="*/ 31 w 99"/>
              <a:gd name="T15" fmla="*/ 16 h 75"/>
              <a:gd name="T16" fmla="*/ 16 w 99"/>
              <a:gd name="T17" fmla="*/ 0 h 75"/>
              <a:gd name="T18" fmla="*/ 0 w 99"/>
              <a:gd name="T19" fmla="*/ 16 h 75"/>
              <a:gd name="T20" fmla="*/ 74 w 99"/>
              <a:gd name="T21" fmla="*/ 47 h 75"/>
              <a:gd name="T22" fmla="*/ 74 w 99"/>
              <a:gd name="T23" fmla="*/ 37 h 75"/>
              <a:gd name="T24" fmla="*/ 68 w 99"/>
              <a:gd name="T25" fmla="*/ 31 h 75"/>
              <a:gd name="T26" fmla="*/ 53 w 99"/>
              <a:gd name="T27" fmla="*/ 31 h 75"/>
              <a:gd name="T28" fmla="*/ 16 w 99"/>
              <a:gd name="T29" fmla="*/ 31 h 75"/>
              <a:gd name="T30" fmla="*/ 6 w 99"/>
              <a:gd name="T31" fmla="*/ 31 h 75"/>
              <a:gd name="T32" fmla="*/ 0 w 99"/>
              <a:gd name="T33" fmla="*/ 37 h 75"/>
              <a:gd name="T34" fmla="*/ 0 w 99"/>
              <a:gd name="T35" fmla="*/ 68 h 75"/>
              <a:gd name="T36" fmla="*/ 6 w 99"/>
              <a:gd name="T37" fmla="*/ 75 h 75"/>
              <a:gd name="T38" fmla="*/ 68 w 99"/>
              <a:gd name="T39" fmla="*/ 75 h 75"/>
              <a:gd name="T40" fmla="*/ 74 w 99"/>
              <a:gd name="T41" fmla="*/ 68 h 75"/>
              <a:gd name="T42" fmla="*/ 74 w 99"/>
              <a:gd name="T43" fmla="*/ 59 h 75"/>
              <a:gd name="T44" fmla="*/ 99 w 99"/>
              <a:gd name="T45" fmla="*/ 75 h 75"/>
              <a:gd name="T46" fmla="*/ 99 w 99"/>
              <a:gd name="T47" fmla="*/ 31 h 75"/>
              <a:gd name="T48" fmla="*/ 74 w 99"/>
              <a:gd name="T49" fmla="*/ 47 h 75"/>
              <a:gd name="T50" fmla="*/ 62 w 99"/>
              <a:gd name="T51" fmla="*/ 62 h 75"/>
              <a:gd name="T52" fmla="*/ 13 w 99"/>
              <a:gd name="T53" fmla="*/ 62 h 75"/>
              <a:gd name="T54" fmla="*/ 13 w 99"/>
              <a:gd name="T55" fmla="*/ 44 h 75"/>
              <a:gd name="T56" fmla="*/ 62 w 99"/>
              <a:gd name="T57" fmla="*/ 44 h 75"/>
              <a:gd name="T58" fmla="*/ 62 w 99"/>
              <a:gd name="T59" fmla="*/ 6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9" h="75">
                <a:moveTo>
                  <a:pt x="37" y="16"/>
                </a:moveTo>
                <a:cubicBezTo>
                  <a:pt x="37" y="24"/>
                  <a:pt x="44" y="31"/>
                  <a:pt x="53" y="31"/>
                </a:cubicBezTo>
                <a:cubicBezTo>
                  <a:pt x="61" y="31"/>
                  <a:pt x="68" y="24"/>
                  <a:pt x="68" y="16"/>
                </a:cubicBezTo>
                <a:cubicBezTo>
                  <a:pt x="68" y="7"/>
                  <a:pt x="61" y="0"/>
                  <a:pt x="53" y="0"/>
                </a:cubicBezTo>
                <a:cubicBezTo>
                  <a:pt x="44" y="0"/>
                  <a:pt x="37" y="7"/>
                  <a:pt x="37" y="16"/>
                </a:cubicBezTo>
                <a:close/>
                <a:moveTo>
                  <a:pt x="0" y="16"/>
                </a:moveTo>
                <a:cubicBezTo>
                  <a:pt x="0" y="24"/>
                  <a:pt x="7" y="31"/>
                  <a:pt x="16" y="31"/>
                </a:cubicBezTo>
                <a:cubicBezTo>
                  <a:pt x="24" y="31"/>
                  <a:pt x="31" y="24"/>
                  <a:pt x="31" y="16"/>
                </a:cubicBezTo>
                <a:cubicBezTo>
                  <a:pt x="31" y="7"/>
                  <a:pt x="24" y="0"/>
                  <a:pt x="16" y="0"/>
                </a:cubicBezTo>
                <a:cubicBezTo>
                  <a:pt x="7" y="0"/>
                  <a:pt x="0" y="7"/>
                  <a:pt x="0" y="16"/>
                </a:cubicBezTo>
                <a:close/>
                <a:moveTo>
                  <a:pt x="74" y="47"/>
                </a:moveTo>
                <a:cubicBezTo>
                  <a:pt x="74" y="37"/>
                  <a:pt x="74" y="37"/>
                  <a:pt x="74" y="37"/>
                </a:cubicBezTo>
                <a:cubicBezTo>
                  <a:pt x="74" y="34"/>
                  <a:pt x="72" y="31"/>
                  <a:pt x="68" y="31"/>
                </a:cubicBezTo>
                <a:cubicBezTo>
                  <a:pt x="53" y="31"/>
                  <a:pt x="53" y="31"/>
                  <a:pt x="53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3" y="31"/>
                  <a:pt x="0" y="34"/>
                  <a:pt x="0" y="37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2"/>
                  <a:pt x="3" y="75"/>
                  <a:pt x="6" y="75"/>
                </a:cubicBezTo>
                <a:cubicBezTo>
                  <a:pt x="68" y="75"/>
                  <a:pt x="68" y="75"/>
                  <a:pt x="68" y="75"/>
                </a:cubicBezTo>
                <a:cubicBezTo>
                  <a:pt x="72" y="75"/>
                  <a:pt x="74" y="72"/>
                  <a:pt x="74" y="68"/>
                </a:cubicBezTo>
                <a:cubicBezTo>
                  <a:pt x="74" y="59"/>
                  <a:pt x="74" y="59"/>
                  <a:pt x="74" y="59"/>
                </a:cubicBezTo>
                <a:cubicBezTo>
                  <a:pt x="99" y="75"/>
                  <a:pt x="99" y="75"/>
                  <a:pt x="99" y="75"/>
                </a:cubicBezTo>
                <a:cubicBezTo>
                  <a:pt x="99" y="31"/>
                  <a:pt x="99" y="31"/>
                  <a:pt x="99" y="31"/>
                </a:cubicBezTo>
                <a:lnTo>
                  <a:pt x="74" y="47"/>
                </a:lnTo>
                <a:close/>
                <a:moveTo>
                  <a:pt x="62" y="62"/>
                </a:moveTo>
                <a:cubicBezTo>
                  <a:pt x="13" y="62"/>
                  <a:pt x="13" y="62"/>
                  <a:pt x="13" y="62"/>
                </a:cubicBezTo>
                <a:cubicBezTo>
                  <a:pt x="13" y="44"/>
                  <a:pt x="13" y="44"/>
                  <a:pt x="13" y="44"/>
                </a:cubicBezTo>
                <a:cubicBezTo>
                  <a:pt x="62" y="44"/>
                  <a:pt x="62" y="44"/>
                  <a:pt x="62" y="44"/>
                </a:cubicBezTo>
                <a:lnTo>
                  <a:pt x="62" y="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84" name="Freeform 143"/>
          <p:cNvSpPr>
            <a:spLocks noEditPoints="1"/>
          </p:cNvSpPr>
          <p:nvPr/>
        </p:nvSpPr>
        <p:spPr bwMode="auto">
          <a:xfrm>
            <a:off x="9228808" y="3866956"/>
            <a:ext cx="252505" cy="255441"/>
          </a:xfrm>
          <a:custGeom>
            <a:avLst/>
            <a:gdLst>
              <a:gd name="T0" fmla="*/ 53 w 105"/>
              <a:gd name="T1" fmla="*/ 0 h 106"/>
              <a:gd name="T2" fmla="*/ 0 w 105"/>
              <a:gd name="T3" fmla="*/ 53 h 106"/>
              <a:gd name="T4" fmla="*/ 53 w 105"/>
              <a:gd name="T5" fmla="*/ 106 h 106"/>
              <a:gd name="T6" fmla="*/ 105 w 105"/>
              <a:gd name="T7" fmla="*/ 53 h 106"/>
              <a:gd name="T8" fmla="*/ 53 w 105"/>
              <a:gd name="T9" fmla="*/ 0 h 106"/>
              <a:gd name="T10" fmla="*/ 84 w 105"/>
              <a:gd name="T11" fmla="*/ 45 h 106"/>
              <a:gd name="T12" fmla="*/ 55 w 105"/>
              <a:gd name="T13" fmla="*/ 85 h 106"/>
              <a:gd name="T14" fmla="*/ 41 w 105"/>
              <a:gd name="T15" fmla="*/ 80 h 106"/>
              <a:gd name="T16" fmla="*/ 31 w 105"/>
              <a:gd name="T17" fmla="*/ 48 h 106"/>
              <a:gd name="T18" fmla="*/ 24 w 105"/>
              <a:gd name="T19" fmla="*/ 50 h 106"/>
              <a:gd name="T20" fmla="*/ 21 w 105"/>
              <a:gd name="T21" fmla="*/ 47 h 106"/>
              <a:gd name="T22" fmla="*/ 40 w 105"/>
              <a:gd name="T23" fmla="*/ 33 h 106"/>
              <a:gd name="T24" fmla="*/ 51 w 105"/>
              <a:gd name="T25" fmla="*/ 54 h 106"/>
              <a:gd name="T26" fmla="*/ 56 w 105"/>
              <a:gd name="T27" fmla="*/ 67 h 106"/>
              <a:gd name="T28" fmla="*/ 64 w 105"/>
              <a:gd name="T29" fmla="*/ 55 h 106"/>
              <a:gd name="T30" fmla="*/ 57 w 105"/>
              <a:gd name="T31" fmla="*/ 47 h 106"/>
              <a:gd name="T32" fmla="*/ 84 w 105"/>
              <a:gd name="T33" fmla="*/ 4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5" h="106">
                <a:moveTo>
                  <a:pt x="53" y="0"/>
                </a:moveTo>
                <a:cubicBezTo>
                  <a:pt x="23" y="0"/>
                  <a:pt x="0" y="24"/>
                  <a:pt x="0" y="53"/>
                </a:cubicBezTo>
                <a:cubicBezTo>
                  <a:pt x="0" y="82"/>
                  <a:pt x="23" y="106"/>
                  <a:pt x="53" y="106"/>
                </a:cubicBezTo>
                <a:cubicBezTo>
                  <a:pt x="82" y="106"/>
                  <a:pt x="105" y="82"/>
                  <a:pt x="105" y="53"/>
                </a:cubicBezTo>
                <a:cubicBezTo>
                  <a:pt x="105" y="24"/>
                  <a:pt x="82" y="0"/>
                  <a:pt x="53" y="0"/>
                </a:cubicBezTo>
                <a:close/>
                <a:moveTo>
                  <a:pt x="84" y="45"/>
                </a:moveTo>
                <a:cubicBezTo>
                  <a:pt x="80" y="65"/>
                  <a:pt x="61" y="82"/>
                  <a:pt x="55" y="85"/>
                </a:cubicBezTo>
                <a:cubicBezTo>
                  <a:pt x="49" y="89"/>
                  <a:pt x="43" y="84"/>
                  <a:pt x="41" y="80"/>
                </a:cubicBezTo>
                <a:cubicBezTo>
                  <a:pt x="39" y="75"/>
                  <a:pt x="33" y="50"/>
                  <a:pt x="31" y="48"/>
                </a:cubicBezTo>
                <a:cubicBezTo>
                  <a:pt x="29" y="46"/>
                  <a:pt x="24" y="50"/>
                  <a:pt x="24" y="50"/>
                </a:cubicBezTo>
                <a:cubicBezTo>
                  <a:pt x="21" y="47"/>
                  <a:pt x="21" y="47"/>
                  <a:pt x="21" y="47"/>
                </a:cubicBezTo>
                <a:cubicBezTo>
                  <a:pt x="21" y="47"/>
                  <a:pt x="32" y="34"/>
                  <a:pt x="40" y="33"/>
                </a:cubicBezTo>
                <a:cubicBezTo>
                  <a:pt x="49" y="31"/>
                  <a:pt x="49" y="46"/>
                  <a:pt x="51" y="54"/>
                </a:cubicBezTo>
                <a:cubicBezTo>
                  <a:pt x="53" y="62"/>
                  <a:pt x="54" y="67"/>
                  <a:pt x="56" y="67"/>
                </a:cubicBezTo>
                <a:cubicBezTo>
                  <a:pt x="58" y="67"/>
                  <a:pt x="61" y="62"/>
                  <a:pt x="64" y="55"/>
                </a:cubicBezTo>
                <a:cubicBezTo>
                  <a:pt x="68" y="49"/>
                  <a:pt x="64" y="43"/>
                  <a:pt x="57" y="47"/>
                </a:cubicBezTo>
                <a:cubicBezTo>
                  <a:pt x="60" y="30"/>
                  <a:pt x="87" y="26"/>
                  <a:pt x="84" y="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85" name="Freeform 144"/>
          <p:cNvSpPr>
            <a:spLocks noEditPoints="1"/>
          </p:cNvSpPr>
          <p:nvPr/>
        </p:nvSpPr>
        <p:spPr bwMode="auto">
          <a:xfrm>
            <a:off x="9149533" y="3642344"/>
            <a:ext cx="245165" cy="208464"/>
          </a:xfrm>
          <a:custGeom>
            <a:avLst/>
            <a:gdLst>
              <a:gd name="T0" fmla="*/ 84 w 102"/>
              <a:gd name="T1" fmla="*/ 82 h 87"/>
              <a:gd name="T2" fmla="*/ 81 w 102"/>
              <a:gd name="T3" fmla="*/ 81 h 87"/>
              <a:gd name="T4" fmla="*/ 81 w 102"/>
              <a:gd name="T5" fmla="*/ 74 h 87"/>
              <a:gd name="T6" fmla="*/ 93 w 102"/>
              <a:gd name="T7" fmla="*/ 44 h 87"/>
              <a:gd name="T8" fmla="*/ 81 w 102"/>
              <a:gd name="T9" fmla="*/ 13 h 87"/>
              <a:gd name="T10" fmla="*/ 81 w 102"/>
              <a:gd name="T11" fmla="*/ 6 h 87"/>
              <a:gd name="T12" fmla="*/ 87 w 102"/>
              <a:gd name="T13" fmla="*/ 6 h 87"/>
              <a:gd name="T14" fmla="*/ 102 w 102"/>
              <a:gd name="T15" fmla="*/ 44 h 87"/>
              <a:gd name="T16" fmla="*/ 87 w 102"/>
              <a:gd name="T17" fmla="*/ 81 h 87"/>
              <a:gd name="T18" fmla="*/ 84 w 102"/>
              <a:gd name="T19" fmla="*/ 82 h 87"/>
              <a:gd name="T20" fmla="*/ 68 w 102"/>
              <a:gd name="T21" fmla="*/ 74 h 87"/>
              <a:gd name="T22" fmla="*/ 65 w 102"/>
              <a:gd name="T23" fmla="*/ 72 h 87"/>
              <a:gd name="T24" fmla="*/ 65 w 102"/>
              <a:gd name="T25" fmla="*/ 66 h 87"/>
              <a:gd name="T26" fmla="*/ 65 w 102"/>
              <a:gd name="T27" fmla="*/ 21 h 87"/>
              <a:gd name="T28" fmla="*/ 65 w 102"/>
              <a:gd name="T29" fmla="*/ 15 h 87"/>
              <a:gd name="T30" fmla="*/ 71 w 102"/>
              <a:gd name="T31" fmla="*/ 15 h 87"/>
              <a:gd name="T32" fmla="*/ 83 w 102"/>
              <a:gd name="T33" fmla="*/ 44 h 87"/>
              <a:gd name="T34" fmla="*/ 71 w 102"/>
              <a:gd name="T35" fmla="*/ 72 h 87"/>
              <a:gd name="T36" fmla="*/ 68 w 102"/>
              <a:gd name="T37" fmla="*/ 74 h 87"/>
              <a:gd name="T38" fmla="*/ 52 w 102"/>
              <a:gd name="T39" fmla="*/ 65 h 87"/>
              <a:gd name="T40" fmla="*/ 49 w 102"/>
              <a:gd name="T41" fmla="*/ 64 h 87"/>
              <a:gd name="T42" fmla="*/ 49 w 102"/>
              <a:gd name="T43" fmla="*/ 57 h 87"/>
              <a:gd name="T44" fmla="*/ 49 w 102"/>
              <a:gd name="T45" fmla="*/ 30 h 87"/>
              <a:gd name="T46" fmla="*/ 49 w 102"/>
              <a:gd name="T47" fmla="*/ 23 h 87"/>
              <a:gd name="T48" fmla="*/ 55 w 102"/>
              <a:gd name="T49" fmla="*/ 23 h 87"/>
              <a:gd name="T50" fmla="*/ 55 w 102"/>
              <a:gd name="T51" fmla="*/ 64 h 87"/>
              <a:gd name="T52" fmla="*/ 52 w 102"/>
              <a:gd name="T53" fmla="*/ 65 h 87"/>
              <a:gd name="T54" fmla="*/ 38 w 102"/>
              <a:gd name="T55" fmla="*/ 3 h 87"/>
              <a:gd name="T56" fmla="*/ 42 w 102"/>
              <a:gd name="T57" fmla="*/ 5 h 87"/>
              <a:gd name="T58" fmla="*/ 42 w 102"/>
              <a:gd name="T59" fmla="*/ 82 h 87"/>
              <a:gd name="T60" fmla="*/ 38 w 102"/>
              <a:gd name="T61" fmla="*/ 84 h 87"/>
              <a:gd name="T62" fmla="*/ 15 w 102"/>
              <a:gd name="T63" fmla="*/ 62 h 87"/>
              <a:gd name="T64" fmla="*/ 0 w 102"/>
              <a:gd name="T65" fmla="*/ 62 h 87"/>
              <a:gd name="T66" fmla="*/ 0 w 102"/>
              <a:gd name="T67" fmla="*/ 25 h 87"/>
              <a:gd name="T68" fmla="*/ 15 w 102"/>
              <a:gd name="T69" fmla="*/ 25 h 87"/>
              <a:gd name="T70" fmla="*/ 38 w 102"/>
              <a:gd name="T71" fmla="*/ 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2" h="87">
                <a:moveTo>
                  <a:pt x="84" y="82"/>
                </a:moveTo>
                <a:cubicBezTo>
                  <a:pt x="83" y="82"/>
                  <a:pt x="81" y="82"/>
                  <a:pt x="81" y="81"/>
                </a:cubicBezTo>
                <a:cubicBezTo>
                  <a:pt x="79" y="79"/>
                  <a:pt x="79" y="76"/>
                  <a:pt x="81" y="74"/>
                </a:cubicBezTo>
                <a:cubicBezTo>
                  <a:pt x="89" y="66"/>
                  <a:pt x="93" y="55"/>
                  <a:pt x="93" y="44"/>
                </a:cubicBezTo>
                <a:cubicBezTo>
                  <a:pt x="93" y="32"/>
                  <a:pt x="89" y="21"/>
                  <a:pt x="81" y="13"/>
                </a:cubicBezTo>
                <a:cubicBezTo>
                  <a:pt x="79" y="11"/>
                  <a:pt x="79" y="8"/>
                  <a:pt x="81" y="6"/>
                </a:cubicBezTo>
                <a:cubicBezTo>
                  <a:pt x="82" y="4"/>
                  <a:pt x="85" y="4"/>
                  <a:pt x="87" y="6"/>
                </a:cubicBezTo>
                <a:cubicBezTo>
                  <a:pt x="97" y="16"/>
                  <a:pt x="102" y="29"/>
                  <a:pt x="102" y="44"/>
                </a:cubicBezTo>
                <a:cubicBezTo>
                  <a:pt x="102" y="58"/>
                  <a:pt x="97" y="71"/>
                  <a:pt x="87" y="81"/>
                </a:cubicBezTo>
                <a:cubicBezTo>
                  <a:pt x="86" y="82"/>
                  <a:pt x="85" y="82"/>
                  <a:pt x="84" y="82"/>
                </a:cubicBezTo>
                <a:close/>
                <a:moveTo>
                  <a:pt x="68" y="74"/>
                </a:moveTo>
                <a:cubicBezTo>
                  <a:pt x="67" y="74"/>
                  <a:pt x="65" y="73"/>
                  <a:pt x="65" y="72"/>
                </a:cubicBezTo>
                <a:cubicBezTo>
                  <a:pt x="63" y="70"/>
                  <a:pt x="63" y="68"/>
                  <a:pt x="65" y="66"/>
                </a:cubicBezTo>
                <a:cubicBezTo>
                  <a:pt x="77" y="54"/>
                  <a:pt x="77" y="33"/>
                  <a:pt x="65" y="21"/>
                </a:cubicBezTo>
                <a:cubicBezTo>
                  <a:pt x="63" y="19"/>
                  <a:pt x="63" y="17"/>
                  <a:pt x="65" y="15"/>
                </a:cubicBezTo>
                <a:cubicBezTo>
                  <a:pt x="66" y="13"/>
                  <a:pt x="69" y="13"/>
                  <a:pt x="71" y="15"/>
                </a:cubicBezTo>
                <a:cubicBezTo>
                  <a:pt x="79" y="22"/>
                  <a:pt x="83" y="33"/>
                  <a:pt x="83" y="44"/>
                </a:cubicBezTo>
                <a:cubicBezTo>
                  <a:pt x="83" y="54"/>
                  <a:pt x="79" y="65"/>
                  <a:pt x="71" y="72"/>
                </a:cubicBezTo>
                <a:cubicBezTo>
                  <a:pt x="70" y="73"/>
                  <a:pt x="69" y="74"/>
                  <a:pt x="68" y="74"/>
                </a:cubicBezTo>
                <a:close/>
                <a:moveTo>
                  <a:pt x="52" y="65"/>
                </a:moveTo>
                <a:cubicBezTo>
                  <a:pt x="51" y="65"/>
                  <a:pt x="49" y="65"/>
                  <a:pt x="49" y="64"/>
                </a:cubicBezTo>
                <a:cubicBezTo>
                  <a:pt x="47" y="62"/>
                  <a:pt x="47" y="59"/>
                  <a:pt x="49" y="57"/>
                </a:cubicBezTo>
                <a:cubicBezTo>
                  <a:pt x="56" y="50"/>
                  <a:pt x="56" y="37"/>
                  <a:pt x="49" y="30"/>
                </a:cubicBezTo>
                <a:cubicBezTo>
                  <a:pt x="47" y="28"/>
                  <a:pt x="47" y="25"/>
                  <a:pt x="49" y="23"/>
                </a:cubicBezTo>
                <a:cubicBezTo>
                  <a:pt x="50" y="22"/>
                  <a:pt x="53" y="22"/>
                  <a:pt x="55" y="23"/>
                </a:cubicBezTo>
                <a:cubicBezTo>
                  <a:pt x="66" y="34"/>
                  <a:pt x="66" y="53"/>
                  <a:pt x="55" y="64"/>
                </a:cubicBezTo>
                <a:cubicBezTo>
                  <a:pt x="54" y="65"/>
                  <a:pt x="53" y="65"/>
                  <a:pt x="52" y="65"/>
                </a:cubicBezTo>
                <a:close/>
                <a:moveTo>
                  <a:pt x="38" y="3"/>
                </a:moveTo>
                <a:cubicBezTo>
                  <a:pt x="40" y="0"/>
                  <a:pt x="42" y="1"/>
                  <a:pt x="42" y="5"/>
                </a:cubicBezTo>
                <a:cubicBezTo>
                  <a:pt x="42" y="82"/>
                  <a:pt x="42" y="82"/>
                  <a:pt x="42" y="82"/>
                </a:cubicBezTo>
                <a:cubicBezTo>
                  <a:pt x="42" y="86"/>
                  <a:pt x="40" y="87"/>
                  <a:pt x="38" y="84"/>
                </a:cubicBezTo>
                <a:cubicBezTo>
                  <a:pt x="15" y="62"/>
                  <a:pt x="15" y="62"/>
                  <a:pt x="15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5"/>
                  <a:pt x="0" y="25"/>
                  <a:pt x="0" y="25"/>
                </a:cubicBezTo>
                <a:cubicBezTo>
                  <a:pt x="15" y="25"/>
                  <a:pt x="15" y="25"/>
                  <a:pt x="15" y="25"/>
                </a:cubicBezTo>
                <a:lnTo>
                  <a:pt x="38" y="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86" name="Freeform 145"/>
          <p:cNvSpPr>
            <a:spLocks noEditPoints="1"/>
          </p:cNvSpPr>
          <p:nvPr/>
        </p:nvSpPr>
        <p:spPr bwMode="auto">
          <a:xfrm>
            <a:off x="8939601" y="3375158"/>
            <a:ext cx="277462" cy="245164"/>
          </a:xfrm>
          <a:custGeom>
            <a:avLst/>
            <a:gdLst>
              <a:gd name="T0" fmla="*/ 124 w 189"/>
              <a:gd name="T1" fmla="*/ 23 h 167"/>
              <a:gd name="T2" fmla="*/ 65 w 189"/>
              <a:gd name="T3" fmla="*/ 0 h 167"/>
              <a:gd name="T4" fmla="*/ 0 w 189"/>
              <a:gd name="T5" fmla="*/ 23 h 167"/>
              <a:gd name="T6" fmla="*/ 0 w 189"/>
              <a:gd name="T7" fmla="*/ 167 h 167"/>
              <a:gd name="T8" fmla="*/ 65 w 189"/>
              <a:gd name="T9" fmla="*/ 142 h 167"/>
              <a:gd name="T10" fmla="*/ 124 w 189"/>
              <a:gd name="T11" fmla="*/ 167 h 167"/>
              <a:gd name="T12" fmla="*/ 189 w 189"/>
              <a:gd name="T13" fmla="*/ 142 h 167"/>
              <a:gd name="T14" fmla="*/ 189 w 189"/>
              <a:gd name="T15" fmla="*/ 0 h 167"/>
              <a:gd name="T16" fmla="*/ 124 w 189"/>
              <a:gd name="T17" fmla="*/ 23 h 167"/>
              <a:gd name="T18" fmla="*/ 70 w 189"/>
              <a:gd name="T19" fmla="*/ 15 h 167"/>
              <a:gd name="T20" fmla="*/ 119 w 189"/>
              <a:gd name="T21" fmla="*/ 35 h 167"/>
              <a:gd name="T22" fmla="*/ 119 w 189"/>
              <a:gd name="T23" fmla="*/ 152 h 167"/>
              <a:gd name="T24" fmla="*/ 70 w 189"/>
              <a:gd name="T25" fmla="*/ 133 h 167"/>
              <a:gd name="T26" fmla="*/ 70 w 189"/>
              <a:gd name="T27" fmla="*/ 15 h 167"/>
              <a:gd name="T28" fmla="*/ 11 w 189"/>
              <a:gd name="T29" fmla="*/ 31 h 167"/>
              <a:gd name="T30" fmla="*/ 58 w 189"/>
              <a:gd name="T31" fmla="*/ 15 h 167"/>
              <a:gd name="T32" fmla="*/ 58 w 189"/>
              <a:gd name="T33" fmla="*/ 133 h 167"/>
              <a:gd name="T34" fmla="*/ 11 w 189"/>
              <a:gd name="T35" fmla="*/ 151 h 167"/>
              <a:gd name="T36" fmla="*/ 11 w 189"/>
              <a:gd name="T37" fmla="*/ 31 h 167"/>
              <a:gd name="T38" fmla="*/ 178 w 189"/>
              <a:gd name="T39" fmla="*/ 134 h 167"/>
              <a:gd name="T40" fmla="*/ 130 w 189"/>
              <a:gd name="T41" fmla="*/ 152 h 167"/>
              <a:gd name="T42" fmla="*/ 130 w 189"/>
              <a:gd name="T43" fmla="*/ 35 h 167"/>
              <a:gd name="T44" fmla="*/ 178 w 189"/>
              <a:gd name="T45" fmla="*/ 17 h 167"/>
              <a:gd name="T46" fmla="*/ 178 w 189"/>
              <a:gd name="T47" fmla="*/ 13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9" h="167">
                <a:moveTo>
                  <a:pt x="124" y="23"/>
                </a:moveTo>
                <a:lnTo>
                  <a:pt x="65" y="0"/>
                </a:lnTo>
                <a:lnTo>
                  <a:pt x="0" y="23"/>
                </a:lnTo>
                <a:lnTo>
                  <a:pt x="0" y="167"/>
                </a:lnTo>
                <a:lnTo>
                  <a:pt x="65" y="142"/>
                </a:lnTo>
                <a:lnTo>
                  <a:pt x="124" y="167"/>
                </a:lnTo>
                <a:lnTo>
                  <a:pt x="189" y="142"/>
                </a:lnTo>
                <a:lnTo>
                  <a:pt x="189" y="0"/>
                </a:lnTo>
                <a:lnTo>
                  <a:pt x="124" y="23"/>
                </a:lnTo>
                <a:close/>
                <a:moveTo>
                  <a:pt x="70" y="15"/>
                </a:moveTo>
                <a:lnTo>
                  <a:pt x="119" y="35"/>
                </a:lnTo>
                <a:lnTo>
                  <a:pt x="119" y="152"/>
                </a:lnTo>
                <a:lnTo>
                  <a:pt x="70" y="133"/>
                </a:lnTo>
                <a:lnTo>
                  <a:pt x="70" y="15"/>
                </a:lnTo>
                <a:close/>
                <a:moveTo>
                  <a:pt x="11" y="31"/>
                </a:moveTo>
                <a:lnTo>
                  <a:pt x="58" y="15"/>
                </a:lnTo>
                <a:lnTo>
                  <a:pt x="58" y="133"/>
                </a:lnTo>
                <a:lnTo>
                  <a:pt x="11" y="151"/>
                </a:lnTo>
                <a:lnTo>
                  <a:pt x="11" y="31"/>
                </a:lnTo>
                <a:close/>
                <a:moveTo>
                  <a:pt x="178" y="134"/>
                </a:moveTo>
                <a:lnTo>
                  <a:pt x="130" y="152"/>
                </a:lnTo>
                <a:lnTo>
                  <a:pt x="130" y="35"/>
                </a:lnTo>
                <a:lnTo>
                  <a:pt x="178" y="17"/>
                </a:lnTo>
                <a:lnTo>
                  <a:pt x="178" y="1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87" name="Freeform 146"/>
          <p:cNvSpPr>
            <a:spLocks noEditPoints="1"/>
          </p:cNvSpPr>
          <p:nvPr/>
        </p:nvSpPr>
        <p:spPr bwMode="auto">
          <a:xfrm>
            <a:off x="9008600" y="2459094"/>
            <a:ext cx="303887" cy="306822"/>
          </a:xfrm>
          <a:custGeom>
            <a:avLst/>
            <a:gdLst>
              <a:gd name="T0" fmla="*/ 63 w 127"/>
              <a:gd name="T1" fmla="*/ 0 h 128"/>
              <a:gd name="T2" fmla="*/ 0 w 127"/>
              <a:gd name="T3" fmla="*/ 64 h 128"/>
              <a:gd name="T4" fmla="*/ 63 w 127"/>
              <a:gd name="T5" fmla="*/ 128 h 128"/>
              <a:gd name="T6" fmla="*/ 127 w 127"/>
              <a:gd name="T7" fmla="*/ 64 h 128"/>
              <a:gd name="T8" fmla="*/ 63 w 127"/>
              <a:gd name="T9" fmla="*/ 0 h 128"/>
              <a:gd name="T10" fmla="*/ 52 w 127"/>
              <a:gd name="T11" fmla="*/ 104 h 128"/>
              <a:gd name="T12" fmla="*/ 25 w 127"/>
              <a:gd name="T13" fmla="*/ 69 h 128"/>
              <a:gd name="T14" fmla="*/ 37 w 127"/>
              <a:gd name="T15" fmla="*/ 57 h 128"/>
              <a:gd name="T16" fmla="*/ 52 w 127"/>
              <a:gd name="T17" fmla="*/ 76 h 128"/>
              <a:gd name="T18" fmla="*/ 98 w 127"/>
              <a:gd name="T19" fmla="*/ 38 h 128"/>
              <a:gd name="T20" fmla="*/ 103 w 127"/>
              <a:gd name="T21" fmla="*/ 44 h 128"/>
              <a:gd name="T22" fmla="*/ 52 w 127"/>
              <a:gd name="T23" fmla="*/ 10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28">
                <a:moveTo>
                  <a:pt x="63" y="0"/>
                </a:moveTo>
                <a:cubicBezTo>
                  <a:pt x="28" y="0"/>
                  <a:pt x="0" y="29"/>
                  <a:pt x="0" y="64"/>
                </a:cubicBezTo>
                <a:cubicBezTo>
                  <a:pt x="0" y="99"/>
                  <a:pt x="28" y="128"/>
                  <a:pt x="63" y="128"/>
                </a:cubicBezTo>
                <a:cubicBezTo>
                  <a:pt x="99" y="128"/>
                  <a:pt x="127" y="99"/>
                  <a:pt x="127" y="64"/>
                </a:cubicBezTo>
                <a:cubicBezTo>
                  <a:pt x="127" y="29"/>
                  <a:pt x="99" y="0"/>
                  <a:pt x="63" y="0"/>
                </a:cubicBezTo>
                <a:close/>
                <a:moveTo>
                  <a:pt x="52" y="104"/>
                </a:moveTo>
                <a:cubicBezTo>
                  <a:pt x="25" y="69"/>
                  <a:pt x="25" y="69"/>
                  <a:pt x="25" y="69"/>
                </a:cubicBezTo>
                <a:cubicBezTo>
                  <a:pt x="37" y="57"/>
                  <a:pt x="37" y="57"/>
                  <a:pt x="37" y="57"/>
                </a:cubicBezTo>
                <a:cubicBezTo>
                  <a:pt x="52" y="76"/>
                  <a:pt x="52" y="76"/>
                  <a:pt x="52" y="76"/>
                </a:cubicBezTo>
                <a:cubicBezTo>
                  <a:pt x="98" y="38"/>
                  <a:pt x="98" y="38"/>
                  <a:pt x="98" y="38"/>
                </a:cubicBezTo>
                <a:cubicBezTo>
                  <a:pt x="103" y="44"/>
                  <a:pt x="103" y="44"/>
                  <a:pt x="103" y="44"/>
                </a:cubicBezTo>
                <a:lnTo>
                  <a:pt x="52" y="10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88" name="Freeform 147"/>
          <p:cNvSpPr>
            <a:spLocks noEditPoints="1"/>
          </p:cNvSpPr>
          <p:nvPr/>
        </p:nvSpPr>
        <p:spPr bwMode="auto">
          <a:xfrm>
            <a:off x="9893834" y="4608321"/>
            <a:ext cx="230484" cy="230484"/>
          </a:xfrm>
          <a:custGeom>
            <a:avLst/>
            <a:gdLst>
              <a:gd name="T0" fmla="*/ 0 w 157"/>
              <a:gd name="T1" fmla="*/ 74 h 157"/>
              <a:gd name="T2" fmla="*/ 0 w 157"/>
              <a:gd name="T3" fmla="*/ 23 h 157"/>
              <a:gd name="T4" fmla="*/ 64 w 157"/>
              <a:gd name="T5" fmla="*/ 13 h 157"/>
              <a:gd name="T6" fmla="*/ 64 w 157"/>
              <a:gd name="T7" fmla="*/ 74 h 157"/>
              <a:gd name="T8" fmla="*/ 0 w 157"/>
              <a:gd name="T9" fmla="*/ 74 h 157"/>
              <a:gd name="T10" fmla="*/ 73 w 157"/>
              <a:gd name="T11" fmla="*/ 12 h 157"/>
              <a:gd name="T12" fmla="*/ 157 w 157"/>
              <a:gd name="T13" fmla="*/ 0 h 157"/>
              <a:gd name="T14" fmla="*/ 157 w 157"/>
              <a:gd name="T15" fmla="*/ 74 h 157"/>
              <a:gd name="T16" fmla="*/ 73 w 157"/>
              <a:gd name="T17" fmla="*/ 74 h 157"/>
              <a:gd name="T18" fmla="*/ 73 w 157"/>
              <a:gd name="T19" fmla="*/ 12 h 157"/>
              <a:gd name="T20" fmla="*/ 157 w 157"/>
              <a:gd name="T21" fmla="*/ 84 h 157"/>
              <a:gd name="T22" fmla="*/ 157 w 157"/>
              <a:gd name="T23" fmla="*/ 157 h 157"/>
              <a:gd name="T24" fmla="*/ 73 w 157"/>
              <a:gd name="T25" fmla="*/ 146 h 157"/>
              <a:gd name="T26" fmla="*/ 73 w 157"/>
              <a:gd name="T27" fmla="*/ 84 h 157"/>
              <a:gd name="T28" fmla="*/ 157 w 157"/>
              <a:gd name="T29" fmla="*/ 84 h 157"/>
              <a:gd name="T30" fmla="*/ 64 w 157"/>
              <a:gd name="T31" fmla="*/ 144 h 157"/>
              <a:gd name="T32" fmla="*/ 0 w 157"/>
              <a:gd name="T33" fmla="*/ 136 h 157"/>
              <a:gd name="T34" fmla="*/ 0 w 157"/>
              <a:gd name="T35" fmla="*/ 84 h 157"/>
              <a:gd name="T36" fmla="*/ 64 w 157"/>
              <a:gd name="T37" fmla="*/ 84 h 157"/>
              <a:gd name="T38" fmla="*/ 64 w 157"/>
              <a:gd name="T39" fmla="*/ 144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7" h="157">
                <a:moveTo>
                  <a:pt x="0" y="74"/>
                </a:moveTo>
                <a:lnTo>
                  <a:pt x="0" y="23"/>
                </a:lnTo>
                <a:lnTo>
                  <a:pt x="64" y="13"/>
                </a:lnTo>
                <a:lnTo>
                  <a:pt x="64" y="74"/>
                </a:lnTo>
                <a:lnTo>
                  <a:pt x="0" y="74"/>
                </a:lnTo>
                <a:close/>
                <a:moveTo>
                  <a:pt x="73" y="12"/>
                </a:moveTo>
                <a:lnTo>
                  <a:pt x="157" y="0"/>
                </a:lnTo>
                <a:lnTo>
                  <a:pt x="157" y="74"/>
                </a:lnTo>
                <a:lnTo>
                  <a:pt x="73" y="74"/>
                </a:lnTo>
                <a:lnTo>
                  <a:pt x="73" y="12"/>
                </a:lnTo>
                <a:close/>
                <a:moveTo>
                  <a:pt x="157" y="84"/>
                </a:moveTo>
                <a:lnTo>
                  <a:pt x="157" y="157"/>
                </a:lnTo>
                <a:lnTo>
                  <a:pt x="73" y="146"/>
                </a:lnTo>
                <a:lnTo>
                  <a:pt x="73" y="84"/>
                </a:lnTo>
                <a:lnTo>
                  <a:pt x="157" y="84"/>
                </a:lnTo>
                <a:close/>
                <a:moveTo>
                  <a:pt x="64" y="144"/>
                </a:moveTo>
                <a:lnTo>
                  <a:pt x="0" y="136"/>
                </a:lnTo>
                <a:lnTo>
                  <a:pt x="0" y="84"/>
                </a:lnTo>
                <a:lnTo>
                  <a:pt x="64" y="84"/>
                </a:lnTo>
                <a:lnTo>
                  <a:pt x="64" y="14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89" name="Freeform 148"/>
          <p:cNvSpPr>
            <a:spLocks noEditPoints="1"/>
          </p:cNvSpPr>
          <p:nvPr/>
        </p:nvSpPr>
        <p:spPr bwMode="auto">
          <a:xfrm>
            <a:off x="9641330" y="4558408"/>
            <a:ext cx="204059" cy="204059"/>
          </a:xfrm>
          <a:custGeom>
            <a:avLst/>
            <a:gdLst>
              <a:gd name="T0" fmla="*/ 11 w 85"/>
              <a:gd name="T1" fmla="*/ 42 h 85"/>
              <a:gd name="T2" fmla="*/ 29 w 85"/>
              <a:gd name="T3" fmla="*/ 70 h 85"/>
              <a:gd name="T4" fmla="*/ 14 w 85"/>
              <a:gd name="T5" fmla="*/ 30 h 85"/>
              <a:gd name="T6" fmla="*/ 11 w 85"/>
              <a:gd name="T7" fmla="*/ 42 h 85"/>
              <a:gd name="T8" fmla="*/ 64 w 85"/>
              <a:gd name="T9" fmla="*/ 41 h 85"/>
              <a:gd name="T10" fmla="*/ 62 w 85"/>
              <a:gd name="T11" fmla="*/ 32 h 85"/>
              <a:gd name="T12" fmla="*/ 59 w 85"/>
              <a:gd name="T13" fmla="*/ 25 h 85"/>
              <a:gd name="T14" fmla="*/ 64 w 85"/>
              <a:gd name="T15" fmla="*/ 20 h 85"/>
              <a:gd name="T16" fmla="*/ 64 w 85"/>
              <a:gd name="T17" fmla="*/ 20 h 85"/>
              <a:gd name="T18" fmla="*/ 43 w 85"/>
              <a:gd name="T19" fmla="*/ 11 h 85"/>
              <a:gd name="T20" fmla="*/ 16 w 85"/>
              <a:gd name="T21" fmla="*/ 25 h 85"/>
              <a:gd name="T22" fmla="*/ 18 w 85"/>
              <a:gd name="T23" fmla="*/ 25 h 85"/>
              <a:gd name="T24" fmla="*/ 27 w 85"/>
              <a:gd name="T25" fmla="*/ 25 h 85"/>
              <a:gd name="T26" fmla="*/ 27 w 85"/>
              <a:gd name="T27" fmla="*/ 28 h 85"/>
              <a:gd name="T28" fmla="*/ 23 w 85"/>
              <a:gd name="T29" fmla="*/ 28 h 85"/>
              <a:gd name="T30" fmla="*/ 35 w 85"/>
              <a:gd name="T31" fmla="*/ 61 h 85"/>
              <a:gd name="T32" fmla="*/ 42 w 85"/>
              <a:gd name="T33" fmla="*/ 41 h 85"/>
              <a:gd name="T34" fmla="*/ 37 w 85"/>
              <a:gd name="T35" fmla="*/ 28 h 85"/>
              <a:gd name="T36" fmla="*/ 34 w 85"/>
              <a:gd name="T37" fmla="*/ 28 h 85"/>
              <a:gd name="T38" fmla="*/ 34 w 85"/>
              <a:gd name="T39" fmla="*/ 25 h 85"/>
              <a:gd name="T40" fmla="*/ 42 w 85"/>
              <a:gd name="T41" fmla="*/ 25 h 85"/>
              <a:gd name="T42" fmla="*/ 51 w 85"/>
              <a:gd name="T43" fmla="*/ 25 h 85"/>
              <a:gd name="T44" fmla="*/ 51 w 85"/>
              <a:gd name="T45" fmla="*/ 28 h 85"/>
              <a:gd name="T46" fmla="*/ 47 w 85"/>
              <a:gd name="T47" fmla="*/ 28 h 85"/>
              <a:gd name="T48" fmla="*/ 59 w 85"/>
              <a:gd name="T49" fmla="*/ 61 h 85"/>
              <a:gd name="T50" fmla="*/ 62 w 85"/>
              <a:gd name="T51" fmla="*/ 51 h 85"/>
              <a:gd name="T52" fmla="*/ 64 w 85"/>
              <a:gd name="T53" fmla="*/ 41 h 85"/>
              <a:gd name="T54" fmla="*/ 43 w 85"/>
              <a:gd name="T55" fmla="*/ 45 h 85"/>
              <a:gd name="T56" fmla="*/ 34 w 85"/>
              <a:gd name="T57" fmla="*/ 72 h 85"/>
              <a:gd name="T58" fmla="*/ 43 w 85"/>
              <a:gd name="T59" fmla="*/ 73 h 85"/>
              <a:gd name="T60" fmla="*/ 53 w 85"/>
              <a:gd name="T61" fmla="*/ 72 h 85"/>
              <a:gd name="T62" fmla="*/ 53 w 85"/>
              <a:gd name="T63" fmla="*/ 71 h 85"/>
              <a:gd name="T64" fmla="*/ 43 w 85"/>
              <a:gd name="T65" fmla="*/ 45 h 85"/>
              <a:gd name="T66" fmla="*/ 71 w 85"/>
              <a:gd name="T67" fmla="*/ 28 h 85"/>
              <a:gd name="T68" fmla="*/ 71 w 85"/>
              <a:gd name="T69" fmla="*/ 31 h 85"/>
              <a:gd name="T70" fmla="*/ 69 w 85"/>
              <a:gd name="T71" fmla="*/ 42 h 85"/>
              <a:gd name="T72" fmla="*/ 59 w 85"/>
              <a:gd name="T73" fmla="*/ 69 h 85"/>
              <a:gd name="T74" fmla="*/ 75 w 85"/>
              <a:gd name="T75" fmla="*/ 42 h 85"/>
              <a:gd name="T76" fmla="*/ 71 w 85"/>
              <a:gd name="T77" fmla="*/ 28 h 85"/>
              <a:gd name="T78" fmla="*/ 43 w 85"/>
              <a:gd name="T79" fmla="*/ 0 h 85"/>
              <a:gd name="T80" fmla="*/ 0 w 85"/>
              <a:gd name="T81" fmla="*/ 42 h 85"/>
              <a:gd name="T82" fmla="*/ 43 w 85"/>
              <a:gd name="T83" fmla="*/ 85 h 85"/>
              <a:gd name="T84" fmla="*/ 85 w 85"/>
              <a:gd name="T85" fmla="*/ 42 h 85"/>
              <a:gd name="T86" fmla="*/ 43 w 85"/>
              <a:gd name="T87" fmla="*/ 0 h 85"/>
              <a:gd name="T88" fmla="*/ 43 w 85"/>
              <a:gd name="T89" fmla="*/ 79 h 85"/>
              <a:gd name="T90" fmla="*/ 6 w 85"/>
              <a:gd name="T91" fmla="*/ 42 h 85"/>
              <a:gd name="T92" fmla="*/ 43 w 85"/>
              <a:gd name="T93" fmla="*/ 5 h 85"/>
              <a:gd name="T94" fmla="*/ 80 w 85"/>
              <a:gd name="T95" fmla="*/ 42 h 85"/>
              <a:gd name="T96" fmla="*/ 43 w 85"/>
              <a:gd name="T97" fmla="*/ 7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5" h="85">
                <a:moveTo>
                  <a:pt x="11" y="42"/>
                </a:moveTo>
                <a:cubicBezTo>
                  <a:pt x="11" y="55"/>
                  <a:pt x="18" y="65"/>
                  <a:pt x="29" y="70"/>
                </a:cubicBezTo>
                <a:cubicBezTo>
                  <a:pt x="14" y="30"/>
                  <a:pt x="14" y="30"/>
                  <a:pt x="14" y="30"/>
                </a:cubicBezTo>
                <a:cubicBezTo>
                  <a:pt x="12" y="34"/>
                  <a:pt x="11" y="38"/>
                  <a:pt x="11" y="42"/>
                </a:cubicBezTo>
                <a:close/>
                <a:moveTo>
                  <a:pt x="64" y="41"/>
                </a:moveTo>
                <a:cubicBezTo>
                  <a:pt x="64" y="37"/>
                  <a:pt x="63" y="34"/>
                  <a:pt x="62" y="32"/>
                </a:cubicBezTo>
                <a:cubicBezTo>
                  <a:pt x="60" y="30"/>
                  <a:pt x="59" y="28"/>
                  <a:pt x="59" y="25"/>
                </a:cubicBezTo>
                <a:cubicBezTo>
                  <a:pt x="59" y="22"/>
                  <a:pt x="61" y="20"/>
                  <a:pt x="64" y="20"/>
                </a:cubicBezTo>
                <a:cubicBezTo>
                  <a:pt x="64" y="20"/>
                  <a:pt x="64" y="20"/>
                  <a:pt x="64" y="20"/>
                </a:cubicBezTo>
                <a:cubicBezTo>
                  <a:pt x="59" y="15"/>
                  <a:pt x="51" y="11"/>
                  <a:pt x="43" y="11"/>
                </a:cubicBezTo>
                <a:cubicBezTo>
                  <a:pt x="32" y="11"/>
                  <a:pt x="22" y="17"/>
                  <a:pt x="16" y="25"/>
                </a:cubicBezTo>
                <a:cubicBezTo>
                  <a:pt x="17" y="25"/>
                  <a:pt x="18" y="25"/>
                  <a:pt x="18" y="25"/>
                </a:cubicBezTo>
                <a:cubicBezTo>
                  <a:pt x="22" y="25"/>
                  <a:pt x="27" y="25"/>
                  <a:pt x="27" y="25"/>
                </a:cubicBezTo>
                <a:cubicBezTo>
                  <a:pt x="29" y="25"/>
                  <a:pt x="29" y="27"/>
                  <a:pt x="27" y="28"/>
                </a:cubicBezTo>
                <a:cubicBezTo>
                  <a:pt x="27" y="28"/>
                  <a:pt x="25" y="28"/>
                  <a:pt x="23" y="28"/>
                </a:cubicBezTo>
                <a:cubicBezTo>
                  <a:pt x="35" y="61"/>
                  <a:pt x="35" y="61"/>
                  <a:pt x="35" y="61"/>
                </a:cubicBezTo>
                <a:cubicBezTo>
                  <a:pt x="42" y="41"/>
                  <a:pt x="42" y="41"/>
                  <a:pt x="42" y="41"/>
                </a:cubicBezTo>
                <a:cubicBezTo>
                  <a:pt x="37" y="28"/>
                  <a:pt x="37" y="28"/>
                  <a:pt x="37" y="28"/>
                </a:cubicBezTo>
                <a:cubicBezTo>
                  <a:pt x="35" y="28"/>
                  <a:pt x="34" y="28"/>
                  <a:pt x="34" y="28"/>
                </a:cubicBezTo>
                <a:cubicBezTo>
                  <a:pt x="32" y="27"/>
                  <a:pt x="32" y="25"/>
                  <a:pt x="34" y="25"/>
                </a:cubicBezTo>
                <a:cubicBezTo>
                  <a:pt x="34" y="25"/>
                  <a:pt x="39" y="25"/>
                  <a:pt x="42" y="25"/>
                </a:cubicBezTo>
                <a:cubicBezTo>
                  <a:pt x="46" y="25"/>
                  <a:pt x="51" y="25"/>
                  <a:pt x="51" y="25"/>
                </a:cubicBezTo>
                <a:cubicBezTo>
                  <a:pt x="52" y="25"/>
                  <a:pt x="53" y="27"/>
                  <a:pt x="51" y="28"/>
                </a:cubicBezTo>
                <a:cubicBezTo>
                  <a:pt x="51" y="28"/>
                  <a:pt x="49" y="28"/>
                  <a:pt x="47" y="28"/>
                </a:cubicBezTo>
                <a:cubicBezTo>
                  <a:pt x="59" y="61"/>
                  <a:pt x="59" y="61"/>
                  <a:pt x="59" y="61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47"/>
                  <a:pt x="64" y="43"/>
                  <a:pt x="64" y="41"/>
                </a:cubicBezTo>
                <a:close/>
                <a:moveTo>
                  <a:pt x="43" y="45"/>
                </a:moveTo>
                <a:cubicBezTo>
                  <a:pt x="34" y="72"/>
                  <a:pt x="34" y="72"/>
                  <a:pt x="34" y="72"/>
                </a:cubicBezTo>
                <a:cubicBezTo>
                  <a:pt x="37" y="73"/>
                  <a:pt x="40" y="73"/>
                  <a:pt x="43" y="73"/>
                </a:cubicBezTo>
                <a:cubicBezTo>
                  <a:pt x="47" y="73"/>
                  <a:pt x="50" y="73"/>
                  <a:pt x="53" y="72"/>
                </a:cubicBezTo>
                <a:cubicBezTo>
                  <a:pt x="53" y="71"/>
                  <a:pt x="53" y="71"/>
                  <a:pt x="53" y="71"/>
                </a:cubicBezTo>
                <a:lnTo>
                  <a:pt x="43" y="45"/>
                </a:lnTo>
                <a:close/>
                <a:moveTo>
                  <a:pt x="71" y="28"/>
                </a:moveTo>
                <a:cubicBezTo>
                  <a:pt x="71" y="29"/>
                  <a:pt x="71" y="30"/>
                  <a:pt x="71" y="31"/>
                </a:cubicBezTo>
                <a:cubicBezTo>
                  <a:pt x="71" y="34"/>
                  <a:pt x="70" y="37"/>
                  <a:pt x="69" y="42"/>
                </a:cubicBezTo>
                <a:cubicBezTo>
                  <a:pt x="59" y="69"/>
                  <a:pt x="59" y="69"/>
                  <a:pt x="59" y="69"/>
                </a:cubicBezTo>
                <a:cubicBezTo>
                  <a:pt x="68" y="64"/>
                  <a:pt x="75" y="54"/>
                  <a:pt x="75" y="42"/>
                </a:cubicBezTo>
                <a:cubicBezTo>
                  <a:pt x="75" y="37"/>
                  <a:pt x="73" y="32"/>
                  <a:pt x="71" y="28"/>
                </a:cubicBezTo>
                <a:close/>
                <a:moveTo>
                  <a:pt x="43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66"/>
                  <a:pt x="19" y="85"/>
                  <a:pt x="43" y="85"/>
                </a:cubicBezTo>
                <a:cubicBezTo>
                  <a:pt x="66" y="85"/>
                  <a:pt x="85" y="66"/>
                  <a:pt x="85" y="42"/>
                </a:cubicBezTo>
                <a:cubicBezTo>
                  <a:pt x="85" y="19"/>
                  <a:pt x="66" y="0"/>
                  <a:pt x="43" y="0"/>
                </a:cubicBezTo>
                <a:close/>
                <a:moveTo>
                  <a:pt x="43" y="79"/>
                </a:moveTo>
                <a:cubicBezTo>
                  <a:pt x="22" y="79"/>
                  <a:pt x="6" y="63"/>
                  <a:pt x="6" y="42"/>
                </a:cubicBezTo>
                <a:cubicBezTo>
                  <a:pt x="6" y="22"/>
                  <a:pt x="22" y="5"/>
                  <a:pt x="43" y="5"/>
                </a:cubicBezTo>
                <a:cubicBezTo>
                  <a:pt x="63" y="5"/>
                  <a:pt x="80" y="22"/>
                  <a:pt x="80" y="42"/>
                </a:cubicBezTo>
                <a:cubicBezTo>
                  <a:pt x="80" y="63"/>
                  <a:pt x="63" y="79"/>
                  <a:pt x="43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90" name="Freeform 149"/>
          <p:cNvSpPr/>
          <p:nvPr/>
        </p:nvSpPr>
        <p:spPr bwMode="auto">
          <a:xfrm>
            <a:off x="9893834" y="4932762"/>
            <a:ext cx="273057" cy="270121"/>
          </a:xfrm>
          <a:custGeom>
            <a:avLst/>
            <a:gdLst>
              <a:gd name="T0" fmla="*/ 110 w 114"/>
              <a:gd name="T1" fmla="*/ 90 h 113"/>
              <a:gd name="T2" fmla="*/ 60 w 114"/>
              <a:gd name="T3" fmla="*/ 47 h 113"/>
              <a:gd name="T4" fmla="*/ 64 w 114"/>
              <a:gd name="T5" fmla="*/ 32 h 113"/>
              <a:gd name="T6" fmla="*/ 32 w 114"/>
              <a:gd name="T7" fmla="*/ 0 h 113"/>
              <a:gd name="T8" fmla="*/ 23 w 114"/>
              <a:gd name="T9" fmla="*/ 1 h 113"/>
              <a:gd name="T10" fmla="*/ 41 w 114"/>
              <a:gd name="T11" fmla="*/ 20 h 113"/>
              <a:gd name="T12" fmla="*/ 41 w 114"/>
              <a:gd name="T13" fmla="*/ 30 h 113"/>
              <a:gd name="T14" fmla="*/ 30 w 114"/>
              <a:gd name="T15" fmla="*/ 41 h 113"/>
              <a:gd name="T16" fmla="*/ 20 w 114"/>
              <a:gd name="T17" fmla="*/ 41 h 113"/>
              <a:gd name="T18" fmla="*/ 1 w 114"/>
              <a:gd name="T19" fmla="*/ 23 h 113"/>
              <a:gd name="T20" fmla="*/ 0 w 114"/>
              <a:gd name="T21" fmla="*/ 32 h 113"/>
              <a:gd name="T22" fmla="*/ 32 w 114"/>
              <a:gd name="T23" fmla="*/ 63 h 113"/>
              <a:gd name="T24" fmla="*/ 47 w 114"/>
              <a:gd name="T25" fmla="*/ 60 h 113"/>
              <a:gd name="T26" fmla="*/ 90 w 114"/>
              <a:gd name="T27" fmla="*/ 110 h 113"/>
              <a:gd name="T28" fmla="*/ 100 w 114"/>
              <a:gd name="T29" fmla="*/ 111 h 113"/>
              <a:gd name="T30" fmla="*/ 111 w 114"/>
              <a:gd name="T31" fmla="*/ 100 h 113"/>
              <a:gd name="T32" fmla="*/ 110 w 114"/>
              <a:gd name="T33" fmla="*/ 9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4" h="113">
                <a:moveTo>
                  <a:pt x="110" y="90"/>
                </a:moveTo>
                <a:cubicBezTo>
                  <a:pt x="60" y="47"/>
                  <a:pt x="60" y="47"/>
                  <a:pt x="60" y="47"/>
                </a:cubicBezTo>
                <a:cubicBezTo>
                  <a:pt x="62" y="42"/>
                  <a:pt x="64" y="37"/>
                  <a:pt x="64" y="32"/>
                </a:cubicBezTo>
                <a:cubicBezTo>
                  <a:pt x="64" y="14"/>
                  <a:pt x="49" y="0"/>
                  <a:pt x="32" y="0"/>
                </a:cubicBezTo>
                <a:cubicBezTo>
                  <a:pt x="29" y="0"/>
                  <a:pt x="26" y="0"/>
                  <a:pt x="23" y="1"/>
                </a:cubicBezTo>
                <a:cubicBezTo>
                  <a:pt x="41" y="20"/>
                  <a:pt x="41" y="20"/>
                  <a:pt x="41" y="20"/>
                </a:cubicBezTo>
                <a:cubicBezTo>
                  <a:pt x="44" y="22"/>
                  <a:pt x="44" y="27"/>
                  <a:pt x="41" y="30"/>
                </a:cubicBezTo>
                <a:cubicBezTo>
                  <a:pt x="30" y="41"/>
                  <a:pt x="30" y="41"/>
                  <a:pt x="30" y="41"/>
                </a:cubicBezTo>
                <a:cubicBezTo>
                  <a:pt x="27" y="44"/>
                  <a:pt x="23" y="44"/>
                  <a:pt x="20" y="41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5"/>
                  <a:pt x="0" y="29"/>
                  <a:pt x="0" y="32"/>
                </a:cubicBezTo>
                <a:cubicBezTo>
                  <a:pt x="0" y="49"/>
                  <a:pt x="14" y="63"/>
                  <a:pt x="32" y="63"/>
                </a:cubicBezTo>
                <a:cubicBezTo>
                  <a:pt x="37" y="63"/>
                  <a:pt x="42" y="62"/>
                  <a:pt x="47" y="60"/>
                </a:cubicBezTo>
                <a:cubicBezTo>
                  <a:pt x="90" y="110"/>
                  <a:pt x="90" y="110"/>
                  <a:pt x="90" y="110"/>
                </a:cubicBezTo>
                <a:cubicBezTo>
                  <a:pt x="93" y="113"/>
                  <a:pt x="97" y="113"/>
                  <a:pt x="100" y="111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4" y="97"/>
                  <a:pt x="113" y="93"/>
                  <a:pt x="110" y="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91" name="Freeform 150"/>
          <p:cNvSpPr>
            <a:spLocks noEditPoints="1"/>
          </p:cNvSpPr>
          <p:nvPr/>
        </p:nvSpPr>
        <p:spPr bwMode="auto">
          <a:xfrm>
            <a:off x="9070259" y="4672916"/>
            <a:ext cx="268654" cy="412522"/>
          </a:xfrm>
          <a:custGeom>
            <a:avLst/>
            <a:gdLst>
              <a:gd name="T0" fmla="*/ 84 w 112"/>
              <a:gd name="T1" fmla="*/ 3 h 172"/>
              <a:gd name="T2" fmla="*/ 111 w 112"/>
              <a:gd name="T3" fmla="*/ 19 h 172"/>
              <a:gd name="T4" fmla="*/ 110 w 112"/>
              <a:gd name="T5" fmla="*/ 33 h 172"/>
              <a:gd name="T6" fmla="*/ 103 w 112"/>
              <a:gd name="T7" fmla="*/ 44 h 172"/>
              <a:gd name="T8" fmla="*/ 65 w 112"/>
              <a:gd name="T9" fmla="*/ 21 h 172"/>
              <a:gd name="T10" fmla="*/ 72 w 112"/>
              <a:gd name="T11" fmla="*/ 10 h 172"/>
              <a:gd name="T12" fmla="*/ 84 w 112"/>
              <a:gd name="T13" fmla="*/ 3 h 172"/>
              <a:gd name="T14" fmla="*/ 0 w 112"/>
              <a:gd name="T15" fmla="*/ 130 h 172"/>
              <a:gd name="T16" fmla="*/ 1 w 112"/>
              <a:gd name="T17" fmla="*/ 172 h 172"/>
              <a:gd name="T18" fmla="*/ 38 w 112"/>
              <a:gd name="T19" fmla="*/ 153 h 172"/>
              <a:gd name="T20" fmla="*/ 98 w 112"/>
              <a:gd name="T21" fmla="*/ 52 h 172"/>
              <a:gd name="T22" fmla="*/ 60 w 112"/>
              <a:gd name="T23" fmla="*/ 29 h 172"/>
              <a:gd name="T24" fmla="*/ 0 w 112"/>
              <a:gd name="T25" fmla="*/ 130 h 172"/>
              <a:gd name="T26" fmla="*/ 76 w 112"/>
              <a:gd name="T27" fmla="*/ 57 h 172"/>
              <a:gd name="T28" fmla="*/ 30 w 112"/>
              <a:gd name="T29" fmla="*/ 134 h 172"/>
              <a:gd name="T30" fmla="*/ 20 w 112"/>
              <a:gd name="T31" fmla="*/ 128 h 172"/>
              <a:gd name="T32" fmla="*/ 66 w 112"/>
              <a:gd name="T33" fmla="*/ 52 h 172"/>
              <a:gd name="T34" fmla="*/ 76 w 112"/>
              <a:gd name="T35" fmla="*/ 57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" h="172">
                <a:moveTo>
                  <a:pt x="84" y="3"/>
                </a:moveTo>
                <a:cubicBezTo>
                  <a:pt x="96" y="0"/>
                  <a:pt x="108" y="7"/>
                  <a:pt x="111" y="19"/>
                </a:cubicBezTo>
                <a:cubicBezTo>
                  <a:pt x="112" y="24"/>
                  <a:pt x="112" y="29"/>
                  <a:pt x="110" y="33"/>
                </a:cubicBezTo>
                <a:cubicBezTo>
                  <a:pt x="103" y="44"/>
                  <a:pt x="103" y="44"/>
                  <a:pt x="103" y="44"/>
                </a:cubicBezTo>
                <a:cubicBezTo>
                  <a:pt x="65" y="21"/>
                  <a:pt x="65" y="21"/>
                  <a:pt x="65" y="21"/>
                </a:cubicBezTo>
                <a:cubicBezTo>
                  <a:pt x="72" y="10"/>
                  <a:pt x="72" y="10"/>
                  <a:pt x="72" y="10"/>
                </a:cubicBezTo>
                <a:cubicBezTo>
                  <a:pt x="75" y="7"/>
                  <a:pt x="79" y="4"/>
                  <a:pt x="84" y="3"/>
                </a:cubicBezTo>
                <a:close/>
                <a:moveTo>
                  <a:pt x="0" y="130"/>
                </a:moveTo>
                <a:cubicBezTo>
                  <a:pt x="1" y="172"/>
                  <a:pt x="1" y="172"/>
                  <a:pt x="1" y="172"/>
                </a:cubicBezTo>
                <a:cubicBezTo>
                  <a:pt x="38" y="153"/>
                  <a:pt x="38" y="153"/>
                  <a:pt x="38" y="153"/>
                </a:cubicBezTo>
                <a:cubicBezTo>
                  <a:pt x="98" y="52"/>
                  <a:pt x="98" y="52"/>
                  <a:pt x="98" y="52"/>
                </a:cubicBezTo>
                <a:cubicBezTo>
                  <a:pt x="60" y="29"/>
                  <a:pt x="60" y="29"/>
                  <a:pt x="60" y="29"/>
                </a:cubicBezTo>
                <a:lnTo>
                  <a:pt x="0" y="130"/>
                </a:lnTo>
                <a:close/>
                <a:moveTo>
                  <a:pt x="76" y="57"/>
                </a:moveTo>
                <a:cubicBezTo>
                  <a:pt x="30" y="134"/>
                  <a:pt x="30" y="134"/>
                  <a:pt x="30" y="134"/>
                </a:cubicBezTo>
                <a:cubicBezTo>
                  <a:pt x="20" y="128"/>
                  <a:pt x="20" y="128"/>
                  <a:pt x="20" y="128"/>
                </a:cubicBezTo>
                <a:cubicBezTo>
                  <a:pt x="66" y="52"/>
                  <a:pt x="66" y="52"/>
                  <a:pt x="66" y="52"/>
                </a:cubicBezTo>
                <a:lnTo>
                  <a:pt x="76" y="5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92" name="Freeform 151"/>
          <p:cNvSpPr>
            <a:spLocks noEditPoints="1"/>
          </p:cNvSpPr>
          <p:nvPr/>
        </p:nvSpPr>
        <p:spPr bwMode="auto">
          <a:xfrm>
            <a:off x="9391761" y="4687596"/>
            <a:ext cx="229016" cy="261313"/>
          </a:xfrm>
          <a:custGeom>
            <a:avLst/>
            <a:gdLst>
              <a:gd name="T0" fmla="*/ 40 w 95"/>
              <a:gd name="T1" fmla="*/ 61 h 109"/>
              <a:gd name="T2" fmla="*/ 34 w 95"/>
              <a:gd name="T3" fmla="*/ 54 h 109"/>
              <a:gd name="T4" fmla="*/ 13 w 95"/>
              <a:gd name="T5" fmla="*/ 75 h 109"/>
              <a:gd name="T6" fmla="*/ 34 w 95"/>
              <a:gd name="T7" fmla="*/ 95 h 109"/>
              <a:gd name="T8" fmla="*/ 40 w 95"/>
              <a:gd name="T9" fmla="*/ 88 h 109"/>
              <a:gd name="T10" fmla="*/ 27 w 95"/>
              <a:gd name="T11" fmla="*/ 75 h 109"/>
              <a:gd name="T12" fmla="*/ 40 w 95"/>
              <a:gd name="T13" fmla="*/ 61 h 109"/>
              <a:gd name="T14" fmla="*/ 54 w 95"/>
              <a:gd name="T15" fmla="*/ 88 h 109"/>
              <a:gd name="T16" fmla="*/ 61 w 95"/>
              <a:gd name="T17" fmla="*/ 95 h 109"/>
              <a:gd name="T18" fmla="*/ 81 w 95"/>
              <a:gd name="T19" fmla="*/ 75 h 109"/>
              <a:gd name="T20" fmla="*/ 61 w 95"/>
              <a:gd name="T21" fmla="*/ 54 h 109"/>
              <a:gd name="T22" fmla="*/ 54 w 95"/>
              <a:gd name="T23" fmla="*/ 61 h 109"/>
              <a:gd name="T24" fmla="*/ 68 w 95"/>
              <a:gd name="T25" fmla="*/ 75 h 109"/>
              <a:gd name="T26" fmla="*/ 54 w 95"/>
              <a:gd name="T27" fmla="*/ 88 h 109"/>
              <a:gd name="T28" fmla="*/ 89 w 95"/>
              <a:gd name="T29" fmla="*/ 21 h 109"/>
              <a:gd name="T30" fmla="*/ 74 w 95"/>
              <a:gd name="T31" fmla="*/ 6 h 109"/>
              <a:gd name="T32" fmla="*/ 59 w 95"/>
              <a:gd name="T33" fmla="*/ 0 h 109"/>
              <a:gd name="T34" fmla="*/ 8 w 95"/>
              <a:gd name="T35" fmla="*/ 0 h 109"/>
              <a:gd name="T36" fmla="*/ 0 w 95"/>
              <a:gd name="T37" fmla="*/ 8 h 109"/>
              <a:gd name="T38" fmla="*/ 0 w 95"/>
              <a:gd name="T39" fmla="*/ 100 h 109"/>
              <a:gd name="T40" fmla="*/ 8 w 95"/>
              <a:gd name="T41" fmla="*/ 109 h 109"/>
              <a:gd name="T42" fmla="*/ 86 w 95"/>
              <a:gd name="T43" fmla="*/ 109 h 109"/>
              <a:gd name="T44" fmla="*/ 95 w 95"/>
              <a:gd name="T45" fmla="*/ 100 h 109"/>
              <a:gd name="T46" fmla="*/ 95 w 95"/>
              <a:gd name="T47" fmla="*/ 36 h 109"/>
              <a:gd name="T48" fmla="*/ 89 w 95"/>
              <a:gd name="T49" fmla="*/ 21 h 109"/>
              <a:gd name="T50" fmla="*/ 84 w 95"/>
              <a:gd name="T51" fmla="*/ 26 h 109"/>
              <a:gd name="T52" fmla="*/ 85 w 95"/>
              <a:gd name="T53" fmla="*/ 27 h 109"/>
              <a:gd name="T54" fmla="*/ 68 w 95"/>
              <a:gd name="T55" fmla="*/ 27 h 109"/>
              <a:gd name="T56" fmla="*/ 68 w 95"/>
              <a:gd name="T57" fmla="*/ 10 h 109"/>
              <a:gd name="T58" fmla="*/ 69 w 95"/>
              <a:gd name="T59" fmla="*/ 11 h 109"/>
              <a:gd name="T60" fmla="*/ 84 w 95"/>
              <a:gd name="T61" fmla="*/ 26 h 109"/>
              <a:gd name="T62" fmla="*/ 88 w 95"/>
              <a:gd name="T63" fmla="*/ 100 h 109"/>
              <a:gd name="T64" fmla="*/ 86 w 95"/>
              <a:gd name="T65" fmla="*/ 102 h 109"/>
              <a:gd name="T66" fmla="*/ 8 w 95"/>
              <a:gd name="T67" fmla="*/ 102 h 109"/>
              <a:gd name="T68" fmla="*/ 6 w 95"/>
              <a:gd name="T69" fmla="*/ 100 h 109"/>
              <a:gd name="T70" fmla="*/ 6 w 95"/>
              <a:gd name="T71" fmla="*/ 8 h 109"/>
              <a:gd name="T72" fmla="*/ 8 w 95"/>
              <a:gd name="T73" fmla="*/ 7 h 109"/>
              <a:gd name="T74" fmla="*/ 59 w 95"/>
              <a:gd name="T75" fmla="*/ 7 h 109"/>
              <a:gd name="T76" fmla="*/ 61 w 95"/>
              <a:gd name="T77" fmla="*/ 7 h 109"/>
              <a:gd name="T78" fmla="*/ 61 w 95"/>
              <a:gd name="T79" fmla="*/ 34 h 109"/>
              <a:gd name="T80" fmla="*/ 88 w 95"/>
              <a:gd name="T81" fmla="*/ 34 h 109"/>
              <a:gd name="T82" fmla="*/ 88 w 95"/>
              <a:gd name="T83" fmla="*/ 36 h 109"/>
              <a:gd name="T84" fmla="*/ 88 w 95"/>
              <a:gd name="T85" fmla="*/ 10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5" h="109">
                <a:moveTo>
                  <a:pt x="40" y="61"/>
                </a:moveTo>
                <a:cubicBezTo>
                  <a:pt x="34" y="54"/>
                  <a:pt x="34" y="54"/>
                  <a:pt x="34" y="54"/>
                </a:cubicBezTo>
                <a:cubicBezTo>
                  <a:pt x="13" y="75"/>
                  <a:pt x="13" y="75"/>
                  <a:pt x="13" y="75"/>
                </a:cubicBezTo>
                <a:cubicBezTo>
                  <a:pt x="34" y="95"/>
                  <a:pt x="34" y="95"/>
                  <a:pt x="34" y="95"/>
                </a:cubicBezTo>
                <a:cubicBezTo>
                  <a:pt x="40" y="88"/>
                  <a:pt x="40" y="88"/>
                  <a:pt x="40" y="88"/>
                </a:cubicBezTo>
                <a:cubicBezTo>
                  <a:pt x="27" y="75"/>
                  <a:pt x="27" y="75"/>
                  <a:pt x="27" y="75"/>
                </a:cubicBezTo>
                <a:lnTo>
                  <a:pt x="40" y="61"/>
                </a:lnTo>
                <a:close/>
                <a:moveTo>
                  <a:pt x="54" y="88"/>
                </a:moveTo>
                <a:cubicBezTo>
                  <a:pt x="61" y="95"/>
                  <a:pt x="61" y="95"/>
                  <a:pt x="61" y="95"/>
                </a:cubicBezTo>
                <a:cubicBezTo>
                  <a:pt x="81" y="75"/>
                  <a:pt x="81" y="75"/>
                  <a:pt x="81" y="75"/>
                </a:cubicBezTo>
                <a:cubicBezTo>
                  <a:pt x="61" y="54"/>
                  <a:pt x="61" y="54"/>
                  <a:pt x="61" y="54"/>
                </a:cubicBezTo>
                <a:cubicBezTo>
                  <a:pt x="54" y="61"/>
                  <a:pt x="54" y="61"/>
                  <a:pt x="54" y="61"/>
                </a:cubicBezTo>
                <a:cubicBezTo>
                  <a:pt x="68" y="75"/>
                  <a:pt x="68" y="75"/>
                  <a:pt x="68" y="75"/>
                </a:cubicBezTo>
                <a:lnTo>
                  <a:pt x="54" y="88"/>
                </a:lnTo>
                <a:close/>
                <a:moveTo>
                  <a:pt x="89" y="21"/>
                </a:moveTo>
                <a:cubicBezTo>
                  <a:pt x="74" y="6"/>
                  <a:pt x="74" y="6"/>
                  <a:pt x="74" y="6"/>
                </a:cubicBezTo>
                <a:cubicBezTo>
                  <a:pt x="70" y="3"/>
                  <a:pt x="64" y="0"/>
                  <a:pt x="59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5"/>
                  <a:pt x="3" y="109"/>
                  <a:pt x="8" y="109"/>
                </a:cubicBezTo>
                <a:cubicBezTo>
                  <a:pt x="86" y="109"/>
                  <a:pt x="86" y="109"/>
                  <a:pt x="86" y="109"/>
                </a:cubicBezTo>
                <a:cubicBezTo>
                  <a:pt x="91" y="109"/>
                  <a:pt x="95" y="105"/>
                  <a:pt x="95" y="100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1"/>
                  <a:pt x="92" y="24"/>
                  <a:pt x="89" y="21"/>
                </a:cubicBezTo>
                <a:close/>
                <a:moveTo>
                  <a:pt x="84" y="26"/>
                </a:moveTo>
                <a:cubicBezTo>
                  <a:pt x="84" y="26"/>
                  <a:pt x="85" y="27"/>
                  <a:pt x="85" y="27"/>
                </a:cubicBezTo>
                <a:cubicBezTo>
                  <a:pt x="68" y="27"/>
                  <a:pt x="68" y="27"/>
                  <a:pt x="68" y="27"/>
                </a:cubicBezTo>
                <a:cubicBezTo>
                  <a:pt x="68" y="10"/>
                  <a:pt x="68" y="10"/>
                  <a:pt x="68" y="10"/>
                </a:cubicBezTo>
                <a:cubicBezTo>
                  <a:pt x="68" y="10"/>
                  <a:pt x="68" y="10"/>
                  <a:pt x="69" y="11"/>
                </a:cubicBezTo>
                <a:lnTo>
                  <a:pt x="84" y="26"/>
                </a:lnTo>
                <a:close/>
                <a:moveTo>
                  <a:pt x="88" y="100"/>
                </a:moveTo>
                <a:cubicBezTo>
                  <a:pt x="88" y="101"/>
                  <a:pt x="87" y="102"/>
                  <a:pt x="86" y="102"/>
                </a:cubicBezTo>
                <a:cubicBezTo>
                  <a:pt x="8" y="102"/>
                  <a:pt x="8" y="102"/>
                  <a:pt x="8" y="102"/>
                </a:cubicBezTo>
                <a:cubicBezTo>
                  <a:pt x="7" y="102"/>
                  <a:pt x="6" y="101"/>
                  <a:pt x="6" y="100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7"/>
                  <a:pt x="8" y="7"/>
                </a:cubicBezTo>
                <a:cubicBezTo>
                  <a:pt x="59" y="7"/>
                  <a:pt x="59" y="7"/>
                  <a:pt x="59" y="7"/>
                </a:cubicBezTo>
                <a:cubicBezTo>
                  <a:pt x="60" y="7"/>
                  <a:pt x="60" y="7"/>
                  <a:pt x="61" y="7"/>
                </a:cubicBezTo>
                <a:cubicBezTo>
                  <a:pt x="61" y="34"/>
                  <a:pt x="61" y="34"/>
                  <a:pt x="61" y="34"/>
                </a:cubicBezTo>
                <a:cubicBezTo>
                  <a:pt x="88" y="34"/>
                  <a:pt x="88" y="34"/>
                  <a:pt x="88" y="34"/>
                </a:cubicBezTo>
                <a:cubicBezTo>
                  <a:pt x="88" y="34"/>
                  <a:pt x="88" y="35"/>
                  <a:pt x="88" y="36"/>
                </a:cubicBezTo>
                <a:lnTo>
                  <a:pt x="88" y="1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93" name="Freeform 152"/>
          <p:cNvSpPr>
            <a:spLocks noEditPoints="1"/>
          </p:cNvSpPr>
          <p:nvPr/>
        </p:nvSpPr>
        <p:spPr bwMode="auto">
          <a:xfrm>
            <a:off x="8971898" y="2175761"/>
            <a:ext cx="300951" cy="223144"/>
          </a:xfrm>
          <a:custGeom>
            <a:avLst/>
            <a:gdLst>
              <a:gd name="T0" fmla="*/ 101 w 125"/>
              <a:gd name="T1" fmla="*/ 0 h 93"/>
              <a:gd name="T2" fmla="*/ 23 w 125"/>
              <a:gd name="T3" fmla="*/ 0 h 93"/>
              <a:gd name="T4" fmla="*/ 0 w 125"/>
              <a:gd name="T5" fmla="*/ 23 h 93"/>
              <a:gd name="T6" fmla="*/ 0 w 125"/>
              <a:gd name="T7" fmla="*/ 70 h 93"/>
              <a:gd name="T8" fmla="*/ 23 w 125"/>
              <a:gd name="T9" fmla="*/ 93 h 93"/>
              <a:gd name="T10" fmla="*/ 101 w 125"/>
              <a:gd name="T11" fmla="*/ 93 h 93"/>
              <a:gd name="T12" fmla="*/ 125 w 125"/>
              <a:gd name="T13" fmla="*/ 70 h 93"/>
              <a:gd name="T14" fmla="*/ 125 w 125"/>
              <a:gd name="T15" fmla="*/ 23 h 93"/>
              <a:gd name="T16" fmla="*/ 101 w 125"/>
              <a:gd name="T17" fmla="*/ 0 h 93"/>
              <a:gd name="T18" fmla="*/ 47 w 125"/>
              <a:gd name="T19" fmla="*/ 78 h 93"/>
              <a:gd name="T20" fmla="*/ 47 w 125"/>
              <a:gd name="T21" fmla="*/ 15 h 93"/>
              <a:gd name="T22" fmla="*/ 86 w 125"/>
              <a:gd name="T23" fmla="*/ 46 h 93"/>
              <a:gd name="T24" fmla="*/ 47 w 125"/>
              <a:gd name="T25" fmla="*/ 7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5" h="93">
                <a:moveTo>
                  <a:pt x="101" y="0"/>
                </a:move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0" y="10"/>
                  <a:pt x="0" y="23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83"/>
                  <a:pt x="11" y="93"/>
                  <a:pt x="23" y="93"/>
                </a:cubicBezTo>
                <a:cubicBezTo>
                  <a:pt x="101" y="93"/>
                  <a:pt x="101" y="93"/>
                  <a:pt x="101" y="93"/>
                </a:cubicBezTo>
                <a:cubicBezTo>
                  <a:pt x="114" y="93"/>
                  <a:pt x="125" y="83"/>
                  <a:pt x="125" y="70"/>
                </a:cubicBezTo>
                <a:cubicBezTo>
                  <a:pt x="125" y="23"/>
                  <a:pt x="125" y="23"/>
                  <a:pt x="125" y="23"/>
                </a:cubicBezTo>
                <a:cubicBezTo>
                  <a:pt x="125" y="10"/>
                  <a:pt x="114" y="0"/>
                  <a:pt x="101" y="0"/>
                </a:cubicBezTo>
                <a:close/>
                <a:moveTo>
                  <a:pt x="47" y="78"/>
                </a:moveTo>
                <a:cubicBezTo>
                  <a:pt x="47" y="15"/>
                  <a:pt x="47" y="15"/>
                  <a:pt x="47" y="15"/>
                </a:cubicBezTo>
                <a:cubicBezTo>
                  <a:pt x="86" y="46"/>
                  <a:pt x="86" y="46"/>
                  <a:pt x="86" y="46"/>
                </a:cubicBezTo>
                <a:lnTo>
                  <a:pt x="47" y="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94" name="Freeform 153"/>
          <p:cNvSpPr>
            <a:spLocks noEditPoints="1"/>
          </p:cNvSpPr>
          <p:nvPr/>
        </p:nvSpPr>
        <p:spPr bwMode="auto">
          <a:xfrm>
            <a:off x="8600482" y="3987336"/>
            <a:ext cx="155614" cy="158549"/>
          </a:xfrm>
          <a:custGeom>
            <a:avLst/>
            <a:gdLst>
              <a:gd name="T0" fmla="*/ 61 w 65"/>
              <a:gd name="T1" fmla="*/ 19 h 66"/>
              <a:gd name="T2" fmla="*/ 47 w 65"/>
              <a:gd name="T3" fmla="*/ 4 h 66"/>
              <a:gd name="T4" fmla="*/ 51 w 65"/>
              <a:gd name="T5" fmla="*/ 0 h 66"/>
              <a:gd name="T6" fmla="*/ 65 w 65"/>
              <a:gd name="T7" fmla="*/ 15 h 66"/>
              <a:gd name="T8" fmla="*/ 61 w 65"/>
              <a:gd name="T9" fmla="*/ 19 h 66"/>
              <a:gd name="T10" fmla="*/ 57 w 65"/>
              <a:gd name="T11" fmla="*/ 23 h 66"/>
              <a:gd name="T12" fmla="*/ 55 w 65"/>
              <a:gd name="T13" fmla="*/ 46 h 66"/>
              <a:gd name="T14" fmla="*/ 10 w 65"/>
              <a:gd name="T15" fmla="*/ 66 h 66"/>
              <a:gd name="T16" fmla="*/ 6 w 65"/>
              <a:gd name="T17" fmla="*/ 63 h 66"/>
              <a:gd name="T18" fmla="*/ 24 w 65"/>
              <a:gd name="T19" fmla="*/ 45 h 66"/>
              <a:gd name="T20" fmla="*/ 26 w 65"/>
              <a:gd name="T21" fmla="*/ 46 h 66"/>
              <a:gd name="T22" fmla="*/ 32 w 65"/>
              <a:gd name="T23" fmla="*/ 39 h 66"/>
              <a:gd name="T24" fmla="*/ 26 w 65"/>
              <a:gd name="T25" fmla="*/ 33 h 66"/>
              <a:gd name="T26" fmla="*/ 20 w 65"/>
              <a:gd name="T27" fmla="*/ 39 h 66"/>
              <a:gd name="T28" fmla="*/ 21 w 65"/>
              <a:gd name="T29" fmla="*/ 42 h 66"/>
              <a:gd name="T30" fmla="*/ 3 w 65"/>
              <a:gd name="T31" fmla="*/ 59 h 66"/>
              <a:gd name="T32" fmla="*/ 0 w 65"/>
              <a:gd name="T33" fmla="*/ 56 h 66"/>
              <a:gd name="T34" fmla="*/ 20 w 65"/>
              <a:gd name="T35" fmla="*/ 10 h 66"/>
              <a:gd name="T36" fmla="*/ 43 w 65"/>
              <a:gd name="T37" fmla="*/ 8 h 66"/>
              <a:gd name="T38" fmla="*/ 57 w 65"/>
              <a:gd name="T39" fmla="*/ 2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5" h="66">
                <a:moveTo>
                  <a:pt x="61" y="19"/>
                </a:moveTo>
                <a:cubicBezTo>
                  <a:pt x="47" y="4"/>
                  <a:pt x="47" y="4"/>
                  <a:pt x="47" y="4"/>
                </a:cubicBezTo>
                <a:cubicBezTo>
                  <a:pt x="51" y="0"/>
                  <a:pt x="51" y="0"/>
                  <a:pt x="51" y="0"/>
                </a:cubicBezTo>
                <a:cubicBezTo>
                  <a:pt x="65" y="15"/>
                  <a:pt x="65" y="15"/>
                  <a:pt x="65" y="15"/>
                </a:cubicBezTo>
                <a:lnTo>
                  <a:pt x="61" y="19"/>
                </a:lnTo>
                <a:close/>
                <a:moveTo>
                  <a:pt x="57" y="23"/>
                </a:moveTo>
                <a:cubicBezTo>
                  <a:pt x="55" y="46"/>
                  <a:pt x="55" y="46"/>
                  <a:pt x="55" y="46"/>
                </a:cubicBezTo>
                <a:cubicBezTo>
                  <a:pt x="37" y="46"/>
                  <a:pt x="10" y="66"/>
                  <a:pt x="10" y="66"/>
                </a:cubicBezTo>
                <a:cubicBezTo>
                  <a:pt x="6" y="63"/>
                  <a:pt x="6" y="63"/>
                  <a:pt x="6" y="63"/>
                </a:cubicBezTo>
                <a:cubicBezTo>
                  <a:pt x="24" y="45"/>
                  <a:pt x="24" y="45"/>
                  <a:pt x="24" y="45"/>
                </a:cubicBezTo>
                <a:cubicBezTo>
                  <a:pt x="25" y="45"/>
                  <a:pt x="25" y="46"/>
                  <a:pt x="26" y="46"/>
                </a:cubicBezTo>
                <a:cubicBezTo>
                  <a:pt x="30" y="46"/>
                  <a:pt x="32" y="43"/>
                  <a:pt x="32" y="39"/>
                </a:cubicBezTo>
                <a:cubicBezTo>
                  <a:pt x="32" y="36"/>
                  <a:pt x="30" y="33"/>
                  <a:pt x="26" y="33"/>
                </a:cubicBezTo>
                <a:cubicBezTo>
                  <a:pt x="23" y="33"/>
                  <a:pt x="20" y="36"/>
                  <a:pt x="20" y="39"/>
                </a:cubicBezTo>
                <a:cubicBezTo>
                  <a:pt x="20" y="40"/>
                  <a:pt x="20" y="41"/>
                  <a:pt x="21" y="42"/>
                </a:cubicBezTo>
                <a:cubicBezTo>
                  <a:pt x="3" y="59"/>
                  <a:pt x="3" y="59"/>
                  <a:pt x="3" y="5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20" y="29"/>
                  <a:pt x="20" y="10"/>
                </a:cubicBezTo>
                <a:cubicBezTo>
                  <a:pt x="43" y="8"/>
                  <a:pt x="43" y="8"/>
                  <a:pt x="43" y="8"/>
                </a:cubicBezTo>
                <a:lnTo>
                  <a:pt x="57" y="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95" name="Freeform 154"/>
          <p:cNvSpPr/>
          <p:nvPr/>
        </p:nvSpPr>
        <p:spPr bwMode="auto">
          <a:xfrm>
            <a:off x="8894092" y="3758839"/>
            <a:ext cx="209932" cy="201122"/>
          </a:xfrm>
          <a:custGeom>
            <a:avLst/>
            <a:gdLst>
              <a:gd name="T0" fmla="*/ 55 w 88"/>
              <a:gd name="T1" fmla="*/ 59 h 84"/>
              <a:gd name="T2" fmla="*/ 53 w 88"/>
              <a:gd name="T3" fmla="*/ 53 h 84"/>
              <a:gd name="T4" fmla="*/ 61 w 88"/>
              <a:gd name="T5" fmla="*/ 38 h 84"/>
              <a:gd name="T6" fmla="*/ 63 w 88"/>
              <a:gd name="T7" fmla="*/ 26 h 84"/>
              <a:gd name="T8" fmla="*/ 44 w 88"/>
              <a:gd name="T9" fmla="*/ 0 h 84"/>
              <a:gd name="T10" fmla="*/ 25 w 88"/>
              <a:gd name="T11" fmla="*/ 26 h 84"/>
              <a:gd name="T12" fmla="*/ 28 w 88"/>
              <a:gd name="T13" fmla="*/ 38 h 84"/>
              <a:gd name="T14" fmla="*/ 36 w 88"/>
              <a:gd name="T15" fmla="*/ 53 h 84"/>
              <a:gd name="T16" fmla="*/ 33 w 88"/>
              <a:gd name="T17" fmla="*/ 59 h 84"/>
              <a:gd name="T18" fmla="*/ 0 w 88"/>
              <a:gd name="T19" fmla="*/ 84 h 84"/>
              <a:gd name="T20" fmla="*/ 44 w 88"/>
              <a:gd name="T21" fmla="*/ 84 h 84"/>
              <a:gd name="T22" fmla="*/ 88 w 88"/>
              <a:gd name="T23" fmla="*/ 84 h 84"/>
              <a:gd name="T24" fmla="*/ 55 w 88"/>
              <a:gd name="T25" fmla="*/ 5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8" h="84">
                <a:moveTo>
                  <a:pt x="55" y="59"/>
                </a:moveTo>
                <a:cubicBezTo>
                  <a:pt x="53" y="59"/>
                  <a:pt x="53" y="53"/>
                  <a:pt x="53" y="53"/>
                </a:cubicBezTo>
                <a:cubicBezTo>
                  <a:pt x="53" y="53"/>
                  <a:pt x="59" y="46"/>
                  <a:pt x="61" y="38"/>
                </a:cubicBezTo>
                <a:cubicBezTo>
                  <a:pt x="64" y="38"/>
                  <a:pt x="67" y="29"/>
                  <a:pt x="63" y="26"/>
                </a:cubicBezTo>
                <a:cubicBezTo>
                  <a:pt x="63" y="22"/>
                  <a:pt x="68" y="0"/>
                  <a:pt x="44" y="0"/>
                </a:cubicBezTo>
                <a:cubicBezTo>
                  <a:pt x="21" y="0"/>
                  <a:pt x="25" y="22"/>
                  <a:pt x="25" y="26"/>
                </a:cubicBezTo>
                <a:cubicBezTo>
                  <a:pt x="22" y="29"/>
                  <a:pt x="24" y="38"/>
                  <a:pt x="28" y="38"/>
                </a:cubicBezTo>
                <a:cubicBezTo>
                  <a:pt x="29" y="46"/>
                  <a:pt x="36" y="53"/>
                  <a:pt x="36" y="53"/>
                </a:cubicBezTo>
                <a:cubicBezTo>
                  <a:pt x="36" y="53"/>
                  <a:pt x="35" y="59"/>
                  <a:pt x="33" y="59"/>
                </a:cubicBezTo>
                <a:cubicBezTo>
                  <a:pt x="26" y="60"/>
                  <a:pt x="0" y="72"/>
                  <a:pt x="0" y="84"/>
                </a:cubicBezTo>
                <a:cubicBezTo>
                  <a:pt x="44" y="84"/>
                  <a:pt x="44" y="84"/>
                  <a:pt x="44" y="84"/>
                </a:cubicBezTo>
                <a:cubicBezTo>
                  <a:pt x="88" y="84"/>
                  <a:pt x="88" y="84"/>
                  <a:pt x="88" y="84"/>
                </a:cubicBezTo>
                <a:cubicBezTo>
                  <a:pt x="88" y="72"/>
                  <a:pt x="62" y="60"/>
                  <a:pt x="55" y="5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96" name="Freeform 155"/>
          <p:cNvSpPr>
            <a:spLocks noEditPoints="1"/>
          </p:cNvSpPr>
          <p:nvPr/>
        </p:nvSpPr>
        <p:spPr bwMode="auto">
          <a:xfrm>
            <a:off x="8229065" y="4153225"/>
            <a:ext cx="196719" cy="196719"/>
          </a:xfrm>
          <a:custGeom>
            <a:avLst/>
            <a:gdLst>
              <a:gd name="T0" fmla="*/ 0 w 82"/>
              <a:gd name="T1" fmla="*/ 41 h 82"/>
              <a:gd name="T2" fmla="*/ 82 w 82"/>
              <a:gd name="T3" fmla="*/ 41 h 82"/>
              <a:gd name="T4" fmla="*/ 64 w 82"/>
              <a:gd name="T5" fmla="*/ 55 h 82"/>
              <a:gd name="T6" fmla="*/ 77 w 82"/>
              <a:gd name="T7" fmla="*/ 44 h 82"/>
              <a:gd name="T8" fmla="*/ 64 w 82"/>
              <a:gd name="T9" fmla="*/ 55 h 82"/>
              <a:gd name="T10" fmla="*/ 16 w 82"/>
              <a:gd name="T11" fmla="*/ 38 h 82"/>
              <a:gd name="T12" fmla="*/ 8 w 82"/>
              <a:gd name="T13" fmla="*/ 27 h 82"/>
              <a:gd name="T14" fmla="*/ 59 w 82"/>
              <a:gd name="T15" fmla="*/ 27 h 82"/>
              <a:gd name="T16" fmla="*/ 44 w 82"/>
              <a:gd name="T17" fmla="*/ 38 h 82"/>
              <a:gd name="T18" fmla="*/ 59 w 82"/>
              <a:gd name="T19" fmla="*/ 27 h 82"/>
              <a:gd name="T20" fmla="*/ 44 w 82"/>
              <a:gd name="T21" fmla="*/ 5 h 82"/>
              <a:gd name="T22" fmla="*/ 54 w 82"/>
              <a:gd name="T23" fmla="*/ 14 h 82"/>
              <a:gd name="T24" fmla="*/ 44 w 82"/>
              <a:gd name="T25" fmla="*/ 22 h 82"/>
              <a:gd name="T26" fmla="*/ 35 w 82"/>
              <a:gd name="T27" fmla="*/ 7 h 82"/>
              <a:gd name="T28" fmla="*/ 38 w 82"/>
              <a:gd name="T29" fmla="*/ 22 h 82"/>
              <a:gd name="T30" fmla="*/ 28 w 82"/>
              <a:gd name="T31" fmla="*/ 14 h 82"/>
              <a:gd name="T32" fmla="*/ 38 w 82"/>
              <a:gd name="T33" fmla="*/ 38 h 82"/>
              <a:gd name="T34" fmla="*/ 23 w 82"/>
              <a:gd name="T35" fmla="*/ 27 h 82"/>
              <a:gd name="T36" fmla="*/ 8 w 82"/>
              <a:gd name="T37" fmla="*/ 55 h 82"/>
              <a:gd name="T38" fmla="*/ 16 w 82"/>
              <a:gd name="T39" fmla="*/ 44 h 82"/>
              <a:gd name="T40" fmla="*/ 8 w 82"/>
              <a:gd name="T41" fmla="*/ 55 h 82"/>
              <a:gd name="T42" fmla="*/ 38 w 82"/>
              <a:gd name="T43" fmla="*/ 44 h 82"/>
              <a:gd name="T44" fmla="*/ 23 w 82"/>
              <a:gd name="T45" fmla="*/ 55 h 82"/>
              <a:gd name="T46" fmla="*/ 38 w 82"/>
              <a:gd name="T47" fmla="*/ 60 h 82"/>
              <a:gd name="T48" fmla="*/ 35 w 82"/>
              <a:gd name="T49" fmla="*/ 74 h 82"/>
              <a:gd name="T50" fmla="*/ 25 w 82"/>
              <a:gd name="T51" fmla="*/ 60 h 82"/>
              <a:gd name="T52" fmla="*/ 54 w 82"/>
              <a:gd name="T53" fmla="*/ 67 h 82"/>
              <a:gd name="T54" fmla="*/ 44 w 82"/>
              <a:gd name="T55" fmla="*/ 76 h 82"/>
              <a:gd name="T56" fmla="*/ 57 w 82"/>
              <a:gd name="T57" fmla="*/ 60 h 82"/>
              <a:gd name="T58" fmla="*/ 44 w 82"/>
              <a:gd name="T59" fmla="*/ 55 h 82"/>
              <a:gd name="T60" fmla="*/ 60 w 82"/>
              <a:gd name="T61" fmla="*/ 44 h 82"/>
              <a:gd name="T62" fmla="*/ 44 w 82"/>
              <a:gd name="T63" fmla="*/ 55 h 82"/>
              <a:gd name="T64" fmla="*/ 64 w 82"/>
              <a:gd name="T65" fmla="*/ 27 h 82"/>
              <a:gd name="T66" fmla="*/ 77 w 82"/>
              <a:gd name="T67" fmla="*/ 38 h 82"/>
              <a:gd name="T68" fmla="*/ 71 w 82"/>
              <a:gd name="T69" fmla="*/ 22 h 82"/>
              <a:gd name="T70" fmla="*/ 57 w 82"/>
              <a:gd name="T71" fmla="*/ 9 h 82"/>
              <a:gd name="T72" fmla="*/ 71 w 82"/>
              <a:gd name="T73" fmla="*/ 22 h 82"/>
              <a:gd name="T74" fmla="*/ 26 w 82"/>
              <a:gd name="T75" fmla="*/ 9 h 82"/>
              <a:gd name="T76" fmla="*/ 11 w 82"/>
              <a:gd name="T77" fmla="*/ 22 h 82"/>
              <a:gd name="T78" fmla="*/ 11 w 82"/>
              <a:gd name="T79" fmla="*/ 60 h 82"/>
              <a:gd name="T80" fmla="*/ 26 w 82"/>
              <a:gd name="T81" fmla="*/ 73 h 82"/>
              <a:gd name="T82" fmla="*/ 11 w 82"/>
              <a:gd name="T83" fmla="*/ 60 h 82"/>
              <a:gd name="T84" fmla="*/ 57 w 82"/>
              <a:gd name="T85" fmla="*/ 73 h 82"/>
              <a:gd name="T86" fmla="*/ 71 w 82"/>
              <a:gd name="T87" fmla="*/ 6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" h="82">
                <a:moveTo>
                  <a:pt x="41" y="0"/>
                </a:moveTo>
                <a:cubicBezTo>
                  <a:pt x="18" y="0"/>
                  <a:pt x="0" y="18"/>
                  <a:pt x="0" y="41"/>
                </a:cubicBezTo>
                <a:cubicBezTo>
                  <a:pt x="0" y="64"/>
                  <a:pt x="18" y="82"/>
                  <a:pt x="41" y="82"/>
                </a:cubicBezTo>
                <a:cubicBezTo>
                  <a:pt x="64" y="82"/>
                  <a:pt x="82" y="64"/>
                  <a:pt x="82" y="41"/>
                </a:cubicBezTo>
                <a:cubicBezTo>
                  <a:pt x="82" y="18"/>
                  <a:pt x="64" y="0"/>
                  <a:pt x="41" y="0"/>
                </a:cubicBezTo>
                <a:close/>
                <a:moveTo>
                  <a:pt x="64" y="55"/>
                </a:moveTo>
                <a:cubicBezTo>
                  <a:pt x="65" y="51"/>
                  <a:pt x="66" y="47"/>
                  <a:pt x="66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6" y="47"/>
                  <a:pt x="76" y="51"/>
                  <a:pt x="74" y="55"/>
                </a:cubicBezTo>
                <a:lnTo>
                  <a:pt x="64" y="55"/>
                </a:lnTo>
                <a:close/>
                <a:moveTo>
                  <a:pt x="18" y="27"/>
                </a:moveTo>
                <a:cubicBezTo>
                  <a:pt x="17" y="31"/>
                  <a:pt x="17" y="34"/>
                  <a:pt x="16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6" y="34"/>
                  <a:pt x="7" y="31"/>
                  <a:pt x="8" y="27"/>
                </a:cubicBezTo>
                <a:lnTo>
                  <a:pt x="18" y="27"/>
                </a:lnTo>
                <a:close/>
                <a:moveTo>
                  <a:pt x="59" y="27"/>
                </a:moveTo>
                <a:cubicBezTo>
                  <a:pt x="60" y="31"/>
                  <a:pt x="60" y="34"/>
                  <a:pt x="60" y="38"/>
                </a:cubicBezTo>
                <a:cubicBezTo>
                  <a:pt x="44" y="38"/>
                  <a:pt x="44" y="38"/>
                  <a:pt x="44" y="38"/>
                </a:cubicBezTo>
                <a:cubicBezTo>
                  <a:pt x="44" y="27"/>
                  <a:pt x="44" y="27"/>
                  <a:pt x="44" y="27"/>
                </a:cubicBezTo>
                <a:lnTo>
                  <a:pt x="59" y="27"/>
                </a:lnTo>
                <a:close/>
                <a:moveTo>
                  <a:pt x="44" y="22"/>
                </a:moveTo>
                <a:cubicBezTo>
                  <a:pt x="44" y="5"/>
                  <a:pt x="44" y="5"/>
                  <a:pt x="44" y="5"/>
                </a:cubicBezTo>
                <a:cubicBezTo>
                  <a:pt x="45" y="6"/>
                  <a:pt x="46" y="6"/>
                  <a:pt x="48" y="7"/>
                </a:cubicBezTo>
                <a:cubicBezTo>
                  <a:pt x="50" y="9"/>
                  <a:pt x="52" y="11"/>
                  <a:pt x="54" y="14"/>
                </a:cubicBezTo>
                <a:cubicBezTo>
                  <a:pt x="55" y="17"/>
                  <a:pt x="56" y="19"/>
                  <a:pt x="57" y="22"/>
                </a:cubicBezTo>
                <a:cubicBezTo>
                  <a:pt x="44" y="22"/>
                  <a:pt x="44" y="22"/>
                  <a:pt x="44" y="22"/>
                </a:cubicBezTo>
                <a:close/>
                <a:moveTo>
                  <a:pt x="28" y="14"/>
                </a:moveTo>
                <a:cubicBezTo>
                  <a:pt x="30" y="11"/>
                  <a:pt x="32" y="9"/>
                  <a:pt x="35" y="7"/>
                </a:cubicBezTo>
                <a:cubicBezTo>
                  <a:pt x="36" y="6"/>
                  <a:pt x="37" y="6"/>
                  <a:pt x="38" y="5"/>
                </a:cubicBezTo>
                <a:cubicBezTo>
                  <a:pt x="38" y="22"/>
                  <a:pt x="38" y="22"/>
                  <a:pt x="38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6" y="19"/>
                  <a:pt x="27" y="17"/>
                  <a:pt x="28" y="14"/>
                </a:cubicBezTo>
                <a:close/>
                <a:moveTo>
                  <a:pt x="38" y="27"/>
                </a:moveTo>
                <a:cubicBezTo>
                  <a:pt x="38" y="38"/>
                  <a:pt x="38" y="38"/>
                  <a:pt x="38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4"/>
                  <a:pt x="23" y="31"/>
                  <a:pt x="23" y="27"/>
                </a:cubicBezTo>
                <a:lnTo>
                  <a:pt x="38" y="27"/>
                </a:lnTo>
                <a:close/>
                <a:moveTo>
                  <a:pt x="8" y="55"/>
                </a:moveTo>
                <a:cubicBezTo>
                  <a:pt x="7" y="51"/>
                  <a:pt x="6" y="47"/>
                  <a:pt x="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7" y="47"/>
                  <a:pt x="17" y="51"/>
                  <a:pt x="18" y="55"/>
                </a:cubicBezTo>
                <a:lnTo>
                  <a:pt x="8" y="55"/>
                </a:lnTo>
                <a:close/>
                <a:moveTo>
                  <a:pt x="22" y="44"/>
                </a:moveTo>
                <a:cubicBezTo>
                  <a:pt x="38" y="44"/>
                  <a:pt x="38" y="44"/>
                  <a:pt x="38" y="44"/>
                </a:cubicBezTo>
                <a:cubicBezTo>
                  <a:pt x="38" y="55"/>
                  <a:pt x="38" y="55"/>
                  <a:pt x="38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1"/>
                  <a:pt x="22" y="47"/>
                  <a:pt x="22" y="44"/>
                </a:cubicBezTo>
                <a:close/>
                <a:moveTo>
                  <a:pt x="38" y="60"/>
                </a:moveTo>
                <a:cubicBezTo>
                  <a:pt x="38" y="76"/>
                  <a:pt x="38" y="76"/>
                  <a:pt x="38" y="76"/>
                </a:cubicBezTo>
                <a:cubicBezTo>
                  <a:pt x="37" y="76"/>
                  <a:pt x="36" y="75"/>
                  <a:pt x="35" y="74"/>
                </a:cubicBezTo>
                <a:cubicBezTo>
                  <a:pt x="32" y="73"/>
                  <a:pt x="30" y="70"/>
                  <a:pt x="28" y="67"/>
                </a:cubicBezTo>
                <a:cubicBezTo>
                  <a:pt x="27" y="65"/>
                  <a:pt x="26" y="63"/>
                  <a:pt x="25" y="60"/>
                </a:cubicBezTo>
                <a:cubicBezTo>
                  <a:pt x="38" y="60"/>
                  <a:pt x="38" y="60"/>
                  <a:pt x="38" y="60"/>
                </a:cubicBezTo>
                <a:close/>
                <a:moveTo>
                  <a:pt x="54" y="67"/>
                </a:moveTo>
                <a:cubicBezTo>
                  <a:pt x="52" y="70"/>
                  <a:pt x="50" y="73"/>
                  <a:pt x="48" y="74"/>
                </a:cubicBezTo>
                <a:cubicBezTo>
                  <a:pt x="46" y="75"/>
                  <a:pt x="45" y="76"/>
                  <a:pt x="44" y="76"/>
                </a:cubicBezTo>
                <a:cubicBezTo>
                  <a:pt x="44" y="60"/>
                  <a:pt x="44" y="60"/>
                  <a:pt x="4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6" y="63"/>
                  <a:pt x="55" y="65"/>
                  <a:pt x="54" y="67"/>
                </a:cubicBezTo>
                <a:close/>
                <a:moveTo>
                  <a:pt x="44" y="55"/>
                </a:moveTo>
                <a:cubicBezTo>
                  <a:pt x="44" y="44"/>
                  <a:pt x="44" y="44"/>
                  <a:pt x="44" y="44"/>
                </a:cubicBezTo>
                <a:cubicBezTo>
                  <a:pt x="60" y="44"/>
                  <a:pt x="60" y="44"/>
                  <a:pt x="60" y="44"/>
                </a:cubicBezTo>
                <a:cubicBezTo>
                  <a:pt x="60" y="47"/>
                  <a:pt x="60" y="51"/>
                  <a:pt x="59" y="55"/>
                </a:cubicBezTo>
                <a:lnTo>
                  <a:pt x="44" y="55"/>
                </a:lnTo>
                <a:close/>
                <a:moveTo>
                  <a:pt x="66" y="38"/>
                </a:moveTo>
                <a:cubicBezTo>
                  <a:pt x="66" y="34"/>
                  <a:pt x="65" y="31"/>
                  <a:pt x="64" y="27"/>
                </a:cubicBezTo>
                <a:cubicBezTo>
                  <a:pt x="74" y="27"/>
                  <a:pt x="74" y="27"/>
                  <a:pt x="74" y="27"/>
                </a:cubicBezTo>
                <a:cubicBezTo>
                  <a:pt x="76" y="31"/>
                  <a:pt x="76" y="34"/>
                  <a:pt x="77" y="38"/>
                </a:cubicBezTo>
                <a:lnTo>
                  <a:pt x="66" y="38"/>
                </a:lnTo>
                <a:close/>
                <a:moveTo>
                  <a:pt x="71" y="22"/>
                </a:moveTo>
                <a:cubicBezTo>
                  <a:pt x="63" y="22"/>
                  <a:pt x="63" y="22"/>
                  <a:pt x="63" y="22"/>
                </a:cubicBezTo>
                <a:cubicBezTo>
                  <a:pt x="61" y="17"/>
                  <a:pt x="59" y="12"/>
                  <a:pt x="57" y="9"/>
                </a:cubicBezTo>
                <a:cubicBezTo>
                  <a:pt x="60" y="10"/>
                  <a:pt x="63" y="13"/>
                  <a:pt x="66" y="16"/>
                </a:cubicBezTo>
                <a:cubicBezTo>
                  <a:pt x="68" y="17"/>
                  <a:pt x="70" y="19"/>
                  <a:pt x="71" y="22"/>
                </a:cubicBezTo>
                <a:close/>
                <a:moveTo>
                  <a:pt x="16" y="16"/>
                </a:moveTo>
                <a:cubicBezTo>
                  <a:pt x="19" y="13"/>
                  <a:pt x="22" y="10"/>
                  <a:pt x="26" y="9"/>
                </a:cubicBezTo>
                <a:cubicBezTo>
                  <a:pt x="23" y="12"/>
                  <a:pt x="21" y="17"/>
                  <a:pt x="19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2" y="19"/>
                  <a:pt x="14" y="17"/>
                  <a:pt x="16" y="16"/>
                </a:cubicBezTo>
                <a:close/>
                <a:moveTo>
                  <a:pt x="11" y="60"/>
                </a:moveTo>
                <a:cubicBezTo>
                  <a:pt x="19" y="60"/>
                  <a:pt x="19" y="60"/>
                  <a:pt x="19" y="60"/>
                </a:cubicBezTo>
                <a:cubicBezTo>
                  <a:pt x="21" y="65"/>
                  <a:pt x="23" y="69"/>
                  <a:pt x="26" y="73"/>
                </a:cubicBezTo>
                <a:cubicBezTo>
                  <a:pt x="22" y="71"/>
                  <a:pt x="19" y="69"/>
                  <a:pt x="16" y="66"/>
                </a:cubicBezTo>
                <a:cubicBezTo>
                  <a:pt x="14" y="64"/>
                  <a:pt x="12" y="62"/>
                  <a:pt x="11" y="60"/>
                </a:cubicBezTo>
                <a:close/>
                <a:moveTo>
                  <a:pt x="66" y="66"/>
                </a:moveTo>
                <a:cubicBezTo>
                  <a:pt x="63" y="69"/>
                  <a:pt x="60" y="71"/>
                  <a:pt x="57" y="73"/>
                </a:cubicBezTo>
                <a:cubicBezTo>
                  <a:pt x="59" y="69"/>
                  <a:pt x="61" y="65"/>
                  <a:pt x="63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0" y="62"/>
                  <a:pt x="68" y="64"/>
                  <a:pt x="66" y="6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97" name="Freeform 156"/>
          <p:cNvSpPr>
            <a:spLocks noEditPoints="1"/>
          </p:cNvSpPr>
          <p:nvPr/>
        </p:nvSpPr>
        <p:spPr bwMode="auto">
          <a:xfrm>
            <a:off x="8814818" y="2915659"/>
            <a:ext cx="164422" cy="174697"/>
          </a:xfrm>
          <a:custGeom>
            <a:avLst/>
            <a:gdLst>
              <a:gd name="T0" fmla="*/ 62 w 69"/>
              <a:gd name="T1" fmla="*/ 0 h 73"/>
              <a:gd name="T2" fmla="*/ 7 w 69"/>
              <a:gd name="T3" fmla="*/ 0 h 73"/>
              <a:gd name="T4" fmla="*/ 0 w 69"/>
              <a:gd name="T5" fmla="*/ 7 h 73"/>
              <a:gd name="T6" fmla="*/ 0 w 69"/>
              <a:gd name="T7" fmla="*/ 66 h 73"/>
              <a:gd name="T8" fmla="*/ 7 w 69"/>
              <a:gd name="T9" fmla="*/ 73 h 73"/>
              <a:gd name="T10" fmla="*/ 62 w 69"/>
              <a:gd name="T11" fmla="*/ 73 h 73"/>
              <a:gd name="T12" fmla="*/ 69 w 69"/>
              <a:gd name="T13" fmla="*/ 66 h 73"/>
              <a:gd name="T14" fmla="*/ 69 w 69"/>
              <a:gd name="T15" fmla="*/ 7 h 73"/>
              <a:gd name="T16" fmla="*/ 62 w 69"/>
              <a:gd name="T17" fmla="*/ 0 h 73"/>
              <a:gd name="T18" fmla="*/ 60 w 69"/>
              <a:gd name="T19" fmla="*/ 64 h 73"/>
              <a:gd name="T20" fmla="*/ 10 w 69"/>
              <a:gd name="T21" fmla="*/ 64 h 73"/>
              <a:gd name="T22" fmla="*/ 10 w 69"/>
              <a:gd name="T23" fmla="*/ 9 h 73"/>
              <a:gd name="T24" fmla="*/ 60 w 69"/>
              <a:gd name="T25" fmla="*/ 9 h 73"/>
              <a:gd name="T26" fmla="*/ 60 w 69"/>
              <a:gd name="T27" fmla="*/ 64 h 73"/>
              <a:gd name="T28" fmla="*/ 19 w 69"/>
              <a:gd name="T29" fmla="*/ 32 h 73"/>
              <a:gd name="T30" fmla="*/ 51 w 69"/>
              <a:gd name="T31" fmla="*/ 32 h 73"/>
              <a:gd name="T32" fmla="*/ 51 w 69"/>
              <a:gd name="T33" fmla="*/ 37 h 73"/>
              <a:gd name="T34" fmla="*/ 19 w 69"/>
              <a:gd name="T35" fmla="*/ 37 h 73"/>
              <a:gd name="T36" fmla="*/ 19 w 69"/>
              <a:gd name="T37" fmla="*/ 32 h 73"/>
              <a:gd name="T38" fmla="*/ 19 w 69"/>
              <a:gd name="T39" fmla="*/ 41 h 73"/>
              <a:gd name="T40" fmla="*/ 51 w 69"/>
              <a:gd name="T41" fmla="*/ 41 h 73"/>
              <a:gd name="T42" fmla="*/ 51 w 69"/>
              <a:gd name="T43" fmla="*/ 46 h 73"/>
              <a:gd name="T44" fmla="*/ 19 w 69"/>
              <a:gd name="T45" fmla="*/ 46 h 73"/>
              <a:gd name="T46" fmla="*/ 19 w 69"/>
              <a:gd name="T47" fmla="*/ 41 h 73"/>
              <a:gd name="T48" fmla="*/ 19 w 69"/>
              <a:gd name="T49" fmla="*/ 50 h 73"/>
              <a:gd name="T50" fmla="*/ 51 w 69"/>
              <a:gd name="T51" fmla="*/ 50 h 73"/>
              <a:gd name="T52" fmla="*/ 51 w 69"/>
              <a:gd name="T53" fmla="*/ 55 h 73"/>
              <a:gd name="T54" fmla="*/ 19 w 69"/>
              <a:gd name="T55" fmla="*/ 55 h 73"/>
              <a:gd name="T56" fmla="*/ 19 w 69"/>
              <a:gd name="T57" fmla="*/ 50 h 73"/>
              <a:gd name="T58" fmla="*/ 19 w 69"/>
              <a:gd name="T59" fmla="*/ 23 h 73"/>
              <a:gd name="T60" fmla="*/ 51 w 69"/>
              <a:gd name="T61" fmla="*/ 23 h 73"/>
              <a:gd name="T62" fmla="*/ 51 w 69"/>
              <a:gd name="T63" fmla="*/ 27 h 73"/>
              <a:gd name="T64" fmla="*/ 19 w 69"/>
              <a:gd name="T65" fmla="*/ 27 h 73"/>
              <a:gd name="T66" fmla="*/ 19 w 69"/>
              <a:gd name="T67" fmla="*/ 2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9" h="73">
                <a:moveTo>
                  <a:pt x="62" y="0"/>
                </a:moveTo>
                <a:cubicBezTo>
                  <a:pt x="7" y="0"/>
                  <a:pt x="7" y="0"/>
                  <a:pt x="7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70"/>
                  <a:pt x="4" y="73"/>
                  <a:pt x="7" y="73"/>
                </a:cubicBezTo>
                <a:cubicBezTo>
                  <a:pt x="62" y="73"/>
                  <a:pt x="62" y="73"/>
                  <a:pt x="62" y="73"/>
                </a:cubicBezTo>
                <a:cubicBezTo>
                  <a:pt x="66" y="73"/>
                  <a:pt x="69" y="70"/>
                  <a:pt x="69" y="66"/>
                </a:cubicBezTo>
                <a:cubicBezTo>
                  <a:pt x="69" y="7"/>
                  <a:pt x="69" y="7"/>
                  <a:pt x="69" y="7"/>
                </a:cubicBezTo>
                <a:cubicBezTo>
                  <a:pt x="69" y="3"/>
                  <a:pt x="66" y="0"/>
                  <a:pt x="62" y="0"/>
                </a:cubicBezTo>
                <a:close/>
                <a:moveTo>
                  <a:pt x="60" y="64"/>
                </a:moveTo>
                <a:cubicBezTo>
                  <a:pt x="10" y="64"/>
                  <a:pt x="10" y="64"/>
                  <a:pt x="10" y="64"/>
                </a:cubicBezTo>
                <a:cubicBezTo>
                  <a:pt x="10" y="9"/>
                  <a:pt x="10" y="9"/>
                  <a:pt x="10" y="9"/>
                </a:cubicBezTo>
                <a:cubicBezTo>
                  <a:pt x="60" y="9"/>
                  <a:pt x="60" y="9"/>
                  <a:pt x="60" y="9"/>
                </a:cubicBezTo>
                <a:lnTo>
                  <a:pt x="60" y="64"/>
                </a:lnTo>
                <a:close/>
                <a:moveTo>
                  <a:pt x="19" y="32"/>
                </a:moveTo>
                <a:cubicBezTo>
                  <a:pt x="51" y="32"/>
                  <a:pt x="51" y="32"/>
                  <a:pt x="51" y="32"/>
                </a:cubicBezTo>
                <a:cubicBezTo>
                  <a:pt x="51" y="37"/>
                  <a:pt x="51" y="37"/>
                  <a:pt x="51" y="37"/>
                </a:cubicBezTo>
                <a:cubicBezTo>
                  <a:pt x="19" y="37"/>
                  <a:pt x="19" y="37"/>
                  <a:pt x="19" y="37"/>
                </a:cubicBezTo>
                <a:lnTo>
                  <a:pt x="19" y="32"/>
                </a:lnTo>
                <a:close/>
                <a:moveTo>
                  <a:pt x="19" y="41"/>
                </a:moveTo>
                <a:cubicBezTo>
                  <a:pt x="51" y="41"/>
                  <a:pt x="51" y="41"/>
                  <a:pt x="51" y="41"/>
                </a:cubicBezTo>
                <a:cubicBezTo>
                  <a:pt x="51" y="46"/>
                  <a:pt x="51" y="46"/>
                  <a:pt x="51" y="46"/>
                </a:cubicBezTo>
                <a:cubicBezTo>
                  <a:pt x="19" y="46"/>
                  <a:pt x="19" y="46"/>
                  <a:pt x="19" y="46"/>
                </a:cubicBezTo>
                <a:lnTo>
                  <a:pt x="19" y="41"/>
                </a:lnTo>
                <a:close/>
                <a:moveTo>
                  <a:pt x="19" y="50"/>
                </a:moveTo>
                <a:cubicBezTo>
                  <a:pt x="51" y="50"/>
                  <a:pt x="51" y="50"/>
                  <a:pt x="51" y="50"/>
                </a:cubicBezTo>
                <a:cubicBezTo>
                  <a:pt x="51" y="55"/>
                  <a:pt x="51" y="55"/>
                  <a:pt x="51" y="55"/>
                </a:cubicBezTo>
                <a:cubicBezTo>
                  <a:pt x="19" y="55"/>
                  <a:pt x="19" y="55"/>
                  <a:pt x="19" y="55"/>
                </a:cubicBezTo>
                <a:lnTo>
                  <a:pt x="19" y="50"/>
                </a:lnTo>
                <a:close/>
                <a:moveTo>
                  <a:pt x="19" y="23"/>
                </a:moveTo>
                <a:cubicBezTo>
                  <a:pt x="51" y="23"/>
                  <a:pt x="51" y="23"/>
                  <a:pt x="51" y="23"/>
                </a:cubicBezTo>
                <a:cubicBezTo>
                  <a:pt x="51" y="27"/>
                  <a:pt x="51" y="27"/>
                  <a:pt x="51" y="27"/>
                </a:cubicBezTo>
                <a:cubicBezTo>
                  <a:pt x="19" y="27"/>
                  <a:pt x="19" y="27"/>
                  <a:pt x="19" y="27"/>
                </a:cubicBezTo>
                <a:lnTo>
                  <a:pt x="19" y="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98" name="Freeform 157"/>
          <p:cNvSpPr>
            <a:spLocks noEditPoints="1"/>
          </p:cNvSpPr>
          <p:nvPr/>
        </p:nvSpPr>
        <p:spPr bwMode="auto">
          <a:xfrm>
            <a:off x="8948410" y="1868938"/>
            <a:ext cx="182039" cy="211399"/>
          </a:xfrm>
          <a:custGeom>
            <a:avLst/>
            <a:gdLst>
              <a:gd name="T0" fmla="*/ 54 w 76"/>
              <a:gd name="T1" fmla="*/ 0 h 88"/>
              <a:gd name="T2" fmla="*/ 14 w 76"/>
              <a:gd name="T3" fmla="*/ 28 h 88"/>
              <a:gd name="T4" fmla="*/ 17 w 76"/>
              <a:gd name="T5" fmla="*/ 65 h 88"/>
              <a:gd name="T6" fmla="*/ 49 w 76"/>
              <a:gd name="T7" fmla="*/ 27 h 88"/>
              <a:gd name="T8" fmla="*/ 33 w 76"/>
              <a:gd name="T9" fmla="*/ 74 h 88"/>
              <a:gd name="T10" fmla="*/ 70 w 76"/>
              <a:gd name="T11" fmla="*/ 57 h 88"/>
              <a:gd name="T12" fmla="*/ 54 w 76"/>
              <a:gd name="T13" fmla="*/ 0 h 88"/>
              <a:gd name="T14" fmla="*/ 4 w 76"/>
              <a:gd name="T15" fmla="*/ 78 h 88"/>
              <a:gd name="T16" fmla="*/ 10 w 76"/>
              <a:gd name="T17" fmla="*/ 83 h 88"/>
              <a:gd name="T18" fmla="*/ 47 w 76"/>
              <a:gd name="T19" fmla="*/ 41 h 88"/>
              <a:gd name="T20" fmla="*/ 4 w 76"/>
              <a:gd name="T21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88">
                <a:moveTo>
                  <a:pt x="54" y="0"/>
                </a:moveTo>
                <a:cubicBezTo>
                  <a:pt x="41" y="23"/>
                  <a:pt x="30" y="12"/>
                  <a:pt x="14" y="28"/>
                </a:cubicBezTo>
                <a:cubicBezTo>
                  <a:pt x="0" y="42"/>
                  <a:pt x="5" y="59"/>
                  <a:pt x="17" y="65"/>
                </a:cubicBezTo>
                <a:cubicBezTo>
                  <a:pt x="28" y="59"/>
                  <a:pt x="40" y="46"/>
                  <a:pt x="49" y="27"/>
                </a:cubicBezTo>
                <a:cubicBezTo>
                  <a:pt x="49" y="27"/>
                  <a:pt x="57" y="51"/>
                  <a:pt x="33" y="74"/>
                </a:cubicBezTo>
                <a:cubicBezTo>
                  <a:pt x="45" y="88"/>
                  <a:pt x="64" y="79"/>
                  <a:pt x="70" y="57"/>
                </a:cubicBezTo>
                <a:cubicBezTo>
                  <a:pt x="76" y="33"/>
                  <a:pt x="60" y="9"/>
                  <a:pt x="54" y="0"/>
                </a:cubicBezTo>
                <a:close/>
                <a:moveTo>
                  <a:pt x="4" y="78"/>
                </a:moveTo>
                <a:cubicBezTo>
                  <a:pt x="4" y="78"/>
                  <a:pt x="5" y="83"/>
                  <a:pt x="10" y="83"/>
                </a:cubicBezTo>
                <a:cubicBezTo>
                  <a:pt x="15" y="83"/>
                  <a:pt x="36" y="71"/>
                  <a:pt x="47" y="41"/>
                </a:cubicBezTo>
                <a:cubicBezTo>
                  <a:pt x="30" y="70"/>
                  <a:pt x="6" y="78"/>
                  <a:pt x="4" y="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99" name="Freeform 158"/>
          <p:cNvSpPr>
            <a:spLocks noEditPoints="1"/>
          </p:cNvSpPr>
          <p:nvPr/>
        </p:nvSpPr>
        <p:spPr bwMode="auto">
          <a:xfrm>
            <a:off x="8713521" y="3241566"/>
            <a:ext cx="184974" cy="184974"/>
          </a:xfrm>
          <a:custGeom>
            <a:avLst/>
            <a:gdLst>
              <a:gd name="T0" fmla="*/ 53 w 77"/>
              <a:gd name="T1" fmla="*/ 30 h 77"/>
              <a:gd name="T2" fmla="*/ 25 w 77"/>
              <a:gd name="T3" fmla="*/ 2 h 77"/>
              <a:gd name="T4" fmla="*/ 38 w 77"/>
              <a:gd name="T5" fmla="*/ 0 h 77"/>
              <a:gd name="T6" fmla="*/ 53 w 77"/>
              <a:gd name="T7" fmla="*/ 3 h 77"/>
              <a:gd name="T8" fmla="*/ 53 w 77"/>
              <a:gd name="T9" fmla="*/ 30 h 77"/>
              <a:gd name="T10" fmla="*/ 58 w 77"/>
              <a:gd name="T11" fmla="*/ 53 h 77"/>
              <a:gd name="T12" fmla="*/ 58 w 77"/>
              <a:gd name="T13" fmla="*/ 5 h 77"/>
              <a:gd name="T14" fmla="*/ 77 w 77"/>
              <a:gd name="T15" fmla="*/ 39 h 77"/>
              <a:gd name="T16" fmla="*/ 74 w 77"/>
              <a:gd name="T17" fmla="*/ 53 h 77"/>
              <a:gd name="T18" fmla="*/ 58 w 77"/>
              <a:gd name="T19" fmla="*/ 53 h 77"/>
              <a:gd name="T20" fmla="*/ 24 w 77"/>
              <a:gd name="T21" fmla="*/ 58 h 77"/>
              <a:gd name="T22" fmla="*/ 72 w 77"/>
              <a:gd name="T23" fmla="*/ 58 h 77"/>
              <a:gd name="T24" fmla="*/ 38 w 77"/>
              <a:gd name="T25" fmla="*/ 77 h 77"/>
              <a:gd name="T26" fmla="*/ 24 w 77"/>
              <a:gd name="T27" fmla="*/ 74 h 77"/>
              <a:gd name="T28" fmla="*/ 24 w 77"/>
              <a:gd name="T29" fmla="*/ 58 h 77"/>
              <a:gd name="T30" fmla="*/ 32 w 77"/>
              <a:gd name="T31" fmla="*/ 17 h 77"/>
              <a:gd name="T32" fmla="*/ 1 w 77"/>
              <a:gd name="T33" fmla="*/ 48 h 77"/>
              <a:gd name="T34" fmla="*/ 0 w 77"/>
              <a:gd name="T35" fmla="*/ 39 h 77"/>
              <a:gd name="T36" fmla="*/ 20 w 77"/>
              <a:gd name="T37" fmla="*/ 5 h 77"/>
              <a:gd name="T38" fmla="*/ 32 w 77"/>
              <a:gd name="T39" fmla="*/ 17 h 77"/>
              <a:gd name="T40" fmla="*/ 19 w 77"/>
              <a:gd name="T41" fmla="*/ 38 h 77"/>
              <a:gd name="T42" fmla="*/ 19 w 77"/>
              <a:gd name="T43" fmla="*/ 72 h 77"/>
              <a:gd name="T44" fmla="*/ 3 w 77"/>
              <a:gd name="T45" fmla="*/ 54 h 77"/>
              <a:gd name="T46" fmla="*/ 19 w 77"/>
              <a:gd name="T47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7" h="77">
                <a:moveTo>
                  <a:pt x="53" y="30"/>
                </a:moveTo>
                <a:cubicBezTo>
                  <a:pt x="25" y="2"/>
                  <a:pt x="25" y="2"/>
                  <a:pt x="25" y="2"/>
                </a:cubicBezTo>
                <a:cubicBezTo>
                  <a:pt x="29" y="1"/>
                  <a:pt x="34" y="0"/>
                  <a:pt x="38" y="0"/>
                </a:cubicBezTo>
                <a:cubicBezTo>
                  <a:pt x="43" y="0"/>
                  <a:pt x="48" y="1"/>
                  <a:pt x="53" y="3"/>
                </a:cubicBezTo>
                <a:lnTo>
                  <a:pt x="53" y="30"/>
                </a:lnTo>
                <a:close/>
                <a:moveTo>
                  <a:pt x="58" y="53"/>
                </a:moveTo>
                <a:cubicBezTo>
                  <a:pt x="58" y="5"/>
                  <a:pt x="58" y="5"/>
                  <a:pt x="58" y="5"/>
                </a:cubicBezTo>
                <a:cubicBezTo>
                  <a:pt x="69" y="12"/>
                  <a:pt x="77" y="24"/>
                  <a:pt x="77" y="39"/>
                </a:cubicBezTo>
                <a:cubicBezTo>
                  <a:pt x="77" y="44"/>
                  <a:pt x="76" y="49"/>
                  <a:pt x="74" y="53"/>
                </a:cubicBezTo>
                <a:lnTo>
                  <a:pt x="58" y="53"/>
                </a:lnTo>
                <a:close/>
                <a:moveTo>
                  <a:pt x="24" y="58"/>
                </a:moveTo>
                <a:cubicBezTo>
                  <a:pt x="72" y="58"/>
                  <a:pt x="72" y="58"/>
                  <a:pt x="72" y="58"/>
                </a:cubicBezTo>
                <a:cubicBezTo>
                  <a:pt x="65" y="69"/>
                  <a:pt x="53" y="77"/>
                  <a:pt x="38" y="77"/>
                </a:cubicBezTo>
                <a:cubicBezTo>
                  <a:pt x="33" y="77"/>
                  <a:pt x="28" y="76"/>
                  <a:pt x="24" y="74"/>
                </a:cubicBezTo>
                <a:lnTo>
                  <a:pt x="24" y="58"/>
                </a:lnTo>
                <a:close/>
                <a:moveTo>
                  <a:pt x="32" y="17"/>
                </a:moveTo>
                <a:cubicBezTo>
                  <a:pt x="1" y="48"/>
                  <a:pt x="1" y="48"/>
                  <a:pt x="1" y="48"/>
                </a:cubicBezTo>
                <a:cubicBezTo>
                  <a:pt x="0" y="45"/>
                  <a:pt x="0" y="42"/>
                  <a:pt x="0" y="39"/>
                </a:cubicBezTo>
                <a:cubicBezTo>
                  <a:pt x="0" y="24"/>
                  <a:pt x="8" y="12"/>
                  <a:pt x="20" y="5"/>
                </a:cubicBezTo>
                <a:lnTo>
                  <a:pt x="32" y="17"/>
                </a:lnTo>
                <a:close/>
                <a:moveTo>
                  <a:pt x="19" y="38"/>
                </a:moveTo>
                <a:cubicBezTo>
                  <a:pt x="19" y="72"/>
                  <a:pt x="19" y="72"/>
                  <a:pt x="19" y="72"/>
                </a:cubicBezTo>
                <a:cubicBezTo>
                  <a:pt x="12" y="68"/>
                  <a:pt x="6" y="62"/>
                  <a:pt x="3" y="54"/>
                </a:cubicBezTo>
                <a:lnTo>
                  <a:pt x="19" y="3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00" name="Freeform 159"/>
          <p:cNvSpPr>
            <a:spLocks noEditPoints="1"/>
          </p:cNvSpPr>
          <p:nvPr/>
        </p:nvSpPr>
        <p:spPr bwMode="auto">
          <a:xfrm>
            <a:off x="8394955" y="3740704"/>
            <a:ext cx="171762" cy="148273"/>
          </a:xfrm>
          <a:custGeom>
            <a:avLst/>
            <a:gdLst>
              <a:gd name="T0" fmla="*/ 18 w 72"/>
              <a:gd name="T1" fmla="*/ 0 h 62"/>
              <a:gd name="T2" fmla="*/ 54 w 72"/>
              <a:gd name="T3" fmla="*/ 0 h 62"/>
              <a:gd name="T4" fmla="*/ 54 w 72"/>
              <a:gd name="T5" fmla="*/ 9 h 62"/>
              <a:gd name="T6" fmla="*/ 18 w 72"/>
              <a:gd name="T7" fmla="*/ 9 h 62"/>
              <a:gd name="T8" fmla="*/ 18 w 72"/>
              <a:gd name="T9" fmla="*/ 0 h 62"/>
              <a:gd name="T10" fmla="*/ 67 w 72"/>
              <a:gd name="T11" fmla="*/ 13 h 62"/>
              <a:gd name="T12" fmla="*/ 4 w 72"/>
              <a:gd name="T13" fmla="*/ 13 h 62"/>
              <a:gd name="T14" fmla="*/ 0 w 72"/>
              <a:gd name="T15" fmla="*/ 18 h 62"/>
              <a:gd name="T16" fmla="*/ 0 w 72"/>
              <a:gd name="T17" fmla="*/ 40 h 62"/>
              <a:gd name="T18" fmla="*/ 4 w 72"/>
              <a:gd name="T19" fmla="*/ 44 h 62"/>
              <a:gd name="T20" fmla="*/ 18 w 72"/>
              <a:gd name="T21" fmla="*/ 44 h 62"/>
              <a:gd name="T22" fmla="*/ 18 w 72"/>
              <a:gd name="T23" fmla="*/ 62 h 62"/>
              <a:gd name="T24" fmla="*/ 54 w 72"/>
              <a:gd name="T25" fmla="*/ 62 h 62"/>
              <a:gd name="T26" fmla="*/ 54 w 72"/>
              <a:gd name="T27" fmla="*/ 44 h 62"/>
              <a:gd name="T28" fmla="*/ 67 w 72"/>
              <a:gd name="T29" fmla="*/ 44 h 62"/>
              <a:gd name="T30" fmla="*/ 72 w 72"/>
              <a:gd name="T31" fmla="*/ 40 h 62"/>
              <a:gd name="T32" fmla="*/ 72 w 72"/>
              <a:gd name="T33" fmla="*/ 18 h 62"/>
              <a:gd name="T34" fmla="*/ 67 w 72"/>
              <a:gd name="T35" fmla="*/ 13 h 62"/>
              <a:gd name="T36" fmla="*/ 49 w 72"/>
              <a:gd name="T37" fmla="*/ 58 h 62"/>
              <a:gd name="T38" fmla="*/ 22 w 72"/>
              <a:gd name="T39" fmla="*/ 58 h 62"/>
              <a:gd name="T40" fmla="*/ 22 w 72"/>
              <a:gd name="T41" fmla="*/ 35 h 62"/>
              <a:gd name="T42" fmla="*/ 49 w 72"/>
              <a:gd name="T43" fmla="*/ 35 h 62"/>
              <a:gd name="T44" fmla="*/ 49 w 72"/>
              <a:gd name="T45" fmla="*/ 58 h 62"/>
              <a:gd name="T46" fmla="*/ 68 w 72"/>
              <a:gd name="T47" fmla="*/ 20 h 62"/>
              <a:gd name="T48" fmla="*/ 65 w 72"/>
              <a:gd name="T49" fmla="*/ 23 h 62"/>
              <a:gd name="T50" fmla="*/ 62 w 72"/>
              <a:gd name="T51" fmla="*/ 20 h 62"/>
              <a:gd name="T52" fmla="*/ 65 w 72"/>
              <a:gd name="T53" fmla="*/ 17 h 62"/>
              <a:gd name="T54" fmla="*/ 68 w 72"/>
              <a:gd name="T55" fmla="*/ 2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2" h="62">
                <a:moveTo>
                  <a:pt x="18" y="0"/>
                </a:moveTo>
                <a:cubicBezTo>
                  <a:pt x="54" y="0"/>
                  <a:pt x="54" y="0"/>
                  <a:pt x="54" y="0"/>
                </a:cubicBezTo>
                <a:cubicBezTo>
                  <a:pt x="54" y="9"/>
                  <a:pt x="54" y="9"/>
                  <a:pt x="54" y="9"/>
                </a:cubicBezTo>
                <a:cubicBezTo>
                  <a:pt x="18" y="9"/>
                  <a:pt x="18" y="9"/>
                  <a:pt x="18" y="9"/>
                </a:cubicBezTo>
                <a:lnTo>
                  <a:pt x="18" y="0"/>
                </a:lnTo>
                <a:close/>
                <a:moveTo>
                  <a:pt x="67" y="13"/>
                </a:moveTo>
                <a:cubicBezTo>
                  <a:pt x="4" y="13"/>
                  <a:pt x="4" y="13"/>
                  <a:pt x="4" y="13"/>
                </a:cubicBezTo>
                <a:cubicBezTo>
                  <a:pt x="2" y="13"/>
                  <a:pt x="0" y="15"/>
                  <a:pt x="0" y="1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2"/>
                  <a:pt x="2" y="44"/>
                  <a:pt x="4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62"/>
                  <a:pt x="18" y="62"/>
                  <a:pt x="18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44"/>
                  <a:pt x="54" y="44"/>
                  <a:pt x="54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70" y="44"/>
                  <a:pt x="72" y="42"/>
                  <a:pt x="72" y="40"/>
                </a:cubicBezTo>
                <a:cubicBezTo>
                  <a:pt x="72" y="18"/>
                  <a:pt x="72" y="18"/>
                  <a:pt x="72" y="18"/>
                </a:cubicBezTo>
                <a:cubicBezTo>
                  <a:pt x="72" y="15"/>
                  <a:pt x="70" y="13"/>
                  <a:pt x="67" y="13"/>
                </a:cubicBezTo>
                <a:close/>
                <a:moveTo>
                  <a:pt x="49" y="58"/>
                </a:moveTo>
                <a:cubicBezTo>
                  <a:pt x="22" y="58"/>
                  <a:pt x="22" y="58"/>
                  <a:pt x="22" y="58"/>
                </a:cubicBezTo>
                <a:cubicBezTo>
                  <a:pt x="22" y="35"/>
                  <a:pt x="22" y="35"/>
                  <a:pt x="22" y="35"/>
                </a:cubicBezTo>
                <a:cubicBezTo>
                  <a:pt x="49" y="35"/>
                  <a:pt x="49" y="35"/>
                  <a:pt x="49" y="35"/>
                </a:cubicBezTo>
                <a:lnTo>
                  <a:pt x="49" y="58"/>
                </a:lnTo>
                <a:close/>
                <a:moveTo>
                  <a:pt x="68" y="20"/>
                </a:moveTo>
                <a:cubicBezTo>
                  <a:pt x="68" y="22"/>
                  <a:pt x="67" y="23"/>
                  <a:pt x="65" y="23"/>
                </a:cubicBezTo>
                <a:cubicBezTo>
                  <a:pt x="63" y="23"/>
                  <a:pt x="62" y="22"/>
                  <a:pt x="62" y="20"/>
                </a:cubicBezTo>
                <a:cubicBezTo>
                  <a:pt x="62" y="18"/>
                  <a:pt x="63" y="17"/>
                  <a:pt x="65" y="17"/>
                </a:cubicBezTo>
                <a:cubicBezTo>
                  <a:pt x="67" y="17"/>
                  <a:pt x="68" y="18"/>
                  <a:pt x="68" y="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01" name="Freeform 160"/>
          <p:cNvSpPr>
            <a:spLocks noEditPoints="1"/>
          </p:cNvSpPr>
          <p:nvPr/>
        </p:nvSpPr>
        <p:spPr bwMode="auto">
          <a:xfrm>
            <a:off x="8657736" y="3598302"/>
            <a:ext cx="173230" cy="173230"/>
          </a:xfrm>
          <a:custGeom>
            <a:avLst/>
            <a:gdLst>
              <a:gd name="T0" fmla="*/ 13 w 72"/>
              <a:gd name="T1" fmla="*/ 36 h 72"/>
              <a:gd name="T2" fmla="*/ 13 w 72"/>
              <a:gd name="T3" fmla="*/ 33 h 72"/>
              <a:gd name="T4" fmla="*/ 1 w 72"/>
              <a:gd name="T5" fmla="*/ 29 h 72"/>
              <a:gd name="T6" fmla="*/ 0 w 72"/>
              <a:gd name="T7" fmla="*/ 36 h 72"/>
              <a:gd name="T8" fmla="*/ 11 w 72"/>
              <a:gd name="T9" fmla="*/ 62 h 72"/>
              <a:gd name="T10" fmla="*/ 19 w 72"/>
              <a:gd name="T11" fmla="*/ 51 h 72"/>
              <a:gd name="T12" fmla="*/ 13 w 72"/>
              <a:gd name="T13" fmla="*/ 36 h 72"/>
              <a:gd name="T14" fmla="*/ 58 w 72"/>
              <a:gd name="T15" fmla="*/ 36 h 72"/>
              <a:gd name="T16" fmla="*/ 52 w 72"/>
              <a:gd name="T17" fmla="*/ 51 h 72"/>
              <a:gd name="T18" fmla="*/ 60 w 72"/>
              <a:gd name="T19" fmla="*/ 62 h 72"/>
              <a:gd name="T20" fmla="*/ 72 w 72"/>
              <a:gd name="T21" fmla="*/ 36 h 72"/>
              <a:gd name="T22" fmla="*/ 71 w 72"/>
              <a:gd name="T23" fmla="*/ 29 h 72"/>
              <a:gd name="T24" fmla="*/ 58 w 72"/>
              <a:gd name="T25" fmla="*/ 33 h 72"/>
              <a:gd name="T26" fmla="*/ 58 w 72"/>
              <a:gd name="T27" fmla="*/ 36 h 72"/>
              <a:gd name="T28" fmla="*/ 40 w 72"/>
              <a:gd name="T29" fmla="*/ 14 h 72"/>
              <a:gd name="T30" fmla="*/ 55 w 72"/>
              <a:gd name="T31" fmla="*/ 25 h 72"/>
              <a:gd name="T32" fmla="*/ 68 w 72"/>
              <a:gd name="T33" fmla="*/ 21 h 72"/>
              <a:gd name="T34" fmla="*/ 40 w 72"/>
              <a:gd name="T35" fmla="*/ 0 h 72"/>
              <a:gd name="T36" fmla="*/ 40 w 72"/>
              <a:gd name="T37" fmla="*/ 14 h 72"/>
              <a:gd name="T38" fmla="*/ 16 w 72"/>
              <a:gd name="T39" fmla="*/ 25 h 72"/>
              <a:gd name="T40" fmla="*/ 31 w 72"/>
              <a:gd name="T41" fmla="*/ 14 h 72"/>
              <a:gd name="T42" fmla="*/ 31 w 72"/>
              <a:gd name="T43" fmla="*/ 0 h 72"/>
              <a:gd name="T44" fmla="*/ 3 w 72"/>
              <a:gd name="T45" fmla="*/ 21 h 72"/>
              <a:gd name="T46" fmla="*/ 16 w 72"/>
              <a:gd name="T47" fmla="*/ 25 h 72"/>
              <a:gd name="T48" fmla="*/ 45 w 72"/>
              <a:gd name="T49" fmla="*/ 56 h 72"/>
              <a:gd name="T50" fmla="*/ 36 w 72"/>
              <a:gd name="T51" fmla="*/ 58 h 72"/>
              <a:gd name="T52" fmla="*/ 26 w 72"/>
              <a:gd name="T53" fmla="*/ 56 h 72"/>
              <a:gd name="T54" fmla="*/ 18 w 72"/>
              <a:gd name="T55" fmla="*/ 67 h 72"/>
              <a:gd name="T56" fmla="*/ 36 w 72"/>
              <a:gd name="T57" fmla="*/ 72 h 72"/>
              <a:gd name="T58" fmla="*/ 53 w 72"/>
              <a:gd name="T59" fmla="*/ 67 h 72"/>
              <a:gd name="T60" fmla="*/ 45 w 72"/>
              <a:gd name="T61" fmla="*/ 5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2" h="72">
                <a:moveTo>
                  <a:pt x="13" y="36"/>
                </a:moveTo>
                <a:cubicBezTo>
                  <a:pt x="13" y="35"/>
                  <a:pt x="13" y="34"/>
                  <a:pt x="13" y="33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31"/>
                  <a:pt x="0" y="34"/>
                  <a:pt x="0" y="36"/>
                </a:cubicBezTo>
                <a:cubicBezTo>
                  <a:pt x="0" y="46"/>
                  <a:pt x="4" y="56"/>
                  <a:pt x="11" y="62"/>
                </a:cubicBezTo>
                <a:cubicBezTo>
                  <a:pt x="19" y="51"/>
                  <a:pt x="19" y="51"/>
                  <a:pt x="19" y="51"/>
                </a:cubicBezTo>
                <a:cubicBezTo>
                  <a:pt x="16" y="47"/>
                  <a:pt x="13" y="42"/>
                  <a:pt x="13" y="36"/>
                </a:cubicBezTo>
                <a:close/>
                <a:moveTo>
                  <a:pt x="58" y="36"/>
                </a:moveTo>
                <a:cubicBezTo>
                  <a:pt x="58" y="42"/>
                  <a:pt x="56" y="47"/>
                  <a:pt x="52" y="51"/>
                </a:cubicBezTo>
                <a:cubicBezTo>
                  <a:pt x="60" y="62"/>
                  <a:pt x="60" y="62"/>
                  <a:pt x="60" y="62"/>
                </a:cubicBezTo>
                <a:cubicBezTo>
                  <a:pt x="67" y="56"/>
                  <a:pt x="72" y="46"/>
                  <a:pt x="72" y="36"/>
                </a:cubicBezTo>
                <a:cubicBezTo>
                  <a:pt x="72" y="34"/>
                  <a:pt x="71" y="31"/>
                  <a:pt x="71" y="29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4"/>
                  <a:pt x="58" y="35"/>
                  <a:pt x="58" y="36"/>
                </a:cubicBezTo>
                <a:close/>
                <a:moveTo>
                  <a:pt x="40" y="14"/>
                </a:moveTo>
                <a:cubicBezTo>
                  <a:pt x="47" y="15"/>
                  <a:pt x="52" y="19"/>
                  <a:pt x="55" y="25"/>
                </a:cubicBezTo>
                <a:cubicBezTo>
                  <a:pt x="68" y="21"/>
                  <a:pt x="68" y="21"/>
                  <a:pt x="68" y="21"/>
                </a:cubicBezTo>
                <a:cubicBezTo>
                  <a:pt x="63" y="10"/>
                  <a:pt x="53" y="2"/>
                  <a:pt x="40" y="0"/>
                </a:cubicBezTo>
                <a:lnTo>
                  <a:pt x="40" y="14"/>
                </a:lnTo>
                <a:close/>
                <a:moveTo>
                  <a:pt x="16" y="25"/>
                </a:moveTo>
                <a:cubicBezTo>
                  <a:pt x="19" y="19"/>
                  <a:pt x="25" y="15"/>
                  <a:pt x="31" y="14"/>
                </a:cubicBezTo>
                <a:cubicBezTo>
                  <a:pt x="31" y="0"/>
                  <a:pt x="31" y="0"/>
                  <a:pt x="31" y="0"/>
                </a:cubicBezTo>
                <a:cubicBezTo>
                  <a:pt x="19" y="2"/>
                  <a:pt x="8" y="10"/>
                  <a:pt x="3" y="21"/>
                </a:cubicBezTo>
                <a:lnTo>
                  <a:pt x="16" y="25"/>
                </a:lnTo>
                <a:close/>
                <a:moveTo>
                  <a:pt x="45" y="56"/>
                </a:moveTo>
                <a:cubicBezTo>
                  <a:pt x="42" y="58"/>
                  <a:pt x="39" y="58"/>
                  <a:pt x="36" y="58"/>
                </a:cubicBezTo>
                <a:cubicBezTo>
                  <a:pt x="32" y="58"/>
                  <a:pt x="29" y="58"/>
                  <a:pt x="26" y="56"/>
                </a:cubicBezTo>
                <a:cubicBezTo>
                  <a:pt x="18" y="67"/>
                  <a:pt x="18" y="67"/>
                  <a:pt x="18" y="67"/>
                </a:cubicBezTo>
                <a:cubicBezTo>
                  <a:pt x="24" y="70"/>
                  <a:pt x="30" y="72"/>
                  <a:pt x="36" y="72"/>
                </a:cubicBezTo>
                <a:cubicBezTo>
                  <a:pt x="42" y="72"/>
                  <a:pt x="48" y="70"/>
                  <a:pt x="53" y="67"/>
                </a:cubicBezTo>
                <a:lnTo>
                  <a:pt x="45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02" name="Freeform 161"/>
          <p:cNvSpPr>
            <a:spLocks noEditPoints="1"/>
          </p:cNvSpPr>
          <p:nvPr/>
        </p:nvSpPr>
        <p:spPr bwMode="auto">
          <a:xfrm>
            <a:off x="9008600" y="1528350"/>
            <a:ext cx="165890" cy="165890"/>
          </a:xfrm>
          <a:custGeom>
            <a:avLst/>
            <a:gdLst>
              <a:gd name="T0" fmla="*/ 35 w 69"/>
              <a:gd name="T1" fmla="*/ 0 h 69"/>
              <a:gd name="T2" fmla="*/ 0 w 69"/>
              <a:gd name="T3" fmla="*/ 35 h 69"/>
              <a:gd name="T4" fmla="*/ 35 w 69"/>
              <a:gd name="T5" fmla="*/ 69 h 69"/>
              <a:gd name="T6" fmla="*/ 69 w 69"/>
              <a:gd name="T7" fmla="*/ 35 h 69"/>
              <a:gd name="T8" fmla="*/ 35 w 69"/>
              <a:gd name="T9" fmla="*/ 0 h 69"/>
              <a:gd name="T10" fmla="*/ 35 w 69"/>
              <a:gd name="T11" fmla="*/ 62 h 69"/>
              <a:gd name="T12" fmla="*/ 7 w 69"/>
              <a:gd name="T13" fmla="*/ 35 h 69"/>
              <a:gd name="T14" fmla="*/ 35 w 69"/>
              <a:gd name="T15" fmla="*/ 7 h 69"/>
              <a:gd name="T16" fmla="*/ 62 w 69"/>
              <a:gd name="T17" fmla="*/ 35 h 69"/>
              <a:gd name="T18" fmla="*/ 35 w 69"/>
              <a:gd name="T19" fmla="*/ 62 h 69"/>
              <a:gd name="T20" fmla="*/ 22 w 69"/>
              <a:gd name="T21" fmla="*/ 24 h 69"/>
              <a:gd name="T22" fmla="*/ 37 w 69"/>
              <a:gd name="T23" fmla="*/ 35 h 69"/>
              <a:gd name="T24" fmla="*/ 22 w 69"/>
              <a:gd name="T25" fmla="*/ 45 h 69"/>
              <a:gd name="T26" fmla="*/ 22 w 69"/>
              <a:gd name="T27" fmla="*/ 24 h 69"/>
              <a:gd name="T28" fmla="*/ 39 w 69"/>
              <a:gd name="T29" fmla="*/ 24 h 69"/>
              <a:gd name="T30" fmla="*/ 54 w 69"/>
              <a:gd name="T31" fmla="*/ 35 h 69"/>
              <a:gd name="T32" fmla="*/ 39 w 69"/>
              <a:gd name="T33" fmla="*/ 45 h 69"/>
              <a:gd name="T34" fmla="*/ 39 w 69"/>
              <a:gd name="T35" fmla="*/ 2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" h="69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53"/>
                  <a:pt x="16" y="69"/>
                  <a:pt x="35" y="69"/>
                </a:cubicBezTo>
                <a:cubicBezTo>
                  <a:pt x="53" y="69"/>
                  <a:pt x="69" y="53"/>
                  <a:pt x="69" y="35"/>
                </a:cubicBezTo>
                <a:cubicBezTo>
                  <a:pt x="69" y="16"/>
                  <a:pt x="53" y="0"/>
                  <a:pt x="35" y="0"/>
                </a:cubicBezTo>
                <a:close/>
                <a:moveTo>
                  <a:pt x="35" y="62"/>
                </a:moveTo>
                <a:cubicBezTo>
                  <a:pt x="19" y="62"/>
                  <a:pt x="7" y="50"/>
                  <a:pt x="7" y="35"/>
                </a:cubicBezTo>
                <a:cubicBezTo>
                  <a:pt x="7" y="19"/>
                  <a:pt x="19" y="7"/>
                  <a:pt x="35" y="7"/>
                </a:cubicBezTo>
                <a:cubicBezTo>
                  <a:pt x="50" y="7"/>
                  <a:pt x="62" y="19"/>
                  <a:pt x="62" y="35"/>
                </a:cubicBezTo>
                <a:cubicBezTo>
                  <a:pt x="62" y="50"/>
                  <a:pt x="50" y="62"/>
                  <a:pt x="35" y="62"/>
                </a:cubicBezTo>
                <a:close/>
                <a:moveTo>
                  <a:pt x="22" y="24"/>
                </a:moveTo>
                <a:cubicBezTo>
                  <a:pt x="37" y="35"/>
                  <a:pt x="37" y="35"/>
                  <a:pt x="37" y="35"/>
                </a:cubicBezTo>
                <a:cubicBezTo>
                  <a:pt x="22" y="45"/>
                  <a:pt x="22" y="45"/>
                  <a:pt x="22" y="45"/>
                </a:cubicBezTo>
                <a:lnTo>
                  <a:pt x="22" y="24"/>
                </a:lnTo>
                <a:close/>
                <a:moveTo>
                  <a:pt x="39" y="24"/>
                </a:moveTo>
                <a:cubicBezTo>
                  <a:pt x="54" y="35"/>
                  <a:pt x="54" y="35"/>
                  <a:pt x="54" y="35"/>
                </a:cubicBezTo>
                <a:cubicBezTo>
                  <a:pt x="39" y="45"/>
                  <a:pt x="39" y="45"/>
                  <a:pt x="39" y="45"/>
                </a:cubicBezTo>
                <a:lnTo>
                  <a:pt x="39" y="2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03" name="Freeform 162"/>
          <p:cNvSpPr/>
          <p:nvPr/>
        </p:nvSpPr>
        <p:spPr bwMode="auto">
          <a:xfrm>
            <a:off x="8456613" y="3033103"/>
            <a:ext cx="182039" cy="189378"/>
          </a:xfrm>
          <a:custGeom>
            <a:avLst/>
            <a:gdLst>
              <a:gd name="T0" fmla="*/ 59 w 124"/>
              <a:gd name="T1" fmla="*/ 129 h 129"/>
              <a:gd name="T2" fmla="*/ 59 w 124"/>
              <a:gd name="T3" fmla="*/ 70 h 129"/>
              <a:gd name="T4" fmla="*/ 0 w 124"/>
              <a:gd name="T5" fmla="*/ 129 h 129"/>
              <a:gd name="T6" fmla="*/ 0 w 124"/>
              <a:gd name="T7" fmla="*/ 0 h 129"/>
              <a:gd name="T8" fmla="*/ 59 w 124"/>
              <a:gd name="T9" fmla="*/ 58 h 129"/>
              <a:gd name="T10" fmla="*/ 59 w 124"/>
              <a:gd name="T11" fmla="*/ 0 h 129"/>
              <a:gd name="T12" fmla="*/ 124 w 124"/>
              <a:gd name="T13" fmla="*/ 65 h 129"/>
              <a:gd name="T14" fmla="*/ 59 w 124"/>
              <a:gd name="T15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129">
                <a:moveTo>
                  <a:pt x="59" y="129"/>
                </a:moveTo>
                <a:lnTo>
                  <a:pt x="59" y="70"/>
                </a:lnTo>
                <a:lnTo>
                  <a:pt x="0" y="129"/>
                </a:lnTo>
                <a:lnTo>
                  <a:pt x="0" y="0"/>
                </a:lnTo>
                <a:lnTo>
                  <a:pt x="59" y="58"/>
                </a:lnTo>
                <a:lnTo>
                  <a:pt x="59" y="0"/>
                </a:lnTo>
                <a:lnTo>
                  <a:pt x="124" y="65"/>
                </a:lnTo>
                <a:lnTo>
                  <a:pt x="59" y="1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04" name="Freeform 163"/>
          <p:cNvSpPr>
            <a:spLocks noEditPoints="1"/>
          </p:cNvSpPr>
          <p:nvPr/>
        </p:nvSpPr>
        <p:spPr bwMode="auto">
          <a:xfrm>
            <a:off x="8631311" y="2371011"/>
            <a:ext cx="192315" cy="190847"/>
          </a:xfrm>
          <a:custGeom>
            <a:avLst/>
            <a:gdLst>
              <a:gd name="T0" fmla="*/ 0 w 131"/>
              <a:gd name="T1" fmla="*/ 130 h 130"/>
              <a:gd name="T2" fmla="*/ 66 w 131"/>
              <a:gd name="T3" fmla="*/ 130 h 130"/>
              <a:gd name="T4" fmla="*/ 66 w 131"/>
              <a:gd name="T5" fmla="*/ 0 h 130"/>
              <a:gd name="T6" fmla="*/ 0 w 131"/>
              <a:gd name="T7" fmla="*/ 0 h 130"/>
              <a:gd name="T8" fmla="*/ 0 w 131"/>
              <a:gd name="T9" fmla="*/ 130 h 130"/>
              <a:gd name="T10" fmla="*/ 41 w 131"/>
              <a:gd name="T11" fmla="*/ 16 h 130"/>
              <a:gd name="T12" fmla="*/ 58 w 131"/>
              <a:gd name="T13" fmla="*/ 16 h 130"/>
              <a:gd name="T14" fmla="*/ 58 w 131"/>
              <a:gd name="T15" fmla="*/ 32 h 130"/>
              <a:gd name="T16" fmla="*/ 41 w 131"/>
              <a:gd name="T17" fmla="*/ 32 h 130"/>
              <a:gd name="T18" fmla="*/ 41 w 131"/>
              <a:gd name="T19" fmla="*/ 16 h 130"/>
              <a:gd name="T20" fmla="*/ 41 w 131"/>
              <a:gd name="T21" fmla="*/ 49 h 130"/>
              <a:gd name="T22" fmla="*/ 58 w 131"/>
              <a:gd name="T23" fmla="*/ 49 h 130"/>
              <a:gd name="T24" fmla="*/ 58 w 131"/>
              <a:gd name="T25" fmla="*/ 65 h 130"/>
              <a:gd name="T26" fmla="*/ 41 w 131"/>
              <a:gd name="T27" fmla="*/ 65 h 130"/>
              <a:gd name="T28" fmla="*/ 41 w 131"/>
              <a:gd name="T29" fmla="*/ 49 h 130"/>
              <a:gd name="T30" fmla="*/ 41 w 131"/>
              <a:gd name="T31" fmla="*/ 81 h 130"/>
              <a:gd name="T32" fmla="*/ 58 w 131"/>
              <a:gd name="T33" fmla="*/ 81 h 130"/>
              <a:gd name="T34" fmla="*/ 58 w 131"/>
              <a:gd name="T35" fmla="*/ 98 h 130"/>
              <a:gd name="T36" fmla="*/ 41 w 131"/>
              <a:gd name="T37" fmla="*/ 98 h 130"/>
              <a:gd name="T38" fmla="*/ 41 w 131"/>
              <a:gd name="T39" fmla="*/ 81 h 130"/>
              <a:gd name="T40" fmla="*/ 9 w 131"/>
              <a:gd name="T41" fmla="*/ 16 h 130"/>
              <a:gd name="T42" fmla="*/ 25 w 131"/>
              <a:gd name="T43" fmla="*/ 16 h 130"/>
              <a:gd name="T44" fmla="*/ 25 w 131"/>
              <a:gd name="T45" fmla="*/ 32 h 130"/>
              <a:gd name="T46" fmla="*/ 9 w 131"/>
              <a:gd name="T47" fmla="*/ 32 h 130"/>
              <a:gd name="T48" fmla="*/ 9 w 131"/>
              <a:gd name="T49" fmla="*/ 16 h 130"/>
              <a:gd name="T50" fmla="*/ 9 w 131"/>
              <a:gd name="T51" fmla="*/ 49 h 130"/>
              <a:gd name="T52" fmla="*/ 25 w 131"/>
              <a:gd name="T53" fmla="*/ 49 h 130"/>
              <a:gd name="T54" fmla="*/ 25 w 131"/>
              <a:gd name="T55" fmla="*/ 65 h 130"/>
              <a:gd name="T56" fmla="*/ 9 w 131"/>
              <a:gd name="T57" fmla="*/ 65 h 130"/>
              <a:gd name="T58" fmla="*/ 9 w 131"/>
              <a:gd name="T59" fmla="*/ 49 h 130"/>
              <a:gd name="T60" fmla="*/ 9 w 131"/>
              <a:gd name="T61" fmla="*/ 81 h 130"/>
              <a:gd name="T62" fmla="*/ 25 w 131"/>
              <a:gd name="T63" fmla="*/ 81 h 130"/>
              <a:gd name="T64" fmla="*/ 25 w 131"/>
              <a:gd name="T65" fmla="*/ 98 h 130"/>
              <a:gd name="T66" fmla="*/ 9 w 131"/>
              <a:gd name="T67" fmla="*/ 98 h 130"/>
              <a:gd name="T68" fmla="*/ 9 w 131"/>
              <a:gd name="T69" fmla="*/ 81 h 130"/>
              <a:gd name="T70" fmla="*/ 74 w 131"/>
              <a:gd name="T71" fmla="*/ 41 h 130"/>
              <a:gd name="T72" fmla="*/ 131 w 131"/>
              <a:gd name="T73" fmla="*/ 41 h 130"/>
              <a:gd name="T74" fmla="*/ 131 w 131"/>
              <a:gd name="T75" fmla="*/ 49 h 130"/>
              <a:gd name="T76" fmla="*/ 74 w 131"/>
              <a:gd name="T77" fmla="*/ 49 h 130"/>
              <a:gd name="T78" fmla="*/ 74 w 131"/>
              <a:gd name="T79" fmla="*/ 41 h 130"/>
              <a:gd name="T80" fmla="*/ 74 w 131"/>
              <a:gd name="T81" fmla="*/ 130 h 130"/>
              <a:gd name="T82" fmla="*/ 90 w 131"/>
              <a:gd name="T83" fmla="*/ 130 h 130"/>
              <a:gd name="T84" fmla="*/ 90 w 131"/>
              <a:gd name="T85" fmla="*/ 98 h 130"/>
              <a:gd name="T86" fmla="*/ 115 w 131"/>
              <a:gd name="T87" fmla="*/ 98 h 130"/>
              <a:gd name="T88" fmla="*/ 115 w 131"/>
              <a:gd name="T89" fmla="*/ 130 h 130"/>
              <a:gd name="T90" fmla="*/ 131 w 131"/>
              <a:gd name="T91" fmla="*/ 130 h 130"/>
              <a:gd name="T92" fmla="*/ 131 w 131"/>
              <a:gd name="T93" fmla="*/ 57 h 130"/>
              <a:gd name="T94" fmla="*/ 74 w 131"/>
              <a:gd name="T95" fmla="*/ 57 h 130"/>
              <a:gd name="T96" fmla="*/ 74 w 131"/>
              <a:gd name="T9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1" h="130">
                <a:moveTo>
                  <a:pt x="0" y="130"/>
                </a:moveTo>
                <a:lnTo>
                  <a:pt x="66" y="130"/>
                </a:lnTo>
                <a:lnTo>
                  <a:pt x="66" y="0"/>
                </a:lnTo>
                <a:lnTo>
                  <a:pt x="0" y="0"/>
                </a:lnTo>
                <a:lnTo>
                  <a:pt x="0" y="130"/>
                </a:lnTo>
                <a:close/>
                <a:moveTo>
                  <a:pt x="41" y="16"/>
                </a:moveTo>
                <a:lnTo>
                  <a:pt x="58" y="16"/>
                </a:lnTo>
                <a:lnTo>
                  <a:pt x="58" y="32"/>
                </a:lnTo>
                <a:lnTo>
                  <a:pt x="41" y="32"/>
                </a:lnTo>
                <a:lnTo>
                  <a:pt x="41" y="16"/>
                </a:lnTo>
                <a:close/>
                <a:moveTo>
                  <a:pt x="41" y="49"/>
                </a:moveTo>
                <a:lnTo>
                  <a:pt x="58" y="49"/>
                </a:lnTo>
                <a:lnTo>
                  <a:pt x="58" y="65"/>
                </a:lnTo>
                <a:lnTo>
                  <a:pt x="41" y="65"/>
                </a:lnTo>
                <a:lnTo>
                  <a:pt x="41" y="49"/>
                </a:lnTo>
                <a:close/>
                <a:moveTo>
                  <a:pt x="41" y="81"/>
                </a:moveTo>
                <a:lnTo>
                  <a:pt x="58" y="81"/>
                </a:lnTo>
                <a:lnTo>
                  <a:pt x="58" y="98"/>
                </a:lnTo>
                <a:lnTo>
                  <a:pt x="41" y="98"/>
                </a:lnTo>
                <a:lnTo>
                  <a:pt x="41" y="81"/>
                </a:lnTo>
                <a:close/>
                <a:moveTo>
                  <a:pt x="9" y="16"/>
                </a:moveTo>
                <a:lnTo>
                  <a:pt x="25" y="16"/>
                </a:lnTo>
                <a:lnTo>
                  <a:pt x="25" y="32"/>
                </a:lnTo>
                <a:lnTo>
                  <a:pt x="9" y="32"/>
                </a:lnTo>
                <a:lnTo>
                  <a:pt x="9" y="16"/>
                </a:lnTo>
                <a:close/>
                <a:moveTo>
                  <a:pt x="9" y="49"/>
                </a:moveTo>
                <a:lnTo>
                  <a:pt x="25" y="49"/>
                </a:lnTo>
                <a:lnTo>
                  <a:pt x="25" y="65"/>
                </a:lnTo>
                <a:lnTo>
                  <a:pt x="9" y="65"/>
                </a:lnTo>
                <a:lnTo>
                  <a:pt x="9" y="49"/>
                </a:lnTo>
                <a:close/>
                <a:moveTo>
                  <a:pt x="9" y="81"/>
                </a:moveTo>
                <a:lnTo>
                  <a:pt x="25" y="81"/>
                </a:lnTo>
                <a:lnTo>
                  <a:pt x="25" y="98"/>
                </a:lnTo>
                <a:lnTo>
                  <a:pt x="9" y="98"/>
                </a:lnTo>
                <a:lnTo>
                  <a:pt x="9" y="81"/>
                </a:lnTo>
                <a:close/>
                <a:moveTo>
                  <a:pt x="74" y="41"/>
                </a:moveTo>
                <a:lnTo>
                  <a:pt x="131" y="41"/>
                </a:lnTo>
                <a:lnTo>
                  <a:pt x="131" y="49"/>
                </a:lnTo>
                <a:lnTo>
                  <a:pt x="74" y="49"/>
                </a:lnTo>
                <a:lnTo>
                  <a:pt x="74" y="41"/>
                </a:lnTo>
                <a:close/>
                <a:moveTo>
                  <a:pt x="74" y="130"/>
                </a:moveTo>
                <a:lnTo>
                  <a:pt x="90" y="130"/>
                </a:lnTo>
                <a:lnTo>
                  <a:pt x="90" y="98"/>
                </a:lnTo>
                <a:lnTo>
                  <a:pt x="115" y="98"/>
                </a:lnTo>
                <a:lnTo>
                  <a:pt x="115" y="130"/>
                </a:lnTo>
                <a:lnTo>
                  <a:pt x="131" y="130"/>
                </a:lnTo>
                <a:lnTo>
                  <a:pt x="131" y="57"/>
                </a:lnTo>
                <a:lnTo>
                  <a:pt x="74" y="57"/>
                </a:lnTo>
                <a:lnTo>
                  <a:pt x="74" y="1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05" name="Freeform 164"/>
          <p:cNvSpPr>
            <a:spLocks noEditPoints="1"/>
          </p:cNvSpPr>
          <p:nvPr/>
        </p:nvSpPr>
        <p:spPr bwMode="auto">
          <a:xfrm>
            <a:off x="8716458" y="2693983"/>
            <a:ext cx="110104" cy="115975"/>
          </a:xfrm>
          <a:custGeom>
            <a:avLst/>
            <a:gdLst>
              <a:gd name="T0" fmla="*/ 43 w 46"/>
              <a:gd name="T1" fmla="*/ 29 h 48"/>
              <a:gd name="T2" fmla="*/ 46 w 46"/>
              <a:gd name="T3" fmla="*/ 16 h 48"/>
              <a:gd name="T4" fmla="*/ 41 w 46"/>
              <a:gd name="T5" fmla="*/ 8 h 48"/>
              <a:gd name="T6" fmla="*/ 37 w 46"/>
              <a:gd name="T7" fmla="*/ 9 h 48"/>
              <a:gd name="T8" fmla="*/ 28 w 46"/>
              <a:gd name="T9" fmla="*/ 0 h 48"/>
              <a:gd name="T10" fmla="*/ 18 w 46"/>
              <a:gd name="T11" fmla="*/ 0 h 48"/>
              <a:gd name="T12" fmla="*/ 17 w 46"/>
              <a:gd name="T13" fmla="*/ 4 h 48"/>
              <a:gd name="T14" fmla="*/ 4 w 46"/>
              <a:gd name="T15" fmla="*/ 8 h 48"/>
              <a:gd name="T16" fmla="*/ 0 w 46"/>
              <a:gd name="T17" fmla="*/ 16 h 48"/>
              <a:gd name="T18" fmla="*/ 3 w 46"/>
              <a:gd name="T19" fmla="*/ 19 h 48"/>
              <a:gd name="T20" fmla="*/ 0 w 46"/>
              <a:gd name="T21" fmla="*/ 32 h 48"/>
              <a:gd name="T22" fmla="*/ 4 w 46"/>
              <a:gd name="T23" fmla="*/ 40 h 48"/>
              <a:gd name="T24" fmla="*/ 9 w 46"/>
              <a:gd name="T25" fmla="*/ 39 h 48"/>
              <a:gd name="T26" fmla="*/ 18 w 46"/>
              <a:gd name="T27" fmla="*/ 48 h 48"/>
              <a:gd name="T28" fmla="*/ 28 w 46"/>
              <a:gd name="T29" fmla="*/ 48 h 48"/>
              <a:gd name="T30" fmla="*/ 29 w 46"/>
              <a:gd name="T31" fmla="*/ 44 h 48"/>
              <a:gd name="T32" fmla="*/ 41 w 46"/>
              <a:gd name="T33" fmla="*/ 40 h 48"/>
              <a:gd name="T34" fmla="*/ 46 w 46"/>
              <a:gd name="T35" fmla="*/ 32 h 48"/>
              <a:gd name="T36" fmla="*/ 43 w 46"/>
              <a:gd name="T37" fmla="*/ 29 h 48"/>
              <a:gd name="T38" fmla="*/ 23 w 46"/>
              <a:gd name="T39" fmla="*/ 34 h 48"/>
              <a:gd name="T40" fmla="*/ 13 w 46"/>
              <a:gd name="T41" fmla="*/ 24 h 48"/>
              <a:gd name="T42" fmla="*/ 23 w 46"/>
              <a:gd name="T43" fmla="*/ 14 h 48"/>
              <a:gd name="T44" fmla="*/ 33 w 46"/>
              <a:gd name="T45" fmla="*/ 24 h 48"/>
              <a:gd name="T46" fmla="*/ 23 w 46"/>
              <a:gd name="T47" fmla="*/ 3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" h="48">
                <a:moveTo>
                  <a:pt x="43" y="29"/>
                </a:moveTo>
                <a:cubicBezTo>
                  <a:pt x="40" y="24"/>
                  <a:pt x="42" y="19"/>
                  <a:pt x="46" y="16"/>
                </a:cubicBezTo>
                <a:cubicBezTo>
                  <a:pt x="41" y="8"/>
                  <a:pt x="41" y="8"/>
                  <a:pt x="41" y="8"/>
                </a:cubicBezTo>
                <a:cubicBezTo>
                  <a:pt x="40" y="9"/>
                  <a:pt x="39" y="9"/>
                  <a:pt x="37" y="9"/>
                </a:cubicBezTo>
                <a:cubicBezTo>
                  <a:pt x="32" y="9"/>
                  <a:pt x="28" y="5"/>
                  <a:pt x="2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1"/>
                  <a:pt x="18" y="3"/>
                  <a:pt x="17" y="4"/>
                </a:cubicBezTo>
                <a:cubicBezTo>
                  <a:pt x="14" y="9"/>
                  <a:pt x="9" y="10"/>
                  <a:pt x="4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7"/>
                  <a:pt x="2" y="18"/>
                  <a:pt x="3" y="19"/>
                </a:cubicBezTo>
                <a:cubicBezTo>
                  <a:pt x="6" y="24"/>
                  <a:pt x="4" y="29"/>
                  <a:pt x="0" y="32"/>
                </a:cubicBezTo>
                <a:cubicBezTo>
                  <a:pt x="4" y="40"/>
                  <a:pt x="4" y="40"/>
                  <a:pt x="4" y="40"/>
                </a:cubicBezTo>
                <a:cubicBezTo>
                  <a:pt x="6" y="39"/>
                  <a:pt x="7" y="39"/>
                  <a:pt x="9" y="39"/>
                </a:cubicBezTo>
                <a:cubicBezTo>
                  <a:pt x="14" y="39"/>
                  <a:pt x="18" y="43"/>
                  <a:pt x="18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47"/>
                  <a:pt x="28" y="45"/>
                  <a:pt x="29" y="44"/>
                </a:cubicBezTo>
                <a:cubicBezTo>
                  <a:pt x="31" y="39"/>
                  <a:pt x="37" y="38"/>
                  <a:pt x="41" y="40"/>
                </a:cubicBezTo>
                <a:cubicBezTo>
                  <a:pt x="46" y="32"/>
                  <a:pt x="46" y="32"/>
                  <a:pt x="46" y="32"/>
                </a:cubicBezTo>
                <a:cubicBezTo>
                  <a:pt x="45" y="31"/>
                  <a:pt x="44" y="30"/>
                  <a:pt x="43" y="29"/>
                </a:cubicBezTo>
                <a:close/>
                <a:moveTo>
                  <a:pt x="23" y="34"/>
                </a:moveTo>
                <a:cubicBezTo>
                  <a:pt x="18" y="34"/>
                  <a:pt x="13" y="29"/>
                  <a:pt x="13" y="24"/>
                </a:cubicBezTo>
                <a:cubicBezTo>
                  <a:pt x="13" y="19"/>
                  <a:pt x="18" y="14"/>
                  <a:pt x="23" y="14"/>
                </a:cubicBezTo>
                <a:cubicBezTo>
                  <a:pt x="28" y="14"/>
                  <a:pt x="33" y="19"/>
                  <a:pt x="33" y="24"/>
                </a:cubicBezTo>
                <a:cubicBezTo>
                  <a:pt x="33" y="29"/>
                  <a:pt x="28" y="34"/>
                  <a:pt x="23" y="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06" name="Freeform 166"/>
          <p:cNvSpPr>
            <a:spLocks noEditPoints="1"/>
          </p:cNvSpPr>
          <p:nvPr/>
        </p:nvSpPr>
        <p:spPr bwMode="auto">
          <a:xfrm>
            <a:off x="8478634" y="3392775"/>
            <a:ext cx="80743" cy="155614"/>
          </a:xfrm>
          <a:custGeom>
            <a:avLst/>
            <a:gdLst>
              <a:gd name="T0" fmla="*/ 23 w 34"/>
              <a:gd name="T1" fmla="*/ 64 h 65"/>
              <a:gd name="T2" fmla="*/ 23 w 34"/>
              <a:gd name="T3" fmla="*/ 64 h 65"/>
              <a:gd name="T4" fmla="*/ 33 w 34"/>
              <a:gd name="T5" fmla="*/ 50 h 65"/>
              <a:gd name="T6" fmla="*/ 30 w 34"/>
              <a:gd name="T7" fmla="*/ 34 h 65"/>
              <a:gd name="T8" fmla="*/ 15 w 34"/>
              <a:gd name="T9" fmla="*/ 24 h 65"/>
              <a:gd name="T10" fmla="*/ 15 w 34"/>
              <a:gd name="T11" fmla="*/ 24 h 65"/>
              <a:gd name="T12" fmla="*/ 14 w 34"/>
              <a:gd name="T13" fmla="*/ 25 h 65"/>
              <a:gd name="T14" fmla="*/ 15 w 34"/>
              <a:gd name="T15" fmla="*/ 30 h 65"/>
              <a:gd name="T16" fmla="*/ 16 w 34"/>
              <a:gd name="T17" fmla="*/ 30 h 65"/>
              <a:gd name="T18" fmla="*/ 17 w 34"/>
              <a:gd name="T19" fmla="*/ 30 h 65"/>
              <a:gd name="T20" fmla="*/ 24 w 34"/>
              <a:gd name="T21" fmla="*/ 35 h 65"/>
              <a:gd name="T22" fmla="*/ 27 w 34"/>
              <a:gd name="T23" fmla="*/ 51 h 65"/>
              <a:gd name="T24" fmla="*/ 22 w 34"/>
              <a:gd name="T25" fmla="*/ 59 h 65"/>
              <a:gd name="T26" fmla="*/ 22 w 34"/>
              <a:gd name="T27" fmla="*/ 59 h 65"/>
              <a:gd name="T28" fmla="*/ 14 w 34"/>
              <a:gd name="T29" fmla="*/ 53 h 65"/>
              <a:gd name="T30" fmla="*/ 13 w 34"/>
              <a:gd name="T31" fmla="*/ 46 h 65"/>
              <a:gd name="T32" fmla="*/ 6 w 34"/>
              <a:gd name="T33" fmla="*/ 44 h 65"/>
              <a:gd name="T34" fmla="*/ 8 w 34"/>
              <a:gd name="T35" fmla="*/ 54 h 65"/>
              <a:gd name="T36" fmla="*/ 23 w 34"/>
              <a:gd name="T37" fmla="*/ 64 h 65"/>
              <a:gd name="T38" fmla="*/ 19 w 34"/>
              <a:gd name="T39" fmla="*/ 42 h 65"/>
              <a:gd name="T40" fmla="*/ 20 w 34"/>
              <a:gd name="T41" fmla="*/ 41 h 65"/>
              <a:gd name="T42" fmla="*/ 19 w 34"/>
              <a:gd name="T43" fmla="*/ 35 h 65"/>
              <a:gd name="T44" fmla="*/ 18 w 34"/>
              <a:gd name="T45" fmla="*/ 36 h 65"/>
              <a:gd name="T46" fmla="*/ 17 w 34"/>
              <a:gd name="T47" fmla="*/ 36 h 65"/>
              <a:gd name="T48" fmla="*/ 10 w 34"/>
              <a:gd name="T49" fmla="*/ 31 h 65"/>
              <a:gd name="T50" fmla="*/ 7 w 34"/>
              <a:gd name="T51" fmla="*/ 15 h 65"/>
              <a:gd name="T52" fmla="*/ 12 w 34"/>
              <a:gd name="T53" fmla="*/ 7 h 65"/>
              <a:gd name="T54" fmla="*/ 12 w 34"/>
              <a:gd name="T55" fmla="*/ 7 h 65"/>
              <a:gd name="T56" fmla="*/ 20 w 34"/>
              <a:gd name="T57" fmla="*/ 13 h 65"/>
              <a:gd name="T58" fmla="*/ 21 w 34"/>
              <a:gd name="T59" fmla="*/ 20 h 65"/>
              <a:gd name="T60" fmla="*/ 28 w 34"/>
              <a:gd name="T61" fmla="*/ 22 h 65"/>
              <a:gd name="T62" fmla="*/ 26 w 34"/>
              <a:gd name="T63" fmla="*/ 12 h 65"/>
              <a:gd name="T64" fmla="*/ 11 w 34"/>
              <a:gd name="T65" fmla="*/ 2 h 65"/>
              <a:gd name="T66" fmla="*/ 11 w 34"/>
              <a:gd name="T67" fmla="*/ 2 h 65"/>
              <a:gd name="T68" fmla="*/ 1 w 34"/>
              <a:gd name="T69" fmla="*/ 16 h 65"/>
              <a:gd name="T70" fmla="*/ 4 w 34"/>
              <a:gd name="T71" fmla="*/ 32 h 65"/>
              <a:gd name="T72" fmla="*/ 19 w 34"/>
              <a:gd name="T73" fmla="*/ 4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4" h="65">
                <a:moveTo>
                  <a:pt x="23" y="64"/>
                </a:moveTo>
                <a:cubicBezTo>
                  <a:pt x="23" y="64"/>
                  <a:pt x="23" y="64"/>
                  <a:pt x="23" y="64"/>
                </a:cubicBezTo>
                <a:cubicBezTo>
                  <a:pt x="30" y="63"/>
                  <a:pt x="34" y="56"/>
                  <a:pt x="33" y="50"/>
                </a:cubicBezTo>
                <a:cubicBezTo>
                  <a:pt x="30" y="34"/>
                  <a:pt x="30" y="34"/>
                  <a:pt x="30" y="34"/>
                </a:cubicBezTo>
                <a:cubicBezTo>
                  <a:pt x="29" y="27"/>
                  <a:pt x="22" y="23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5"/>
                  <a:pt x="14" y="25"/>
                  <a:pt x="14" y="25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6" y="30"/>
                  <a:pt x="16" y="30"/>
                </a:cubicBezTo>
                <a:cubicBezTo>
                  <a:pt x="17" y="30"/>
                  <a:pt x="17" y="30"/>
                  <a:pt x="17" y="30"/>
                </a:cubicBezTo>
                <a:cubicBezTo>
                  <a:pt x="20" y="29"/>
                  <a:pt x="24" y="32"/>
                  <a:pt x="24" y="35"/>
                </a:cubicBezTo>
                <a:cubicBezTo>
                  <a:pt x="27" y="51"/>
                  <a:pt x="27" y="51"/>
                  <a:pt x="27" y="51"/>
                </a:cubicBezTo>
                <a:cubicBezTo>
                  <a:pt x="28" y="54"/>
                  <a:pt x="26" y="58"/>
                  <a:pt x="22" y="59"/>
                </a:cubicBezTo>
                <a:cubicBezTo>
                  <a:pt x="22" y="59"/>
                  <a:pt x="22" y="59"/>
                  <a:pt x="22" y="59"/>
                </a:cubicBezTo>
                <a:cubicBezTo>
                  <a:pt x="18" y="59"/>
                  <a:pt x="15" y="57"/>
                  <a:pt x="14" y="53"/>
                </a:cubicBezTo>
                <a:cubicBezTo>
                  <a:pt x="13" y="46"/>
                  <a:pt x="13" y="46"/>
                  <a:pt x="13" y="46"/>
                </a:cubicBezTo>
                <a:cubicBezTo>
                  <a:pt x="10" y="46"/>
                  <a:pt x="8" y="45"/>
                  <a:pt x="6" y="44"/>
                </a:cubicBezTo>
                <a:cubicBezTo>
                  <a:pt x="8" y="54"/>
                  <a:pt x="8" y="54"/>
                  <a:pt x="8" y="54"/>
                </a:cubicBezTo>
                <a:cubicBezTo>
                  <a:pt x="10" y="61"/>
                  <a:pt x="16" y="65"/>
                  <a:pt x="23" y="64"/>
                </a:cubicBezTo>
                <a:close/>
                <a:moveTo>
                  <a:pt x="19" y="42"/>
                </a:moveTo>
                <a:cubicBezTo>
                  <a:pt x="19" y="41"/>
                  <a:pt x="20" y="41"/>
                  <a:pt x="20" y="41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6"/>
                  <a:pt x="18" y="36"/>
                  <a:pt x="18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4" y="37"/>
                  <a:pt x="10" y="34"/>
                  <a:pt x="10" y="31"/>
                </a:cubicBezTo>
                <a:cubicBezTo>
                  <a:pt x="7" y="15"/>
                  <a:pt x="7" y="15"/>
                  <a:pt x="7" y="15"/>
                </a:cubicBezTo>
                <a:cubicBezTo>
                  <a:pt x="6" y="12"/>
                  <a:pt x="8" y="8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6" y="7"/>
                  <a:pt x="19" y="9"/>
                  <a:pt x="20" y="13"/>
                </a:cubicBezTo>
                <a:cubicBezTo>
                  <a:pt x="21" y="20"/>
                  <a:pt x="21" y="20"/>
                  <a:pt x="21" y="20"/>
                </a:cubicBezTo>
                <a:cubicBezTo>
                  <a:pt x="24" y="20"/>
                  <a:pt x="26" y="21"/>
                  <a:pt x="28" y="22"/>
                </a:cubicBezTo>
                <a:cubicBezTo>
                  <a:pt x="26" y="12"/>
                  <a:pt x="26" y="12"/>
                  <a:pt x="26" y="12"/>
                </a:cubicBezTo>
                <a:cubicBezTo>
                  <a:pt x="24" y="5"/>
                  <a:pt x="18" y="0"/>
                  <a:pt x="11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4" y="3"/>
                  <a:pt x="0" y="10"/>
                  <a:pt x="1" y="16"/>
                </a:cubicBezTo>
                <a:cubicBezTo>
                  <a:pt x="4" y="32"/>
                  <a:pt x="4" y="32"/>
                  <a:pt x="4" y="32"/>
                </a:cubicBezTo>
                <a:cubicBezTo>
                  <a:pt x="5" y="38"/>
                  <a:pt x="12" y="43"/>
                  <a:pt x="19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07" name="Freeform 167"/>
          <p:cNvSpPr/>
          <p:nvPr/>
        </p:nvSpPr>
        <p:spPr bwMode="auto">
          <a:xfrm>
            <a:off x="8535888" y="1898299"/>
            <a:ext cx="220207" cy="220207"/>
          </a:xfrm>
          <a:custGeom>
            <a:avLst/>
            <a:gdLst>
              <a:gd name="T0" fmla="*/ 29 w 92"/>
              <a:gd name="T1" fmla="*/ 17 h 92"/>
              <a:gd name="T2" fmla="*/ 92 w 92"/>
              <a:gd name="T3" fmla="*/ 0 h 92"/>
              <a:gd name="T4" fmla="*/ 92 w 92"/>
              <a:gd name="T5" fmla="*/ 6 h 92"/>
              <a:gd name="T6" fmla="*/ 92 w 92"/>
              <a:gd name="T7" fmla="*/ 17 h 92"/>
              <a:gd name="T8" fmla="*/ 92 w 92"/>
              <a:gd name="T9" fmla="*/ 66 h 92"/>
              <a:gd name="T10" fmla="*/ 72 w 92"/>
              <a:gd name="T11" fmla="*/ 80 h 92"/>
              <a:gd name="T12" fmla="*/ 52 w 92"/>
              <a:gd name="T13" fmla="*/ 66 h 92"/>
              <a:gd name="T14" fmla="*/ 72 w 92"/>
              <a:gd name="T15" fmla="*/ 52 h 92"/>
              <a:gd name="T16" fmla="*/ 81 w 92"/>
              <a:gd name="T17" fmla="*/ 53 h 92"/>
              <a:gd name="T18" fmla="*/ 81 w 92"/>
              <a:gd name="T19" fmla="*/ 23 h 92"/>
              <a:gd name="T20" fmla="*/ 41 w 92"/>
              <a:gd name="T21" fmla="*/ 34 h 92"/>
              <a:gd name="T22" fmla="*/ 41 w 92"/>
              <a:gd name="T23" fmla="*/ 78 h 92"/>
              <a:gd name="T24" fmla="*/ 21 w 92"/>
              <a:gd name="T25" fmla="*/ 92 h 92"/>
              <a:gd name="T26" fmla="*/ 0 w 92"/>
              <a:gd name="T27" fmla="*/ 78 h 92"/>
              <a:gd name="T28" fmla="*/ 21 w 92"/>
              <a:gd name="T29" fmla="*/ 63 h 92"/>
              <a:gd name="T30" fmla="*/ 29 w 92"/>
              <a:gd name="T31" fmla="*/ 65 h 92"/>
              <a:gd name="T32" fmla="*/ 29 w 92"/>
              <a:gd name="T33" fmla="*/ 34 h 92"/>
              <a:gd name="T34" fmla="*/ 29 w 92"/>
              <a:gd name="T35" fmla="*/ 1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2" h="92">
                <a:moveTo>
                  <a:pt x="29" y="17"/>
                </a:moveTo>
                <a:cubicBezTo>
                  <a:pt x="92" y="0"/>
                  <a:pt x="92" y="0"/>
                  <a:pt x="92" y="0"/>
                </a:cubicBezTo>
                <a:cubicBezTo>
                  <a:pt x="92" y="6"/>
                  <a:pt x="92" y="6"/>
                  <a:pt x="92" y="6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66"/>
                  <a:pt x="92" y="66"/>
                  <a:pt x="92" y="66"/>
                </a:cubicBezTo>
                <a:cubicBezTo>
                  <a:pt x="92" y="74"/>
                  <a:pt x="83" y="80"/>
                  <a:pt x="72" y="80"/>
                </a:cubicBezTo>
                <a:cubicBezTo>
                  <a:pt x="61" y="80"/>
                  <a:pt x="52" y="74"/>
                  <a:pt x="52" y="66"/>
                </a:cubicBezTo>
                <a:cubicBezTo>
                  <a:pt x="52" y="58"/>
                  <a:pt x="61" y="52"/>
                  <a:pt x="72" y="52"/>
                </a:cubicBezTo>
                <a:cubicBezTo>
                  <a:pt x="75" y="52"/>
                  <a:pt x="78" y="52"/>
                  <a:pt x="81" y="53"/>
                </a:cubicBezTo>
                <a:cubicBezTo>
                  <a:pt x="81" y="23"/>
                  <a:pt x="81" y="23"/>
                  <a:pt x="81" y="23"/>
                </a:cubicBezTo>
                <a:cubicBezTo>
                  <a:pt x="41" y="34"/>
                  <a:pt x="41" y="34"/>
                  <a:pt x="41" y="34"/>
                </a:cubicBezTo>
                <a:cubicBezTo>
                  <a:pt x="41" y="78"/>
                  <a:pt x="41" y="78"/>
                  <a:pt x="41" y="78"/>
                </a:cubicBezTo>
                <a:cubicBezTo>
                  <a:pt x="41" y="86"/>
                  <a:pt x="32" y="92"/>
                  <a:pt x="21" y="92"/>
                </a:cubicBezTo>
                <a:cubicBezTo>
                  <a:pt x="9" y="92"/>
                  <a:pt x="0" y="86"/>
                  <a:pt x="0" y="78"/>
                </a:cubicBezTo>
                <a:cubicBezTo>
                  <a:pt x="0" y="70"/>
                  <a:pt x="9" y="63"/>
                  <a:pt x="21" y="63"/>
                </a:cubicBezTo>
                <a:cubicBezTo>
                  <a:pt x="24" y="63"/>
                  <a:pt x="27" y="64"/>
                  <a:pt x="29" y="65"/>
                </a:cubicBezTo>
                <a:cubicBezTo>
                  <a:pt x="29" y="34"/>
                  <a:pt x="29" y="34"/>
                  <a:pt x="29" y="34"/>
                </a:cubicBezTo>
                <a:lnTo>
                  <a:pt x="29" y="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08" name="Freeform 168"/>
          <p:cNvSpPr>
            <a:spLocks noEditPoints="1"/>
          </p:cNvSpPr>
          <p:nvPr/>
        </p:nvSpPr>
        <p:spPr bwMode="auto">
          <a:xfrm>
            <a:off x="8022070" y="3797957"/>
            <a:ext cx="170294" cy="151209"/>
          </a:xfrm>
          <a:custGeom>
            <a:avLst/>
            <a:gdLst>
              <a:gd name="T0" fmla="*/ 30 w 71"/>
              <a:gd name="T1" fmla="*/ 0 h 63"/>
              <a:gd name="T2" fmla="*/ 30 w 71"/>
              <a:gd name="T3" fmla="*/ 0 h 63"/>
              <a:gd name="T4" fmla="*/ 59 w 71"/>
              <a:gd name="T5" fmla="*/ 23 h 63"/>
              <a:gd name="T6" fmla="*/ 30 w 71"/>
              <a:gd name="T7" fmla="*/ 47 h 63"/>
              <a:gd name="T8" fmla="*/ 25 w 71"/>
              <a:gd name="T9" fmla="*/ 47 h 63"/>
              <a:gd name="T10" fmla="*/ 4 w 71"/>
              <a:gd name="T11" fmla="*/ 55 h 63"/>
              <a:gd name="T12" fmla="*/ 4 w 71"/>
              <a:gd name="T13" fmla="*/ 53 h 63"/>
              <a:gd name="T14" fmla="*/ 11 w 71"/>
              <a:gd name="T15" fmla="*/ 44 h 63"/>
              <a:gd name="T16" fmla="*/ 11 w 71"/>
              <a:gd name="T17" fmla="*/ 42 h 63"/>
              <a:gd name="T18" fmla="*/ 0 w 71"/>
              <a:gd name="T19" fmla="*/ 23 h 63"/>
              <a:gd name="T20" fmla="*/ 30 w 71"/>
              <a:gd name="T21" fmla="*/ 0 h 63"/>
              <a:gd name="T22" fmla="*/ 62 w 71"/>
              <a:gd name="T23" fmla="*/ 53 h 63"/>
              <a:gd name="T24" fmla="*/ 67 w 71"/>
              <a:gd name="T25" fmla="*/ 61 h 63"/>
              <a:gd name="T26" fmla="*/ 67 w 71"/>
              <a:gd name="T27" fmla="*/ 63 h 63"/>
              <a:gd name="T28" fmla="*/ 50 w 71"/>
              <a:gd name="T29" fmla="*/ 56 h 63"/>
              <a:gd name="T30" fmla="*/ 46 w 71"/>
              <a:gd name="T31" fmla="*/ 56 h 63"/>
              <a:gd name="T32" fmla="*/ 30 w 71"/>
              <a:gd name="T33" fmla="*/ 52 h 63"/>
              <a:gd name="T34" fmla="*/ 54 w 71"/>
              <a:gd name="T35" fmla="*/ 44 h 63"/>
              <a:gd name="T36" fmla="*/ 61 w 71"/>
              <a:gd name="T37" fmla="*/ 35 h 63"/>
              <a:gd name="T38" fmla="*/ 64 w 71"/>
              <a:gd name="T39" fmla="*/ 23 h 63"/>
              <a:gd name="T40" fmla="*/ 64 w 71"/>
              <a:gd name="T41" fmla="*/ 22 h 63"/>
              <a:gd name="T42" fmla="*/ 71 w 71"/>
              <a:gd name="T43" fmla="*/ 36 h 63"/>
              <a:gd name="T44" fmla="*/ 62 w 71"/>
              <a:gd name="T45" fmla="*/ 52 h 63"/>
              <a:gd name="T46" fmla="*/ 62 w 71"/>
              <a:gd name="T47" fmla="*/ 5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1" h="63">
                <a:moveTo>
                  <a:pt x="30" y="0"/>
                </a:moveTo>
                <a:cubicBezTo>
                  <a:pt x="30" y="0"/>
                  <a:pt x="30" y="0"/>
                  <a:pt x="30" y="0"/>
                </a:cubicBezTo>
                <a:cubicBezTo>
                  <a:pt x="46" y="0"/>
                  <a:pt x="59" y="10"/>
                  <a:pt x="59" y="23"/>
                </a:cubicBezTo>
                <a:cubicBezTo>
                  <a:pt x="59" y="37"/>
                  <a:pt x="46" y="47"/>
                  <a:pt x="30" y="47"/>
                </a:cubicBezTo>
                <a:cubicBezTo>
                  <a:pt x="28" y="47"/>
                  <a:pt x="27" y="47"/>
                  <a:pt x="25" y="47"/>
                </a:cubicBezTo>
                <a:cubicBezTo>
                  <a:pt x="19" y="53"/>
                  <a:pt x="11" y="55"/>
                  <a:pt x="4" y="55"/>
                </a:cubicBezTo>
                <a:cubicBezTo>
                  <a:pt x="4" y="53"/>
                  <a:pt x="4" y="53"/>
                  <a:pt x="4" y="53"/>
                </a:cubicBezTo>
                <a:cubicBezTo>
                  <a:pt x="8" y="51"/>
                  <a:pt x="11" y="48"/>
                  <a:pt x="11" y="44"/>
                </a:cubicBezTo>
                <a:cubicBezTo>
                  <a:pt x="11" y="43"/>
                  <a:pt x="11" y="43"/>
                  <a:pt x="11" y="42"/>
                </a:cubicBezTo>
                <a:cubicBezTo>
                  <a:pt x="4" y="38"/>
                  <a:pt x="0" y="31"/>
                  <a:pt x="0" y="23"/>
                </a:cubicBezTo>
                <a:cubicBezTo>
                  <a:pt x="0" y="10"/>
                  <a:pt x="13" y="0"/>
                  <a:pt x="30" y="0"/>
                </a:cubicBezTo>
                <a:close/>
                <a:moveTo>
                  <a:pt x="62" y="53"/>
                </a:moveTo>
                <a:cubicBezTo>
                  <a:pt x="62" y="57"/>
                  <a:pt x="64" y="60"/>
                  <a:pt x="67" y="61"/>
                </a:cubicBezTo>
                <a:cubicBezTo>
                  <a:pt x="67" y="63"/>
                  <a:pt x="67" y="63"/>
                  <a:pt x="67" y="63"/>
                </a:cubicBezTo>
                <a:cubicBezTo>
                  <a:pt x="61" y="62"/>
                  <a:pt x="55" y="61"/>
                  <a:pt x="50" y="56"/>
                </a:cubicBezTo>
                <a:cubicBezTo>
                  <a:pt x="48" y="56"/>
                  <a:pt x="47" y="56"/>
                  <a:pt x="46" y="56"/>
                </a:cubicBezTo>
                <a:cubicBezTo>
                  <a:pt x="40" y="56"/>
                  <a:pt x="34" y="55"/>
                  <a:pt x="30" y="52"/>
                </a:cubicBezTo>
                <a:cubicBezTo>
                  <a:pt x="39" y="52"/>
                  <a:pt x="47" y="49"/>
                  <a:pt x="54" y="44"/>
                </a:cubicBezTo>
                <a:cubicBezTo>
                  <a:pt x="57" y="41"/>
                  <a:pt x="59" y="38"/>
                  <a:pt x="61" y="35"/>
                </a:cubicBezTo>
                <a:cubicBezTo>
                  <a:pt x="63" y="31"/>
                  <a:pt x="64" y="27"/>
                  <a:pt x="64" y="23"/>
                </a:cubicBezTo>
                <a:cubicBezTo>
                  <a:pt x="64" y="23"/>
                  <a:pt x="64" y="22"/>
                  <a:pt x="64" y="22"/>
                </a:cubicBezTo>
                <a:cubicBezTo>
                  <a:pt x="68" y="25"/>
                  <a:pt x="71" y="30"/>
                  <a:pt x="71" y="36"/>
                </a:cubicBezTo>
                <a:cubicBezTo>
                  <a:pt x="71" y="42"/>
                  <a:pt x="67" y="48"/>
                  <a:pt x="62" y="52"/>
                </a:cubicBezTo>
                <a:cubicBezTo>
                  <a:pt x="62" y="52"/>
                  <a:pt x="62" y="53"/>
                  <a:pt x="62" y="5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09" name="Freeform 169"/>
          <p:cNvSpPr/>
          <p:nvPr/>
        </p:nvSpPr>
        <p:spPr bwMode="auto">
          <a:xfrm>
            <a:off x="8160067" y="3476455"/>
            <a:ext cx="155614" cy="155614"/>
          </a:xfrm>
          <a:custGeom>
            <a:avLst/>
            <a:gdLst>
              <a:gd name="T0" fmla="*/ 65 w 65"/>
              <a:gd name="T1" fmla="*/ 24 h 65"/>
              <a:gd name="T2" fmla="*/ 41 w 65"/>
              <a:gd name="T3" fmla="*/ 24 h 65"/>
              <a:gd name="T4" fmla="*/ 50 w 65"/>
              <a:gd name="T5" fmla="*/ 15 h 65"/>
              <a:gd name="T6" fmla="*/ 33 w 65"/>
              <a:gd name="T7" fmla="*/ 8 h 65"/>
              <a:gd name="T8" fmla="*/ 16 w 65"/>
              <a:gd name="T9" fmla="*/ 15 h 65"/>
              <a:gd name="T10" fmla="*/ 9 w 65"/>
              <a:gd name="T11" fmla="*/ 32 h 65"/>
              <a:gd name="T12" fmla="*/ 16 w 65"/>
              <a:gd name="T13" fmla="*/ 49 h 65"/>
              <a:gd name="T14" fmla="*/ 33 w 65"/>
              <a:gd name="T15" fmla="*/ 56 h 65"/>
              <a:gd name="T16" fmla="*/ 50 w 65"/>
              <a:gd name="T17" fmla="*/ 49 h 65"/>
              <a:gd name="T18" fmla="*/ 51 w 65"/>
              <a:gd name="T19" fmla="*/ 48 h 65"/>
              <a:gd name="T20" fmla="*/ 57 w 65"/>
              <a:gd name="T21" fmla="*/ 54 h 65"/>
              <a:gd name="T22" fmla="*/ 33 w 65"/>
              <a:gd name="T23" fmla="*/ 65 h 65"/>
              <a:gd name="T24" fmla="*/ 0 w 65"/>
              <a:gd name="T25" fmla="*/ 32 h 65"/>
              <a:gd name="T26" fmla="*/ 33 w 65"/>
              <a:gd name="T27" fmla="*/ 0 h 65"/>
              <a:gd name="T28" fmla="*/ 56 w 65"/>
              <a:gd name="T29" fmla="*/ 9 h 65"/>
              <a:gd name="T30" fmla="*/ 65 w 65"/>
              <a:gd name="T31" fmla="*/ 0 h 65"/>
              <a:gd name="T32" fmla="*/ 65 w 65"/>
              <a:gd name="T33" fmla="*/ 2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5" h="65">
                <a:moveTo>
                  <a:pt x="65" y="24"/>
                </a:moveTo>
                <a:cubicBezTo>
                  <a:pt x="41" y="24"/>
                  <a:pt x="41" y="24"/>
                  <a:pt x="41" y="24"/>
                </a:cubicBezTo>
                <a:cubicBezTo>
                  <a:pt x="50" y="15"/>
                  <a:pt x="50" y="15"/>
                  <a:pt x="50" y="15"/>
                </a:cubicBezTo>
                <a:cubicBezTo>
                  <a:pt x="45" y="10"/>
                  <a:pt x="39" y="8"/>
                  <a:pt x="33" y="8"/>
                </a:cubicBezTo>
                <a:cubicBezTo>
                  <a:pt x="26" y="8"/>
                  <a:pt x="20" y="10"/>
                  <a:pt x="16" y="15"/>
                </a:cubicBezTo>
                <a:cubicBezTo>
                  <a:pt x="11" y="20"/>
                  <a:pt x="9" y="26"/>
                  <a:pt x="9" y="32"/>
                </a:cubicBezTo>
                <a:cubicBezTo>
                  <a:pt x="9" y="39"/>
                  <a:pt x="11" y="45"/>
                  <a:pt x="16" y="49"/>
                </a:cubicBezTo>
                <a:cubicBezTo>
                  <a:pt x="20" y="54"/>
                  <a:pt x="26" y="56"/>
                  <a:pt x="33" y="56"/>
                </a:cubicBezTo>
                <a:cubicBezTo>
                  <a:pt x="39" y="56"/>
                  <a:pt x="45" y="54"/>
                  <a:pt x="50" y="49"/>
                </a:cubicBezTo>
                <a:cubicBezTo>
                  <a:pt x="50" y="49"/>
                  <a:pt x="51" y="49"/>
                  <a:pt x="51" y="48"/>
                </a:cubicBezTo>
                <a:cubicBezTo>
                  <a:pt x="57" y="54"/>
                  <a:pt x="57" y="54"/>
                  <a:pt x="57" y="54"/>
                </a:cubicBezTo>
                <a:cubicBezTo>
                  <a:pt x="51" y="60"/>
                  <a:pt x="43" y="65"/>
                  <a:pt x="33" y="65"/>
                </a:cubicBezTo>
                <a:cubicBezTo>
                  <a:pt x="15" y="65"/>
                  <a:pt x="0" y="50"/>
                  <a:pt x="0" y="32"/>
                </a:cubicBezTo>
                <a:cubicBezTo>
                  <a:pt x="0" y="14"/>
                  <a:pt x="15" y="0"/>
                  <a:pt x="33" y="0"/>
                </a:cubicBezTo>
                <a:cubicBezTo>
                  <a:pt x="42" y="0"/>
                  <a:pt x="50" y="4"/>
                  <a:pt x="56" y="9"/>
                </a:cubicBezTo>
                <a:cubicBezTo>
                  <a:pt x="65" y="0"/>
                  <a:pt x="65" y="0"/>
                  <a:pt x="65" y="0"/>
                </a:cubicBezTo>
                <a:lnTo>
                  <a:pt x="65" y="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10" name="Freeform 171"/>
          <p:cNvSpPr>
            <a:spLocks noEditPoints="1"/>
          </p:cNvSpPr>
          <p:nvPr/>
        </p:nvSpPr>
        <p:spPr bwMode="auto">
          <a:xfrm>
            <a:off x="8728202" y="1600285"/>
            <a:ext cx="129189" cy="127720"/>
          </a:xfrm>
          <a:custGeom>
            <a:avLst/>
            <a:gdLst>
              <a:gd name="T0" fmla="*/ 27 w 54"/>
              <a:gd name="T1" fmla="*/ 0 h 53"/>
              <a:gd name="T2" fmla="*/ 0 w 54"/>
              <a:gd name="T3" fmla="*/ 26 h 53"/>
              <a:gd name="T4" fmla="*/ 27 w 54"/>
              <a:gd name="T5" fmla="*/ 53 h 53"/>
              <a:gd name="T6" fmla="*/ 54 w 54"/>
              <a:gd name="T7" fmla="*/ 26 h 53"/>
              <a:gd name="T8" fmla="*/ 27 w 54"/>
              <a:gd name="T9" fmla="*/ 0 h 53"/>
              <a:gd name="T10" fmla="*/ 16 w 54"/>
              <a:gd name="T11" fmla="*/ 43 h 53"/>
              <a:gd name="T12" fmla="*/ 17 w 54"/>
              <a:gd name="T13" fmla="*/ 38 h 53"/>
              <a:gd name="T14" fmla="*/ 7 w 54"/>
              <a:gd name="T15" fmla="*/ 24 h 53"/>
              <a:gd name="T16" fmla="*/ 13 w 54"/>
              <a:gd name="T17" fmla="*/ 12 h 53"/>
              <a:gd name="T18" fmla="*/ 27 w 54"/>
              <a:gd name="T19" fmla="*/ 6 h 53"/>
              <a:gd name="T20" fmla="*/ 41 w 54"/>
              <a:gd name="T21" fmla="*/ 12 h 53"/>
              <a:gd name="T22" fmla="*/ 47 w 54"/>
              <a:gd name="T23" fmla="*/ 24 h 53"/>
              <a:gd name="T24" fmla="*/ 37 w 54"/>
              <a:gd name="T25" fmla="*/ 38 h 53"/>
              <a:gd name="T26" fmla="*/ 38 w 54"/>
              <a:gd name="T27" fmla="*/ 43 h 53"/>
              <a:gd name="T28" fmla="*/ 27 w 54"/>
              <a:gd name="T29" fmla="*/ 46 h 53"/>
              <a:gd name="T30" fmla="*/ 16 w 54"/>
              <a:gd name="T31" fmla="*/ 43 h 53"/>
              <a:gd name="T32" fmla="*/ 29 w 54"/>
              <a:gd name="T33" fmla="*/ 33 h 53"/>
              <a:gd name="T34" fmla="*/ 30 w 54"/>
              <a:gd name="T35" fmla="*/ 35 h 53"/>
              <a:gd name="T36" fmla="*/ 30 w 54"/>
              <a:gd name="T37" fmla="*/ 38 h 53"/>
              <a:gd name="T38" fmla="*/ 28 w 54"/>
              <a:gd name="T39" fmla="*/ 40 h 53"/>
              <a:gd name="T40" fmla="*/ 25 w 54"/>
              <a:gd name="T41" fmla="*/ 40 h 53"/>
              <a:gd name="T42" fmla="*/ 23 w 54"/>
              <a:gd name="T43" fmla="*/ 38 h 53"/>
              <a:gd name="T44" fmla="*/ 23 w 54"/>
              <a:gd name="T45" fmla="*/ 35 h 53"/>
              <a:gd name="T46" fmla="*/ 25 w 54"/>
              <a:gd name="T47" fmla="*/ 33 h 53"/>
              <a:gd name="T48" fmla="*/ 26 w 54"/>
              <a:gd name="T49" fmla="*/ 10 h 53"/>
              <a:gd name="T50" fmla="*/ 28 w 54"/>
              <a:gd name="T51" fmla="*/ 10 h 53"/>
              <a:gd name="T52" fmla="*/ 29 w 54"/>
              <a:gd name="T53" fmla="*/ 3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" h="53">
                <a:moveTo>
                  <a:pt x="27" y="0"/>
                </a:moveTo>
                <a:cubicBezTo>
                  <a:pt x="12" y="0"/>
                  <a:pt x="0" y="12"/>
                  <a:pt x="0" y="26"/>
                </a:cubicBezTo>
                <a:cubicBezTo>
                  <a:pt x="0" y="41"/>
                  <a:pt x="12" y="53"/>
                  <a:pt x="27" y="53"/>
                </a:cubicBezTo>
                <a:cubicBezTo>
                  <a:pt x="42" y="53"/>
                  <a:pt x="54" y="41"/>
                  <a:pt x="54" y="26"/>
                </a:cubicBezTo>
                <a:cubicBezTo>
                  <a:pt x="54" y="12"/>
                  <a:pt x="42" y="0"/>
                  <a:pt x="27" y="0"/>
                </a:cubicBezTo>
                <a:close/>
                <a:moveTo>
                  <a:pt x="16" y="43"/>
                </a:moveTo>
                <a:cubicBezTo>
                  <a:pt x="16" y="42"/>
                  <a:pt x="17" y="40"/>
                  <a:pt x="17" y="38"/>
                </a:cubicBezTo>
                <a:cubicBezTo>
                  <a:pt x="17" y="32"/>
                  <a:pt x="13" y="26"/>
                  <a:pt x="7" y="24"/>
                </a:cubicBezTo>
                <a:cubicBezTo>
                  <a:pt x="7" y="20"/>
                  <a:pt x="9" y="15"/>
                  <a:pt x="13" y="12"/>
                </a:cubicBezTo>
                <a:cubicBezTo>
                  <a:pt x="16" y="8"/>
                  <a:pt x="21" y="6"/>
                  <a:pt x="27" y="6"/>
                </a:cubicBezTo>
                <a:cubicBezTo>
                  <a:pt x="32" y="6"/>
                  <a:pt x="37" y="8"/>
                  <a:pt x="41" y="12"/>
                </a:cubicBezTo>
                <a:cubicBezTo>
                  <a:pt x="44" y="15"/>
                  <a:pt x="46" y="20"/>
                  <a:pt x="47" y="24"/>
                </a:cubicBezTo>
                <a:cubicBezTo>
                  <a:pt x="41" y="26"/>
                  <a:pt x="37" y="32"/>
                  <a:pt x="37" y="38"/>
                </a:cubicBezTo>
                <a:cubicBezTo>
                  <a:pt x="37" y="40"/>
                  <a:pt x="37" y="42"/>
                  <a:pt x="38" y="43"/>
                </a:cubicBezTo>
                <a:cubicBezTo>
                  <a:pt x="35" y="45"/>
                  <a:pt x="31" y="46"/>
                  <a:pt x="27" y="46"/>
                </a:cubicBezTo>
                <a:cubicBezTo>
                  <a:pt x="23" y="46"/>
                  <a:pt x="19" y="45"/>
                  <a:pt x="16" y="43"/>
                </a:cubicBezTo>
                <a:close/>
                <a:moveTo>
                  <a:pt x="29" y="33"/>
                </a:moveTo>
                <a:cubicBezTo>
                  <a:pt x="30" y="33"/>
                  <a:pt x="30" y="34"/>
                  <a:pt x="30" y="35"/>
                </a:cubicBezTo>
                <a:cubicBezTo>
                  <a:pt x="30" y="38"/>
                  <a:pt x="30" y="38"/>
                  <a:pt x="30" y="38"/>
                </a:cubicBezTo>
                <a:cubicBezTo>
                  <a:pt x="30" y="39"/>
                  <a:pt x="29" y="40"/>
                  <a:pt x="28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4" y="40"/>
                  <a:pt x="23" y="39"/>
                  <a:pt x="23" y="38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4"/>
                  <a:pt x="24" y="33"/>
                  <a:pt x="25" y="33"/>
                </a:cubicBezTo>
                <a:cubicBezTo>
                  <a:pt x="26" y="10"/>
                  <a:pt x="26" y="10"/>
                  <a:pt x="26" y="10"/>
                </a:cubicBezTo>
                <a:cubicBezTo>
                  <a:pt x="28" y="10"/>
                  <a:pt x="28" y="10"/>
                  <a:pt x="28" y="10"/>
                </a:cubicBezTo>
                <a:lnTo>
                  <a:pt x="29" y="3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11" name="Freeform 174"/>
          <p:cNvSpPr>
            <a:spLocks noEditPoints="1"/>
          </p:cNvSpPr>
          <p:nvPr/>
        </p:nvSpPr>
        <p:spPr bwMode="auto">
          <a:xfrm>
            <a:off x="7816543" y="3336989"/>
            <a:ext cx="151209" cy="149742"/>
          </a:xfrm>
          <a:custGeom>
            <a:avLst/>
            <a:gdLst>
              <a:gd name="T0" fmla="*/ 32 w 63"/>
              <a:gd name="T1" fmla="*/ 62 h 62"/>
              <a:gd name="T2" fmla="*/ 0 w 63"/>
              <a:gd name="T3" fmla="*/ 31 h 62"/>
              <a:gd name="T4" fmla="*/ 32 w 63"/>
              <a:gd name="T5" fmla="*/ 0 h 62"/>
              <a:gd name="T6" fmla="*/ 63 w 63"/>
              <a:gd name="T7" fmla="*/ 31 h 62"/>
              <a:gd name="T8" fmla="*/ 32 w 63"/>
              <a:gd name="T9" fmla="*/ 62 h 62"/>
              <a:gd name="T10" fmla="*/ 58 w 63"/>
              <a:gd name="T11" fmla="*/ 36 h 62"/>
              <a:gd name="T12" fmla="*/ 41 w 63"/>
              <a:gd name="T13" fmla="*/ 34 h 62"/>
              <a:gd name="T14" fmla="*/ 46 w 63"/>
              <a:gd name="T15" fmla="*/ 53 h 62"/>
              <a:gd name="T16" fmla="*/ 58 w 63"/>
              <a:gd name="T17" fmla="*/ 36 h 62"/>
              <a:gd name="T18" fmla="*/ 42 w 63"/>
              <a:gd name="T19" fmla="*/ 56 h 62"/>
              <a:gd name="T20" fmla="*/ 36 w 63"/>
              <a:gd name="T21" fmla="*/ 36 h 62"/>
              <a:gd name="T22" fmla="*/ 36 w 63"/>
              <a:gd name="T23" fmla="*/ 36 h 62"/>
              <a:gd name="T24" fmla="*/ 15 w 63"/>
              <a:gd name="T25" fmla="*/ 52 h 62"/>
              <a:gd name="T26" fmla="*/ 32 w 63"/>
              <a:gd name="T27" fmla="*/ 58 h 62"/>
              <a:gd name="T28" fmla="*/ 42 w 63"/>
              <a:gd name="T29" fmla="*/ 56 h 62"/>
              <a:gd name="T30" fmla="*/ 12 w 63"/>
              <a:gd name="T31" fmla="*/ 49 h 62"/>
              <a:gd name="T32" fmla="*/ 33 w 63"/>
              <a:gd name="T33" fmla="*/ 32 h 62"/>
              <a:gd name="T34" fmla="*/ 34 w 63"/>
              <a:gd name="T35" fmla="*/ 31 h 62"/>
              <a:gd name="T36" fmla="*/ 32 w 63"/>
              <a:gd name="T37" fmla="*/ 27 h 62"/>
              <a:gd name="T38" fmla="*/ 5 w 63"/>
              <a:gd name="T39" fmla="*/ 31 h 62"/>
              <a:gd name="T40" fmla="*/ 5 w 63"/>
              <a:gd name="T41" fmla="*/ 31 h 62"/>
              <a:gd name="T42" fmla="*/ 12 w 63"/>
              <a:gd name="T43" fmla="*/ 49 h 62"/>
              <a:gd name="T44" fmla="*/ 5 w 63"/>
              <a:gd name="T45" fmla="*/ 26 h 62"/>
              <a:gd name="T46" fmla="*/ 30 w 63"/>
              <a:gd name="T47" fmla="*/ 23 h 62"/>
              <a:gd name="T48" fmla="*/ 20 w 63"/>
              <a:gd name="T49" fmla="*/ 7 h 62"/>
              <a:gd name="T50" fmla="*/ 5 w 63"/>
              <a:gd name="T51" fmla="*/ 26 h 62"/>
              <a:gd name="T52" fmla="*/ 25 w 63"/>
              <a:gd name="T53" fmla="*/ 6 h 62"/>
              <a:gd name="T54" fmla="*/ 35 w 63"/>
              <a:gd name="T55" fmla="*/ 21 h 62"/>
              <a:gd name="T56" fmla="*/ 49 w 63"/>
              <a:gd name="T57" fmla="*/ 12 h 62"/>
              <a:gd name="T58" fmla="*/ 32 w 63"/>
              <a:gd name="T59" fmla="*/ 5 h 62"/>
              <a:gd name="T60" fmla="*/ 25 w 63"/>
              <a:gd name="T61" fmla="*/ 6 h 62"/>
              <a:gd name="T62" fmla="*/ 52 w 63"/>
              <a:gd name="T63" fmla="*/ 15 h 62"/>
              <a:gd name="T64" fmla="*/ 37 w 63"/>
              <a:gd name="T65" fmla="*/ 25 h 62"/>
              <a:gd name="T66" fmla="*/ 39 w 63"/>
              <a:gd name="T67" fmla="*/ 29 h 62"/>
              <a:gd name="T68" fmla="*/ 40 w 63"/>
              <a:gd name="T69" fmla="*/ 30 h 62"/>
              <a:gd name="T70" fmla="*/ 58 w 63"/>
              <a:gd name="T71" fmla="*/ 31 h 62"/>
              <a:gd name="T72" fmla="*/ 52 w 63"/>
              <a:gd name="T73" fmla="*/ 1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3" h="62">
                <a:moveTo>
                  <a:pt x="32" y="62"/>
                </a:moveTo>
                <a:cubicBezTo>
                  <a:pt x="14" y="62"/>
                  <a:pt x="0" y="49"/>
                  <a:pt x="0" y="31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3" y="14"/>
                  <a:pt x="63" y="31"/>
                </a:cubicBezTo>
                <a:cubicBezTo>
                  <a:pt x="63" y="49"/>
                  <a:pt x="49" y="62"/>
                  <a:pt x="32" y="62"/>
                </a:cubicBezTo>
                <a:close/>
                <a:moveTo>
                  <a:pt x="58" y="36"/>
                </a:moveTo>
                <a:cubicBezTo>
                  <a:pt x="57" y="35"/>
                  <a:pt x="50" y="33"/>
                  <a:pt x="41" y="34"/>
                </a:cubicBezTo>
                <a:cubicBezTo>
                  <a:pt x="45" y="44"/>
                  <a:pt x="46" y="52"/>
                  <a:pt x="46" y="53"/>
                </a:cubicBezTo>
                <a:cubicBezTo>
                  <a:pt x="52" y="49"/>
                  <a:pt x="57" y="43"/>
                  <a:pt x="58" y="36"/>
                </a:cubicBezTo>
                <a:close/>
                <a:moveTo>
                  <a:pt x="42" y="56"/>
                </a:moveTo>
                <a:cubicBezTo>
                  <a:pt x="41" y="54"/>
                  <a:pt x="40" y="45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21" y="41"/>
                  <a:pt x="16" y="51"/>
                  <a:pt x="15" y="52"/>
                </a:cubicBezTo>
                <a:cubicBezTo>
                  <a:pt x="20" y="56"/>
                  <a:pt x="25" y="58"/>
                  <a:pt x="32" y="58"/>
                </a:cubicBezTo>
                <a:cubicBezTo>
                  <a:pt x="35" y="58"/>
                  <a:pt x="39" y="57"/>
                  <a:pt x="42" y="56"/>
                </a:cubicBezTo>
                <a:close/>
                <a:moveTo>
                  <a:pt x="12" y="49"/>
                </a:moveTo>
                <a:cubicBezTo>
                  <a:pt x="12" y="48"/>
                  <a:pt x="20" y="36"/>
                  <a:pt x="33" y="32"/>
                </a:cubicBezTo>
                <a:cubicBezTo>
                  <a:pt x="34" y="32"/>
                  <a:pt x="34" y="31"/>
                  <a:pt x="34" y="31"/>
                </a:cubicBezTo>
                <a:cubicBezTo>
                  <a:pt x="34" y="30"/>
                  <a:pt x="33" y="28"/>
                  <a:pt x="32" y="27"/>
                </a:cubicBezTo>
                <a:cubicBezTo>
                  <a:pt x="19" y="31"/>
                  <a:pt x="6" y="31"/>
                  <a:pt x="5" y="31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38"/>
                  <a:pt x="8" y="44"/>
                  <a:pt x="12" y="49"/>
                </a:cubicBezTo>
                <a:close/>
                <a:moveTo>
                  <a:pt x="5" y="26"/>
                </a:moveTo>
                <a:cubicBezTo>
                  <a:pt x="7" y="26"/>
                  <a:pt x="18" y="26"/>
                  <a:pt x="30" y="23"/>
                </a:cubicBezTo>
                <a:cubicBezTo>
                  <a:pt x="26" y="15"/>
                  <a:pt x="21" y="8"/>
                  <a:pt x="20" y="7"/>
                </a:cubicBezTo>
                <a:cubicBezTo>
                  <a:pt x="13" y="11"/>
                  <a:pt x="7" y="18"/>
                  <a:pt x="5" y="26"/>
                </a:cubicBezTo>
                <a:close/>
                <a:moveTo>
                  <a:pt x="25" y="6"/>
                </a:moveTo>
                <a:cubicBezTo>
                  <a:pt x="26" y="7"/>
                  <a:pt x="31" y="13"/>
                  <a:pt x="35" y="21"/>
                </a:cubicBezTo>
                <a:cubicBezTo>
                  <a:pt x="45" y="18"/>
                  <a:pt x="49" y="12"/>
                  <a:pt x="49" y="12"/>
                </a:cubicBezTo>
                <a:cubicBezTo>
                  <a:pt x="44" y="7"/>
                  <a:pt x="38" y="5"/>
                  <a:pt x="32" y="5"/>
                </a:cubicBezTo>
                <a:cubicBezTo>
                  <a:pt x="29" y="5"/>
                  <a:pt x="27" y="5"/>
                  <a:pt x="25" y="6"/>
                </a:cubicBezTo>
                <a:close/>
                <a:moveTo>
                  <a:pt x="52" y="15"/>
                </a:moveTo>
                <a:cubicBezTo>
                  <a:pt x="52" y="15"/>
                  <a:pt x="47" y="21"/>
                  <a:pt x="37" y="25"/>
                </a:cubicBezTo>
                <a:cubicBezTo>
                  <a:pt x="38" y="26"/>
                  <a:pt x="38" y="28"/>
                  <a:pt x="39" y="29"/>
                </a:cubicBezTo>
                <a:cubicBezTo>
                  <a:pt x="39" y="29"/>
                  <a:pt x="39" y="30"/>
                  <a:pt x="40" y="30"/>
                </a:cubicBezTo>
                <a:cubicBezTo>
                  <a:pt x="48" y="29"/>
                  <a:pt x="57" y="31"/>
                  <a:pt x="58" y="31"/>
                </a:cubicBezTo>
                <a:cubicBezTo>
                  <a:pt x="58" y="25"/>
                  <a:pt x="56" y="19"/>
                  <a:pt x="52" y="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12" name="Freeform 175"/>
          <p:cNvSpPr>
            <a:spLocks noEditPoints="1"/>
          </p:cNvSpPr>
          <p:nvPr/>
        </p:nvSpPr>
        <p:spPr bwMode="auto">
          <a:xfrm>
            <a:off x="7768097" y="4134142"/>
            <a:ext cx="155614" cy="136528"/>
          </a:xfrm>
          <a:custGeom>
            <a:avLst/>
            <a:gdLst>
              <a:gd name="T0" fmla="*/ 65 w 65"/>
              <a:gd name="T1" fmla="*/ 19 h 57"/>
              <a:gd name="T2" fmla="*/ 47 w 65"/>
              <a:gd name="T3" fmla="*/ 0 h 57"/>
              <a:gd name="T4" fmla="*/ 32 w 65"/>
              <a:gd name="T5" fmla="*/ 6 h 57"/>
              <a:gd name="T6" fmla="*/ 18 w 65"/>
              <a:gd name="T7" fmla="*/ 0 h 57"/>
              <a:gd name="T8" fmla="*/ 0 w 65"/>
              <a:gd name="T9" fmla="*/ 19 h 57"/>
              <a:gd name="T10" fmla="*/ 6 w 65"/>
              <a:gd name="T11" fmla="*/ 33 h 57"/>
              <a:gd name="T12" fmla="*/ 6 w 65"/>
              <a:gd name="T13" fmla="*/ 33 h 57"/>
              <a:gd name="T14" fmla="*/ 26 w 65"/>
              <a:gd name="T15" fmla="*/ 53 h 57"/>
              <a:gd name="T16" fmla="*/ 32 w 65"/>
              <a:gd name="T17" fmla="*/ 57 h 57"/>
              <a:gd name="T18" fmla="*/ 39 w 65"/>
              <a:gd name="T19" fmla="*/ 53 h 57"/>
              <a:gd name="T20" fmla="*/ 59 w 65"/>
              <a:gd name="T21" fmla="*/ 33 h 57"/>
              <a:gd name="T22" fmla="*/ 59 w 65"/>
              <a:gd name="T23" fmla="*/ 33 h 57"/>
              <a:gd name="T24" fmla="*/ 65 w 65"/>
              <a:gd name="T25" fmla="*/ 19 h 57"/>
              <a:gd name="T26" fmla="*/ 54 w 65"/>
              <a:gd name="T27" fmla="*/ 27 h 57"/>
              <a:gd name="T28" fmla="*/ 33 w 65"/>
              <a:gd name="T29" fmla="*/ 47 h 57"/>
              <a:gd name="T30" fmla="*/ 32 w 65"/>
              <a:gd name="T31" fmla="*/ 48 h 57"/>
              <a:gd name="T32" fmla="*/ 32 w 65"/>
              <a:gd name="T33" fmla="*/ 47 h 57"/>
              <a:gd name="T34" fmla="*/ 11 w 65"/>
              <a:gd name="T35" fmla="*/ 27 h 57"/>
              <a:gd name="T36" fmla="*/ 8 w 65"/>
              <a:gd name="T37" fmla="*/ 19 h 57"/>
              <a:gd name="T38" fmla="*/ 18 w 65"/>
              <a:gd name="T39" fmla="*/ 8 h 57"/>
              <a:gd name="T40" fmla="*/ 26 w 65"/>
              <a:gd name="T41" fmla="*/ 11 h 57"/>
              <a:gd name="T42" fmla="*/ 32 w 65"/>
              <a:gd name="T43" fmla="*/ 18 h 57"/>
              <a:gd name="T44" fmla="*/ 39 w 65"/>
              <a:gd name="T45" fmla="*/ 11 h 57"/>
              <a:gd name="T46" fmla="*/ 47 w 65"/>
              <a:gd name="T47" fmla="*/ 8 h 57"/>
              <a:gd name="T48" fmla="*/ 57 w 65"/>
              <a:gd name="T49" fmla="*/ 19 h 57"/>
              <a:gd name="T50" fmla="*/ 54 w 65"/>
              <a:gd name="T51" fmla="*/ 2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" h="57">
                <a:moveTo>
                  <a:pt x="65" y="19"/>
                </a:moveTo>
                <a:cubicBezTo>
                  <a:pt x="65" y="8"/>
                  <a:pt x="57" y="0"/>
                  <a:pt x="47" y="0"/>
                </a:cubicBezTo>
                <a:cubicBezTo>
                  <a:pt x="41" y="0"/>
                  <a:pt x="36" y="2"/>
                  <a:pt x="32" y="6"/>
                </a:cubicBezTo>
                <a:cubicBezTo>
                  <a:pt x="29" y="2"/>
                  <a:pt x="24" y="0"/>
                  <a:pt x="18" y="0"/>
                </a:cubicBezTo>
                <a:cubicBezTo>
                  <a:pt x="8" y="0"/>
                  <a:pt x="0" y="8"/>
                  <a:pt x="0" y="19"/>
                </a:cubicBezTo>
                <a:cubicBezTo>
                  <a:pt x="0" y="24"/>
                  <a:pt x="2" y="29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26" y="53"/>
                  <a:pt x="26" y="53"/>
                  <a:pt x="26" y="53"/>
                </a:cubicBezTo>
                <a:cubicBezTo>
                  <a:pt x="28" y="55"/>
                  <a:pt x="30" y="57"/>
                  <a:pt x="32" y="57"/>
                </a:cubicBezTo>
                <a:cubicBezTo>
                  <a:pt x="35" y="57"/>
                  <a:pt x="37" y="55"/>
                  <a:pt x="39" y="53"/>
                </a:cubicBezTo>
                <a:cubicBezTo>
                  <a:pt x="59" y="33"/>
                  <a:pt x="59" y="33"/>
                  <a:pt x="59" y="33"/>
                </a:cubicBezTo>
                <a:cubicBezTo>
                  <a:pt x="59" y="33"/>
                  <a:pt x="59" y="33"/>
                  <a:pt x="59" y="33"/>
                </a:cubicBezTo>
                <a:cubicBezTo>
                  <a:pt x="63" y="29"/>
                  <a:pt x="65" y="24"/>
                  <a:pt x="65" y="19"/>
                </a:cubicBezTo>
                <a:close/>
                <a:moveTo>
                  <a:pt x="54" y="27"/>
                </a:moveTo>
                <a:cubicBezTo>
                  <a:pt x="33" y="47"/>
                  <a:pt x="33" y="47"/>
                  <a:pt x="33" y="47"/>
                </a:cubicBezTo>
                <a:cubicBezTo>
                  <a:pt x="33" y="47"/>
                  <a:pt x="33" y="48"/>
                  <a:pt x="32" y="48"/>
                </a:cubicBezTo>
                <a:cubicBezTo>
                  <a:pt x="32" y="48"/>
                  <a:pt x="32" y="47"/>
                  <a:pt x="32" y="47"/>
                </a:cubicBezTo>
                <a:cubicBezTo>
                  <a:pt x="11" y="27"/>
                  <a:pt x="11" y="27"/>
                  <a:pt x="11" y="27"/>
                </a:cubicBezTo>
                <a:cubicBezTo>
                  <a:pt x="9" y="24"/>
                  <a:pt x="8" y="22"/>
                  <a:pt x="8" y="19"/>
                </a:cubicBezTo>
                <a:cubicBezTo>
                  <a:pt x="8" y="13"/>
                  <a:pt x="13" y="8"/>
                  <a:pt x="18" y="8"/>
                </a:cubicBezTo>
                <a:cubicBezTo>
                  <a:pt x="22" y="8"/>
                  <a:pt x="24" y="9"/>
                  <a:pt x="26" y="11"/>
                </a:cubicBezTo>
                <a:cubicBezTo>
                  <a:pt x="32" y="18"/>
                  <a:pt x="32" y="18"/>
                  <a:pt x="32" y="18"/>
                </a:cubicBezTo>
                <a:cubicBezTo>
                  <a:pt x="39" y="11"/>
                  <a:pt x="39" y="11"/>
                  <a:pt x="39" y="11"/>
                </a:cubicBezTo>
                <a:cubicBezTo>
                  <a:pt x="41" y="9"/>
                  <a:pt x="43" y="8"/>
                  <a:pt x="47" y="8"/>
                </a:cubicBezTo>
                <a:cubicBezTo>
                  <a:pt x="52" y="8"/>
                  <a:pt x="57" y="13"/>
                  <a:pt x="57" y="19"/>
                </a:cubicBezTo>
                <a:cubicBezTo>
                  <a:pt x="57" y="22"/>
                  <a:pt x="56" y="24"/>
                  <a:pt x="54" y="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13" name="Freeform 177"/>
          <p:cNvSpPr>
            <a:spLocks noEditPoints="1"/>
          </p:cNvSpPr>
          <p:nvPr/>
        </p:nvSpPr>
        <p:spPr bwMode="auto">
          <a:xfrm>
            <a:off x="7994176" y="4445368"/>
            <a:ext cx="113040" cy="115975"/>
          </a:xfrm>
          <a:custGeom>
            <a:avLst/>
            <a:gdLst>
              <a:gd name="T0" fmla="*/ 43 w 47"/>
              <a:gd name="T1" fmla="*/ 29 h 48"/>
              <a:gd name="T2" fmla="*/ 47 w 47"/>
              <a:gd name="T3" fmla="*/ 16 h 48"/>
              <a:gd name="T4" fmla="*/ 42 w 47"/>
              <a:gd name="T5" fmla="*/ 8 h 48"/>
              <a:gd name="T6" fmla="*/ 37 w 47"/>
              <a:gd name="T7" fmla="*/ 9 h 48"/>
              <a:gd name="T8" fmla="*/ 28 w 47"/>
              <a:gd name="T9" fmla="*/ 0 h 48"/>
              <a:gd name="T10" fmla="*/ 19 w 47"/>
              <a:gd name="T11" fmla="*/ 0 h 48"/>
              <a:gd name="T12" fmla="*/ 18 w 47"/>
              <a:gd name="T13" fmla="*/ 5 h 48"/>
              <a:gd name="T14" fmla="*/ 5 w 47"/>
              <a:gd name="T15" fmla="*/ 8 h 48"/>
              <a:gd name="T16" fmla="*/ 0 w 47"/>
              <a:gd name="T17" fmla="*/ 16 h 48"/>
              <a:gd name="T18" fmla="*/ 4 w 47"/>
              <a:gd name="T19" fmla="*/ 20 h 48"/>
              <a:gd name="T20" fmla="*/ 0 w 47"/>
              <a:gd name="T21" fmla="*/ 32 h 48"/>
              <a:gd name="T22" fmla="*/ 5 w 47"/>
              <a:gd name="T23" fmla="*/ 40 h 48"/>
              <a:gd name="T24" fmla="*/ 10 w 47"/>
              <a:gd name="T25" fmla="*/ 39 h 48"/>
              <a:gd name="T26" fmla="*/ 19 w 47"/>
              <a:gd name="T27" fmla="*/ 48 h 48"/>
              <a:gd name="T28" fmla="*/ 28 w 47"/>
              <a:gd name="T29" fmla="*/ 48 h 48"/>
              <a:gd name="T30" fmla="*/ 29 w 47"/>
              <a:gd name="T31" fmla="*/ 44 h 48"/>
              <a:gd name="T32" fmla="*/ 42 w 47"/>
              <a:gd name="T33" fmla="*/ 40 h 48"/>
              <a:gd name="T34" fmla="*/ 47 w 47"/>
              <a:gd name="T35" fmla="*/ 32 h 48"/>
              <a:gd name="T36" fmla="*/ 43 w 47"/>
              <a:gd name="T37" fmla="*/ 29 h 48"/>
              <a:gd name="T38" fmla="*/ 23 w 47"/>
              <a:gd name="T39" fmla="*/ 34 h 48"/>
              <a:gd name="T40" fmla="*/ 14 w 47"/>
              <a:gd name="T41" fmla="*/ 24 h 48"/>
              <a:gd name="T42" fmla="*/ 23 w 47"/>
              <a:gd name="T43" fmla="*/ 14 h 48"/>
              <a:gd name="T44" fmla="*/ 33 w 47"/>
              <a:gd name="T45" fmla="*/ 24 h 48"/>
              <a:gd name="T46" fmla="*/ 23 w 47"/>
              <a:gd name="T47" fmla="*/ 3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" h="48">
                <a:moveTo>
                  <a:pt x="43" y="29"/>
                </a:moveTo>
                <a:cubicBezTo>
                  <a:pt x="41" y="24"/>
                  <a:pt x="42" y="19"/>
                  <a:pt x="47" y="16"/>
                </a:cubicBezTo>
                <a:cubicBezTo>
                  <a:pt x="42" y="8"/>
                  <a:pt x="42" y="8"/>
                  <a:pt x="42" y="8"/>
                </a:cubicBezTo>
                <a:cubicBezTo>
                  <a:pt x="41" y="9"/>
                  <a:pt x="39" y="9"/>
                  <a:pt x="37" y="9"/>
                </a:cubicBezTo>
                <a:cubicBezTo>
                  <a:pt x="32" y="9"/>
                  <a:pt x="28" y="5"/>
                  <a:pt x="2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2"/>
                  <a:pt x="18" y="3"/>
                  <a:pt x="18" y="5"/>
                </a:cubicBezTo>
                <a:cubicBezTo>
                  <a:pt x="15" y="9"/>
                  <a:pt x="9" y="11"/>
                  <a:pt x="5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2" y="17"/>
                  <a:pt x="3" y="18"/>
                  <a:pt x="4" y="20"/>
                </a:cubicBezTo>
                <a:cubicBezTo>
                  <a:pt x="6" y="24"/>
                  <a:pt x="5" y="30"/>
                  <a:pt x="0" y="32"/>
                </a:cubicBezTo>
                <a:cubicBezTo>
                  <a:pt x="5" y="40"/>
                  <a:pt x="5" y="40"/>
                  <a:pt x="5" y="40"/>
                </a:cubicBezTo>
                <a:cubicBezTo>
                  <a:pt x="6" y="40"/>
                  <a:pt x="8" y="39"/>
                  <a:pt x="10" y="39"/>
                </a:cubicBezTo>
                <a:cubicBezTo>
                  <a:pt x="15" y="39"/>
                  <a:pt x="19" y="43"/>
                  <a:pt x="19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47"/>
                  <a:pt x="29" y="45"/>
                  <a:pt x="29" y="44"/>
                </a:cubicBezTo>
                <a:cubicBezTo>
                  <a:pt x="32" y="39"/>
                  <a:pt x="38" y="38"/>
                  <a:pt x="42" y="40"/>
                </a:cubicBezTo>
                <a:cubicBezTo>
                  <a:pt x="47" y="32"/>
                  <a:pt x="47" y="32"/>
                  <a:pt x="47" y="32"/>
                </a:cubicBezTo>
                <a:cubicBezTo>
                  <a:pt x="45" y="31"/>
                  <a:pt x="44" y="30"/>
                  <a:pt x="43" y="29"/>
                </a:cubicBezTo>
                <a:close/>
                <a:moveTo>
                  <a:pt x="23" y="34"/>
                </a:moveTo>
                <a:cubicBezTo>
                  <a:pt x="18" y="34"/>
                  <a:pt x="14" y="30"/>
                  <a:pt x="14" y="24"/>
                </a:cubicBezTo>
                <a:cubicBezTo>
                  <a:pt x="14" y="19"/>
                  <a:pt x="18" y="14"/>
                  <a:pt x="23" y="14"/>
                </a:cubicBezTo>
                <a:cubicBezTo>
                  <a:pt x="29" y="14"/>
                  <a:pt x="33" y="19"/>
                  <a:pt x="33" y="24"/>
                </a:cubicBezTo>
                <a:cubicBezTo>
                  <a:pt x="33" y="30"/>
                  <a:pt x="29" y="34"/>
                  <a:pt x="23" y="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14" name="Freeform 178"/>
          <p:cNvSpPr>
            <a:spLocks noEditPoints="1"/>
          </p:cNvSpPr>
          <p:nvPr/>
        </p:nvSpPr>
        <p:spPr bwMode="auto">
          <a:xfrm>
            <a:off x="7365851" y="4411602"/>
            <a:ext cx="186443" cy="187911"/>
          </a:xfrm>
          <a:custGeom>
            <a:avLst/>
            <a:gdLst>
              <a:gd name="T0" fmla="*/ 67 w 127"/>
              <a:gd name="T1" fmla="*/ 0 h 128"/>
              <a:gd name="T2" fmla="*/ 55 w 127"/>
              <a:gd name="T3" fmla="*/ 13 h 128"/>
              <a:gd name="T4" fmla="*/ 67 w 127"/>
              <a:gd name="T5" fmla="*/ 25 h 128"/>
              <a:gd name="T6" fmla="*/ 39 w 127"/>
              <a:gd name="T7" fmla="*/ 56 h 128"/>
              <a:gd name="T8" fmla="*/ 11 w 127"/>
              <a:gd name="T9" fmla="*/ 56 h 128"/>
              <a:gd name="T10" fmla="*/ 32 w 127"/>
              <a:gd name="T11" fmla="*/ 79 h 128"/>
              <a:gd name="T12" fmla="*/ 0 w 127"/>
              <a:gd name="T13" fmla="*/ 123 h 128"/>
              <a:gd name="T14" fmla="*/ 0 w 127"/>
              <a:gd name="T15" fmla="*/ 128 h 128"/>
              <a:gd name="T16" fmla="*/ 5 w 127"/>
              <a:gd name="T17" fmla="*/ 128 h 128"/>
              <a:gd name="T18" fmla="*/ 49 w 127"/>
              <a:gd name="T19" fmla="*/ 93 h 128"/>
              <a:gd name="T20" fmla="*/ 72 w 127"/>
              <a:gd name="T21" fmla="*/ 116 h 128"/>
              <a:gd name="T22" fmla="*/ 72 w 127"/>
              <a:gd name="T23" fmla="*/ 88 h 128"/>
              <a:gd name="T24" fmla="*/ 103 w 127"/>
              <a:gd name="T25" fmla="*/ 61 h 128"/>
              <a:gd name="T26" fmla="*/ 114 w 127"/>
              <a:gd name="T27" fmla="*/ 72 h 128"/>
              <a:gd name="T28" fmla="*/ 127 w 127"/>
              <a:gd name="T29" fmla="*/ 61 h 128"/>
              <a:gd name="T30" fmla="*/ 67 w 127"/>
              <a:gd name="T31" fmla="*/ 0 h 128"/>
              <a:gd name="T32" fmla="*/ 55 w 127"/>
              <a:gd name="T33" fmla="*/ 69 h 128"/>
              <a:gd name="T34" fmla="*/ 47 w 127"/>
              <a:gd name="T35" fmla="*/ 61 h 128"/>
              <a:gd name="T36" fmla="*/ 75 w 127"/>
              <a:gd name="T37" fmla="*/ 33 h 128"/>
              <a:gd name="T38" fmla="*/ 83 w 127"/>
              <a:gd name="T39" fmla="*/ 41 h 128"/>
              <a:gd name="T40" fmla="*/ 55 w 127"/>
              <a:gd name="T41" fmla="*/ 6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128">
                <a:moveTo>
                  <a:pt x="67" y="0"/>
                </a:moveTo>
                <a:lnTo>
                  <a:pt x="55" y="13"/>
                </a:lnTo>
                <a:lnTo>
                  <a:pt x="67" y="25"/>
                </a:lnTo>
                <a:lnTo>
                  <a:pt x="39" y="56"/>
                </a:lnTo>
                <a:lnTo>
                  <a:pt x="11" y="56"/>
                </a:lnTo>
                <a:lnTo>
                  <a:pt x="32" y="79"/>
                </a:lnTo>
                <a:lnTo>
                  <a:pt x="0" y="123"/>
                </a:lnTo>
                <a:lnTo>
                  <a:pt x="0" y="128"/>
                </a:lnTo>
                <a:lnTo>
                  <a:pt x="5" y="128"/>
                </a:lnTo>
                <a:lnTo>
                  <a:pt x="49" y="93"/>
                </a:lnTo>
                <a:lnTo>
                  <a:pt x="72" y="116"/>
                </a:lnTo>
                <a:lnTo>
                  <a:pt x="72" y="88"/>
                </a:lnTo>
                <a:lnTo>
                  <a:pt x="103" y="61"/>
                </a:lnTo>
                <a:lnTo>
                  <a:pt x="114" y="72"/>
                </a:lnTo>
                <a:lnTo>
                  <a:pt x="127" y="61"/>
                </a:lnTo>
                <a:lnTo>
                  <a:pt x="67" y="0"/>
                </a:lnTo>
                <a:close/>
                <a:moveTo>
                  <a:pt x="55" y="69"/>
                </a:moveTo>
                <a:lnTo>
                  <a:pt x="47" y="61"/>
                </a:lnTo>
                <a:lnTo>
                  <a:pt x="75" y="33"/>
                </a:lnTo>
                <a:lnTo>
                  <a:pt x="83" y="41"/>
                </a:lnTo>
                <a:lnTo>
                  <a:pt x="55" y="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15" name="Freeform 179"/>
          <p:cNvSpPr>
            <a:spLocks noEditPoints="1"/>
          </p:cNvSpPr>
          <p:nvPr/>
        </p:nvSpPr>
        <p:spPr bwMode="auto">
          <a:xfrm>
            <a:off x="7351170" y="3982931"/>
            <a:ext cx="136529" cy="139465"/>
          </a:xfrm>
          <a:custGeom>
            <a:avLst/>
            <a:gdLst>
              <a:gd name="T0" fmla="*/ 57 w 57"/>
              <a:gd name="T1" fmla="*/ 29 h 58"/>
              <a:gd name="T2" fmla="*/ 28 w 57"/>
              <a:gd name="T3" fmla="*/ 58 h 58"/>
              <a:gd name="T4" fmla="*/ 0 w 57"/>
              <a:gd name="T5" fmla="*/ 29 h 58"/>
              <a:gd name="T6" fmla="*/ 28 w 57"/>
              <a:gd name="T7" fmla="*/ 0 h 58"/>
              <a:gd name="T8" fmla="*/ 57 w 57"/>
              <a:gd name="T9" fmla="*/ 29 h 58"/>
              <a:gd name="T10" fmla="*/ 5 w 57"/>
              <a:gd name="T11" fmla="*/ 29 h 58"/>
              <a:gd name="T12" fmla="*/ 28 w 57"/>
              <a:gd name="T13" fmla="*/ 52 h 58"/>
              <a:gd name="T14" fmla="*/ 52 w 57"/>
              <a:gd name="T15" fmla="*/ 29 h 58"/>
              <a:gd name="T16" fmla="*/ 28 w 57"/>
              <a:gd name="T17" fmla="*/ 6 h 58"/>
              <a:gd name="T18" fmla="*/ 5 w 57"/>
              <a:gd name="T19" fmla="*/ 29 h 58"/>
              <a:gd name="T20" fmla="*/ 31 w 57"/>
              <a:gd name="T21" fmla="*/ 12 h 58"/>
              <a:gd name="T22" fmla="*/ 45 w 57"/>
              <a:gd name="T23" fmla="*/ 26 h 58"/>
              <a:gd name="T24" fmla="*/ 45 w 57"/>
              <a:gd name="T25" fmla="*/ 31 h 58"/>
              <a:gd name="T26" fmla="*/ 40 w 57"/>
              <a:gd name="T27" fmla="*/ 31 h 58"/>
              <a:gd name="T28" fmla="*/ 32 w 57"/>
              <a:gd name="T29" fmla="*/ 23 h 58"/>
              <a:gd name="T30" fmla="*/ 32 w 57"/>
              <a:gd name="T31" fmla="*/ 43 h 58"/>
              <a:gd name="T32" fmla="*/ 28 w 57"/>
              <a:gd name="T33" fmla="*/ 47 h 58"/>
              <a:gd name="T34" fmla="*/ 25 w 57"/>
              <a:gd name="T35" fmla="*/ 43 h 58"/>
              <a:gd name="T36" fmla="*/ 25 w 57"/>
              <a:gd name="T37" fmla="*/ 23 h 58"/>
              <a:gd name="T38" fmla="*/ 17 w 57"/>
              <a:gd name="T39" fmla="*/ 31 h 58"/>
              <a:gd name="T40" fmla="*/ 12 w 57"/>
              <a:gd name="T41" fmla="*/ 31 h 58"/>
              <a:gd name="T42" fmla="*/ 11 w 57"/>
              <a:gd name="T43" fmla="*/ 29 h 58"/>
              <a:gd name="T44" fmla="*/ 12 w 57"/>
              <a:gd name="T45" fmla="*/ 26 h 58"/>
              <a:gd name="T46" fmla="*/ 26 w 57"/>
              <a:gd name="T47" fmla="*/ 12 h 58"/>
              <a:gd name="T48" fmla="*/ 31 w 57"/>
              <a:gd name="T49" fmla="*/ 1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" h="58">
                <a:moveTo>
                  <a:pt x="57" y="29"/>
                </a:moveTo>
                <a:cubicBezTo>
                  <a:pt x="57" y="45"/>
                  <a:pt x="44" y="58"/>
                  <a:pt x="28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13"/>
                  <a:pt x="13" y="0"/>
                  <a:pt x="28" y="0"/>
                </a:cubicBezTo>
                <a:cubicBezTo>
                  <a:pt x="44" y="0"/>
                  <a:pt x="57" y="13"/>
                  <a:pt x="57" y="29"/>
                </a:cubicBezTo>
                <a:close/>
                <a:moveTo>
                  <a:pt x="5" y="29"/>
                </a:moveTo>
                <a:cubicBezTo>
                  <a:pt x="5" y="42"/>
                  <a:pt x="16" y="52"/>
                  <a:pt x="28" y="52"/>
                </a:cubicBezTo>
                <a:cubicBezTo>
                  <a:pt x="41" y="52"/>
                  <a:pt x="52" y="42"/>
                  <a:pt x="52" y="29"/>
                </a:cubicBezTo>
                <a:cubicBezTo>
                  <a:pt x="52" y="16"/>
                  <a:pt x="41" y="6"/>
                  <a:pt x="28" y="6"/>
                </a:cubicBezTo>
                <a:cubicBezTo>
                  <a:pt x="16" y="6"/>
                  <a:pt x="5" y="16"/>
                  <a:pt x="5" y="29"/>
                </a:cubicBezTo>
                <a:close/>
                <a:moveTo>
                  <a:pt x="31" y="12"/>
                </a:moveTo>
                <a:cubicBezTo>
                  <a:pt x="45" y="26"/>
                  <a:pt x="45" y="26"/>
                  <a:pt x="45" y="26"/>
                </a:cubicBezTo>
                <a:cubicBezTo>
                  <a:pt x="47" y="28"/>
                  <a:pt x="47" y="30"/>
                  <a:pt x="45" y="31"/>
                </a:cubicBezTo>
                <a:cubicBezTo>
                  <a:pt x="44" y="33"/>
                  <a:pt x="42" y="33"/>
                  <a:pt x="40" y="31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43"/>
                  <a:pt x="32" y="43"/>
                  <a:pt x="32" y="43"/>
                </a:cubicBezTo>
                <a:cubicBezTo>
                  <a:pt x="32" y="45"/>
                  <a:pt x="30" y="47"/>
                  <a:pt x="28" y="47"/>
                </a:cubicBezTo>
                <a:cubicBezTo>
                  <a:pt x="26" y="47"/>
                  <a:pt x="25" y="45"/>
                  <a:pt x="25" y="43"/>
                </a:cubicBezTo>
                <a:cubicBezTo>
                  <a:pt x="25" y="23"/>
                  <a:pt x="25" y="23"/>
                  <a:pt x="25" y="23"/>
                </a:cubicBezTo>
                <a:cubicBezTo>
                  <a:pt x="17" y="31"/>
                  <a:pt x="17" y="31"/>
                  <a:pt x="17" y="31"/>
                </a:cubicBezTo>
                <a:cubicBezTo>
                  <a:pt x="15" y="33"/>
                  <a:pt x="13" y="33"/>
                  <a:pt x="12" y="31"/>
                </a:cubicBezTo>
                <a:cubicBezTo>
                  <a:pt x="11" y="31"/>
                  <a:pt x="11" y="30"/>
                  <a:pt x="11" y="29"/>
                </a:cubicBezTo>
                <a:cubicBezTo>
                  <a:pt x="11" y="28"/>
                  <a:pt x="11" y="27"/>
                  <a:pt x="12" y="26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1"/>
                  <a:pt x="30" y="11"/>
                  <a:pt x="31" y="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16" name="Freeform 185"/>
          <p:cNvSpPr>
            <a:spLocks noEditPoints="1"/>
          </p:cNvSpPr>
          <p:nvPr/>
        </p:nvSpPr>
        <p:spPr bwMode="auto">
          <a:xfrm>
            <a:off x="7418701" y="3162291"/>
            <a:ext cx="215804" cy="120380"/>
          </a:xfrm>
          <a:custGeom>
            <a:avLst/>
            <a:gdLst>
              <a:gd name="T0" fmla="*/ 83 w 90"/>
              <a:gd name="T1" fmla="*/ 46 h 50"/>
              <a:gd name="T2" fmla="*/ 85 w 90"/>
              <a:gd name="T3" fmla="*/ 36 h 50"/>
              <a:gd name="T4" fmla="*/ 87 w 90"/>
              <a:gd name="T5" fmla="*/ 27 h 50"/>
              <a:gd name="T6" fmla="*/ 89 w 90"/>
              <a:gd name="T7" fmla="*/ 16 h 50"/>
              <a:gd name="T8" fmla="*/ 86 w 90"/>
              <a:gd name="T9" fmla="*/ 10 h 50"/>
              <a:gd name="T10" fmla="*/ 64 w 90"/>
              <a:gd name="T11" fmla="*/ 1 h 50"/>
              <a:gd name="T12" fmla="*/ 57 w 90"/>
              <a:gd name="T13" fmla="*/ 3 h 50"/>
              <a:gd name="T14" fmla="*/ 52 w 90"/>
              <a:gd name="T15" fmla="*/ 13 h 50"/>
              <a:gd name="T16" fmla="*/ 51 w 90"/>
              <a:gd name="T17" fmla="*/ 14 h 50"/>
              <a:gd name="T18" fmla="*/ 15 w 90"/>
              <a:gd name="T19" fmla="*/ 6 h 50"/>
              <a:gd name="T20" fmla="*/ 0 w 90"/>
              <a:gd name="T21" fmla="*/ 13 h 50"/>
              <a:gd name="T22" fmla="*/ 8 w 90"/>
              <a:gd name="T23" fmla="*/ 25 h 50"/>
              <a:gd name="T24" fmla="*/ 12 w 90"/>
              <a:gd name="T25" fmla="*/ 22 h 50"/>
              <a:gd name="T26" fmla="*/ 17 w 90"/>
              <a:gd name="T27" fmla="*/ 30 h 50"/>
              <a:gd name="T28" fmla="*/ 25 w 90"/>
              <a:gd name="T29" fmla="*/ 25 h 50"/>
              <a:gd name="T30" fmla="*/ 30 w 90"/>
              <a:gd name="T31" fmla="*/ 33 h 50"/>
              <a:gd name="T32" fmla="*/ 38 w 90"/>
              <a:gd name="T33" fmla="*/ 28 h 50"/>
              <a:gd name="T34" fmla="*/ 43 w 90"/>
              <a:gd name="T35" fmla="*/ 35 h 50"/>
              <a:gd name="T36" fmla="*/ 47 w 90"/>
              <a:gd name="T37" fmla="*/ 33 h 50"/>
              <a:gd name="T38" fmla="*/ 47 w 90"/>
              <a:gd name="T39" fmla="*/ 34 h 50"/>
              <a:gd name="T40" fmla="*/ 48 w 90"/>
              <a:gd name="T41" fmla="*/ 45 h 50"/>
              <a:gd name="T42" fmla="*/ 54 w 90"/>
              <a:gd name="T43" fmla="*/ 50 h 50"/>
              <a:gd name="T44" fmla="*/ 78 w 90"/>
              <a:gd name="T45" fmla="*/ 50 h 50"/>
              <a:gd name="T46" fmla="*/ 83 w 90"/>
              <a:gd name="T47" fmla="*/ 46 h 50"/>
              <a:gd name="T48" fmla="*/ 17 w 90"/>
              <a:gd name="T49" fmla="*/ 15 h 50"/>
              <a:gd name="T50" fmla="*/ 18 w 90"/>
              <a:gd name="T51" fmla="*/ 11 h 50"/>
              <a:gd name="T52" fmla="*/ 49 w 90"/>
              <a:gd name="T53" fmla="*/ 17 h 50"/>
              <a:gd name="T54" fmla="*/ 48 w 90"/>
              <a:gd name="T55" fmla="*/ 22 h 50"/>
              <a:gd name="T56" fmla="*/ 17 w 90"/>
              <a:gd name="T57" fmla="*/ 15 h 50"/>
              <a:gd name="T58" fmla="*/ 73 w 90"/>
              <a:gd name="T59" fmla="*/ 45 h 50"/>
              <a:gd name="T60" fmla="*/ 69 w 90"/>
              <a:gd name="T61" fmla="*/ 44 h 50"/>
              <a:gd name="T62" fmla="*/ 67 w 90"/>
              <a:gd name="T63" fmla="*/ 41 h 50"/>
              <a:gd name="T64" fmla="*/ 73 w 90"/>
              <a:gd name="T65" fmla="*/ 14 h 50"/>
              <a:gd name="T66" fmla="*/ 75 w 90"/>
              <a:gd name="T67" fmla="*/ 12 h 50"/>
              <a:gd name="T68" fmla="*/ 80 w 90"/>
              <a:gd name="T69" fmla="*/ 13 h 50"/>
              <a:gd name="T70" fmla="*/ 82 w 90"/>
              <a:gd name="T71" fmla="*/ 16 h 50"/>
              <a:gd name="T72" fmla="*/ 76 w 90"/>
              <a:gd name="T73" fmla="*/ 43 h 50"/>
              <a:gd name="T74" fmla="*/ 73 w 90"/>
              <a:gd name="T75" fmla="*/ 4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0" h="50">
                <a:moveTo>
                  <a:pt x="83" y="46"/>
                </a:moveTo>
                <a:cubicBezTo>
                  <a:pt x="85" y="36"/>
                  <a:pt x="85" y="36"/>
                  <a:pt x="85" y="36"/>
                </a:cubicBezTo>
                <a:cubicBezTo>
                  <a:pt x="86" y="33"/>
                  <a:pt x="87" y="29"/>
                  <a:pt x="87" y="27"/>
                </a:cubicBezTo>
                <a:cubicBezTo>
                  <a:pt x="89" y="16"/>
                  <a:pt x="89" y="16"/>
                  <a:pt x="89" y="16"/>
                </a:cubicBezTo>
                <a:cubicBezTo>
                  <a:pt x="90" y="14"/>
                  <a:pt x="88" y="11"/>
                  <a:pt x="86" y="10"/>
                </a:cubicBezTo>
                <a:cubicBezTo>
                  <a:pt x="64" y="1"/>
                  <a:pt x="64" y="1"/>
                  <a:pt x="64" y="1"/>
                </a:cubicBezTo>
                <a:cubicBezTo>
                  <a:pt x="62" y="0"/>
                  <a:pt x="59" y="1"/>
                  <a:pt x="57" y="3"/>
                </a:cubicBezTo>
                <a:cubicBezTo>
                  <a:pt x="52" y="13"/>
                  <a:pt x="52" y="13"/>
                  <a:pt x="52" y="13"/>
                </a:cubicBezTo>
                <a:cubicBezTo>
                  <a:pt x="51" y="13"/>
                  <a:pt x="51" y="13"/>
                  <a:pt x="51" y="14"/>
                </a:cubicBezTo>
                <a:cubicBezTo>
                  <a:pt x="15" y="6"/>
                  <a:pt x="15" y="6"/>
                  <a:pt x="15" y="6"/>
                </a:cubicBezTo>
                <a:cubicBezTo>
                  <a:pt x="0" y="13"/>
                  <a:pt x="0" y="13"/>
                  <a:pt x="0" y="13"/>
                </a:cubicBezTo>
                <a:cubicBezTo>
                  <a:pt x="8" y="25"/>
                  <a:pt x="8" y="25"/>
                  <a:pt x="8" y="25"/>
                </a:cubicBezTo>
                <a:cubicBezTo>
                  <a:pt x="12" y="22"/>
                  <a:pt x="12" y="22"/>
                  <a:pt x="12" y="22"/>
                </a:cubicBezTo>
                <a:cubicBezTo>
                  <a:pt x="17" y="30"/>
                  <a:pt x="17" y="30"/>
                  <a:pt x="17" y="30"/>
                </a:cubicBezTo>
                <a:cubicBezTo>
                  <a:pt x="25" y="25"/>
                  <a:pt x="25" y="25"/>
                  <a:pt x="25" y="25"/>
                </a:cubicBezTo>
                <a:cubicBezTo>
                  <a:pt x="30" y="33"/>
                  <a:pt x="30" y="33"/>
                  <a:pt x="30" y="33"/>
                </a:cubicBezTo>
                <a:cubicBezTo>
                  <a:pt x="38" y="28"/>
                  <a:pt x="38" y="28"/>
                  <a:pt x="38" y="28"/>
                </a:cubicBezTo>
                <a:cubicBezTo>
                  <a:pt x="43" y="35"/>
                  <a:pt x="43" y="35"/>
                  <a:pt x="43" y="35"/>
                </a:cubicBezTo>
                <a:cubicBezTo>
                  <a:pt x="47" y="33"/>
                  <a:pt x="47" y="33"/>
                  <a:pt x="47" y="33"/>
                </a:cubicBezTo>
                <a:cubicBezTo>
                  <a:pt x="47" y="33"/>
                  <a:pt x="47" y="34"/>
                  <a:pt x="47" y="34"/>
                </a:cubicBezTo>
                <a:cubicBezTo>
                  <a:pt x="48" y="45"/>
                  <a:pt x="48" y="45"/>
                  <a:pt x="48" y="45"/>
                </a:cubicBezTo>
                <a:cubicBezTo>
                  <a:pt x="49" y="48"/>
                  <a:pt x="51" y="50"/>
                  <a:pt x="54" y="50"/>
                </a:cubicBezTo>
                <a:cubicBezTo>
                  <a:pt x="78" y="50"/>
                  <a:pt x="78" y="50"/>
                  <a:pt x="78" y="50"/>
                </a:cubicBezTo>
                <a:cubicBezTo>
                  <a:pt x="80" y="50"/>
                  <a:pt x="83" y="48"/>
                  <a:pt x="83" y="46"/>
                </a:cubicBezTo>
                <a:close/>
                <a:moveTo>
                  <a:pt x="17" y="15"/>
                </a:moveTo>
                <a:cubicBezTo>
                  <a:pt x="18" y="11"/>
                  <a:pt x="18" y="11"/>
                  <a:pt x="18" y="11"/>
                </a:cubicBezTo>
                <a:cubicBezTo>
                  <a:pt x="49" y="17"/>
                  <a:pt x="49" y="17"/>
                  <a:pt x="49" y="17"/>
                </a:cubicBezTo>
                <a:cubicBezTo>
                  <a:pt x="48" y="22"/>
                  <a:pt x="48" y="22"/>
                  <a:pt x="48" y="22"/>
                </a:cubicBezTo>
                <a:lnTo>
                  <a:pt x="17" y="15"/>
                </a:lnTo>
                <a:close/>
                <a:moveTo>
                  <a:pt x="73" y="45"/>
                </a:moveTo>
                <a:cubicBezTo>
                  <a:pt x="69" y="44"/>
                  <a:pt x="69" y="44"/>
                  <a:pt x="69" y="44"/>
                </a:cubicBezTo>
                <a:cubicBezTo>
                  <a:pt x="67" y="44"/>
                  <a:pt x="67" y="42"/>
                  <a:pt x="67" y="41"/>
                </a:cubicBezTo>
                <a:cubicBezTo>
                  <a:pt x="73" y="14"/>
                  <a:pt x="73" y="14"/>
                  <a:pt x="73" y="14"/>
                </a:cubicBezTo>
                <a:cubicBezTo>
                  <a:pt x="73" y="13"/>
                  <a:pt x="74" y="12"/>
                  <a:pt x="75" y="12"/>
                </a:cubicBezTo>
                <a:cubicBezTo>
                  <a:pt x="80" y="13"/>
                  <a:pt x="80" y="13"/>
                  <a:pt x="80" y="13"/>
                </a:cubicBezTo>
                <a:cubicBezTo>
                  <a:pt x="81" y="13"/>
                  <a:pt x="82" y="15"/>
                  <a:pt x="82" y="16"/>
                </a:cubicBezTo>
                <a:cubicBezTo>
                  <a:pt x="76" y="43"/>
                  <a:pt x="76" y="43"/>
                  <a:pt x="76" y="43"/>
                </a:cubicBezTo>
                <a:cubicBezTo>
                  <a:pt x="76" y="44"/>
                  <a:pt x="74" y="45"/>
                  <a:pt x="73" y="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17" name="Freeform 186"/>
          <p:cNvSpPr>
            <a:spLocks noEditPoints="1"/>
          </p:cNvSpPr>
          <p:nvPr/>
        </p:nvSpPr>
        <p:spPr bwMode="auto">
          <a:xfrm>
            <a:off x="7972156" y="1343375"/>
            <a:ext cx="155614" cy="154145"/>
          </a:xfrm>
          <a:custGeom>
            <a:avLst/>
            <a:gdLst>
              <a:gd name="T0" fmla="*/ 0 w 65"/>
              <a:gd name="T1" fmla="*/ 32 h 64"/>
              <a:gd name="T2" fmla="*/ 65 w 65"/>
              <a:gd name="T3" fmla="*/ 32 h 64"/>
              <a:gd name="T4" fmla="*/ 51 w 65"/>
              <a:gd name="T5" fmla="*/ 42 h 64"/>
              <a:gd name="T6" fmla="*/ 60 w 65"/>
              <a:gd name="T7" fmla="*/ 34 h 64"/>
              <a:gd name="T8" fmla="*/ 51 w 65"/>
              <a:gd name="T9" fmla="*/ 42 h 64"/>
              <a:gd name="T10" fmla="*/ 13 w 65"/>
              <a:gd name="T11" fmla="*/ 30 h 64"/>
              <a:gd name="T12" fmla="*/ 7 w 65"/>
              <a:gd name="T13" fmla="*/ 21 h 64"/>
              <a:gd name="T14" fmla="*/ 46 w 65"/>
              <a:gd name="T15" fmla="*/ 21 h 64"/>
              <a:gd name="T16" fmla="*/ 35 w 65"/>
              <a:gd name="T17" fmla="*/ 30 h 64"/>
              <a:gd name="T18" fmla="*/ 46 w 65"/>
              <a:gd name="T19" fmla="*/ 21 h 64"/>
              <a:gd name="T20" fmla="*/ 35 w 65"/>
              <a:gd name="T21" fmla="*/ 4 h 64"/>
              <a:gd name="T22" fmla="*/ 42 w 65"/>
              <a:gd name="T23" fmla="*/ 11 h 64"/>
              <a:gd name="T24" fmla="*/ 35 w 65"/>
              <a:gd name="T25" fmla="*/ 17 h 64"/>
              <a:gd name="T26" fmla="*/ 27 w 65"/>
              <a:gd name="T27" fmla="*/ 6 h 64"/>
              <a:gd name="T28" fmla="*/ 30 w 65"/>
              <a:gd name="T29" fmla="*/ 17 h 64"/>
              <a:gd name="T30" fmla="*/ 23 w 65"/>
              <a:gd name="T31" fmla="*/ 11 h 64"/>
              <a:gd name="T32" fmla="*/ 30 w 65"/>
              <a:gd name="T33" fmla="*/ 30 h 64"/>
              <a:gd name="T34" fmla="*/ 19 w 65"/>
              <a:gd name="T35" fmla="*/ 21 h 64"/>
              <a:gd name="T36" fmla="*/ 7 w 65"/>
              <a:gd name="T37" fmla="*/ 42 h 64"/>
              <a:gd name="T38" fmla="*/ 13 w 65"/>
              <a:gd name="T39" fmla="*/ 34 h 64"/>
              <a:gd name="T40" fmla="*/ 7 w 65"/>
              <a:gd name="T41" fmla="*/ 42 h 64"/>
              <a:gd name="T42" fmla="*/ 30 w 65"/>
              <a:gd name="T43" fmla="*/ 34 h 64"/>
              <a:gd name="T44" fmla="*/ 19 w 65"/>
              <a:gd name="T45" fmla="*/ 42 h 64"/>
              <a:gd name="T46" fmla="*/ 30 w 65"/>
              <a:gd name="T47" fmla="*/ 47 h 64"/>
              <a:gd name="T48" fmla="*/ 27 w 65"/>
              <a:gd name="T49" fmla="*/ 58 h 64"/>
              <a:gd name="T50" fmla="*/ 20 w 65"/>
              <a:gd name="T51" fmla="*/ 47 h 64"/>
              <a:gd name="T52" fmla="*/ 42 w 65"/>
              <a:gd name="T53" fmla="*/ 52 h 64"/>
              <a:gd name="T54" fmla="*/ 35 w 65"/>
              <a:gd name="T55" fmla="*/ 59 h 64"/>
              <a:gd name="T56" fmla="*/ 45 w 65"/>
              <a:gd name="T57" fmla="*/ 47 h 64"/>
              <a:gd name="T58" fmla="*/ 35 w 65"/>
              <a:gd name="T59" fmla="*/ 42 h 64"/>
              <a:gd name="T60" fmla="*/ 47 w 65"/>
              <a:gd name="T61" fmla="*/ 34 h 64"/>
              <a:gd name="T62" fmla="*/ 35 w 65"/>
              <a:gd name="T63" fmla="*/ 42 h 64"/>
              <a:gd name="T64" fmla="*/ 51 w 65"/>
              <a:gd name="T65" fmla="*/ 21 h 64"/>
              <a:gd name="T66" fmla="*/ 60 w 65"/>
              <a:gd name="T67" fmla="*/ 30 h 64"/>
              <a:gd name="T68" fmla="*/ 56 w 65"/>
              <a:gd name="T69" fmla="*/ 17 h 64"/>
              <a:gd name="T70" fmla="*/ 44 w 65"/>
              <a:gd name="T71" fmla="*/ 7 h 64"/>
              <a:gd name="T72" fmla="*/ 56 w 65"/>
              <a:gd name="T73" fmla="*/ 17 h 64"/>
              <a:gd name="T74" fmla="*/ 20 w 65"/>
              <a:gd name="T75" fmla="*/ 7 h 64"/>
              <a:gd name="T76" fmla="*/ 9 w 65"/>
              <a:gd name="T77" fmla="*/ 17 h 64"/>
              <a:gd name="T78" fmla="*/ 9 w 65"/>
              <a:gd name="T79" fmla="*/ 47 h 64"/>
              <a:gd name="T80" fmla="*/ 20 w 65"/>
              <a:gd name="T81" fmla="*/ 57 h 64"/>
              <a:gd name="T82" fmla="*/ 9 w 65"/>
              <a:gd name="T83" fmla="*/ 47 h 64"/>
              <a:gd name="T84" fmla="*/ 44 w 65"/>
              <a:gd name="T85" fmla="*/ 57 h 64"/>
              <a:gd name="T86" fmla="*/ 56 w 65"/>
              <a:gd name="T87" fmla="*/ 4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5" h="64">
                <a:moveTo>
                  <a:pt x="32" y="0"/>
                </a:moveTo>
                <a:cubicBezTo>
                  <a:pt x="15" y="0"/>
                  <a:pt x="0" y="14"/>
                  <a:pt x="0" y="32"/>
                </a:cubicBezTo>
                <a:cubicBezTo>
                  <a:pt x="0" y="49"/>
                  <a:pt x="15" y="64"/>
                  <a:pt x="32" y="64"/>
                </a:cubicBezTo>
                <a:cubicBezTo>
                  <a:pt x="50" y="64"/>
                  <a:pt x="65" y="49"/>
                  <a:pt x="65" y="32"/>
                </a:cubicBezTo>
                <a:cubicBezTo>
                  <a:pt x="65" y="14"/>
                  <a:pt x="50" y="0"/>
                  <a:pt x="32" y="0"/>
                </a:cubicBezTo>
                <a:close/>
                <a:moveTo>
                  <a:pt x="51" y="42"/>
                </a:moveTo>
                <a:cubicBezTo>
                  <a:pt x="51" y="40"/>
                  <a:pt x="52" y="37"/>
                  <a:pt x="52" y="34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37"/>
                  <a:pt x="59" y="40"/>
                  <a:pt x="58" y="42"/>
                </a:cubicBezTo>
                <a:lnTo>
                  <a:pt x="51" y="42"/>
                </a:lnTo>
                <a:close/>
                <a:moveTo>
                  <a:pt x="14" y="21"/>
                </a:moveTo>
                <a:cubicBezTo>
                  <a:pt x="14" y="24"/>
                  <a:pt x="13" y="27"/>
                  <a:pt x="13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27"/>
                  <a:pt x="6" y="24"/>
                  <a:pt x="7" y="21"/>
                </a:cubicBezTo>
                <a:lnTo>
                  <a:pt x="14" y="21"/>
                </a:lnTo>
                <a:close/>
                <a:moveTo>
                  <a:pt x="46" y="21"/>
                </a:moveTo>
                <a:cubicBezTo>
                  <a:pt x="47" y="24"/>
                  <a:pt x="47" y="27"/>
                  <a:pt x="47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21"/>
                  <a:pt x="35" y="21"/>
                  <a:pt x="35" y="21"/>
                </a:cubicBezTo>
                <a:lnTo>
                  <a:pt x="46" y="21"/>
                </a:lnTo>
                <a:close/>
                <a:moveTo>
                  <a:pt x="35" y="17"/>
                </a:moveTo>
                <a:cubicBezTo>
                  <a:pt x="35" y="4"/>
                  <a:pt x="35" y="4"/>
                  <a:pt x="35" y="4"/>
                </a:cubicBezTo>
                <a:cubicBezTo>
                  <a:pt x="36" y="5"/>
                  <a:pt x="37" y="5"/>
                  <a:pt x="38" y="6"/>
                </a:cubicBezTo>
                <a:cubicBezTo>
                  <a:pt x="39" y="7"/>
                  <a:pt x="41" y="9"/>
                  <a:pt x="42" y="11"/>
                </a:cubicBezTo>
                <a:cubicBezTo>
                  <a:pt x="43" y="13"/>
                  <a:pt x="44" y="15"/>
                  <a:pt x="45" y="17"/>
                </a:cubicBezTo>
                <a:cubicBezTo>
                  <a:pt x="35" y="17"/>
                  <a:pt x="35" y="17"/>
                  <a:pt x="35" y="17"/>
                </a:cubicBezTo>
                <a:close/>
                <a:moveTo>
                  <a:pt x="23" y="11"/>
                </a:moveTo>
                <a:cubicBezTo>
                  <a:pt x="24" y="9"/>
                  <a:pt x="26" y="7"/>
                  <a:pt x="27" y="6"/>
                </a:cubicBezTo>
                <a:cubicBezTo>
                  <a:pt x="28" y="5"/>
                  <a:pt x="29" y="5"/>
                  <a:pt x="30" y="4"/>
                </a:cubicBezTo>
                <a:cubicBezTo>
                  <a:pt x="30" y="17"/>
                  <a:pt x="30" y="17"/>
                  <a:pt x="3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1" y="15"/>
                  <a:pt x="22" y="13"/>
                  <a:pt x="23" y="11"/>
                </a:cubicBezTo>
                <a:close/>
                <a:moveTo>
                  <a:pt x="30" y="21"/>
                </a:moveTo>
                <a:cubicBezTo>
                  <a:pt x="30" y="30"/>
                  <a:pt x="30" y="30"/>
                  <a:pt x="30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27"/>
                  <a:pt x="18" y="24"/>
                  <a:pt x="19" y="21"/>
                </a:cubicBezTo>
                <a:lnTo>
                  <a:pt x="30" y="21"/>
                </a:lnTo>
                <a:close/>
                <a:moveTo>
                  <a:pt x="7" y="42"/>
                </a:moveTo>
                <a:cubicBezTo>
                  <a:pt x="6" y="40"/>
                  <a:pt x="5" y="37"/>
                  <a:pt x="5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7"/>
                  <a:pt x="14" y="40"/>
                  <a:pt x="14" y="42"/>
                </a:cubicBezTo>
                <a:lnTo>
                  <a:pt x="7" y="42"/>
                </a:lnTo>
                <a:close/>
                <a:moveTo>
                  <a:pt x="18" y="34"/>
                </a:moveTo>
                <a:cubicBezTo>
                  <a:pt x="30" y="34"/>
                  <a:pt x="30" y="34"/>
                  <a:pt x="30" y="34"/>
                </a:cubicBezTo>
                <a:cubicBezTo>
                  <a:pt x="30" y="42"/>
                  <a:pt x="30" y="42"/>
                  <a:pt x="30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8" y="40"/>
                  <a:pt x="18" y="37"/>
                  <a:pt x="18" y="34"/>
                </a:cubicBezTo>
                <a:close/>
                <a:moveTo>
                  <a:pt x="30" y="47"/>
                </a:moveTo>
                <a:cubicBezTo>
                  <a:pt x="30" y="59"/>
                  <a:pt x="30" y="59"/>
                  <a:pt x="30" y="59"/>
                </a:cubicBezTo>
                <a:cubicBezTo>
                  <a:pt x="29" y="59"/>
                  <a:pt x="28" y="58"/>
                  <a:pt x="27" y="58"/>
                </a:cubicBezTo>
                <a:cubicBezTo>
                  <a:pt x="26" y="57"/>
                  <a:pt x="24" y="55"/>
                  <a:pt x="23" y="52"/>
                </a:cubicBezTo>
                <a:cubicBezTo>
                  <a:pt x="22" y="51"/>
                  <a:pt x="21" y="49"/>
                  <a:pt x="20" y="47"/>
                </a:cubicBezTo>
                <a:cubicBezTo>
                  <a:pt x="30" y="47"/>
                  <a:pt x="30" y="47"/>
                  <a:pt x="30" y="47"/>
                </a:cubicBezTo>
                <a:close/>
                <a:moveTo>
                  <a:pt x="42" y="52"/>
                </a:moveTo>
                <a:cubicBezTo>
                  <a:pt x="41" y="55"/>
                  <a:pt x="39" y="57"/>
                  <a:pt x="38" y="58"/>
                </a:cubicBezTo>
                <a:cubicBezTo>
                  <a:pt x="37" y="58"/>
                  <a:pt x="36" y="59"/>
                  <a:pt x="35" y="59"/>
                </a:cubicBezTo>
                <a:cubicBezTo>
                  <a:pt x="35" y="47"/>
                  <a:pt x="35" y="47"/>
                  <a:pt x="35" y="47"/>
                </a:cubicBezTo>
                <a:cubicBezTo>
                  <a:pt x="45" y="47"/>
                  <a:pt x="45" y="47"/>
                  <a:pt x="45" y="47"/>
                </a:cubicBezTo>
                <a:cubicBezTo>
                  <a:pt x="44" y="49"/>
                  <a:pt x="43" y="51"/>
                  <a:pt x="42" y="52"/>
                </a:cubicBezTo>
                <a:close/>
                <a:moveTo>
                  <a:pt x="35" y="42"/>
                </a:moveTo>
                <a:cubicBezTo>
                  <a:pt x="35" y="34"/>
                  <a:pt x="35" y="34"/>
                  <a:pt x="35" y="34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7"/>
                  <a:pt x="47" y="40"/>
                  <a:pt x="46" y="42"/>
                </a:cubicBezTo>
                <a:lnTo>
                  <a:pt x="35" y="42"/>
                </a:lnTo>
                <a:close/>
                <a:moveTo>
                  <a:pt x="52" y="30"/>
                </a:moveTo>
                <a:cubicBezTo>
                  <a:pt x="52" y="27"/>
                  <a:pt x="51" y="24"/>
                  <a:pt x="51" y="21"/>
                </a:cubicBezTo>
                <a:cubicBezTo>
                  <a:pt x="58" y="21"/>
                  <a:pt x="58" y="21"/>
                  <a:pt x="58" y="21"/>
                </a:cubicBezTo>
                <a:cubicBezTo>
                  <a:pt x="59" y="24"/>
                  <a:pt x="60" y="27"/>
                  <a:pt x="60" y="30"/>
                </a:cubicBezTo>
                <a:lnTo>
                  <a:pt x="52" y="30"/>
                </a:lnTo>
                <a:close/>
                <a:moveTo>
                  <a:pt x="56" y="17"/>
                </a:moveTo>
                <a:cubicBezTo>
                  <a:pt x="50" y="17"/>
                  <a:pt x="50" y="17"/>
                  <a:pt x="50" y="17"/>
                </a:cubicBezTo>
                <a:cubicBezTo>
                  <a:pt x="48" y="13"/>
                  <a:pt x="47" y="9"/>
                  <a:pt x="44" y="7"/>
                </a:cubicBezTo>
                <a:cubicBezTo>
                  <a:pt x="47" y="8"/>
                  <a:pt x="50" y="10"/>
                  <a:pt x="52" y="12"/>
                </a:cubicBezTo>
                <a:cubicBezTo>
                  <a:pt x="54" y="14"/>
                  <a:pt x="55" y="15"/>
                  <a:pt x="56" y="17"/>
                </a:cubicBezTo>
                <a:close/>
                <a:moveTo>
                  <a:pt x="13" y="12"/>
                </a:moveTo>
                <a:cubicBezTo>
                  <a:pt x="15" y="10"/>
                  <a:pt x="18" y="8"/>
                  <a:pt x="20" y="7"/>
                </a:cubicBezTo>
                <a:cubicBezTo>
                  <a:pt x="18" y="9"/>
                  <a:pt x="17" y="13"/>
                  <a:pt x="15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5"/>
                  <a:pt x="11" y="14"/>
                  <a:pt x="13" y="12"/>
                </a:cubicBezTo>
                <a:close/>
                <a:moveTo>
                  <a:pt x="9" y="47"/>
                </a:moveTo>
                <a:cubicBezTo>
                  <a:pt x="15" y="47"/>
                  <a:pt x="15" y="47"/>
                  <a:pt x="15" y="47"/>
                </a:cubicBezTo>
                <a:cubicBezTo>
                  <a:pt x="17" y="51"/>
                  <a:pt x="18" y="54"/>
                  <a:pt x="20" y="57"/>
                </a:cubicBezTo>
                <a:cubicBezTo>
                  <a:pt x="18" y="55"/>
                  <a:pt x="15" y="54"/>
                  <a:pt x="13" y="51"/>
                </a:cubicBezTo>
                <a:cubicBezTo>
                  <a:pt x="11" y="50"/>
                  <a:pt x="10" y="48"/>
                  <a:pt x="9" y="47"/>
                </a:cubicBezTo>
                <a:close/>
                <a:moveTo>
                  <a:pt x="52" y="51"/>
                </a:moveTo>
                <a:cubicBezTo>
                  <a:pt x="50" y="54"/>
                  <a:pt x="47" y="55"/>
                  <a:pt x="44" y="57"/>
                </a:cubicBezTo>
                <a:cubicBezTo>
                  <a:pt x="47" y="54"/>
                  <a:pt x="48" y="51"/>
                  <a:pt x="50" y="47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8"/>
                  <a:pt x="54" y="50"/>
                  <a:pt x="52" y="5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18" name="Freeform 194"/>
          <p:cNvSpPr>
            <a:spLocks noEditPoints="1"/>
          </p:cNvSpPr>
          <p:nvPr/>
        </p:nvSpPr>
        <p:spPr bwMode="auto">
          <a:xfrm>
            <a:off x="8362658" y="4502622"/>
            <a:ext cx="143869" cy="146805"/>
          </a:xfrm>
          <a:custGeom>
            <a:avLst/>
            <a:gdLst>
              <a:gd name="T0" fmla="*/ 30 w 60"/>
              <a:gd name="T1" fmla="*/ 0 h 61"/>
              <a:gd name="T2" fmla="*/ 0 w 60"/>
              <a:gd name="T3" fmla="*/ 31 h 61"/>
              <a:gd name="T4" fmla="*/ 30 w 60"/>
              <a:gd name="T5" fmla="*/ 61 h 61"/>
              <a:gd name="T6" fmla="*/ 60 w 60"/>
              <a:gd name="T7" fmla="*/ 31 h 61"/>
              <a:gd name="T8" fmla="*/ 30 w 60"/>
              <a:gd name="T9" fmla="*/ 0 h 61"/>
              <a:gd name="T10" fmla="*/ 30 w 60"/>
              <a:gd name="T11" fmla="*/ 55 h 61"/>
              <a:gd name="T12" fmla="*/ 5 w 60"/>
              <a:gd name="T13" fmla="*/ 31 h 61"/>
              <a:gd name="T14" fmla="*/ 30 w 60"/>
              <a:gd name="T15" fmla="*/ 6 h 61"/>
              <a:gd name="T16" fmla="*/ 55 w 60"/>
              <a:gd name="T17" fmla="*/ 31 h 61"/>
              <a:gd name="T18" fmla="*/ 30 w 60"/>
              <a:gd name="T19" fmla="*/ 55 h 61"/>
              <a:gd name="T20" fmla="*/ 26 w 60"/>
              <a:gd name="T21" fmla="*/ 15 h 61"/>
              <a:gd name="T22" fmla="*/ 34 w 60"/>
              <a:gd name="T23" fmla="*/ 15 h 61"/>
              <a:gd name="T24" fmla="*/ 34 w 60"/>
              <a:gd name="T25" fmla="*/ 23 h 61"/>
              <a:gd name="T26" fmla="*/ 26 w 60"/>
              <a:gd name="T27" fmla="*/ 23 h 61"/>
              <a:gd name="T28" fmla="*/ 26 w 60"/>
              <a:gd name="T29" fmla="*/ 15 h 61"/>
              <a:gd name="T30" fmla="*/ 38 w 60"/>
              <a:gd name="T31" fmla="*/ 46 h 61"/>
              <a:gd name="T32" fmla="*/ 22 w 60"/>
              <a:gd name="T33" fmla="*/ 46 h 61"/>
              <a:gd name="T34" fmla="*/ 22 w 60"/>
              <a:gd name="T35" fmla="*/ 42 h 61"/>
              <a:gd name="T36" fmla="*/ 26 w 60"/>
              <a:gd name="T37" fmla="*/ 42 h 61"/>
              <a:gd name="T38" fmla="*/ 26 w 60"/>
              <a:gd name="T39" fmla="*/ 31 h 61"/>
              <a:gd name="T40" fmla="*/ 22 w 60"/>
              <a:gd name="T41" fmla="*/ 31 h 61"/>
              <a:gd name="T42" fmla="*/ 22 w 60"/>
              <a:gd name="T43" fmla="*/ 27 h 61"/>
              <a:gd name="T44" fmla="*/ 34 w 60"/>
              <a:gd name="T45" fmla="*/ 27 h 61"/>
              <a:gd name="T46" fmla="*/ 34 w 60"/>
              <a:gd name="T47" fmla="*/ 42 h 61"/>
              <a:gd name="T48" fmla="*/ 38 w 60"/>
              <a:gd name="T49" fmla="*/ 42 h 61"/>
              <a:gd name="T50" fmla="*/ 38 w 60"/>
              <a:gd name="T51" fmla="*/ 4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" h="61">
                <a:moveTo>
                  <a:pt x="30" y="0"/>
                </a:moveTo>
                <a:cubicBezTo>
                  <a:pt x="13" y="0"/>
                  <a:pt x="0" y="14"/>
                  <a:pt x="0" y="31"/>
                </a:cubicBezTo>
                <a:cubicBezTo>
                  <a:pt x="0" y="47"/>
                  <a:pt x="13" y="61"/>
                  <a:pt x="30" y="61"/>
                </a:cubicBezTo>
                <a:cubicBezTo>
                  <a:pt x="47" y="61"/>
                  <a:pt x="60" y="47"/>
                  <a:pt x="60" y="31"/>
                </a:cubicBezTo>
                <a:cubicBezTo>
                  <a:pt x="60" y="14"/>
                  <a:pt x="47" y="0"/>
                  <a:pt x="30" y="0"/>
                </a:cubicBezTo>
                <a:close/>
                <a:moveTo>
                  <a:pt x="30" y="55"/>
                </a:moveTo>
                <a:cubicBezTo>
                  <a:pt x="16" y="55"/>
                  <a:pt x="5" y="44"/>
                  <a:pt x="5" y="31"/>
                </a:cubicBezTo>
                <a:cubicBezTo>
                  <a:pt x="5" y="17"/>
                  <a:pt x="16" y="6"/>
                  <a:pt x="30" y="6"/>
                </a:cubicBezTo>
                <a:cubicBezTo>
                  <a:pt x="44" y="6"/>
                  <a:pt x="55" y="17"/>
                  <a:pt x="55" y="31"/>
                </a:cubicBezTo>
                <a:cubicBezTo>
                  <a:pt x="55" y="44"/>
                  <a:pt x="44" y="55"/>
                  <a:pt x="30" y="55"/>
                </a:cubicBezTo>
                <a:close/>
                <a:moveTo>
                  <a:pt x="26" y="15"/>
                </a:moveTo>
                <a:cubicBezTo>
                  <a:pt x="34" y="15"/>
                  <a:pt x="34" y="15"/>
                  <a:pt x="34" y="15"/>
                </a:cubicBezTo>
                <a:cubicBezTo>
                  <a:pt x="34" y="23"/>
                  <a:pt x="34" y="23"/>
                  <a:pt x="34" y="23"/>
                </a:cubicBezTo>
                <a:cubicBezTo>
                  <a:pt x="26" y="23"/>
                  <a:pt x="26" y="23"/>
                  <a:pt x="26" y="23"/>
                </a:cubicBezTo>
                <a:lnTo>
                  <a:pt x="26" y="15"/>
                </a:lnTo>
                <a:close/>
                <a:moveTo>
                  <a:pt x="38" y="46"/>
                </a:moveTo>
                <a:cubicBezTo>
                  <a:pt x="22" y="46"/>
                  <a:pt x="22" y="46"/>
                  <a:pt x="22" y="46"/>
                </a:cubicBezTo>
                <a:cubicBezTo>
                  <a:pt x="22" y="42"/>
                  <a:pt x="22" y="42"/>
                  <a:pt x="22" y="4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31"/>
                  <a:pt x="26" y="31"/>
                  <a:pt x="26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27"/>
                  <a:pt x="22" y="27"/>
                  <a:pt x="22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42"/>
                  <a:pt x="34" y="42"/>
                  <a:pt x="34" y="42"/>
                </a:cubicBezTo>
                <a:cubicBezTo>
                  <a:pt x="38" y="42"/>
                  <a:pt x="38" y="42"/>
                  <a:pt x="38" y="42"/>
                </a:cubicBezTo>
                <a:lnTo>
                  <a:pt x="38" y="4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19" name="Freeform 196"/>
          <p:cNvSpPr>
            <a:spLocks noEditPoints="1"/>
          </p:cNvSpPr>
          <p:nvPr/>
        </p:nvSpPr>
        <p:spPr bwMode="auto">
          <a:xfrm>
            <a:off x="7514125" y="4822657"/>
            <a:ext cx="165890" cy="164422"/>
          </a:xfrm>
          <a:custGeom>
            <a:avLst/>
            <a:gdLst>
              <a:gd name="T0" fmla="*/ 35 w 69"/>
              <a:gd name="T1" fmla="*/ 0 h 69"/>
              <a:gd name="T2" fmla="*/ 0 w 69"/>
              <a:gd name="T3" fmla="*/ 35 h 69"/>
              <a:gd name="T4" fmla="*/ 35 w 69"/>
              <a:gd name="T5" fmla="*/ 69 h 69"/>
              <a:gd name="T6" fmla="*/ 69 w 69"/>
              <a:gd name="T7" fmla="*/ 35 h 69"/>
              <a:gd name="T8" fmla="*/ 35 w 69"/>
              <a:gd name="T9" fmla="*/ 0 h 69"/>
              <a:gd name="T10" fmla="*/ 55 w 69"/>
              <a:gd name="T11" fmla="*/ 30 h 69"/>
              <a:gd name="T12" fmla="*/ 36 w 69"/>
              <a:gd name="T13" fmla="*/ 56 h 69"/>
              <a:gd name="T14" fmla="*/ 28 w 69"/>
              <a:gd name="T15" fmla="*/ 52 h 69"/>
              <a:gd name="T16" fmla="*/ 21 w 69"/>
              <a:gd name="T17" fmla="*/ 32 h 69"/>
              <a:gd name="T18" fmla="*/ 16 w 69"/>
              <a:gd name="T19" fmla="*/ 33 h 69"/>
              <a:gd name="T20" fmla="*/ 14 w 69"/>
              <a:gd name="T21" fmla="*/ 31 h 69"/>
              <a:gd name="T22" fmla="*/ 27 w 69"/>
              <a:gd name="T23" fmla="*/ 22 h 69"/>
              <a:gd name="T24" fmla="*/ 34 w 69"/>
              <a:gd name="T25" fmla="*/ 36 h 69"/>
              <a:gd name="T26" fmla="*/ 37 w 69"/>
              <a:gd name="T27" fmla="*/ 44 h 69"/>
              <a:gd name="T28" fmla="*/ 43 w 69"/>
              <a:gd name="T29" fmla="*/ 36 h 69"/>
              <a:gd name="T30" fmla="*/ 38 w 69"/>
              <a:gd name="T31" fmla="*/ 31 h 69"/>
              <a:gd name="T32" fmla="*/ 55 w 69"/>
              <a:gd name="T33" fmla="*/ 3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" h="69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54"/>
                  <a:pt x="16" y="69"/>
                  <a:pt x="35" y="69"/>
                </a:cubicBezTo>
                <a:cubicBezTo>
                  <a:pt x="54" y="69"/>
                  <a:pt x="69" y="54"/>
                  <a:pt x="69" y="35"/>
                </a:cubicBezTo>
                <a:cubicBezTo>
                  <a:pt x="69" y="16"/>
                  <a:pt x="54" y="0"/>
                  <a:pt x="35" y="0"/>
                </a:cubicBezTo>
                <a:close/>
                <a:moveTo>
                  <a:pt x="55" y="30"/>
                </a:moveTo>
                <a:cubicBezTo>
                  <a:pt x="53" y="43"/>
                  <a:pt x="40" y="54"/>
                  <a:pt x="36" y="56"/>
                </a:cubicBezTo>
                <a:cubicBezTo>
                  <a:pt x="32" y="58"/>
                  <a:pt x="29" y="55"/>
                  <a:pt x="28" y="52"/>
                </a:cubicBezTo>
                <a:cubicBezTo>
                  <a:pt x="26" y="49"/>
                  <a:pt x="22" y="33"/>
                  <a:pt x="21" y="32"/>
                </a:cubicBezTo>
                <a:cubicBezTo>
                  <a:pt x="19" y="30"/>
                  <a:pt x="16" y="33"/>
                  <a:pt x="16" y="33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31"/>
                  <a:pt x="21" y="23"/>
                  <a:pt x="27" y="22"/>
                </a:cubicBezTo>
                <a:cubicBezTo>
                  <a:pt x="32" y="21"/>
                  <a:pt x="32" y="30"/>
                  <a:pt x="34" y="36"/>
                </a:cubicBezTo>
                <a:cubicBezTo>
                  <a:pt x="35" y="41"/>
                  <a:pt x="36" y="44"/>
                  <a:pt x="37" y="44"/>
                </a:cubicBezTo>
                <a:cubicBezTo>
                  <a:pt x="38" y="44"/>
                  <a:pt x="40" y="41"/>
                  <a:pt x="43" y="36"/>
                </a:cubicBezTo>
                <a:cubicBezTo>
                  <a:pt x="45" y="32"/>
                  <a:pt x="42" y="28"/>
                  <a:pt x="38" y="31"/>
                </a:cubicBezTo>
                <a:cubicBezTo>
                  <a:pt x="40" y="20"/>
                  <a:pt x="57" y="17"/>
                  <a:pt x="55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20" name="Freeform 206"/>
          <p:cNvSpPr>
            <a:spLocks noEditPoints="1"/>
          </p:cNvSpPr>
          <p:nvPr/>
        </p:nvSpPr>
        <p:spPr bwMode="auto">
          <a:xfrm>
            <a:off x="9849793" y="5205819"/>
            <a:ext cx="286271" cy="253972"/>
          </a:xfrm>
          <a:custGeom>
            <a:avLst/>
            <a:gdLst>
              <a:gd name="T0" fmla="*/ 50 w 119"/>
              <a:gd name="T1" fmla="*/ 0 h 106"/>
              <a:gd name="T2" fmla="*/ 50 w 119"/>
              <a:gd name="T3" fmla="*/ 0 h 106"/>
              <a:gd name="T4" fmla="*/ 99 w 119"/>
              <a:gd name="T5" fmla="*/ 40 h 106"/>
              <a:gd name="T6" fmla="*/ 50 w 119"/>
              <a:gd name="T7" fmla="*/ 81 h 106"/>
              <a:gd name="T8" fmla="*/ 42 w 119"/>
              <a:gd name="T9" fmla="*/ 80 h 106"/>
              <a:gd name="T10" fmla="*/ 7 w 119"/>
              <a:gd name="T11" fmla="*/ 93 h 106"/>
              <a:gd name="T12" fmla="*/ 7 w 119"/>
              <a:gd name="T13" fmla="*/ 90 h 106"/>
              <a:gd name="T14" fmla="*/ 19 w 119"/>
              <a:gd name="T15" fmla="*/ 74 h 106"/>
              <a:gd name="T16" fmla="*/ 18 w 119"/>
              <a:gd name="T17" fmla="*/ 72 h 106"/>
              <a:gd name="T18" fmla="*/ 0 w 119"/>
              <a:gd name="T19" fmla="*/ 40 h 106"/>
              <a:gd name="T20" fmla="*/ 50 w 119"/>
              <a:gd name="T21" fmla="*/ 0 h 106"/>
              <a:gd name="T22" fmla="*/ 103 w 119"/>
              <a:gd name="T23" fmla="*/ 90 h 106"/>
              <a:gd name="T24" fmla="*/ 113 w 119"/>
              <a:gd name="T25" fmla="*/ 104 h 106"/>
              <a:gd name="T26" fmla="*/ 113 w 119"/>
              <a:gd name="T27" fmla="*/ 106 h 106"/>
              <a:gd name="T28" fmla="*/ 83 w 119"/>
              <a:gd name="T29" fmla="*/ 95 h 106"/>
              <a:gd name="T30" fmla="*/ 76 w 119"/>
              <a:gd name="T31" fmla="*/ 96 h 106"/>
              <a:gd name="T32" fmla="*/ 50 w 119"/>
              <a:gd name="T33" fmla="*/ 88 h 106"/>
              <a:gd name="T34" fmla="*/ 90 w 119"/>
              <a:gd name="T35" fmla="*/ 75 h 106"/>
              <a:gd name="T36" fmla="*/ 103 w 119"/>
              <a:gd name="T37" fmla="*/ 60 h 106"/>
              <a:gd name="T38" fmla="*/ 107 w 119"/>
              <a:gd name="T39" fmla="*/ 40 h 106"/>
              <a:gd name="T40" fmla="*/ 107 w 119"/>
              <a:gd name="T41" fmla="*/ 37 h 106"/>
              <a:gd name="T42" fmla="*/ 119 w 119"/>
              <a:gd name="T43" fmla="*/ 61 h 106"/>
              <a:gd name="T44" fmla="*/ 103 w 119"/>
              <a:gd name="T45" fmla="*/ 88 h 106"/>
              <a:gd name="T46" fmla="*/ 103 w 119"/>
              <a:gd name="T47" fmla="*/ 9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9" h="106">
                <a:moveTo>
                  <a:pt x="50" y="0"/>
                </a:moveTo>
                <a:cubicBezTo>
                  <a:pt x="50" y="0"/>
                  <a:pt x="50" y="0"/>
                  <a:pt x="50" y="0"/>
                </a:cubicBezTo>
                <a:cubicBezTo>
                  <a:pt x="77" y="0"/>
                  <a:pt x="99" y="18"/>
                  <a:pt x="99" y="40"/>
                </a:cubicBezTo>
                <a:cubicBezTo>
                  <a:pt x="99" y="63"/>
                  <a:pt x="77" y="81"/>
                  <a:pt x="50" y="81"/>
                </a:cubicBezTo>
                <a:cubicBezTo>
                  <a:pt x="47" y="81"/>
                  <a:pt x="44" y="80"/>
                  <a:pt x="42" y="80"/>
                </a:cubicBezTo>
                <a:cubicBezTo>
                  <a:pt x="31" y="91"/>
                  <a:pt x="19" y="93"/>
                  <a:pt x="7" y="93"/>
                </a:cubicBezTo>
                <a:cubicBezTo>
                  <a:pt x="7" y="90"/>
                  <a:pt x="7" y="90"/>
                  <a:pt x="7" y="90"/>
                </a:cubicBezTo>
                <a:cubicBezTo>
                  <a:pt x="13" y="87"/>
                  <a:pt x="19" y="81"/>
                  <a:pt x="19" y="74"/>
                </a:cubicBezTo>
                <a:cubicBezTo>
                  <a:pt x="19" y="73"/>
                  <a:pt x="19" y="72"/>
                  <a:pt x="18" y="72"/>
                </a:cubicBezTo>
                <a:cubicBezTo>
                  <a:pt x="7" y="64"/>
                  <a:pt x="0" y="53"/>
                  <a:pt x="0" y="40"/>
                </a:cubicBezTo>
                <a:cubicBezTo>
                  <a:pt x="0" y="18"/>
                  <a:pt x="22" y="0"/>
                  <a:pt x="50" y="0"/>
                </a:cubicBezTo>
                <a:close/>
                <a:moveTo>
                  <a:pt x="103" y="90"/>
                </a:moveTo>
                <a:cubicBezTo>
                  <a:pt x="103" y="96"/>
                  <a:pt x="107" y="101"/>
                  <a:pt x="113" y="104"/>
                </a:cubicBezTo>
                <a:cubicBezTo>
                  <a:pt x="113" y="106"/>
                  <a:pt x="113" y="106"/>
                  <a:pt x="113" y="106"/>
                </a:cubicBezTo>
                <a:cubicBezTo>
                  <a:pt x="102" y="106"/>
                  <a:pt x="92" y="104"/>
                  <a:pt x="83" y="95"/>
                </a:cubicBezTo>
                <a:cubicBezTo>
                  <a:pt x="81" y="95"/>
                  <a:pt x="79" y="96"/>
                  <a:pt x="76" y="96"/>
                </a:cubicBezTo>
                <a:cubicBezTo>
                  <a:pt x="66" y="96"/>
                  <a:pt x="57" y="93"/>
                  <a:pt x="50" y="88"/>
                </a:cubicBezTo>
                <a:cubicBezTo>
                  <a:pt x="65" y="88"/>
                  <a:pt x="79" y="84"/>
                  <a:pt x="90" y="75"/>
                </a:cubicBezTo>
                <a:cubicBezTo>
                  <a:pt x="95" y="71"/>
                  <a:pt x="100" y="65"/>
                  <a:pt x="103" y="60"/>
                </a:cubicBezTo>
                <a:cubicBezTo>
                  <a:pt x="106" y="54"/>
                  <a:pt x="107" y="47"/>
                  <a:pt x="107" y="40"/>
                </a:cubicBezTo>
                <a:cubicBezTo>
                  <a:pt x="107" y="39"/>
                  <a:pt x="107" y="38"/>
                  <a:pt x="107" y="37"/>
                </a:cubicBezTo>
                <a:cubicBezTo>
                  <a:pt x="115" y="43"/>
                  <a:pt x="119" y="52"/>
                  <a:pt x="119" y="61"/>
                </a:cubicBezTo>
                <a:cubicBezTo>
                  <a:pt x="119" y="72"/>
                  <a:pt x="113" y="82"/>
                  <a:pt x="103" y="88"/>
                </a:cubicBezTo>
                <a:cubicBezTo>
                  <a:pt x="103" y="89"/>
                  <a:pt x="103" y="89"/>
                  <a:pt x="103" y="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21" name="Freeform 207"/>
          <p:cNvSpPr>
            <a:spLocks noEditPoints="1"/>
          </p:cNvSpPr>
          <p:nvPr/>
        </p:nvSpPr>
        <p:spPr bwMode="auto">
          <a:xfrm>
            <a:off x="9682435" y="4835870"/>
            <a:ext cx="167357" cy="168825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29 w 70"/>
              <a:gd name="T11" fmla="*/ 57 h 70"/>
              <a:gd name="T12" fmla="*/ 14 w 70"/>
              <a:gd name="T13" fmla="*/ 38 h 70"/>
              <a:gd name="T14" fmla="*/ 21 w 70"/>
              <a:gd name="T15" fmla="*/ 31 h 70"/>
              <a:gd name="T16" fmla="*/ 29 w 70"/>
              <a:gd name="T17" fmla="*/ 41 h 70"/>
              <a:gd name="T18" fmla="*/ 54 w 70"/>
              <a:gd name="T19" fmla="*/ 21 h 70"/>
              <a:gd name="T20" fmla="*/ 57 w 70"/>
              <a:gd name="T21" fmla="*/ 24 h 70"/>
              <a:gd name="T22" fmla="*/ 29 w 70"/>
              <a:gd name="T23" fmla="*/ 5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54"/>
                  <a:pt x="16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29" y="57"/>
                </a:moveTo>
                <a:cubicBezTo>
                  <a:pt x="14" y="38"/>
                  <a:pt x="14" y="38"/>
                  <a:pt x="14" y="38"/>
                </a:cubicBezTo>
                <a:cubicBezTo>
                  <a:pt x="21" y="31"/>
                  <a:pt x="21" y="31"/>
                  <a:pt x="21" y="31"/>
                </a:cubicBezTo>
                <a:cubicBezTo>
                  <a:pt x="29" y="41"/>
                  <a:pt x="29" y="41"/>
                  <a:pt x="29" y="41"/>
                </a:cubicBezTo>
                <a:cubicBezTo>
                  <a:pt x="54" y="21"/>
                  <a:pt x="54" y="21"/>
                  <a:pt x="54" y="21"/>
                </a:cubicBezTo>
                <a:cubicBezTo>
                  <a:pt x="57" y="24"/>
                  <a:pt x="57" y="24"/>
                  <a:pt x="57" y="24"/>
                </a:cubicBezTo>
                <a:lnTo>
                  <a:pt x="29" y="5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22" name="Freeform 208"/>
          <p:cNvSpPr>
            <a:spLocks noEditPoints="1"/>
          </p:cNvSpPr>
          <p:nvPr/>
        </p:nvSpPr>
        <p:spPr bwMode="auto">
          <a:xfrm>
            <a:off x="8869135" y="5114799"/>
            <a:ext cx="206996" cy="234889"/>
          </a:xfrm>
          <a:custGeom>
            <a:avLst/>
            <a:gdLst>
              <a:gd name="T0" fmla="*/ 55 w 86"/>
              <a:gd name="T1" fmla="*/ 14 h 98"/>
              <a:gd name="T2" fmla="*/ 55 w 86"/>
              <a:gd name="T3" fmla="*/ 27 h 98"/>
              <a:gd name="T4" fmla="*/ 65 w 86"/>
              <a:gd name="T5" fmla="*/ 33 h 98"/>
              <a:gd name="T6" fmla="*/ 74 w 86"/>
              <a:gd name="T7" fmla="*/ 55 h 98"/>
              <a:gd name="T8" fmla="*/ 65 w 86"/>
              <a:gd name="T9" fmla="*/ 77 h 98"/>
              <a:gd name="T10" fmla="*/ 43 w 86"/>
              <a:gd name="T11" fmla="*/ 85 h 98"/>
              <a:gd name="T12" fmla="*/ 22 w 86"/>
              <a:gd name="T13" fmla="*/ 77 h 98"/>
              <a:gd name="T14" fmla="*/ 13 w 86"/>
              <a:gd name="T15" fmla="*/ 55 h 98"/>
              <a:gd name="T16" fmla="*/ 22 w 86"/>
              <a:gd name="T17" fmla="*/ 33 h 98"/>
              <a:gd name="T18" fmla="*/ 31 w 86"/>
              <a:gd name="T19" fmla="*/ 27 h 98"/>
              <a:gd name="T20" fmla="*/ 31 w 86"/>
              <a:gd name="T21" fmla="*/ 14 h 98"/>
              <a:gd name="T22" fmla="*/ 0 w 86"/>
              <a:gd name="T23" fmla="*/ 55 h 98"/>
              <a:gd name="T24" fmla="*/ 43 w 86"/>
              <a:gd name="T25" fmla="*/ 98 h 98"/>
              <a:gd name="T26" fmla="*/ 86 w 86"/>
              <a:gd name="T27" fmla="*/ 55 h 98"/>
              <a:gd name="T28" fmla="*/ 55 w 86"/>
              <a:gd name="T29" fmla="*/ 14 h 98"/>
              <a:gd name="T30" fmla="*/ 37 w 86"/>
              <a:gd name="T31" fmla="*/ 0 h 98"/>
              <a:gd name="T32" fmla="*/ 49 w 86"/>
              <a:gd name="T33" fmla="*/ 0 h 98"/>
              <a:gd name="T34" fmla="*/ 49 w 86"/>
              <a:gd name="T35" fmla="*/ 49 h 98"/>
              <a:gd name="T36" fmla="*/ 37 w 86"/>
              <a:gd name="T37" fmla="*/ 49 h 98"/>
              <a:gd name="T38" fmla="*/ 37 w 86"/>
              <a:gd name="T3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" h="98">
                <a:moveTo>
                  <a:pt x="55" y="14"/>
                </a:moveTo>
                <a:cubicBezTo>
                  <a:pt x="55" y="27"/>
                  <a:pt x="55" y="27"/>
                  <a:pt x="55" y="27"/>
                </a:cubicBezTo>
                <a:cubicBezTo>
                  <a:pt x="59" y="28"/>
                  <a:pt x="62" y="31"/>
                  <a:pt x="65" y="33"/>
                </a:cubicBezTo>
                <a:cubicBezTo>
                  <a:pt x="71" y="39"/>
                  <a:pt x="74" y="47"/>
                  <a:pt x="74" y="55"/>
                </a:cubicBezTo>
                <a:cubicBezTo>
                  <a:pt x="74" y="63"/>
                  <a:pt x="71" y="71"/>
                  <a:pt x="65" y="77"/>
                </a:cubicBezTo>
                <a:cubicBezTo>
                  <a:pt x="59" y="82"/>
                  <a:pt x="51" y="85"/>
                  <a:pt x="43" y="85"/>
                </a:cubicBezTo>
                <a:cubicBezTo>
                  <a:pt x="35" y="85"/>
                  <a:pt x="27" y="82"/>
                  <a:pt x="22" y="77"/>
                </a:cubicBezTo>
                <a:cubicBezTo>
                  <a:pt x="16" y="71"/>
                  <a:pt x="13" y="63"/>
                  <a:pt x="13" y="55"/>
                </a:cubicBezTo>
                <a:cubicBezTo>
                  <a:pt x="13" y="47"/>
                  <a:pt x="16" y="39"/>
                  <a:pt x="22" y="33"/>
                </a:cubicBezTo>
                <a:cubicBezTo>
                  <a:pt x="24" y="31"/>
                  <a:pt x="27" y="28"/>
                  <a:pt x="31" y="27"/>
                </a:cubicBezTo>
                <a:cubicBezTo>
                  <a:pt x="31" y="14"/>
                  <a:pt x="31" y="14"/>
                  <a:pt x="31" y="14"/>
                </a:cubicBezTo>
                <a:cubicBezTo>
                  <a:pt x="13" y="19"/>
                  <a:pt x="0" y="36"/>
                  <a:pt x="0" y="55"/>
                </a:cubicBezTo>
                <a:cubicBezTo>
                  <a:pt x="0" y="79"/>
                  <a:pt x="20" y="98"/>
                  <a:pt x="43" y="98"/>
                </a:cubicBezTo>
                <a:cubicBezTo>
                  <a:pt x="67" y="98"/>
                  <a:pt x="86" y="79"/>
                  <a:pt x="86" y="55"/>
                </a:cubicBezTo>
                <a:cubicBezTo>
                  <a:pt x="86" y="36"/>
                  <a:pt x="73" y="19"/>
                  <a:pt x="55" y="14"/>
                </a:cubicBezTo>
                <a:close/>
                <a:moveTo>
                  <a:pt x="37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49"/>
                  <a:pt x="49" y="49"/>
                  <a:pt x="49" y="49"/>
                </a:cubicBezTo>
                <a:cubicBezTo>
                  <a:pt x="37" y="49"/>
                  <a:pt x="37" y="49"/>
                  <a:pt x="37" y="49"/>
                </a:cubicBezTo>
                <a:lnTo>
                  <a:pt x="3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23" name="Freeform 209"/>
          <p:cNvSpPr/>
          <p:nvPr/>
        </p:nvSpPr>
        <p:spPr bwMode="auto">
          <a:xfrm>
            <a:off x="8612226" y="5357028"/>
            <a:ext cx="278929" cy="233420"/>
          </a:xfrm>
          <a:custGeom>
            <a:avLst/>
            <a:gdLst>
              <a:gd name="T0" fmla="*/ 57 w 116"/>
              <a:gd name="T1" fmla="*/ 1 h 97"/>
              <a:gd name="T2" fmla="*/ 48 w 116"/>
              <a:gd name="T3" fmla="*/ 8 h 97"/>
              <a:gd name="T4" fmla="*/ 55 w 116"/>
              <a:gd name="T5" fmla="*/ 18 h 97"/>
              <a:gd name="T6" fmla="*/ 85 w 116"/>
              <a:gd name="T7" fmla="*/ 22 h 97"/>
              <a:gd name="T8" fmla="*/ 5 w 116"/>
              <a:gd name="T9" fmla="*/ 81 h 97"/>
              <a:gd name="T10" fmla="*/ 3 w 116"/>
              <a:gd name="T11" fmla="*/ 93 h 97"/>
              <a:gd name="T12" fmla="*/ 8 w 116"/>
              <a:gd name="T13" fmla="*/ 96 h 97"/>
              <a:gd name="T14" fmla="*/ 15 w 116"/>
              <a:gd name="T15" fmla="*/ 95 h 97"/>
              <a:gd name="T16" fmla="*/ 95 w 116"/>
              <a:gd name="T17" fmla="*/ 36 h 97"/>
              <a:gd name="T18" fmla="*/ 90 w 116"/>
              <a:gd name="T19" fmla="*/ 66 h 97"/>
              <a:gd name="T20" fmla="*/ 97 w 116"/>
              <a:gd name="T21" fmla="*/ 76 h 97"/>
              <a:gd name="T22" fmla="*/ 107 w 116"/>
              <a:gd name="T23" fmla="*/ 69 h 97"/>
              <a:gd name="T24" fmla="*/ 116 w 116"/>
              <a:gd name="T25" fmla="*/ 10 h 97"/>
              <a:gd name="T26" fmla="*/ 57 w 116"/>
              <a:gd name="T27" fmla="*/ 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6" h="97">
                <a:moveTo>
                  <a:pt x="57" y="1"/>
                </a:moveTo>
                <a:cubicBezTo>
                  <a:pt x="53" y="0"/>
                  <a:pt x="48" y="3"/>
                  <a:pt x="48" y="8"/>
                </a:cubicBezTo>
                <a:cubicBezTo>
                  <a:pt x="47" y="13"/>
                  <a:pt x="50" y="17"/>
                  <a:pt x="55" y="18"/>
                </a:cubicBezTo>
                <a:cubicBezTo>
                  <a:pt x="85" y="22"/>
                  <a:pt x="85" y="22"/>
                  <a:pt x="85" y="22"/>
                </a:cubicBezTo>
                <a:cubicBezTo>
                  <a:pt x="5" y="81"/>
                  <a:pt x="5" y="81"/>
                  <a:pt x="5" y="81"/>
                </a:cubicBezTo>
                <a:cubicBezTo>
                  <a:pt x="1" y="84"/>
                  <a:pt x="0" y="89"/>
                  <a:pt x="3" y="93"/>
                </a:cubicBezTo>
                <a:cubicBezTo>
                  <a:pt x="4" y="95"/>
                  <a:pt x="6" y="96"/>
                  <a:pt x="8" y="96"/>
                </a:cubicBezTo>
                <a:cubicBezTo>
                  <a:pt x="10" y="97"/>
                  <a:pt x="13" y="96"/>
                  <a:pt x="15" y="95"/>
                </a:cubicBezTo>
                <a:cubicBezTo>
                  <a:pt x="95" y="36"/>
                  <a:pt x="95" y="36"/>
                  <a:pt x="95" y="36"/>
                </a:cubicBezTo>
                <a:cubicBezTo>
                  <a:pt x="90" y="66"/>
                  <a:pt x="90" y="66"/>
                  <a:pt x="90" y="66"/>
                </a:cubicBezTo>
                <a:cubicBezTo>
                  <a:pt x="90" y="71"/>
                  <a:pt x="93" y="75"/>
                  <a:pt x="97" y="76"/>
                </a:cubicBezTo>
                <a:cubicBezTo>
                  <a:pt x="102" y="76"/>
                  <a:pt x="106" y="73"/>
                  <a:pt x="107" y="69"/>
                </a:cubicBezTo>
                <a:cubicBezTo>
                  <a:pt x="116" y="10"/>
                  <a:pt x="116" y="10"/>
                  <a:pt x="116" y="10"/>
                </a:cubicBezTo>
                <a:lnTo>
                  <a:pt x="57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24" name="Freeform 210"/>
          <p:cNvSpPr>
            <a:spLocks noEditPoints="1"/>
          </p:cNvSpPr>
          <p:nvPr/>
        </p:nvSpPr>
        <p:spPr bwMode="auto">
          <a:xfrm>
            <a:off x="9234680" y="5013504"/>
            <a:ext cx="239293" cy="256909"/>
          </a:xfrm>
          <a:custGeom>
            <a:avLst/>
            <a:gdLst>
              <a:gd name="T0" fmla="*/ 90 w 100"/>
              <a:gd name="T1" fmla="*/ 0 h 107"/>
              <a:gd name="T2" fmla="*/ 10 w 100"/>
              <a:gd name="T3" fmla="*/ 0 h 107"/>
              <a:gd name="T4" fmla="*/ 0 w 100"/>
              <a:gd name="T5" fmla="*/ 10 h 107"/>
              <a:gd name="T6" fmla="*/ 0 w 100"/>
              <a:gd name="T7" fmla="*/ 97 h 107"/>
              <a:gd name="T8" fmla="*/ 10 w 100"/>
              <a:gd name="T9" fmla="*/ 107 h 107"/>
              <a:gd name="T10" fmla="*/ 90 w 100"/>
              <a:gd name="T11" fmla="*/ 107 h 107"/>
              <a:gd name="T12" fmla="*/ 100 w 100"/>
              <a:gd name="T13" fmla="*/ 97 h 107"/>
              <a:gd name="T14" fmla="*/ 100 w 100"/>
              <a:gd name="T15" fmla="*/ 10 h 107"/>
              <a:gd name="T16" fmla="*/ 90 w 100"/>
              <a:gd name="T17" fmla="*/ 0 h 107"/>
              <a:gd name="T18" fmla="*/ 86 w 100"/>
              <a:gd name="T19" fmla="*/ 93 h 107"/>
              <a:gd name="T20" fmla="*/ 13 w 100"/>
              <a:gd name="T21" fmla="*/ 93 h 107"/>
              <a:gd name="T22" fmla="*/ 13 w 100"/>
              <a:gd name="T23" fmla="*/ 13 h 107"/>
              <a:gd name="T24" fmla="*/ 86 w 100"/>
              <a:gd name="T25" fmla="*/ 13 h 107"/>
              <a:gd name="T26" fmla="*/ 86 w 100"/>
              <a:gd name="T27" fmla="*/ 93 h 107"/>
              <a:gd name="T28" fmla="*/ 26 w 100"/>
              <a:gd name="T29" fmla="*/ 47 h 107"/>
              <a:gd name="T30" fmla="*/ 73 w 100"/>
              <a:gd name="T31" fmla="*/ 47 h 107"/>
              <a:gd name="T32" fmla="*/ 73 w 100"/>
              <a:gd name="T33" fmla="*/ 53 h 107"/>
              <a:gd name="T34" fmla="*/ 26 w 100"/>
              <a:gd name="T35" fmla="*/ 53 h 107"/>
              <a:gd name="T36" fmla="*/ 26 w 100"/>
              <a:gd name="T37" fmla="*/ 47 h 107"/>
              <a:gd name="T38" fmla="*/ 26 w 100"/>
              <a:gd name="T39" fmla="*/ 60 h 107"/>
              <a:gd name="T40" fmla="*/ 73 w 100"/>
              <a:gd name="T41" fmla="*/ 60 h 107"/>
              <a:gd name="T42" fmla="*/ 73 w 100"/>
              <a:gd name="T43" fmla="*/ 67 h 107"/>
              <a:gd name="T44" fmla="*/ 26 w 100"/>
              <a:gd name="T45" fmla="*/ 67 h 107"/>
              <a:gd name="T46" fmla="*/ 26 w 100"/>
              <a:gd name="T47" fmla="*/ 60 h 107"/>
              <a:gd name="T48" fmla="*/ 26 w 100"/>
              <a:gd name="T49" fmla="*/ 73 h 107"/>
              <a:gd name="T50" fmla="*/ 73 w 100"/>
              <a:gd name="T51" fmla="*/ 73 h 107"/>
              <a:gd name="T52" fmla="*/ 73 w 100"/>
              <a:gd name="T53" fmla="*/ 80 h 107"/>
              <a:gd name="T54" fmla="*/ 26 w 100"/>
              <a:gd name="T55" fmla="*/ 80 h 107"/>
              <a:gd name="T56" fmla="*/ 26 w 100"/>
              <a:gd name="T57" fmla="*/ 73 h 107"/>
              <a:gd name="T58" fmla="*/ 26 w 100"/>
              <a:gd name="T59" fmla="*/ 33 h 107"/>
              <a:gd name="T60" fmla="*/ 73 w 100"/>
              <a:gd name="T61" fmla="*/ 33 h 107"/>
              <a:gd name="T62" fmla="*/ 73 w 100"/>
              <a:gd name="T63" fmla="*/ 40 h 107"/>
              <a:gd name="T64" fmla="*/ 26 w 100"/>
              <a:gd name="T65" fmla="*/ 40 h 107"/>
              <a:gd name="T66" fmla="*/ 26 w 100"/>
              <a:gd name="T67" fmla="*/ 3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0" h="107">
                <a:moveTo>
                  <a:pt x="90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2"/>
                  <a:pt x="4" y="107"/>
                  <a:pt x="10" y="107"/>
                </a:cubicBezTo>
                <a:cubicBezTo>
                  <a:pt x="90" y="107"/>
                  <a:pt x="90" y="107"/>
                  <a:pt x="90" y="107"/>
                </a:cubicBezTo>
                <a:cubicBezTo>
                  <a:pt x="95" y="107"/>
                  <a:pt x="100" y="102"/>
                  <a:pt x="100" y="97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100" y="5"/>
                  <a:pt x="95" y="0"/>
                  <a:pt x="90" y="0"/>
                </a:cubicBezTo>
                <a:close/>
                <a:moveTo>
                  <a:pt x="86" y="93"/>
                </a:moveTo>
                <a:cubicBezTo>
                  <a:pt x="13" y="93"/>
                  <a:pt x="13" y="93"/>
                  <a:pt x="13" y="93"/>
                </a:cubicBezTo>
                <a:cubicBezTo>
                  <a:pt x="13" y="13"/>
                  <a:pt x="13" y="13"/>
                  <a:pt x="13" y="13"/>
                </a:cubicBezTo>
                <a:cubicBezTo>
                  <a:pt x="86" y="13"/>
                  <a:pt x="86" y="13"/>
                  <a:pt x="86" y="13"/>
                </a:cubicBezTo>
                <a:lnTo>
                  <a:pt x="86" y="93"/>
                </a:lnTo>
                <a:close/>
                <a:moveTo>
                  <a:pt x="26" y="47"/>
                </a:moveTo>
                <a:cubicBezTo>
                  <a:pt x="73" y="47"/>
                  <a:pt x="73" y="47"/>
                  <a:pt x="73" y="47"/>
                </a:cubicBezTo>
                <a:cubicBezTo>
                  <a:pt x="73" y="53"/>
                  <a:pt x="73" y="53"/>
                  <a:pt x="73" y="53"/>
                </a:cubicBezTo>
                <a:cubicBezTo>
                  <a:pt x="26" y="53"/>
                  <a:pt x="26" y="53"/>
                  <a:pt x="26" y="53"/>
                </a:cubicBezTo>
                <a:lnTo>
                  <a:pt x="26" y="47"/>
                </a:lnTo>
                <a:close/>
                <a:moveTo>
                  <a:pt x="26" y="60"/>
                </a:moveTo>
                <a:cubicBezTo>
                  <a:pt x="73" y="60"/>
                  <a:pt x="73" y="60"/>
                  <a:pt x="73" y="60"/>
                </a:cubicBezTo>
                <a:cubicBezTo>
                  <a:pt x="73" y="67"/>
                  <a:pt x="73" y="67"/>
                  <a:pt x="73" y="67"/>
                </a:cubicBezTo>
                <a:cubicBezTo>
                  <a:pt x="26" y="67"/>
                  <a:pt x="26" y="67"/>
                  <a:pt x="26" y="67"/>
                </a:cubicBezTo>
                <a:lnTo>
                  <a:pt x="26" y="60"/>
                </a:lnTo>
                <a:close/>
                <a:moveTo>
                  <a:pt x="26" y="73"/>
                </a:moveTo>
                <a:cubicBezTo>
                  <a:pt x="73" y="73"/>
                  <a:pt x="73" y="73"/>
                  <a:pt x="73" y="73"/>
                </a:cubicBezTo>
                <a:cubicBezTo>
                  <a:pt x="73" y="80"/>
                  <a:pt x="73" y="80"/>
                  <a:pt x="73" y="80"/>
                </a:cubicBezTo>
                <a:cubicBezTo>
                  <a:pt x="26" y="80"/>
                  <a:pt x="26" y="80"/>
                  <a:pt x="26" y="80"/>
                </a:cubicBezTo>
                <a:lnTo>
                  <a:pt x="26" y="73"/>
                </a:lnTo>
                <a:close/>
                <a:moveTo>
                  <a:pt x="26" y="33"/>
                </a:moveTo>
                <a:cubicBezTo>
                  <a:pt x="73" y="33"/>
                  <a:pt x="73" y="33"/>
                  <a:pt x="73" y="33"/>
                </a:cubicBezTo>
                <a:cubicBezTo>
                  <a:pt x="73" y="40"/>
                  <a:pt x="73" y="40"/>
                  <a:pt x="73" y="40"/>
                </a:cubicBezTo>
                <a:cubicBezTo>
                  <a:pt x="26" y="40"/>
                  <a:pt x="26" y="40"/>
                  <a:pt x="26" y="40"/>
                </a:cubicBezTo>
                <a:lnTo>
                  <a:pt x="26" y="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25" name="Freeform 211"/>
          <p:cNvSpPr/>
          <p:nvPr/>
        </p:nvSpPr>
        <p:spPr bwMode="auto">
          <a:xfrm>
            <a:off x="9535630" y="5045801"/>
            <a:ext cx="274526" cy="273057"/>
          </a:xfrm>
          <a:custGeom>
            <a:avLst/>
            <a:gdLst>
              <a:gd name="T0" fmla="*/ 86 w 114"/>
              <a:gd name="T1" fmla="*/ 72 h 114"/>
              <a:gd name="T2" fmla="*/ 66 w 114"/>
              <a:gd name="T3" fmla="*/ 52 h 114"/>
              <a:gd name="T4" fmla="*/ 114 w 114"/>
              <a:gd name="T5" fmla="*/ 16 h 114"/>
              <a:gd name="T6" fmla="*/ 100 w 114"/>
              <a:gd name="T7" fmla="*/ 2 h 114"/>
              <a:gd name="T8" fmla="*/ 40 w 114"/>
              <a:gd name="T9" fmla="*/ 26 h 114"/>
              <a:gd name="T10" fmla="*/ 21 w 114"/>
              <a:gd name="T11" fmla="*/ 7 h 114"/>
              <a:gd name="T12" fmla="*/ 4 w 114"/>
              <a:gd name="T13" fmla="*/ 4 h 114"/>
              <a:gd name="T14" fmla="*/ 7 w 114"/>
              <a:gd name="T15" fmla="*/ 21 h 114"/>
              <a:gd name="T16" fmla="*/ 26 w 114"/>
              <a:gd name="T17" fmla="*/ 40 h 114"/>
              <a:gd name="T18" fmla="*/ 2 w 114"/>
              <a:gd name="T19" fmla="*/ 100 h 114"/>
              <a:gd name="T20" fmla="*/ 16 w 114"/>
              <a:gd name="T21" fmla="*/ 114 h 114"/>
              <a:gd name="T22" fmla="*/ 52 w 114"/>
              <a:gd name="T23" fmla="*/ 66 h 114"/>
              <a:gd name="T24" fmla="*/ 72 w 114"/>
              <a:gd name="T25" fmla="*/ 86 h 114"/>
              <a:gd name="T26" fmla="*/ 72 w 114"/>
              <a:gd name="T27" fmla="*/ 114 h 114"/>
              <a:gd name="T28" fmla="*/ 86 w 114"/>
              <a:gd name="T29" fmla="*/ 114 h 114"/>
              <a:gd name="T30" fmla="*/ 93 w 114"/>
              <a:gd name="T31" fmla="*/ 93 h 114"/>
              <a:gd name="T32" fmla="*/ 114 w 114"/>
              <a:gd name="T33" fmla="*/ 86 h 114"/>
              <a:gd name="T34" fmla="*/ 114 w 114"/>
              <a:gd name="T35" fmla="*/ 72 h 114"/>
              <a:gd name="T36" fmla="*/ 86 w 114"/>
              <a:gd name="T37" fmla="*/ 7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4" h="114">
                <a:moveTo>
                  <a:pt x="86" y="72"/>
                </a:moveTo>
                <a:cubicBezTo>
                  <a:pt x="66" y="52"/>
                  <a:pt x="66" y="52"/>
                  <a:pt x="66" y="52"/>
                </a:cubicBezTo>
                <a:cubicBezTo>
                  <a:pt x="114" y="16"/>
                  <a:pt x="114" y="16"/>
                  <a:pt x="114" y="16"/>
                </a:cubicBezTo>
                <a:cubicBezTo>
                  <a:pt x="100" y="2"/>
                  <a:pt x="100" y="2"/>
                  <a:pt x="100" y="2"/>
                </a:cubicBezTo>
                <a:cubicBezTo>
                  <a:pt x="40" y="26"/>
                  <a:pt x="40" y="26"/>
                  <a:pt x="40" y="26"/>
                </a:cubicBezTo>
                <a:cubicBezTo>
                  <a:pt x="21" y="7"/>
                  <a:pt x="21" y="7"/>
                  <a:pt x="21" y="7"/>
                </a:cubicBezTo>
                <a:cubicBezTo>
                  <a:pt x="16" y="2"/>
                  <a:pt x="8" y="0"/>
                  <a:pt x="4" y="4"/>
                </a:cubicBezTo>
                <a:cubicBezTo>
                  <a:pt x="0" y="8"/>
                  <a:pt x="2" y="16"/>
                  <a:pt x="7" y="21"/>
                </a:cubicBezTo>
                <a:cubicBezTo>
                  <a:pt x="26" y="40"/>
                  <a:pt x="26" y="40"/>
                  <a:pt x="26" y="40"/>
                </a:cubicBezTo>
                <a:cubicBezTo>
                  <a:pt x="2" y="100"/>
                  <a:pt x="2" y="100"/>
                  <a:pt x="2" y="100"/>
                </a:cubicBezTo>
                <a:cubicBezTo>
                  <a:pt x="16" y="114"/>
                  <a:pt x="16" y="114"/>
                  <a:pt x="16" y="114"/>
                </a:cubicBezTo>
                <a:cubicBezTo>
                  <a:pt x="52" y="66"/>
                  <a:pt x="52" y="66"/>
                  <a:pt x="52" y="66"/>
                </a:cubicBezTo>
                <a:cubicBezTo>
                  <a:pt x="72" y="86"/>
                  <a:pt x="72" y="86"/>
                  <a:pt x="72" y="86"/>
                </a:cubicBezTo>
                <a:cubicBezTo>
                  <a:pt x="72" y="114"/>
                  <a:pt x="72" y="114"/>
                  <a:pt x="72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93" y="93"/>
                  <a:pt x="93" y="93"/>
                  <a:pt x="93" y="93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4" y="72"/>
                  <a:pt x="114" y="72"/>
                  <a:pt x="114" y="72"/>
                </a:cubicBezTo>
                <a:cubicBezTo>
                  <a:pt x="86" y="72"/>
                  <a:pt x="86" y="72"/>
                  <a:pt x="86" y="7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26" name="Freeform 212"/>
          <p:cNvSpPr/>
          <p:nvPr/>
        </p:nvSpPr>
        <p:spPr bwMode="auto">
          <a:xfrm>
            <a:off x="9553246" y="5383453"/>
            <a:ext cx="258377" cy="211399"/>
          </a:xfrm>
          <a:custGeom>
            <a:avLst/>
            <a:gdLst>
              <a:gd name="T0" fmla="*/ 108 w 108"/>
              <a:gd name="T1" fmla="*/ 11 h 88"/>
              <a:gd name="T2" fmla="*/ 96 w 108"/>
              <a:gd name="T3" fmla="*/ 14 h 88"/>
              <a:gd name="T4" fmla="*/ 105 w 108"/>
              <a:gd name="T5" fmla="*/ 2 h 88"/>
              <a:gd name="T6" fmla="*/ 91 w 108"/>
              <a:gd name="T7" fmla="*/ 7 h 88"/>
              <a:gd name="T8" fmla="*/ 75 w 108"/>
              <a:gd name="T9" fmla="*/ 0 h 88"/>
              <a:gd name="T10" fmla="*/ 53 w 108"/>
              <a:gd name="T11" fmla="*/ 22 h 88"/>
              <a:gd name="T12" fmla="*/ 54 w 108"/>
              <a:gd name="T13" fmla="*/ 27 h 88"/>
              <a:gd name="T14" fmla="*/ 8 w 108"/>
              <a:gd name="T15" fmla="*/ 4 h 88"/>
              <a:gd name="T16" fmla="*/ 5 w 108"/>
              <a:gd name="T17" fmla="*/ 15 h 88"/>
              <a:gd name="T18" fmla="*/ 15 w 108"/>
              <a:gd name="T19" fmla="*/ 34 h 88"/>
              <a:gd name="T20" fmla="*/ 5 w 108"/>
              <a:gd name="T21" fmla="*/ 31 h 88"/>
              <a:gd name="T22" fmla="*/ 5 w 108"/>
              <a:gd name="T23" fmla="*/ 31 h 88"/>
              <a:gd name="T24" fmla="*/ 23 w 108"/>
              <a:gd name="T25" fmla="*/ 53 h 88"/>
              <a:gd name="T26" fmla="*/ 17 w 108"/>
              <a:gd name="T27" fmla="*/ 54 h 88"/>
              <a:gd name="T28" fmla="*/ 13 w 108"/>
              <a:gd name="T29" fmla="*/ 53 h 88"/>
              <a:gd name="T30" fmla="*/ 33 w 108"/>
              <a:gd name="T31" fmla="*/ 69 h 88"/>
              <a:gd name="T32" fmla="*/ 6 w 108"/>
              <a:gd name="T33" fmla="*/ 78 h 88"/>
              <a:gd name="T34" fmla="*/ 0 w 108"/>
              <a:gd name="T35" fmla="*/ 78 h 88"/>
              <a:gd name="T36" fmla="*/ 34 w 108"/>
              <a:gd name="T37" fmla="*/ 88 h 88"/>
              <a:gd name="T38" fmla="*/ 97 w 108"/>
              <a:gd name="T39" fmla="*/ 25 h 88"/>
              <a:gd name="T40" fmla="*/ 97 w 108"/>
              <a:gd name="T41" fmla="*/ 22 h 88"/>
              <a:gd name="T42" fmla="*/ 108 w 108"/>
              <a:gd name="T43" fmla="*/ 1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88">
                <a:moveTo>
                  <a:pt x="108" y="11"/>
                </a:moveTo>
                <a:cubicBezTo>
                  <a:pt x="104" y="12"/>
                  <a:pt x="100" y="13"/>
                  <a:pt x="96" y="14"/>
                </a:cubicBezTo>
                <a:cubicBezTo>
                  <a:pt x="100" y="11"/>
                  <a:pt x="104" y="7"/>
                  <a:pt x="105" y="2"/>
                </a:cubicBezTo>
                <a:cubicBezTo>
                  <a:pt x="101" y="4"/>
                  <a:pt x="96" y="6"/>
                  <a:pt x="91" y="7"/>
                </a:cubicBezTo>
                <a:cubicBezTo>
                  <a:pt x="87" y="3"/>
                  <a:pt x="81" y="0"/>
                  <a:pt x="75" y="0"/>
                </a:cubicBezTo>
                <a:cubicBezTo>
                  <a:pt x="63" y="0"/>
                  <a:pt x="53" y="10"/>
                  <a:pt x="53" y="22"/>
                </a:cubicBezTo>
                <a:cubicBezTo>
                  <a:pt x="53" y="24"/>
                  <a:pt x="53" y="26"/>
                  <a:pt x="54" y="27"/>
                </a:cubicBezTo>
                <a:cubicBezTo>
                  <a:pt x="35" y="26"/>
                  <a:pt x="19" y="18"/>
                  <a:pt x="8" y="4"/>
                </a:cubicBezTo>
                <a:cubicBezTo>
                  <a:pt x="6" y="7"/>
                  <a:pt x="5" y="11"/>
                  <a:pt x="5" y="15"/>
                </a:cubicBezTo>
                <a:cubicBezTo>
                  <a:pt x="5" y="23"/>
                  <a:pt x="9" y="30"/>
                  <a:pt x="15" y="34"/>
                </a:cubicBezTo>
                <a:cubicBezTo>
                  <a:pt x="11" y="34"/>
                  <a:pt x="8" y="33"/>
                  <a:pt x="5" y="31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42"/>
                  <a:pt x="12" y="51"/>
                  <a:pt x="23" y="53"/>
                </a:cubicBezTo>
                <a:cubicBezTo>
                  <a:pt x="21" y="53"/>
                  <a:pt x="19" y="54"/>
                  <a:pt x="17" y="54"/>
                </a:cubicBezTo>
                <a:cubicBezTo>
                  <a:pt x="15" y="54"/>
                  <a:pt x="14" y="54"/>
                  <a:pt x="13" y="53"/>
                </a:cubicBezTo>
                <a:cubicBezTo>
                  <a:pt x="15" y="62"/>
                  <a:pt x="23" y="69"/>
                  <a:pt x="33" y="69"/>
                </a:cubicBezTo>
                <a:cubicBezTo>
                  <a:pt x="26" y="75"/>
                  <a:pt x="16" y="78"/>
                  <a:pt x="6" y="78"/>
                </a:cubicBezTo>
                <a:cubicBezTo>
                  <a:pt x="4" y="78"/>
                  <a:pt x="2" y="78"/>
                  <a:pt x="0" y="78"/>
                </a:cubicBezTo>
                <a:cubicBezTo>
                  <a:pt x="10" y="84"/>
                  <a:pt x="22" y="88"/>
                  <a:pt x="34" y="88"/>
                </a:cubicBezTo>
                <a:cubicBezTo>
                  <a:pt x="75" y="88"/>
                  <a:pt x="97" y="54"/>
                  <a:pt x="97" y="25"/>
                </a:cubicBezTo>
                <a:cubicBezTo>
                  <a:pt x="97" y="24"/>
                  <a:pt x="97" y="23"/>
                  <a:pt x="97" y="22"/>
                </a:cubicBezTo>
                <a:cubicBezTo>
                  <a:pt x="102" y="19"/>
                  <a:pt x="105" y="15"/>
                  <a:pt x="108" y="1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27" name="Freeform 213"/>
          <p:cNvSpPr/>
          <p:nvPr/>
        </p:nvSpPr>
        <p:spPr bwMode="auto">
          <a:xfrm>
            <a:off x="9936409" y="5515577"/>
            <a:ext cx="182039" cy="189378"/>
          </a:xfrm>
          <a:custGeom>
            <a:avLst/>
            <a:gdLst>
              <a:gd name="T0" fmla="*/ 66 w 124"/>
              <a:gd name="T1" fmla="*/ 0 h 129"/>
              <a:gd name="T2" fmla="*/ 66 w 124"/>
              <a:gd name="T3" fmla="*/ 59 h 129"/>
              <a:gd name="T4" fmla="*/ 124 w 124"/>
              <a:gd name="T5" fmla="*/ 0 h 129"/>
              <a:gd name="T6" fmla="*/ 124 w 124"/>
              <a:gd name="T7" fmla="*/ 129 h 129"/>
              <a:gd name="T8" fmla="*/ 66 w 124"/>
              <a:gd name="T9" fmla="*/ 70 h 129"/>
              <a:gd name="T10" fmla="*/ 66 w 124"/>
              <a:gd name="T11" fmla="*/ 129 h 129"/>
              <a:gd name="T12" fmla="*/ 0 w 124"/>
              <a:gd name="T13" fmla="*/ 64 h 129"/>
              <a:gd name="T14" fmla="*/ 66 w 124"/>
              <a:gd name="T15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129">
                <a:moveTo>
                  <a:pt x="66" y="0"/>
                </a:moveTo>
                <a:lnTo>
                  <a:pt x="66" y="59"/>
                </a:lnTo>
                <a:lnTo>
                  <a:pt x="124" y="0"/>
                </a:lnTo>
                <a:lnTo>
                  <a:pt x="124" y="129"/>
                </a:lnTo>
                <a:lnTo>
                  <a:pt x="66" y="70"/>
                </a:lnTo>
                <a:lnTo>
                  <a:pt x="66" y="129"/>
                </a:lnTo>
                <a:lnTo>
                  <a:pt x="0" y="64"/>
                </a:lnTo>
                <a:lnTo>
                  <a:pt x="66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28" name="Freeform 214"/>
          <p:cNvSpPr>
            <a:spLocks noEditPoints="1"/>
          </p:cNvSpPr>
          <p:nvPr/>
        </p:nvSpPr>
        <p:spPr bwMode="auto">
          <a:xfrm>
            <a:off x="9607565" y="5553747"/>
            <a:ext cx="274526" cy="273057"/>
          </a:xfrm>
          <a:custGeom>
            <a:avLst/>
            <a:gdLst>
              <a:gd name="T0" fmla="*/ 0 w 114"/>
              <a:gd name="T1" fmla="*/ 83 h 114"/>
              <a:gd name="T2" fmla="*/ 10 w 114"/>
              <a:gd name="T3" fmla="*/ 93 h 114"/>
              <a:gd name="T4" fmla="*/ 30 w 114"/>
              <a:gd name="T5" fmla="*/ 73 h 114"/>
              <a:gd name="T6" fmla="*/ 41 w 114"/>
              <a:gd name="T7" fmla="*/ 84 h 114"/>
              <a:gd name="T8" fmla="*/ 21 w 114"/>
              <a:gd name="T9" fmla="*/ 104 h 114"/>
              <a:gd name="T10" fmla="*/ 31 w 114"/>
              <a:gd name="T11" fmla="*/ 114 h 114"/>
              <a:gd name="T12" fmla="*/ 51 w 114"/>
              <a:gd name="T13" fmla="*/ 94 h 114"/>
              <a:gd name="T14" fmla="*/ 64 w 114"/>
              <a:gd name="T15" fmla="*/ 107 h 114"/>
              <a:gd name="T16" fmla="*/ 74 w 114"/>
              <a:gd name="T17" fmla="*/ 97 h 114"/>
              <a:gd name="T18" fmla="*/ 17 w 114"/>
              <a:gd name="T19" fmla="*/ 40 h 114"/>
              <a:gd name="T20" fmla="*/ 7 w 114"/>
              <a:gd name="T21" fmla="*/ 50 h 114"/>
              <a:gd name="T22" fmla="*/ 20 w 114"/>
              <a:gd name="T23" fmla="*/ 63 h 114"/>
              <a:gd name="T24" fmla="*/ 0 w 114"/>
              <a:gd name="T25" fmla="*/ 83 h 114"/>
              <a:gd name="T26" fmla="*/ 84 w 114"/>
              <a:gd name="T27" fmla="*/ 30 h 114"/>
              <a:gd name="T28" fmla="*/ 26 w 114"/>
              <a:gd name="T29" fmla="*/ 39 h 114"/>
              <a:gd name="T30" fmla="*/ 75 w 114"/>
              <a:gd name="T31" fmla="*/ 88 h 114"/>
              <a:gd name="T32" fmla="*/ 84 w 114"/>
              <a:gd name="T33" fmla="*/ 30 h 114"/>
              <a:gd name="T34" fmla="*/ 93 w 114"/>
              <a:gd name="T35" fmla="*/ 35 h 114"/>
              <a:gd name="T36" fmla="*/ 79 w 114"/>
              <a:gd name="T37" fmla="*/ 21 h 114"/>
              <a:gd name="T38" fmla="*/ 100 w 114"/>
              <a:gd name="T39" fmla="*/ 0 h 114"/>
              <a:gd name="T40" fmla="*/ 114 w 114"/>
              <a:gd name="T41" fmla="*/ 14 h 114"/>
              <a:gd name="T42" fmla="*/ 93 w 114"/>
              <a:gd name="T43" fmla="*/ 3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4" h="114">
                <a:moveTo>
                  <a:pt x="0" y="83"/>
                </a:moveTo>
                <a:cubicBezTo>
                  <a:pt x="10" y="93"/>
                  <a:pt x="10" y="93"/>
                  <a:pt x="10" y="93"/>
                </a:cubicBezTo>
                <a:cubicBezTo>
                  <a:pt x="30" y="73"/>
                  <a:pt x="30" y="73"/>
                  <a:pt x="30" y="73"/>
                </a:cubicBezTo>
                <a:cubicBezTo>
                  <a:pt x="41" y="84"/>
                  <a:pt x="41" y="84"/>
                  <a:pt x="41" y="84"/>
                </a:cubicBezTo>
                <a:cubicBezTo>
                  <a:pt x="21" y="104"/>
                  <a:pt x="21" y="104"/>
                  <a:pt x="21" y="104"/>
                </a:cubicBezTo>
                <a:cubicBezTo>
                  <a:pt x="31" y="114"/>
                  <a:pt x="31" y="114"/>
                  <a:pt x="31" y="114"/>
                </a:cubicBezTo>
                <a:cubicBezTo>
                  <a:pt x="51" y="94"/>
                  <a:pt x="51" y="94"/>
                  <a:pt x="51" y="94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74" y="97"/>
                  <a:pt x="74" y="97"/>
                  <a:pt x="74" y="97"/>
                </a:cubicBezTo>
                <a:cubicBezTo>
                  <a:pt x="17" y="40"/>
                  <a:pt x="17" y="40"/>
                  <a:pt x="17" y="40"/>
                </a:cubicBezTo>
                <a:cubicBezTo>
                  <a:pt x="7" y="50"/>
                  <a:pt x="7" y="50"/>
                  <a:pt x="7" y="50"/>
                </a:cubicBezTo>
                <a:cubicBezTo>
                  <a:pt x="20" y="63"/>
                  <a:pt x="20" y="63"/>
                  <a:pt x="20" y="63"/>
                </a:cubicBezTo>
                <a:lnTo>
                  <a:pt x="0" y="83"/>
                </a:lnTo>
                <a:close/>
                <a:moveTo>
                  <a:pt x="84" y="30"/>
                </a:moveTo>
                <a:cubicBezTo>
                  <a:pt x="65" y="12"/>
                  <a:pt x="41" y="26"/>
                  <a:pt x="26" y="39"/>
                </a:cubicBezTo>
                <a:cubicBezTo>
                  <a:pt x="75" y="88"/>
                  <a:pt x="75" y="88"/>
                  <a:pt x="75" y="88"/>
                </a:cubicBezTo>
                <a:cubicBezTo>
                  <a:pt x="88" y="73"/>
                  <a:pt x="102" y="49"/>
                  <a:pt x="84" y="30"/>
                </a:cubicBezTo>
                <a:close/>
                <a:moveTo>
                  <a:pt x="93" y="35"/>
                </a:moveTo>
                <a:cubicBezTo>
                  <a:pt x="79" y="21"/>
                  <a:pt x="79" y="21"/>
                  <a:pt x="79" y="21"/>
                </a:cubicBezTo>
                <a:cubicBezTo>
                  <a:pt x="100" y="0"/>
                  <a:pt x="100" y="0"/>
                  <a:pt x="100" y="0"/>
                </a:cubicBezTo>
                <a:cubicBezTo>
                  <a:pt x="114" y="14"/>
                  <a:pt x="114" y="14"/>
                  <a:pt x="114" y="14"/>
                </a:cubicBezTo>
                <a:lnTo>
                  <a:pt x="93" y="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29" name="Freeform 215"/>
          <p:cNvSpPr>
            <a:spLocks noEditPoints="1"/>
          </p:cNvSpPr>
          <p:nvPr/>
        </p:nvSpPr>
        <p:spPr bwMode="auto">
          <a:xfrm>
            <a:off x="8939601" y="5327666"/>
            <a:ext cx="274526" cy="268653"/>
          </a:xfrm>
          <a:custGeom>
            <a:avLst/>
            <a:gdLst>
              <a:gd name="T0" fmla="*/ 110 w 115"/>
              <a:gd name="T1" fmla="*/ 36 h 112"/>
              <a:gd name="T2" fmla="*/ 86 w 115"/>
              <a:gd name="T3" fmla="*/ 1 h 112"/>
              <a:gd name="T4" fmla="*/ 86 w 115"/>
              <a:gd name="T5" fmla="*/ 1 h 112"/>
              <a:gd name="T6" fmla="*/ 77 w 115"/>
              <a:gd name="T7" fmla="*/ 4 h 112"/>
              <a:gd name="T8" fmla="*/ 32 w 115"/>
              <a:gd name="T9" fmla="*/ 39 h 112"/>
              <a:gd name="T10" fmla="*/ 36 w 115"/>
              <a:gd name="T11" fmla="*/ 56 h 112"/>
              <a:gd name="T12" fmla="*/ 42 w 115"/>
              <a:gd name="T13" fmla="*/ 73 h 112"/>
              <a:gd name="T14" fmla="*/ 98 w 115"/>
              <a:gd name="T15" fmla="*/ 81 h 112"/>
              <a:gd name="T16" fmla="*/ 106 w 115"/>
              <a:gd name="T17" fmla="*/ 78 h 112"/>
              <a:gd name="T18" fmla="*/ 106 w 115"/>
              <a:gd name="T19" fmla="*/ 79 h 112"/>
              <a:gd name="T20" fmla="*/ 110 w 115"/>
              <a:gd name="T21" fmla="*/ 36 h 112"/>
              <a:gd name="T22" fmla="*/ 102 w 115"/>
              <a:gd name="T23" fmla="*/ 73 h 112"/>
              <a:gd name="T24" fmla="*/ 99 w 115"/>
              <a:gd name="T25" fmla="*/ 73 h 112"/>
              <a:gd name="T26" fmla="*/ 93 w 115"/>
              <a:gd name="T27" fmla="*/ 67 h 112"/>
              <a:gd name="T28" fmla="*/ 83 w 115"/>
              <a:gd name="T29" fmla="*/ 43 h 112"/>
              <a:gd name="T30" fmla="*/ 80 w 115"/>
              <a:gd name="T31" fmla="*/ 18 h 112"/>
              <a:gd name="T32" fmla="*/ 82 w 115"/>
              <a:gd name="T33" fmla="*/ 10 h 112"/>
              <a:gd name="T34" fmla="*/ 84 w 115"/>
              <a:gd name="T35" fmla="*/ 8 h 112"/>
              <a:gd name="T36" fmla="*/ 87 w 115"/>
              <a:gd name="T37" fmla="*/ 9 h 112"/>
              <a:gd name="T38" fmla="*/ 93 w 115"/>
              <a:gd name="T39" fmla="*/ 15 h 112"/>
              <a:gd name="T40" fmla="*/ 103 w 115"/>
              <a:gd name="T41" fmla="*/ 38 h 112"/>
              <a:gd name="T42" fmla="*/ 106 w 115"/>
              <a:gd name="T43" fmla="*/ 63 h 112"/>
              <a:gd name="T44" fmla="*/ 104 w 115"/>
              <a:gd name="T45" fmla="*/ 71 h 112"/>
              <a:gd name="T46" fmla="*/ 102 w 115"/>
              <a:gd name="T47" fmla="*/ 73 h 112"/>
              <a:gd name="T48" fmla="*/ 28 w 115"/>
              <a:gd name="T49" fmla="*/ 58 h 112"/>
              <a:gd name="T50" fmla="*/ 25 w 115"/>
              <a:gd name="T51" fmla="*/ 42 h 112"/>
              <a:gd name="T52" fmla="*/ 11 w 115"/>
              <a:gd name="T53" fmla="*/ 47 h 112"/>
              <a:gd name="T54" fmla="*/ 4 w 115"/>
              <a:gd name="T55" fmla="*/ 49 h 112"/>
              <a:gd name="T56" fmla="*/ 0 w 115"/>
              <a:gd name="T57" fmla="*/ 61 h 112"/>
              <a:gd name="T58" fmla="*/ 3 w 115"/>
              <a:gd name="T59" fmla="*/ 70 h 112"/>
              <a:gd name="T60" fmla="*/ 11 w 115"/>
              <a:gd name="T61" fmla="*/ 78 h 112"/>
              <a:gd name="T62" fmla="*/ 19 w 115"/>
              <a:gd name="T63" fmla="*/ 76 h 112"/>
              <a:gd name="T64" fmla="*/ 34 w 115"/>
              <a:gd name="T65" fmla="*/ 73 h 112"/>
              <a:gd name="T66" fmla="*/ 28 w 115"/>
              <a:gd name="T67" fmla="*/ 58 h 112"/>
              <a:gd name="T68" fmla="*/ 47 w 115"/>
              <a:gd name="T69" fmla="*/ 77 h 112"/>
              <a:gd name="T70" fmla="*/ 32 w 115"/>
              <a:gd name="T71" fmla="*/ 78 h 112"/>
              <a:gd name="T72" fmla="*/ 50 w 115"/>
              <a:gd name="T73" fmla="*/ 110 h 112"/>
              <a:gd name="T74" fmla="*/ 54 w 115"/>
              <a:gd name="T75" fmla="*/ 111 h 112"/>
              <a:gd name="T76" fmla="*/ 66 w 115"/>
              <a:gd name="T77" fmla="*/ 102 h 112"/>
              <a:gd name="T78" fmla="*/ 66 w 115"/>
              <a:gd name="T79" fmla="*/ 98 h 112"/>
              <a:gd name="T80" fmla="*/ 47 w 115"/>
              <a:gd name="T81" fmla="*/ 77 h 112"/>
              <a:gd name="T82" fmla="*/ 96 w 115"/>
              <a:gd name="T83" fmla="*/ 53 h 112"/>
              <a:gd name="T84" fmla="*/ 95 w 115"/>
              <a:gd name="T85" fmla="*/ 53 h 112"/>
              <a:gd name="T86" fmla="*/ 93 w 115"/>
              <a:gd name="T87" fmla="*/ 51 h 112"/>
              <a:gd name="T88" fmla="*/ 89 w 115"/>
              <a:gd name="T89" fmla="*/ 42 h 112"/>
              <a:gd name="T90" fmla="*/ 88 w 115"/>
              <a:gd name="T91" fmla="*/ 32 h 112"/>
              <a:gd name="T92" fmla="*/ 89 w 115"/>
              <a:gd name="T93" fmla="*/ 29 h 112"/>
              <a:gd name="T94" fmla="*/ 90 w 115"/>
              <a:gd name="T95" fmla="*/ 28 h 112"/>
              <a:gd name="T96" fmla="*/ 91 w 115"/>
              <a:gd name="T97" fmla="*/ 29 h 112"/>
              <a:gd name="T98" fmla="*/ 93 w 115"/>
              <a:gd name="T99" fmla="*/ 31 h 112"/>
              <a:gd name="T100" fmla="*/ 97 w 115"/>
              <a:gd name="T101" fmla="*/ 40 h 112"/>
              <a:gd name="T102" fmla="*/ 98 w 115"/>
              <a:gd name="T103" fmla="*/ 49 h 112"/>
              <a:gd name="T104" fmla="*/ 97 w 115"/>
              <a:gd name="T105" fmla="*/ 52 h 112"/>
              <a:gd name="T106" fmla="*/ 96 w 115"/>
              <a:gd name="T107" fmla="*/ 5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5" h="112">
                <a:moveTo>
                  <a:pt x="110" y="36"/>
                </a:moveTo>
                <a:cubicBezTo>
                  <a:pt x="104" y="15"/>
                  <a:pt x="93" y="0"/>
                  <a:pt x="86" y="1"/>
                </a:cubicBezTo>
                <a:cubicBezTo>
                  <a:pt x="86" y="1"/>
                  <a:pt x="86" y="1"/>
                  <a:pt x="86" y="1"/>
                </a:cubicBezTo>
                <a:cubicBezTo>
                  <a:pt x="77" y="4"/>
                  <a:pt x="77" y="4"/>
                  <a:pt x="77" y="4"/>
                </a:cubicBezTo>
                <a:cubicBezTo>
                  <a:pt x="77" y="4"/>
                  <a:pt x="60" y="25"/>
                  <a:pt x="32" y="39"/>
                </a:cubicBezTo>
                <a:cubicBezTo>
                  <a:pt x="33" y="44"/>
                  <a:pt x="34" y="50"/>
                  <a:pt x="36" y="56"/>
                </a:cubicBezTo>
                <a:cubicBezTo>
                  <a:pt x="37" y="63"/>
                  <a:pt x="39" y="68"/>
                  <a:pt x="42" y="73"/>
                </a:cubicBezTo>
                <a:cubicBezTo>
                  <a:pt x="73" y="71"/>
                  <a:pt x="98" y="81"/>
                  <a:pt x="98" y="81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6" y="78"/>
                  <a:pt x="106" y="79"/>
                  <a:pt x="106" y="79"/>
                </a:cubicBezTo>
                <a:cubicBezTo>
                  <a:pt x="114" y="76"/>
                  <a:pt x="115" y="57"/>
                  <a:pt x="110" y="36"/>
                </a:cubicBezTo>
                <a:close/>
                <a:moveTo>
                  <a:pt x="102" y="73"/>
                </a:moveTo>
                <a:cubicBezTo>
                  <a:pt x="101" y="74"/>
                  <a:pt x="99" y="73"/>
                  <a:pt x="99" y="73"/>
                </a:cubicBezTo>
                <a:cubicBezTo>
                  <a:pt x="97" y="71"/>
                  <a:pt x="95" y="69"/>
                  <a:pt x="93" y="67"/>
                </a:cubicBezTo>
                <a:cubicBezTo>
                  <a:pt x="89" y="61"/>
                  <a:pt x="85" y="53"/>
                  <a:pt x="83" y="43"/>
                </a:cubicBezTo>
                <a:cubicBezTo>
                  <a:pt x="80" y="34"/>
                  <a:pt x="79" y="25"/>
                  <a:pt x="80" y="18"/>
                </a:cubicBezTo>
                <a:cubicBezTo>
                  <a:pt x="80" y="15"/>
                  <a:pt x="81" y="12"/>
                  <a:pt x="82" y="10"/>
                </a:cubicBezTo>
                <a:cubicBezTo>
                  <a:pt x="82" y="10"/>
                  <a:pt x="83" y="8"/>
                  <a:pt x="84" y="8"/>
                </a:cubicBezTo>
                <a:cubicBezTo>
                  <a:pt x="85" y="8"/>
                  <a:pt x="87" y="9"/>
                  <a:pt x="87" y="9"/>
                </a:cubicBezTo>
                <a:cubicBezTo>
                  <a:pt x="89" y="10"/>
                  <a:pt x="91" y="12"/>
                  <a:pt x="93" y="15"/>
                </a:cubicBezTo>
                <a:cubicBezTo>
                  <a:pt x="97" y="20"/>
                  <a:pt x="101" y="29"/>
                  <a:pt x="103" y="38"/>
                </a:cubicBezTo>
                <a:cubicBezTo>
                  <a:pt x="106" y="47"/>
                  <a:pt x="107" y="56"/>
                  <a:pt x="106" y="63"/>
                </a:cubicBezTo>
                <a:cubicBezTo>
                  <a:pt x="105" y="67"/>
                  <a:pt x="105" y="69"/>
                  <a:pt x="104" y="71"/>
                </a:cubicBezTo>
                <a:cubicBezTo>
                  <a:pt x="103" y="72"/>
                  <a:pt x="103" y="73"/>
                  <a:pt x="102" y="73"/>
                </a:cubicBezTo>
                <a:close/>
                <a:moveTo>
                  <a:pt x="28" y="58"/>
                </a:moveTo>
                <a:cubicBezTo>
                  <a:pt x="27" y="53"/>
                  <a:pt x="26" y="47"/>
                  <a:pt x="25" y="42"/>
                </a:cubicBezTo>
                <a:cubicBezTo>
                  <a:pt x="20" y="44"/>
                  <a:pt x="16" y="46"/>
                  <a:pt x="11" y="47"/>
                </a:cubicBezTo>
                <a:cubicBezTo>
                  <a:pt x="4" y="49"/>
                  <a:pt x="4" y="49"/>
                  <a:pt x="4" y="49"/>
                </a:cubicBezTo>
                <a:cubicBezTo>
                  <a:pt x="0" y="61"/>
                  <a:pt x="0" y="61"/>
                  <a:pt x="0" y="61"/>
                </a:cubicBezTo>
                <a:cubicBezTo>
                  <a:pt x="3" y="70"/>
                  <a:pt x="3" y="70"/>
                  <a:pt x="3" y="70"/>
                </a:cubicBezTo>
                <a:cubicBezTo>
                  <a:pt x="11" y="78"/>
                  <a:pt x="11" y="78"/>
                  <a:pt x="11" y="78"/>
                </a:cubicBezTo>
                <a:cubicBezTo>
                  <a:pt x="11" y="78"/>
                  <a:pt x="11" y="78"/>
                  <a:pt x="19" y="76"/>
                </a:cubicBezTo>
                <a:cubicBezTo>
                  <a:pt x="24" y="75"/>
                  <a:pt x="28" y="74"/>
                  <a:pt x="34" y="73"/>
                </a:cubicBezTo>
                <a:cubicBezTo>
                  <a:pt x="32" y="69"/>
                  <a:pt x="30" y="64"/>
                  <a:pt x="28" y="58"/>
                </a:cubicBezTo>
                <a:close/>
                <a:moveTo>
                  <a:pt x="47" y="77"/>
                </a:moveTo>
                <a:cubicBezTo>
                  <a:pt x="32" y="78"/>
                  <a:pt x="32" y="78"/>
                  <a:pt x="32" y="78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1" y="112"/>
                  <a:pt x="53" y="112"/>
                  <a:pt x="54" y="111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67" y="101"/>
                  <a:pt x="67" y="99"/>
                  <a:pt x="66" y="98"/>
                </a:cubicBezTo>
                <a:lnTo>
                  <a:pt x="47" y="77"/>
                </a:lnTo>
                <a:close/>
                <a:moveTo>
                  <a:pt x="96" y="53"/>
                </a:moveTo>
                <a:cubicBezTo>
                  <a:pt x="96" y="53"/>
                  <a:pt x="95" y="53"/>
                  <a:pt x="95" y="53"/>
                </a:cubicBezTo>
                <a:cubicBezTo>
                  <a:pt x="94" y="53"/>
                  <a:pt x="94" y="52"/>
                  <a:pt x="93" y="51"/>
                </a:cubicBezTo>
                <a:cubicBezTo>
                  <a:pt x="91" y="49"/>
                  <a:pt x="90" y="45"/>
                  <a:pt x="89" y="42"/>
                </a:cubicBezTo>
                <a:cubicBezTo>
                  <a:pt x="88" y="38"/>
                  <a:pt x="88" y="35"/>
                  <a:pt x="88" y="32"/>
                </a:cubicBezTo>
                <a:cubicBezTo>
                  <a:pt x="88" y="31"/>
                  <a:pt x="88" y="30"/>
                  <a:pt x="89" y="29"/>
                </a:cubicBezTo>
                <a:cubicBezTo>
                  <a:pt x="89" y="29"/>
                  <a:pt x="89" y="28"/>
                  <a:pt x="90" y="28"/>
                </a:cubicBezTo>
                <a:cubicBezTo>
                  <a:pt x="90" y="28"/>
                  <a:pt x="90" y="28"/>
                  <a:pt x="91" y="29"/>
                </a:cubicBezTo>
                <a:cubicBezTo>
                  <a:pt x="91" y="29"/>
                  <a:pt x="92" y="30"/>
                  <a:pt x="93" y="31"/>
                </a:cubicBezTo>
                <a:cubicBezTo>
                  <a:pt x="94" y="33"/>
                  <a:pt x="96" y="36"/>
                  <a:pt x="97" y="40"/>
                </a:cubicBezTo>
                <a:cubicBezTo>
                  <a:pt x="98" y="43"/>
                  <a:pt x="98" y="47"/>
                  <a:pt x="98" y="49"/>
                </a:cubicBezTo>
                <a:cubicBezTo>
                  <a:pt x="98" y="51"/>
                  <a:pt x="98" y="52"/>
                  <a:pt x="97" y="52"/>
                </a:cubicBezTo>
                <a:cubicBezTo>
                  <a:pt x="97" y="53"/>
                  <a:pt x="97" y="53"/>
                  <a:pt x="96" y="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30" name="Freeform 216"/>
          <p:cNvSpPr>
            <a:spLocks noEditPoints="1"/>
          </p:cNvSpPr>
          <p:nvPr/>
        </p:nvSpPr>
        <p:spPr bwMode="auto">
          <a:xfrm>
            <a:off x="9265509" y="5335008"/>
            <a:ext cx="251037" cy="252505"/>
          </a:xfrm>
          <a:custGeom>
            <a:avLst/>
            <a:gdLst>
              <a:gd name="T0" fmla="*/ 100 w 105"/>
              <a:gd name="T1" fmla="*/ 29 h 105"/>
              <a:gd name="T2" fmla="*/ 71 w 105"/>
              <a:gd name="T3" fmla="*/ 26 h 105"/>
              <a:gd name="T4" fmla="*/ 88 w 105"/>
              <a:gd name="T5" fmla="*/ 9 h 105"/>
              <a:gd name="T6" fmla="*/ 82 w 105"/>
              <a:gd name="T7" fmla="*/ 3 h 105"/>
              <a:gd name="T8" fmla="*/ 59 w 105"/>
              <a:gd name="T9" fmla="*/ 26 h 105"/>
              <a:gd name="T10" fmla="*/ 52 w 105"/>
              <a:gd name="T11" fmla="*/ 26 h 105"/>
              <a:gd name="T12" fmla="*/ 52 w 105"/>
              <a:gd name="T13" fmla="*/ 26 h 105"/>
              <a:gd name="T14" fmla="*/ 26 w 105"/>
              <a:gd name="T15" fmla="*/ 0 h 105"/>
              <a:gd name="T16" fmla="*/ 19 w 105"/>
              <a:gd name="T17" fmla="*/ 6 h 105"/>
              <a:gd name="T18" fmla="*/ 39 w 105"/>
              <a:gd name="T19" fmla="*/ 26 h 105"/>
              <a:gd name="T20" fmla="*/ 4 w 105"/>
              <a:gd name="T21" fmla="*/ 29 h 105"/>
              <a:gd name="T22" fmla="*/ 0 w 105"/>
              <a:gd name="T23" fmla="*/ 65 h 105"/>
              <a:gd name="T24" fmla="*/ 4 w 105"/>
              <a:gd name="T25" fmla="*/ 101 h 105"/>
              <a:gd name="T26" fmla="*/ 52 w 105"/>
              <a:gd name="T27" fmla="*/ 105 h 105"/>
              <a:gd name="T28" fmla="*/ 100 w 105"/>
              <a:gd name="T29" fmla="*/ 101 h 105"/>
              <a:gd name="T30" fmla="*/ 105 w 105"/>
              <a:gd name="T31" fmla="*/ 65 h 105"/>
              <a:gd name="T32" fmla="*/ 100 w 105"/>
              <a:gd name="T33" fmla="*/ 29 h 105"/>
              <a:gd name="T34" fmla="*/ 88 w 105"/>
              <a:gd name="T35" fmla="*/ 89 h 105"/>
              <a:gd name="T36" fmla="*/ 52 w 105"/>
              <a:gd name="T37" fmla="*/ 92 h 105"/>
              <a:gd name="T38" fmla="*/ 16 w 105"/>
              <a:gd name="T39" fmla="*/ 89 h 105"/>
              <a:gd name="T40" fmla="*/ 13 w 105"/>
              <a:gd name="T41" fmla="*/ 65 h 105"/>
              <a:gd name="T42" fmla="*/ 16 w 105"/>
              <a:gd name="T43" fmla="*/ 41 h 105"/>
              <a:gd name="T44" fmla="*/ 52 w 105"/>
              <a:gd name="T45" fmla="*/ 39 h 105"/>
              <a:gd name="T46" fmla="*/ 88 w 105"/>
              <a:gd name="T47" fmla="*/ 41 h 105"/>
              <a:gd name="T48" fmla="*/ 92 w 105"/>
              <a:gd name="T49" fmla="*/ 65 h 105"/>
              <a:gd name="T50" fmla="*/ 88 w 105"/>
              <a:gd name="T51" fmla="*/ 89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5" h="105">
                <a:moveTo>
                  <a:pt x="100" y="29"/>
                </a:moveTo>
                <a:cubicBezTo>
                  <a:pt x="91" y="28"/>
                  <a:pt x="82" y="27"/>
                  <a:pt x="71" y="26"/>
                </a:cubicBezTo>
                <a:cubicBezTo>
                  <a:pt x="88" y="9"/>
                  <a:pt x="88" y="9"/>
                  <a:pt x="88" y="9"/>
                </a:cubicBezTo>
                <a:cubicBezTo>
                  <a:pt x="82" y="3"/>
                  <a:pt x="82" y="3"/>
                  <a:pt x="82" y="3"/>
                </a:cubicBezTo>
                <a:cubicBezTo>
                  <a:pt x="59" y="26"/>
                  <a:pt x="59" y="26"/>
                  <a:pt x="59" y="26"/>
                </a:cubicBezTo>
                <a:cubicBezTo>
                  <a:pt x="57" y="26"/>
                  <a:pt x="54" y="26"/>
                  <a:pt x="52" y="26"/>
                </a:cubicBezTo>
                <a:cubicBezTo>
                  <a:pt x="52" y="26"/>
                  <a:pt x="52" y="26"/>
                  <a:pt x="52" y="26"/>
                </a:cubicBezTo>
                <a:cubicBezTo>
                  <a:pt x="26" y="0"/>
                  <a:pt x="26" y="0"/>
                  <a:pt x="26" y="0"/>
                </a:cubicBezTo>
                <a:cubicBezTo>
                  <a:pt x="19" y="6"/>
                  <a:pt x="19" y="6"/>
                  <a:pt x="19" y="6"/>
                </a:cubicBezTo>
                <a:cubicBezTo>
                  <a:pt x="39" y="26"/>
                  <a:pt x="39" y="26"/>
                  <a:pt x="39" y="26"/>
                </a:cubicBezTo>
                <a:cubicBezTo>
                  <a:pt x="27" y="27"/>
                  <a:pt x="15" y="28"/>
                  <a:pt x="4" y="29"/>
                </a:cubicBezTo>
                <a:cubicBezTo>
                  <a:pt x="1" y="40"/>
                  <a:pt x="0" y="52"/>
                  <a:pt x="0" y="65"/>
                </a:cubicBezTo>
                <a:cubicBezTo>
                  <a:pt x="0" y="78"/>
                  <a:pt x="1" y="90"/>
                  <a:pt x="4" y="101"/>
                </a:cubicBezTo>
                <a:cubicBezTo>
                  <a:pt x="19" y="104"/>
                  <a:pt x="35" y="105"/>
                  <a:pt x="52" y="105"/>
                </a:cubicBezTo>
                <a:cubicBezTo>
                  <a:pt x="69" y="105"/>
                  <a:pt x="86" y="104"/>
                  <a:pt x="100" y="101"/>
                </a:cubicBezTo>
                <a:cubicBezTo>
                  <a:pt x="103" y="90"/>
                  <a:pt x="105" y="78"/>
                  <a:pt x="105" y="65"/>
                </a:cubicBezTo>
                <a:cubicBezTo>
                  <a:pt x="105" y="52"/>
                  <a:pt x="103" y="40"/>
                  <a:pt x="100" y="29"/>
                </a:cubicBezTo>
                <a:close/>
                <a:moveTo>
                  <a:pt x="88" y="89"/>
                </a:moveTo>
                <a:cubicBezTo>
                  <a:pt x="77" y="91"/>
                  <a:pt x="65" y="92"/>
                  <a:pt x="52" y="92"/>
                </a:cubicBezTo>
                <a:cubicBezTo>
                  <a:pt x="39" y="92"/>
                  <a:pt x="27" y="91"/>
                  <a:pt x="16" y="89"/>
                </a:cubicBezTo>
                <a:cubicBezTo>
                  <a:pt x="14" y="82"/>
                  <a:pt x="13" y="74"/>
                  <a:pt x="13" y="65"/>
                </a:cubicBezTo>
                <a:cubicBezTo>
                  <a:pt x="13" y="57"/>
                  <a:pt x="14" y="49"/>
                  <a:pt x="16" y="41"/>
                </a:cubicBezTo>
                <a:cubicBezTo>
                  <a:pt x="27" y="40"/>
                  <a:pt x="39" y="39"/>
                  <a:pt x="52" y="39"/>
                </a:cubicBezTo>
                <a:cubicBezTo>
                  <a:pt x="65" y="39"/>
                  <a:pt x="77" y="40"/>
                  <a:pt x="88" y="41"/>
                </a:cubicBezTo>
                <a:cubicBezTo>
                  <a:pt x="90" y="49"/>
                  <a:pt x="92" y="57"/>
                  <a:pt x="92" y="65"/>
                </a:cubicBezTo>
                <a:cubicBezTo>
                  <a:pt x="92" y="74"/>
                  <a:pt x="90" y="82"/>
                  <a:pt x="88" y="8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31" name="Freeform 217"/>
          <p:cNvSpPr/>
          <p:nvPr/>
        </p:nvSpPr>
        <p:spPr bwMode="auto">
          <a:xfrm>
            <a:off x="9228808" y="5637426"/>
            <a:ext cx="306823" cy="173230"/>
          </a:xfrm>
          <a:custGeom>
            <a:avLst/>
            <a:gdLst>
              <a:gd name="T0" fmla="*/ 128 w 128"/>
              <a:gd name="T1" fmla="*/ 50 h 72"/>
              <a:gd name="T2" fmla="*/ 112 w 128"/>
              <a:gd name="T3" fmla="*/ 29 h 72"/>
              <a:gd name="T4" fmla="*/ 82 w 128"/>
              <a:gd name="T5" fmla="*/ 0 h 72"/>
              <a:gd name="T6" fmla="*/ 58 w 128"/>
              <a:gd name="T7" fmla="*/ 11 h 72"/>
              <a:gd name="T8" fmla="*/ 45 w 128"/>
              <a:gd name="T9" fmla="*/ 4 h 72"/>
              <a:gd name="T10" fmla="*/ 29 w 128"/>
              <a:gd name="T11" fmla="*/ 21 h 72"/>
              <a:gd name="T12" fmla="*/ 29 w 128"/>
              <a:gd name="T13" fmla="*/ 23 h 72"/>
              <a:gd name="T14" fmla="*/ 24 w 128"/>
              <a:gd name="T15" fmla="*/ 23 h 72"/>
              <a:gd name="T16" fmla="*/ 0 w 128"/>
              <a:gd name="T17" fmla="*/ 47 h 72"/>
              <a:gd name="T18" fmla="*/ 24 w 128"/>
              <a:gd name="T19" fmla="*/ 72 h 72"/>
              <a:gd name="T20" fmla="*/ 106 w 128"/>
              <a:gd name="T21" fmla="*/ 72 h 72"/>
              <a:gd name="T22" fmla="*/ 106 w 128"/>
              <a:gd name="T23" fmla="*/ 72 h 72"/>
              <a:gd name="T24" fmla="*/ 128 w 128"/>
              <a:gd name="T25" fmla="*/ 5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8" h="72">
                <a:moveTo>
                  <a:pt x="128" y="50"/>
                </a:moveTo>
                <a:cubicBezTo>
                  <a:pt x="128" y="39"/>
                  <a:pt x="121" y="31"/>
                  <a:pt x="112" y="29"/>
                </a:cubicBezTo>
                <a:cubicBezTo>
                  <a:pt x="111" y="12"/>
                  <a:pt x="98" y="0"/>
                  <a:pt x="82" y="0"/>
                </a:cubicBezTo>
                <a:cubicBezTo>
                  <a:pt x="72" y="0"/>
                  <a:pt x="64" y="4"/>
                  <a:pt x="58" y="11"/>
                </a:cubicBezTo>
                <a:cubicBezTo>
                  <a:pt x="55" y="7"/>
                  <a:pt x="51" y="4"/>
                  <a:pt x="45" y="4"/>
                </a:cubicBezTo>
                <a:cubicBezTo>
                  <a:pt x="36" y="4"/>
                  <a:pt x="29" y="12"/>
                  <a:pt x="29" y="21"/>
                </a:cubicBezTo>
                <a:cubicBezTo>
                  <a:pt x="29" y="22"/>
                  <a:pt x="29" y="23"/>
                  <a:pt x="29" y="23"/>
                </a:cubicBezTo>
                <a:cubicBezTo>
                  <a:pt x="27" y="23"/>
                  <a:pt x="26" y="23"/>
                  <a:pt x="24" y="23"/>
                </a:cubicBezTo>
                <a:cubicBezTo>
                  <a:pt x="11" y="23"/>
                  <a:pt x="0" y="34"/>
                  <a:pt x="0" y="47"/>
                </a:cubicBezTo>
                <a:cubicBezTo>
                  <a:pt x="0" y="61"/>
                  <a:pt x="11" y="72"/>
                  <a:pt x="24" y="72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18" y="71"/>
                  <a:pt x="128" y="62"/>
                  <a:pt x="128" y="5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32" name="Freeform 218"/>
          <p:cNvSpPr>
            <a:spLocks noEditPoints="1"/>
          </p:cNvSpPr>
          <p:nvPr/>
        </p:nvSpPr>
        <p:spPr bwMode="auto">
          <a:xfrm>
            <a:off x="8944006" y="5637426"/>
            <a:ext cx="211399" cy="173230"/>
          </a:xfrm>
          <a:custGeom>
            <a:avLst/>
            <a:gdLst>
              <a:gd name="T0" fmla="*/ 0 w 88"/>
              <a:gd name="T1" fmla="*/ 0 h 72"/>
              <a:gd name="T2" fmla="*/ 0 w 88"/>
              <a:gd name="T3" fmla="*/ 72 h 72"/>
              <a:gd name="T4" fmla="*/ 88 w 88"/>
              <a:gd name="T5" fmla="*/ 72 h 72"/>
              <a:gd name="T6" fmla="*/ 88 w 88"/>
              <a:gd name="T7" fmla="*/ 0 h 72"/>
              <a:gd name="T8" fmla="*/ 0 w 88"/>
              <a:gd name="T9" fmla="*/ 0 h 72"/>
              <a:gd name="T10" fmla="*/ 83 w 88"/>
              <a:gd name="T11" fmla="*/ 66 h 72"/>
              <a:gd name="T12" fmla="*/ 5 w 88"/>
              <a:gd name="T13" fmla="*/ 66 h 72"/>
              <a:gd name="T14" fmla="*/ 5 w 88"/>
              <a:gd name="T15" fmla="*/ 5 h 72"/>
              <a:gd name="T16" fmla="*/ 83 w 88"/>
              <a:gd name="T17" fmla="*/ 5 h 72"/>
              <a:gd name="T18" fmla="*/ 83 w 88"/>
              <a:gd name="T19" fmla="*/ 66 h 72"/>
              <a:gd name="T20" fmla="*/ 61 w 88"/>
              <a:gd name="T21" fmla="*/ 19 h 72"/>
              <a:gd name="T22" fmla="*/ 69 w 88"/>
              <a:gd name="T23" fmla="*/ 27 h 72"/>
              <a:gd name="T24" fmla="*/ 77 w 88"/>
              <a:gd name="T25" fmla="*/ 19 h 72"/>
              <a:gd name="T26" fmla="*/ 69 w 88"/>
              <a:gd name="T27" fmla="*/ 11 h 72"/>
              <a:gd name="T28" fmla="*/ 61 w 88"/>
              <a:gd name="T29" fmla="*/ 19 h 72"/>
              <a:gd name="T30" fmla="*/ 77 w 88"/>
              <a:gd name="T31" fmla="*/ 60 h 72"/>
              <a:gd name="T32" fmla="*/ 11 w 88"/>
              <a:gd name="T33" fmla="*/ 60 h 72"/>
              <a:gd name="T34" fmla="*/ 27 w 88"/>
              <a:gd name="T35" fmla="*/ 16 h 72"/>
              <a:gd name="T36" fmla="*/ 50 w 88"/>
              <a:gd name="T37" fmla="*/ 44 h 72"/>
              <a:gd name="T38" fmla="*/ 61 w 88"/>
              <a:gd name="T39" fmla="*/ 36 h 72"/>
              <a:gd name="T40" fmla="*/ 77 w 88"/>
              <a:gd name="T41" fmla="*/ 6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72">
                <a:moveTo>
                  <a:pt x="0" y="0"/>
                </a:moveTo>
                <a:cubicBezTo>
                  <a:pt x="0" y="72"/>
                  <a:pt x="0" y="72"/>
                  <a:pt x="0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0"/>
                  <a:pt x="88" y="0"/>
                  <a:pt x="88" y="0"/>
                </a:cubicBezTo>
                <a:lnTo>
                  <a:pt x="0" y="0"/>
                </a:lnTo>
                <a:close/>
                <a:moveTo>
                  <a:pt x="83" y="66"/>
                </a:moveTo>
                <a:cubicBezTo>
                  <a:pt x="5" y="66"/>
                  <a:pt x="5" y="66"/>
                  <a:pt x="5" y="66"/>
                </a:cubicBezTo>
                <a:cubicBezTo>
                  <a:pt x="5" y="5"/>
                  <a:pt x="5" y="5"/>
                  <a:pt x="5" y="5"/>
                </a:cubicBezTo>
                <a:cubicBezTo>
                  <a:pt x="83" y="5"/>
                  <a:pt x="83" y="5"/>
                  <a:pt x="83" y="5"/>
                </a:cubicBezTo>
                <a:lnTo>
                  <a:pt x="83" y="66"/>
                </a:lnTo>
                <a:close/>
                <a:moveTo>
                  <a:pt x="61" y="19"/>
                </a:moveTo>
                <a:cubicBezTo>
                  <a:pt x="61" y="24"/>
                  <a:pt x="64" y="27"/>
                  <a:pt x="69" y="27"/>
                </a:cubicBezTo>
                <a:cubicBezTo>
                  <a:pt x="74" y="27"/>
                  <a:pt x="77" y="24"/>
                  <a:pt x="77" y="19"/>
                </a:cubicBezTo>
                <a:cubicBezTo>
                  <a:pt x="77" y="14"/>
                  <a:pt x="74" y="11"/>
                  <a:pt x="69" y="11"/>
                </a:cubicBezTo>
                <a:cubicBezTo>
                  <a:pt x="64" y="11"/>
                  <a:pt x="61" y="14"/>
                  <a:pt x="61" y="19"/>
                </a:cubicBezTo>
                <a:close/>
                <a:moveTo>
                  <a:pt x="77" y="60"/>
                </a:moveTo>
                <a:cubicBezTo>
                  <a:pt x="11" y="60"/>
                  <a:pt x="11" y="60"/>
                  <a:pt x="11" y="60"/>
                </a:cubicBezTo>
                <a:cubicBezTo>
                  <a:pt x="27" y="16"/>
                  <a:pt x="27" y="16"/>
                  <a:pt x="27" y="16"/>
                </a:cubicBezTo>
                <a:cubicBezTo>
                  <a:pt x="50" y="44"/>
                  <a:pt x="50" y="44"/>
                  <a:pt x="50" y="44"/>
                </a:cubicBezTo>
                <a:cubicBezTo>
                  <a:pt x="61" y="36"/>
                  <a:pt x="61" y="36"/>
                  <a:pt x="61" y="36"/>
                </a:cubicBezTo>
                <a:lnTo>
                  <a:pt x="77" y="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33" name="Freeform 219"/>
          <p:cNvSpPr>
            <a:spLocks noEditPoints="1"/>
          </p:cNvSpPr>
          <p:nvPr/>
        </p:nvSpPr>
        <p:spPr bwMode="auto">
          <a:xfrm>
            <a:off x="8637183" y="5596320"/>
            <a:ext cx="204059" cy="206995"/>
          </a:xfrm>
          <a:custGeom>
            <a:avLst/>
            <a:gdLst>
              <a:gd name="T0" fmla="*/ 57 w 85"/>
              <a:gd name="T1" fmla="*/ 59 h 86"/>
              <a:gd name="T2" fmla="*/ 82 w 85"/>
              <a:gd name="T3" fmla="*/ 47 h 86"/>
              <a:gd name="T4" fmla="*/ 82 w 85"/>
              <a:gd name="T5" fmla="*/ 59 h 86"/>
              <a:gd name="T6" fmla="*/ 66 w 85"/>
              <a:gd name="T7" fmla="*/ 67 h 86"/>
              <a:gd name="T8" fmla="*/ 59 w 85"/>
              <a:gd name="T9" fmla="*/ 84 h 86"/>
              <a:gd name="T10" fmla="*/ 47 w 85"/>
              <a:gd name="T11" fmla="*/ 84 h 86"/>
              <a:gd name="T12" fmla="*/ 57 w 85"/>
              <a:gd name="T13" fmla="*/ 59 h 86"/>
              <a:gd name="T14" fmla="*/ 24 w 85"/>
              <a:gd name="T15" fmla="*/ 85 h 86"/>
              <a:gd name="T16" fmla="*/ 39 w 85"/>
              <a:gd name="T17" fmla="*/ 42 h 86"/>
              <a:gd name="T18" fmla="*/ 81 w 85"/>
              <a:gd name="T19" fmla="*/ 23 h 86"/>
              <a:gd name="T20" fmla="*/ 81 w 85"/>
              <a:gd name="T21" fmla="*/ 35 h 86"/>
              <a:gd name="T22" fmla="*/ 81 w 85"/>
              <a:gd name="T23" fmla="*/ 35 h 86"/>
              <a:gd name="T24" fmla="*/ 48 w 85"/>
              <a:gd name="T25" fmla="*/ 51 h 86"/>
              <a:gd name="T26" fmla="*/ 36 w 85"/>
              <a:gd name="T27" fmla="*/ 85 h 86"/>
              <a:gd name="T28" fmla="*/ 24 w 85"/>
              <a:gd name="T29" fmla="*/ 85 h 86"/>
              <a:gd name="T30" fmla="*/ 49 w 85"/>
              <a:gd name="T31" fmla="*/ 7 h 86"/>
              <a:gd name="T32" fmla="*/ 80 w 85"/>
              <a:gd name="T33" fmla="*/ 0 h 86"/>
              <a:gd name="T34" fmla="*/ 80 w 85"/>
              <a:gd name="T35" fmla="*/ 0 h 86"/>
              <a:gd name="T36" fmla="*/ 80 w 85"/>
              <a:gd name="T37" fmla="*/ 12 h 86"/>
              <a:gd name="T38" fmla="*/ 31 w 85"/>
              <a:gd name="T39" fmla="*/ 34 h 86"/>
              <a:gd name="T40" fmla="*/ 12 w 85"/>
              <a:gd name="T41" fmla="*/ 86 h 86"/>
              <a:gd name="T42" fmla="*/ 0 w 85"/>
              <a:gd name="T43" fmla="*/ 86 h 86"/>
              <a:gd name="T44" fmla="*/ 5 w 85"/>
              <a:gd name="T45" fmla="*/ 55 h 86"/>
              <a:gd name="T46" fmla="*/ 22 w 85"/>
              <a:gd name="T47" fmla="*/ 26 h 86"/>
              <a:gd name="T48" fmla="*/ 49 w 85"/>
              <a:gd name="T49" fmla="*/ 7 h 86"/>
              <a:gd name="T50" fmla="*/ 75 w 85"/>
              <a:gd name="T51" fmla="*/ 83 h 86"/>
              <a:gd name="T52" fmla="*/ 83 w 85"/>
              <a:gd name="T53" fmla="*/ 83 h 86"/>
              <a:gd name="T54" fmla="*/ 83 w 85"/>
              <a:gd name="T55" fmla="*/ 74 h 86"/>
              <a:gd name="T56" fmla="*/ 74 w 85"/>
              <a:gd name="T57" fmla="*/ 75 h 86"/>
              <a:gd name="T58" fmla="*/ 75 w 85"/>
              <a:gd name="T59" fmla="*/ 8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5" h="86">
                <a:moveTo>
                  <a:pt x="57" y="59"/>
                </a:moveTo>
                <a:cubicBezTo>
                  <a:pt x="64" y="51"/>
                  <a:pt x="73" y="48"/>
                  <a:pt x="82" y="47"/>
                </a:cubicBezTo>
                <a:cubicBezTo>
                  <a:pt x="82" y="59"/>
                  <a:pt x="82" y="59"/>
                  <a:pt x="82" y="59"/>
                </a:cubicBezTo>
                <a:cubicBezTo>
                  <a:pt x="76" y="59"/>
                  <a:pt x="70" y="62"/>
                  <a:pt x="66" y="67"/>
                </a:cubicBezTo>
                <a:cubicBezTo>
                  <a:pt x="61" y="71"/>
                  <a:pt x="59" y="78"/>
                  <a:pt x="59" y="84"/>
                </a:cubicBezTo>
                <a:cubicBezTo>
                  <a:pt x="47" y="84"/>
                  <a:pt x="47" y="84"/>
                  <a:pt x="47" y="84"/>
                </a:cubicBezTo>
                <a:cubicBezTo>
                  <a:pt x="47" y="75"/>
                  <a:pt x="50" y="66"/>
                  <a:pt x="57" y="59"/>
                </a:cubicBezTo>
                <a:close/>
                <a:moveTo>
                  <a:pt x="24" y="85"/>
                </a:moveTo>
                <a:cubicBezTo>
                  <a:pt x="23" y="69"/>
                  <a:pt x="29" y="54"/>
                  <a:pt x="39" y="42"/>
                </a:cubicBezTo>
                <a:cubicBezTo>
                  <a:pt x="50" y="31"/>
                  <a:pt x="65" y="24"/>
                  <a:pt x="81" y="23"/>
                </a:cubicBezTo>
                <a:cubicBezTo>
                  <a:pt x="81" y="35"/>
                  <a:pt x="81" y="35"/>
                  <a:pt x="81" y="35"/>
                </a:cubicBezTo>
                <a:cubicBezTo>
                  <a:pt x="81" y="35"/>
                  <a:pt x="81" y="35"/>
                  <a:pt x="81" y="35"/>
                </a:cubicBezTo>
                <a:cubicBezTo>
                  <a:pt x="69" y="36"/>
                  <a:pt x="57" y="41"/>
                  <a:pt x="48" y="51"/>
                </a:cubicBezTo>
                <a:cubicBezTo>
                  <a:pt x="40" y="60"/>
                  <a:pt x="35" y="72"/>
                  <a:pt x="36" y="85"/>
                </a:cubicBezTo>
                <a:lnTo>
                  <a:pt x="24" y="85"/>
                </a:lnTo>
                <a:close/>
                <a:moveTo>
                  <a:pt x="49" y="7"/>
                </a:moveTo>
                <a:cubicBezTo>
                  <a:pt x="59" y="3"/>
                  <a:pt x="6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12"/>
                  <a:pt x="80" y="12"/>
                  <a:pt x="80" y="12"/>
                </a:cubicBezTo>
                <a:cubicBezTo>
                  <a:pt x="61" y="12"/>
                  <a:pt x="44" y="20"/>
                  <a:pt x="31" y="34"/>
                </a:cubicBezTo>
                <a:cubicBezTo>
                  <a:pt x="18" y="48"/>
                  <a:pt x="11" y="67"/>
                  <a:pt x="12" y="8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75"/>
                  <a:pt x="1" y="65"/>
                  <a:pt x="5" y="55"/>
                </a:cubicBezTo>
                <a:cubicBezTo>
                  <a:pt x="9" y="44"/>
                  <a:pt x="14" y="35"/>
                  <a:pt x="22" y="26"/>
                </a:cubicBezTo>
                <a:cubicBezTo>
                  <a:pt x="30" y="18"/>
                  <a:pt x="39" y="12"/>
                  <a:pt x="49" y="7"/>
                </a:cubicBezTo>
                <a:close/>
                <a:moveTo>
                  <a:pt x="75" y="83"/>
                </a:moveTo>
                <a:cubicBezTo>
                  <a:pt x="77" y="85"/>
                  <a:pt x="81" y="85"/>
                  <a:pt x="83" y="83"/>
                </a:cubicBezTo>
                <a:cubicBezTo>
                  <a:pt x="85" y="80"/>
                  <a:pt x="85" y="77"/>
                  <a:pt x="83" y="74"/>
                </a:cubicBezTo>
                <a:cubicBezTo>
                  <a:pt x="80" y="72"/>
                  <a:pt x="77" y="72"/>
                  <a:pt x="74" y="75"/>
                </a:cubicBezTo>
                <a:cubicBezTo>
                  <a:pt x="72" y="77"/>
                  <a:pt x="72" y="81"/>
                  <a:pt x="75" y="8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34" name="Freeform 227"/>
          <p:cNvSpPr>
            <a:spLocks noEditPoints="1"/>
          </p:cNvSpPr>
          <p:nvPr/>
        </p:nvSpPr>
        <p:spPr bwMode="auto">
          <a:xfrm>
            <a:off x="8036359" y="3018418"/>
            <a:ext cx="173230" cy="170294"/>
          </a:xfrm>
          <a:custGeom>
            <a:avLst/>
            <a:gdLst>
              <a:gd name="T0" fmla="*/ 14 w 72"/>
              <a:gd name="T1" fmla="*/ 35 h 71"/>
              <a:gd name="T2" fmla="*/ 14 w 72"/>
              <a:gd name="T3" fmla="*/ 33 h 71"/>
              <a:gd name="T4" fmla="*/ 1 w 72"/>
              <a:gd name="T5" fmla="*/ 29 h 71"/>
              <a:gd name="T6" fmla="*/ 0 w 72"/>
              <a:gd name="T7" fmla="*/ 35 h 71"/>
              <a:gd name="T8" fmla="*/ 11 w 72"/>
              <a:gd name="T9" fmla="*/ 62 h 71"/>
              <a:gd name="T10" fmla="*/ 19 w 72"/>
              <a:gd name="T11" fmla="*/ 51 h 71"/>
              <a:gd name="T12" fmla="*/ 14 w 72"/>
              <a:gd name="T13" fmla="*/ 35 h 71"/>
              <a:gd name="T14" fmla="*/ 58 w 72"/>
              <a:gd name="T15" fmla="*/ 35 h 71"/>
              <a:gd name="T16" fmla="*/ 53 w 72"/>
              <a:gd name="T17" fmla="*/ 51 h 71"/>
              <a:gd name="T18" fmla="*/ 61 w 72"/>
              <a:gd name="T19" fmla="*/ 62 h 71"/>
              <a:gd name="T20" fmla="*/ 72 w 72"/>
              <a:gd name="T21" fmla="*/ 35 h 71"/>
              <a:gd name="T22" fmla="*/ 71 w 72"/>
              <a:gd name="T23" fmla="*/ 29 h 71"/>
              <a:gd name="T24" fmla="*/ 58 w 72"/>
              <a:gd name="T25" fmla="*/ 33 h 71"/>
              <a:gd name="T26" fmla="*/ 58 w 72"/>
              <a:gd name="T27" fmla="*/ 35 h 71"/>
              <a:gd name="T28" fmla="*/ 40 w 72"/>
              <a:gd name="T29" fmla="*/ 13 h 71"/>
              <a:gd name="T30" fmla="*/ 56 w 72"/>
              <a:gd name="T31" fmla="*/ 24 h 71"/>
              <a:gd name="T32" fmla="*/ 68 w 72"/>
              <a:gd name="T33" fmla="*/ 20 h 71"/>
              <a:gd name="T34" fmla="*/ 40 w 72"/>
              <a:gd name="T35" fmla="*/ 0 h 71"/>
              <a:gd name="T36" fmla="*/ 40 w 72"/>
              <a:gd name="T37" fmla="*/ 13 h 71"/>
              <a:gd name="T38" fmla="*/ 16 w 72"/>
              <a:gd name="T39" fmla="*/ 24 h 71"/>
              <a:gd name="T40" fmla="*/ 31 w 72"/>
              <a:gd name="T41" fmla="*/ 13 h 71"/>
              <a:gd name="T42" fmla="*/ 31 w 72"/>
              <a:gd name="T43" fmla="*/ 0 h 71"/>
              <a:gd name="T44" fmla="*/ 3 w 72"/>
              <a:gd name="T45" fmla="*/ 20 h 71"/>
              <a:gd name="T46" fmla="*/ 16 w 72"/>
              <a:gd name="T47" fmla="*/ 24 h 71"/>
              <a:gd name="T48" fmla="*/ 45 w 72"/>
              <a:gd name="T49" fmla="*/ 56 h 71"/>
              <a:gd name="T50" fmla="*/ 36 w 72"/>
              <a:gd name="T51" fmla="*/ 58 h 71"/>
              <a:gd name="T52" fmla="*/ 27 w 72"/>
              <a:gd name="T53" fmla="*/ 56 h 71"/>
              <a:gd name="T54" fmla="*/ 19 w 72"/>
              <a:gd name="T55" fmla="*/ 67 h 71"/>
              <a:gd name="T56" fmla="*/ 36 w 72"/>
              <a:gd name="T57" fmla="*/ 71 h 71"/>
              <a:gd name="T58" fmla="*/ 53 w 72"/>
              <a:gd name="T59" fmla="*/ 67 h 71"/>
              <a:gd name="T60" fmla="*/ 45 w 72"/>
              <a:gd name="T61" fmla="*/ 56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2" h="71">
                <a:moveTo>
                  <a:pt x="14" y="35"/>
                </a:moveTo>
                <a:cubicBezTo>
                  <a:pt x="14" y="35"/>
                  <a:pt x="14" y="34"/>
                  <a:pt x="14" y="33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31"/>
                  <a:pt x="0" y="33"/>
                  <a:pt x="0" y="35"/>
                </a:cubicBezTo>
                <a:cubicBezTo>
                  <a:pt x="0" y="46"/>
                  <a:pt x="4" y="55"/>
                  <a:pt x="11" y="62"/>
                </a:cubicBezTo>
                <a:cubicBezTo>
                  <a:pt x="19" y="51"/>
                  <a:pt x="19" y="51"/>
                  <a:pt x="19" y="51"/>
                </a:cubicBezTo>
                <a:cubicBezTo>
                  <a:pt x="16" y="47"/>
                  <a:pt x="14" y="41"/>
                  <a:pt x="14" y="35"/>
                </a:cubicBezTo>
                <a:close/>
                <a:moveTo>
                  <a:pt x="58" y="35"/>
                </a:moveTo>
                <a:cubicBezTo>
                  <a:pt x="58" y="41"/>
                  <a:pt x="56" y="47"/>
                  <a:pt x="53" y="51"/>
                </a:cubicBezTo>
                <a:cubicBezTo>
                  <a:pt x="61" y="62"/>
                  <a:pt x="61" y="62"/>
                  <a:pt x="61" y="62"/>
                </a:cubicBezTo>
                <a:cubicBezTo>
                  <a:pt x="68" y="55"/>
                  <a:pt x="72" y="46"/>
                  <a:pt x="72" y="35"/>
                </a:cubicBezTo>
                <a:cubicBezTo>
                  <a:pt x="72" y="33"/>
                  <a:pt x="72" y="31"/>
                  <a:pt x="71" y="29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4"/>
                  <a:pt x="58" y="35"/>
                  <a:pt x="58" y="35"/>
                </a:cubicBezTo>
                <a:close/>
                <a:moveTo>
                  <a:pt x="40" y="13"/>
                </a:moveTo>
                <a:cubicBezTo>
                  <a:pt x="47" y="15"/>
                  <a:pt x="52" y="19"/>
                  <a:pt x="56" y="24"/>
                </a:cubicBezTo>
                <a:cubicBezTo>
                  <a:pt x="68" y="20"/>
                  <a:pt x="68" y="20"/>
                  <a:pt x="68" y="20"/>
                </a:cubicBezTo>
                <a:cubicBezTo>
                  <a:pt x="63" y="9"/>
                  <a:pt x="53" y="1"/>
                  <a:pt x="40" y="0"/>
                </a:cubicBezTo>
                <a:lnTo>
                  <a:pt x="40" y="13"/>
                </a:lnTo>
                <a:close/>
                <a:moveTo>
                  <a:pt x="16" y="24"/>
                </a:moveTo>
                <a:cubicBezTo>
                  <a:pt x="20" y="19"/>
                  <a:pt x="25" y="15"/>
                  <a:pt x="31" y="13"/>
                </a:cubicBezTo>
                <a:cubicBezTo>
                  <a:pt x="31" y="0"/>
                  <a:pt x="31" y="0"/>
                  <a:pt x="31" y="0"/>
                </a:cubicBezTo>
                <a:cubicBezTo>
                  <a:pt x="19" y="1"/>
                  <a:pt x="9" y="9"/>
                  <a:pt x="3" y="20"/>
                </a:cubicBezTo>
                <a:lnTo>
                  <a:pt x="16" y="24"/>
                </a:lnTo>
                <a:close/>
                <a:moveTo>
                  <a:pt x="45" y="56"/>
                </a:moveTo>
                <a:cubicBezTo>
                  <a:pt x="42" y="57"/>
                  <a:pt x="39" y="58"/>
                  <a:pt x="36" y="58"/>
                </a:cubicBezTo>
                <a:cubicBezTo>
                  <a:pt x="33" y="58"/>
                  <a:pt x="30" y="57"/>
                  <a:pt x="27" y="56"/>
                </a:cubicBezTo>
                <a:cubicBezTo>
                  <a:pt x="19" y="67"/>
                  <a:pt x="19" y="67"/>
                  <a:pt x="19" y="67"/>
                </a:cubicBezTo>
                <a:cubicBezTo>
                  <a:pt x="24" y="70"/>
                  <a:pt x="30" y="71"/>
                  <a:pt x="36" y="71"/>
                </a:cubicBezTo>
                <a:cubicBezTo>
                  <a:pt x="42" y="71"/>
                  <a:pt x="48" y="70"/>
                  <a:pt x="53" y="67"/>
                </a:cubicBezTo>
                <a:lnTo>
                  <a:pt x="45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35" name="Freeform 229"/>
          <p:cNvSpPr>
            <a:spLocks noEditPoints="1"/>
          </p:cNvSpPr>
          <p:nvPr/>
        </p:nvSpPr>
        <p:spPr bwMode="auto">
          <a:xfrm>
            <a:off x="8506527" y="1289058"/>
            <a:ext cx="142401" cy="140933"/>
          </a:xfrm>
          <a:custGeom>
            <a:avLst/>
            <a:gdLst>
              <a:gd name="T0" fmla="*/ 30 w 59"/>
              <a:gd name="T1" fmla="*/ 0 h 59"/>
              <a:gd name="T2" fmla="*/ 0 w 59"/>
              <a:gd name="T3" fmla="*/ 29 h 59"/>
              <a:gd name="T4" fmla="*/ 30 w 59"/>
              <a:gd name="T5" fmla="*/ 59 h 59"/>
              <a:gd name="T6" fmla="*/ 59 w 59"/>
              <a:gd name="T7" fmla="*/ 29 h 59"/>
              <a:gd name="T8" fmla="*/ 30 w 59"/>
              <a:gd name="T9" fmla="*/ 0 h 59"/>
              <a:gd name="T10" fmla="*/ 47 w 59"/>
              <a:gd name="T11" fmla="*/ 25 h 59"/>
              <a:gd name="T12" fmla="*/ 31 w 59"/>
              <a:gd name="T13" fmla="*/ 47 h 59"/>
              <a:gd name="T14" fmla="*/ 24 w 59"/>
              <a:gd name="T15" fmla="*/ 44 h 59"/>
              <a:gd name="T16" fmla="*/ 18 w 59"/>
              <a:gd name="T17" fmla="*/ 27 h 59"/>
              <a:gd name="T18" fmla="*/ 14 w 59"/>
              <a:gd name="T19" fmla="*/ 28 h 59"/>
              <a:gd name="T20" fmla="*/ 12 w 59"/>
              <a:gd name="T21" fmla="*/ 26 h 59"/>
              <a:gd name="T22" fmla="*/ 23 w 59"/>
              <a:gd name="T23" fmla="*/ 18 h 59"/>
              <a:gd name="T24" fmla="*/ 29 w 59"/>
              <a:gd name="T25" fmla="*/ 30 h 59"/>
              <a:gd name="T26" fmla="*/ 32 w 59"/>
              <a:gd name="T27" fmla="*/ 37 h 59"/>
              <a:gd name="T28" fmla="*/ 36 w 59"/>
              <a:gd name="T29" fmla="*/ 31 h 59"/>
              <a:gd name="T30" fmla="*/ 32 w 59"/>
              <a:gd name="T31" fmla="*/ 26 h 59"/>
              <a:gd name="T32" fmla="*/ 47 w 59"/>
              <a:gd name="T33" fmla="*/ 2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" h="59">
                <a:moveTo>
                  <a:pt x="30" y="0"/>
                </a:moveTo>
                <a:cubicBezTo>
                  <a:pt x="14" y="0"/>
                  <a:pt x="0" y="13"/>
                  <a:pt x="0" y="29"/>
                </a:cubicBezTo>
                <a:cubicBezTo>
                  <a:pt x="0" y="45"/>
                  <a:pt x="14" y="59"/>
                  <a:pt x="30" y="59"/>
                </a:cubicBezTo>
                <a:cubicBezTo>
                  <a:pt x="46" y="59"/>
                  <a:pt x="59" y="45"/>
                  <a:pt x="59" y="29"/>
                </a:cubicBezTo>
                <a:cubicBezTo>
                  <a:pt x="59" y="13"/>
                  <a:pt x="46" y="0"/>
                  <a:pt x="30" y="0"/>
                </a:cubicBezTo>
                <a:close/>
                <a:moveTo>
                  <a:pt x="47" y="25"/>
                </a:moveTo>
                <a:cubicBezTo>
                  <a:pt x="45" y="36"/>
                  <a:pt x="34" y="45"/>
                  <a:pt x="31" y="47"/>
                </a:cubicBezTo>
                <a:cubicBezTo>
                  <a:pt x="28" y="49"/>
                  <a:pt x="25" y="46"/>
                  <a:pt x="24" y="44"/>
                </a:cubicBezTo>
                <a:cubicBezTo>
                  <a:pt x="22" y="42"/>
                  <a:pt x="19" y="28"/>
                  <a:pt x="18" y="27"/>
                </a:cubicBezTo>
                <a:cubicBezTo>
                  <a:pt x="17" y="25"/>
                  <a:pt x="14" y="28"/>
                  <a:pt x="14" y="28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8" y="19"/>
                  <a:pt x="23" y="18"/>
                </a:cubicBezTo>
                <a:cubicBezTo>
                  <a:pt x="28" y="17"/>
                  <a:pt x="28" y="25"/>
                  <a:pt x="29" y="30"/>
                </a:cubicBezTo>
                <a:cubicBezTo>
                  <a:pt x="30" y="34"/>
                  <a:pt x="31" y="37"/>
                  <a:pt x="32" y="37"/>
                </a:cubicBezTo>
                <a:cubicBezTo>
                  <a:pt x="33" y="37"/>
                  <a:pt x="34" y="34"/>
                  <a:pt x="36" y="31"/>
                </a:cubicBezTo>
                <a:cubicBezTo>
                  <a:pt x="39" y="27"/>
                  <a:pt x="36" y="23"/>
                  <a:pt x="32" y="26"/>
                </a:cubicBezTo>
                <a:cubicBezTo>
                  <a:pt x="34" y="16"/>
                  <a:pt x="49" y="14"/>
                  <a:pt x="47" y="2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36" name="Isosceles Triangle 165"/>
          <p:cNvSpPr/>
          <p:nvPr/>
        </p:nvSpPr>
        <p:spPr>
          <a:xfrm rot="5400000">
            <a:off x="1308173" y="2287081"/>
            <a:ext cx="152399" cy="13137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7" name="Isosceles Triangle 166"/>
          <p:cNvSpPr/>
          <p:nvPr/>
        </p:nvSpPr>
        <p:spPr>
          <a:xfrm rot="5400000">
            <a:off x="1308173" y="3142350"/>
            <a:ext cx="152399" cy="13137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8" name="Isosceles Triangle 167"/>
          <p:cNvSpPr/>
          <p:nvPr/>
        </p:nvSpPr>
        <p:spPr>
          <a:xfrm rot="5400000">
            <a:off x="1308173" y="3939086"/>
            <a:ext cx="152399" cy="13137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9" name="Isosceles Triangle 168"/>
          <p:cNvSpPr/>
          <p:nvPr/>
        </p:nvSpPr>
        <p:spPr>
          <a:xfrm rot="5400000">
            <a:off x="1311321" y="4844359"/>
            <a:ext cx="152399" cy="13137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1" name="Content Placeholder 2"/>
          <p:cNvSpPr txBox="1"/>
          <p:nvPr/>
        </p:nvSpPr>
        <p:spPr>
          <a:xfrm>
            <a:off x="1485900" y="1343660"/>
            <a:ext cx="4479925" cy="5410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defTabSz="1216660"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需要管理员权限才能登陆</a:t>
            </a:r>
          </a:p>
        </p:txBody>
      </p:sp>
      <p:sp>
        <p:nvSpPr>
          <p:cNvPr id="242" name="Title 13"/>
          <p:cNvSpPr txBox="1"/>
          <p:nvPr/>
        </p:nvSpPr>
        <p:spPr>
          <a:xfrm>
            <a:off x="1476487" y="2153058"/>
            <a:ext cx="3735592" cy="313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用户菜单</a:t>
            </a:r>
          </a:p>
        </p:txBody>
      </p:sp>
      <p:sp>
        <p:nvSpPr>
          <p:cNvPr id="243" name="Title 13"/>
          <p:cNvSpPr txBox="1"/>
          <p:nvPr/>
        </p:nvSpPr>
        <p:spPr>
          <a:xfrm>
            <a:off x="1486012" y="2413690"/>
            <a:ext cx="3735592" cy="43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可对用户进行查找、删除与权限修改</a:t>
            </a:r>
          </a:p>
        </p:txBody>
      </p:sp>
      <p:sp>
        <p:nvSpPr>
          <p:cNvPr id="244" name="Title 13"/>
          <p:cNvSpPr txBox="1"/>
          <p:nvPr/>
        </p:nvSpPr>
        <p:spPr>
          <a:xfrm>
            <a:off x="1476487" y="3005276"/>
            <a:ext cx="3735592" cy="313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文章菜单</a:t>
            </a:r>
          </a:p>
        </p:txBody>
      </p:sp>
      <p:sp>
        <p:nvSpPr>
          <p:cNvPr id="245" name="Title 13"/>
          <p:cNvSpPr txBox="1"/>
          <p:nvPr/>
        </p:nvSpPr>
        <p:spPr>
          <a:xfrm>
            <a:off x="1486012" y="3265908"/>
            <a:ext cx="3735592" cy="43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可对文章进行查找、修改与删除操作</a:t>
            </a:r>
          </a:p>
        </p:txBody>
      </p:sp>
      <p:sp>
        <p:nvSpPr>
          <p:cNvPr id="246" name="Title 13"/>
          <p:cNvSpPr txBox="1"/>
          <p:nvPr/>
        </p:nvSpPr>
        <p:spPr>
          <a:xfrm>
            <a:off x="1476487" y="3857494"/>
            <a:ext cx="3735592" cy="313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栏目</a:t>
            </a:r>
          </a:p>
        </p:txBody>
      </p:sp>
      <p:sp>
        <p:nvSpPr>
          <p:cNvPr id="247" name="Title 13"/>
          <p:cNvSpPr txBox="1"/>
          <p:nvPr/>
        </p:nvSpPr>
        <p:spPr>
          <a:xfrm>
            <a:off x="1486012" y="4118126"/>
            <a:ext cx="3735592" cy="43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可对栏目进行添加修改、删除、操作</a:t>
            </a:r>
          </a:p>
        </p:txBody>
      </p:sp>
      <p:sp>
        <p:nvSpPr>
          <p:cNvPr id="248" name="Title 13"/>
          <p:cNvSpPr txBox="1"/>
          <p:nvPr/>
        </p:nvSpPr>
        <p:spPr>
          <a:xfrm>
            <a:off x="1476487" y="4709712"/>
            <a:ext cx="3735592" cy="313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评论</a:t>
            </a:r>
          </a:p>
        </p:txBody>
      </p:sp>
      <p:sp>
        <p:nvSpPr>
          <p:cNvPr id="249" name="Title 13"/>
          <p:cNvSpPr txBox="1"/>
          <p:nvPr/>
        </p:nvSpPr>
        <p:spPr>
          <a:xfrm>
            <a:off x="1486012" y="4970344"/>
            <a:ext cx="3735592" cy="43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可对评论进行删除、查找操作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844145" y="317918"/>
            <a:ext cx="4480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前端设计简介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50635" y="639445"/>
            <a:ext cx="3042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------</a:t>
            </a:r>
            <a:r>
              <a:rPr lang="zh-CN" sz="2000" b="1" dirty="0">
                <a:solidFill>
                  <a:schemeClr val="bg1"/>
                </a:solidFill>
                <a:latin typeface="+mj-ea"/>
                <a:ea typeface="+mj-ea"/>
              </a:rPr>
              <a:t>后台</a:t>
            </a: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5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7" grpId="0" animBg="1"/>
      <p:bldP spid="198" grpId="0" animBg="1"/>
      <p:bldP spid="199" grpId="0" animBg="1"/>
      <p:bldP spid="201" grpId="0" animBg="1"/>
      <p:bldP spid="202" grpId="0" animBg="1"/>
      <p:bldP spid="204" grpId="0" animBg="1"/>
      <p:bldP spid="205" grpId="0" animBg="1"/>
      <p:bldP spid="207" grpId="0" animBg="1"/>
      <p:bldP spid="210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6" grpId="0" animBg="1"/>
      <p:bldP spid="237" grpId="0" animBg="1"/>
      <p:bldP spid="238" grpId="0" animBg="1"/>
      <p:bldP spid="239" grpId="0" animBg="1"/>
      <p:bldP spid="2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16200000" flipV="1">
            <a:off x="-316629" y="1426842"/>
            <a:ext cx="4630086" cy="3991456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6200000" flipH="1" flipV="1">
            <a:off x="803610" y="5456558"/>
            <a:ext cx="1931640" cy="1665208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6200000" flipH="1">
            <a:off x="2586755" y="1826415"/>
            <a:ext cx="1511638" cy="1303136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6200000" flipH="1">
            <a:off x="-705677" y="902094"/>
            <a:ext cx="1160005" cy="10000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 flipH="1">
            <a:off x="691643" y="500873"/>
            <a:ext cx="881342" cy="759777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 flipH="1">
            <a:off x="-300255" y="5881715"/>
            <a:ext cx="628989" cy="54223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6200000" flipH="1">
            <a:off x="1320310" y="7399925"/>
            <a:ext cx="350641" cy="30227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 flipH="1" flipV="1">
            <a:off x="1488021" y="-668880"/>
            <a:ext cx="350641" cy="30227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200000" flipH="1" flipV="1">
            <a:off x="3912597" y="5855572"/>
            <a:ext cx="249918" cy="215446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6200000" flipH="1">
            <a:off x="-680788" y="-585350"/>
            <a:ext cx="1037711" cy="894578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 flipH="1" flipV="1">
            <a:off x="-1151942" y="-844201"/>
            <a:ext cx="350641" cy="30227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239" y="1863220"/>
            <a:ext cx="24963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4</a:t>
            </a:r>
            <a:endParaRPr lang="zh-CN" altLang="en-US" sz="19900" dirty="0">
              <a:solidFill>
                <a:schemeClr val="bg1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68860" y="2450424"/>
            <a:ext cx="5200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成果截图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868860" y="3089060"/>
            <a:ext cx="49883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</a:rPr>
              <a:t>项目运行成果截图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955794" y="3372667"/>
            <a:ext cx="99805" cy="998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629550" y="2428079"/>
            <a:ext cx="99805" cy="998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82989" y="5273439"/>
            <a:ext cx="99805" cy="998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33464" y="6302755"/>
            <a:ext cx="101600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404040"/>
                </a:solidFill>
              </a:defRPr>
            </a:lvl1pPr>
          </a:lstStyle>
          <a:p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登录界面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678726" y="6303066"/>
            <a:ext cx="101600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404040"/>
                </a:solidFill>
              </a:defRPr>
            </a:lvl1pPr>
          </a:lstStyle>
          <a:p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注册界面</a:t>
            </a:r>
          </a:p>
        </p:txBody>
      </p:sp>
      <p:sp>
        <p:nvSpPr>
          <p:cNvPr id="9" name="椭圆 8"/>
          <p:cNvSpPr/>
          <p:nvPr/>
        </p:nvSpPr>
        <p:spPr>
          <a:xfrm>
            <a:off x="2816752" y="5470287"/>
            <a:ext cx="648607" cy="648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861792" y="5470444"/>
            <a:ext cx="648607" cy="648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44145" y="317918"/>
            <a:ext cx="4480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成果截图</a:t>
            </a:r>
          </a:p>
        </p:txBody>
      </p:sp>
      <p:sp>
        <p:nvSpPr>
          <p:cNvPr id="16" name="矩形 15"/>
          <p:cNvSpPr/>
          <p:nvPr/>
        </p:nvSpPr>
        <p:spPr>
          <a:xfrm>
            <a:off x="11333216" y="66117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 descr="QFB94WCTP$TAWHLZ}$K{B$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778510"/>
            <a:ext cx="5596255" cy="4488815"/>
          </a:xfrm>
          <a:prstGeom prst="rect">
            <a:avLst/>
          </a:prstGeom>
        </p:spPr>
      </p:pic>
      <p:pic>
        <p:nvPicPr>
          <p:cNvPr id="3" name="图片 2" descr="%}~POQZ6NZ$67BL`178G9Z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420" y="778510"/>
            <a:ext cx="5810250" cy="4489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08089" y="6304025"/>
            <a:ext cx="50800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404040"/>
                </a:solidFill>
              </a:defRPr>
            </a:lvl1pPr>
          </a:lstStyle>
          <a:p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首页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27901" y="6304336"/>
            <a:ext cx="101600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404040"/>
                </a:solidFill>
              </a:defRPr>
            </a:lvl1pPr>
          </a:lstStyle>
          <a:p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文章界面</a:t>
            </a:r>
          </a:p>
        </p:txBody>
      </p:sp>
      <p:sp>
        <p:nvSpPr>
          <p:cNvPr id="9" name="椭圆 8"/>
          <p:cNvSpPr/>
          <p:nvPr/>
        </p:nvSpPr>
        <p:spPr>
          <a:xfrm>
            <a:off x="2738012" y="5470287"/>
            <a:ext cx="648607" cy="648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0" name="椭圆 9"/>
          <p:cNvSpPr/>
          <p:nvPr/>
        </p:nvSpPr>
        <p:spPr>
          <a:xfrm>
            <a:off x="8610967" y="5470444"/>
            <a:ext cx="648607" cy="648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844145" y="317918"/>
            <a:ext cx="4480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成果截图</a:t>
            </a:r>
          </a:p>
        </p:txBody>
      </p:sp>
      <p:sp>
        <p:nvSpPr>
          <p:cNvPr id="16" name="矩形 15"/>
          <p:cNvSpPr/>
          <p:nvPr/>
        </p:nvSpPr>
        <p:spPr>
          <a:xfrm>
            <a:off x="11333216" y="66117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4" name="图片 3" descr="6%)FA%N](`XYS2)B1FT1[5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778510"/>
            <a:ext cx="5473065" cy="4403725"/>
          </a:xfrm>
          <a:prstGeom prst="rect">
            <a:avLst/>
          </a:prstGeom>
        </p:spPr>
      </p:pic>
      <p:pic>
        <p:nvPicPr>
          <p:cNvPr id="6" name="图片 5" descr="(8`D)NCJ0L{SLRCIT]U7{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035" y="778510"/>
            <a:ext cx="5626735" cy="4403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71564" y="6302755"/>
            <a:ext cx="101600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404040"/>
                </a:solidFill>
              </a:defRPr>
            </a:lvl1pPr>
          </a:lstStyle>
          <a:p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个人主页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604431" y="6303066"/>
            <a:ext cx="101600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404040"/>
                </a:solidFill>
              </a:defRPr>
            </a:lvl1pPr>
          </a:lstStyle>
          <a:p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他人主页</a:t>
            </a:r>
          </a:p>
        </p:txBody>
      </p:sp>
      <p:sp>
        <p:nvSpPr>
          <p:cNvPr id="9" name="椭圆 8"/>
          <p:cNvSpPr/>
          <p:nvPr/>
        </p:nvSpPr>
        <p:spPr>
          <a:xfrm>
            <a:off x="2855487" y="5470287"/>
            <a:ext cx="648607" cy="648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10" name="椭圆 9"/>
          <p:cNvSpPr/>
          <p:nvPr/>
        </p:nvSpPr>
        <p:spPr>
          <a:xfrm>
            <a:off x="8787497" y="5470444"/>
            <a:ext cx="648607" cy="648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844145" y="317918"/>
            <a:ext cx="4480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成果截图</a:t>
            </a:r>
          </a:p>
        </p:txBody>
      </p:sp>
      <p:sp>
        <p:nvSpPr>
          <p:cNvPr id="16" name="矩形 15"/>
          <p:cNvSpPr/>
          <p:nvPr/>
        </p:nvSpPr>
        <p:spPr>
          <a:xfrm>
            <a:off x="11333216" y="66117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4" name="图片 3" descr="@46[TC~GNDK[I)RDV9%RP{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779145"/>
            <a:ext cx="5536565" cy="4499610"/>
          </a:xfrm>
          <a:prstGeom prst="rect">
            <a:avLst/>
          </a:prstGeom>
        </p:spPr>
      </p:pic>
      <p:pic>
        <p:nvPicPr>
          <p:cNvPr id="6" name="图片 5" descr="HD}$B_`YJ4NJQAO[M0YAEN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85" y="778510"/>
            <a:ext cx="5738495" cy="4500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5"/>
          <p:cNvSpPr/>
          <p:nvPr/>
        </p:nvSpPr>
        <p:spPr bwMode="auto">
          <a:xfrm>
            <a:off x="1428669" y="1443962"/>
            <a:ext cx="1748953" cy="1952058"/>
          </a:xfrm>
          <a:custGeom>
            <a:avLst/>
            <a:gdLst>
              <a:gd name="T0" fmla="*/ 0 w 259"/>
              <a:gd name="T1" fmla="*/ 93 h 290"/>
              <a:gd name="T2" fmla="*/ 19 w 259"/>
              <a:gd name="T3" fmla="*/ 59 h 290"/>
              <a:gd name="T4" fmla="*/ 110 w 259"/>
              <a:gd name="T5" fmla="*/ 7 h 290"/>
              <a:gd name="T6" fmla="*/ 149 w 259"/>
              <a:gd name="T7" fmla="*/ 7 h 290"/>
              <a:gd name="T8" fmla="*/ 240 w 259"/>
              <a:gd name="T9" fmla="*/ 59 h 290"/>
              <a:gd name="T10" fmla="*/ 259 w 259"/>
              <a:gd name="T11" fmla="*/ 93 h 290"/>
              <a:gd name="T12" fmla="*/ 259 w 259"/>
              <a:gd name="T13" fmla="*/ 197 h 290"/>
              <a:gd name="T14" fmla="*/ 240 w 259"/>
              <a:gd name="T15" fmla="*/ 231 h 290"/>
              <a:gd name="T16" fmla="*/ 149 w 259"/>
              <a:gd name="T17" fmla="*/ 284 h 290"/>
              <a:gd name="T18" fmla="*/ 110 w 259"/>
              <a:gd name="T19" fmla="*/ 284 h 290"/>
              <a:gd name="T20" fmla="*/ 19 w 259"/>
              <a:gd name="T21" fmla="*/ 231 h 290"/>
              <a:gd name="T22" fmla="*/ 0 w 259"/>
              <a:gd name="T23" fmla="*/ 197 h 290"/>
              <a:gd name="T24" fmla="*/ 0 w 259"/>
              <a:gd name="T25" fmla="*/ 9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" h="290">
                <a:moveTo>
                  <a:pt x="0" y="93"/>
                </a:moveTo>
                <a:cubicBezTo>
                  <a:pt x="0" y="80"/>
                  <a:pt x="8" y="65"/>
                  <a:pt x="19" y="59"/>
                </a:cubicBezTo>
                <a:cubicBezTo>
                  <a:pt x="110" y="7"/>
                  <a:pt x="110" y="7"/>
                  <a:pt x="110" y="7"/>
                </a:cubicBezTo>
                <a:cubicBezTo>
                  <a:pt x="121" y="0"/>
                  <a:pt x="138" y="0"/>
                  <a:pt x="149" y="7"/>
                </a:cubicBezTo>
                <a:cubicBezTo>
                  <a:pt x="240" y="59"/>
                  <a:pt x="240" y="59"/>
                  <a:pt x="240" y="59"/>
                </a:cubicBezTo>
                <a:cubicBezTo>
                  <a:pt x="250" y="65"/>
                  <a:pt x="259" y="80"/>
                  <a:pt x="259" y="93"/>
                </a:cubicBezTo>
                <a:cubicBezTo>
                  <a:pt x="259" y="197"/>
                  <a:pt x="259" y="197"/>
                  <a:pt x="259" y="197"/>
                </a:cubicBezTo>
                <a:cubicBezTo>
                  <a:pt x="259" y="210"/>
                  <a:pt x="250" y="225"/>
                  <a:pt x="240" y="231"/>
                </a:cubicBezTo>
                <a:cubicBezTo>
                  <a:pt x="149" y="284"/>
                  <a:pt x="149" y="284"/>
                  <a:pt x="149" y="284"/>
                </a:cubicBezTo>
                <a:cubicBezTo>
                  <a:pt x="138" y="290"/>
                  <a:pt x="121" y="290"/>
                  <a:pt x="110" y="284"/>
                </a:cubicBezTo>
                <a:cubicBezTo>
                  <a:pt x="19" y="231"/>
                  <a:pt x="19" y="231"/>
                  <a:pt x="19" y="231"/>
                </a:cubicBezTo>
                <a:cubicBezTo>
                  <a:pt x="8" y="225"/>
                  <a:pt x="0" y="210"/>
                  <a:pt x="0" y="197"/>
                </a:cubicBezTo>
                <a:lnTo>
                  <a:pt x="0" y="93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3" name="TextBox 6"/>
          <p:cNvSpPr txBox="1"/>
          <p:nvPr/>
        </p:nvSpPr>
        <p:spPr>
          <a:xfrm>
            <a:off x="1907539" y="3530970"/>
            <a:ext cx="7924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张明远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5" name="Freeform 25"/>
          <p:cNvSpPr/>
          <p:nvPr/>
        </p:nvSpPr>
        <p:spPr>
          <a:xfrm>
            <a:off x="2189480" y="4050283"/>
            <a:ext cx="228600" cy="223060"/>
          </a:xfrm>
          <a:custGeom>
            <a:avLst/>
            <a:gdLst/>
            <a:ahLst/>
            <a:cxnLst/>
            <a:rect l="l" t="t" r="r" b="b"/>
            <a:pathLst>
              <a:path w="141245" h="137822">
                <a:moveTo>
                  <a:pt x="116559" y="0"/>
                </a:moveTo>
                <a:lnTo>
                  <a:pt x="136628" y="11878"/>
                </a:lnTo>
                <a:cubicBezTo>
                  <a:pt x="138403" y="12970"/>
                  <a:pt x="139631" y="14199"/>
                  <a:pt x="140314" y="15564"/>
                </a:cubicBezTo>
                <a:cubicBezTo>
                  <a:pt x="140997" y="16929"/>
                  <a:pt x="141304" y="18329"/>
                  <a:pt x="141236" y="19762"/>
                </a:cubicBezTo>
                <a:cubicBezTo>
                  <a:pt x="141167" y="21196"/>
                  <a:pt x="140826" y="22561"/>
                  <a:pt x="140212" y="23858"/>
                </a:cubicBezTo>
                <a:cubicBezTo>
                  <a:pt x="139597" y="25155"/>
                  <a:pt x="138812" y="26281"/>
                  <a:pt x="137857" y="27237"/>
                </a:cubicBezTo>
                <a:cubicBezTo>
                  <a:pt x="135536" y="29694"/>
                  <a:pt x="133044" y="33483"/>
                  <a:pt x="130382" y="38603"/>
                </a:cubicBezTo>
                <a:cubicBezTo>
                  <a:pt x="127720" y="43722"/>
                  <a:pt x="125774" y="49695"/>
                  <a:pt x="124545" y="56521"/>
                </a:cubicBezTo>
                <a:cubicBezTo>
                  <a:pt x="123317" y="63348"/>
                  <a:pt x="123283" y="70823"/>
                  <a:pt x="124443" y="78946"/>
                </a:cubicBezTo>
                <a:cubicBezTo>
                  <a:pt x="125604" y="87069"/>
                  <a:pt x="128914" y="95431"/>
                  <a:pt x="134375" y="104032"/>
                </a:cubicBezTo>
                <a:cubicBezTo>
                  <a:pt x="137379" y="108811"/>
                  <a:pt x="138164" y="112906"/>
                  <a:pt x="136730" y="116319"/>
                </a:cubicBezTo>
                <a:cubicBezTo>
                  <a:pt x="135297" y="119733"/>
                  <a:pt x="132532" y="122190"/>
                  <a:pt x="128436" y="123692"/>
                </a:cubicBezTo>
                <a:lnTo>
                  <a:pt x="90346" y="137822"/>
                </a:lnTo>
                <a:cubicBezTo>
                  <a:pt x="82974" y="126218"/>
                  <a:pt x="77990" y="114169"/>
                  <a:pt x="75396" y="101677"/>
                </a:cubicBezTo>
                <a:cubicBezTo>
                  <a:pt x="72802" y="89185"/>
                  <a:pt x="72632" y="76898"/>
                  <a:pt x="74884" y="64815"/>
                </a:cubicBezTo>
                <a:cubicBezTo>
                  <a:pt x="77137" y="52733"/>
                  <a:pt x="81711" y="41162"/>
                  <a:pt x="88605" y="30104"/>
                </a:cubicBezTo>
                <a:cubicBezTo>
                  <a:pt x="95500" y="19045"/>
                  <a:pt x="104818" y="9011"/>
                  <a:pt x="116559" y="0"/>
                </a:cubicBezTo>
                <a:close/>
                <a:moveTo>
                  <a:pt x="43245" y="0"/>
                </a:moveTo>
                <a:lnTo>
                  <a:pt x="63314" y="11878"/>
                </a:lnTo>
                <a:cubicBezTo>
                  <a:pt x="65089" y="12970"/>
                  <a:pt x="66318" y="14199"/>
                  <a:pt x="67000" y="15564"/>
                </a:cubicBezTo>
                <a:cubicBezTo>
                  <a:pt x="67683" y="16929"/>
                  <a:pt x="67990" y="18329"/>
                  <a:pt x="67922" y="19762"/>
                </a:cubicBezTo>
                <a:cubicBezTo>
                  <a:pt x="67853" y="21196"/>
                  <a:pt x="67512" y="22561"/>
                  <a:pt x="66898" y="23858"/>
                </a:cubicBezTo>
                <a:cubicBezTo>
                  <a:pt x="66283" y="25155"/>
                  <a:pt x="65498" y="26281"/>
                  <a:pt x="64543" y="27237"/>
                </a:cubicBezTo>
                <a:cubicBezTo>
                  <a:pt x="62222" y="29694"/>
                  <a:pt x="59730" y="33483"/>
                  <a:pt x="57068" y="38603"/>
                </a:cubicBezTo>
                <a:cubicBezTo>
                  <a:pt x="54406" y="43722"/>
                  <a:pt x="52460" y="49695"/>
                  <a:pt x="51232" y="56521"/>
                </a:cubicBezTo>
                <a:cubicBezTo>
                  <a:pt x="50003" y="63348"/>
                  <a:pt x="49969" y="70823"/>
                  <a:pt x="51129" y="78946"/>
                </a:cubicBezTo>
                <a:cubicBezTo>
                  <a:pt x="52290" y="87069"/>
                  <a:pt x="55600" y="95431"/>
                  <a:pt x="61061" y="104032"/>
                </a:cubicBezTo>
                <a:cubicBezTo>
                  <a:pt x="64065" y="108811"/>
                  <a:pt x="64850" y="112906"/>
                  <a:pt x="63416" y="116319"/>
                </a:cubicBezTo>
                <a:cubicBezTo>
                  <a:pt x="61983" y="119733"/>
                  <a:pt x="59218" y="122190"/>
                  <a:pt x="55122" y="123692"/>
                </a:cubicBezTo>
                <a:lnTo>
                  <a:pt x="17032" y="137822"/>
                </a:lnTo>
                <a:cubicBezTo>
                  <a:pt x="9660" y="126218"/>
                  <a:pt x="4676" y="114169"/>
                  <a:pt x="2083" y="101677"/>
                </a:cubicBezTo>
                <a:cubicBezTo>
                  <a:pt x="-511" y="89185"/>
                  <a:pt x="-682" y="76898"/>
                  <a:pt x="1571" y="64815"/>
                </a:cubicBezTo>
                <a:cubicBezTo>
                  <a:pt x="3823" y="52733"/>
                  <a:pt x="8397" y="41162"/>
                  <a:pt x="15291" y="30104"/>
                </a:cubicBezTo>
                <a:cubicBezTo>
                  <a:pt x="22186" y="19045"/>
                  <a:pt x="31504" y="9011"/>
                  <a:pt x="432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26"/>
          <p:cNvSpPr txBox="1"/>
          <p:nvPr/>
        </p:nvSpPr>
        <p:spPr>
          <a:xfrm>
            <a:off x="1087956" y="4317958"/>
            <a:ext cx="2431648" cy="361950"/>
          </a:xfrm>
          <a:prstGeom prst="rect">
            <a:avLst/>
          </a:prstGeom>
          <a:noFill/>
        </p:spPr>
        <p:txBody>
          <a:bodyPr wrap="squar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sz="1400" dirty="0">
                <a:solidFill>
                  <a:schemeClr val="bg1"/>
                </a:solidFill>
              </a:rPr>
              <a:t>小组组长，技术担当</a:t>
            </a:r>
          </a:p>
        </p:txBody>
      </p:sp>
      <p:sp>
        <p:nvSpPr>
          <p:cNvPr id="47" name="TextBox 9"/>
          <p:cNvSpPr txBox="1"/>
          <p:nvPr/>
        </p:nvSpPr>
        <p:spPr>
          <a:xfrm>
            <a:off x="4622222" y="3530970"/>
            <a:ext cx="589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邹豪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49" name="TextBox 12"/>
          <p:cNvSpPr txBox="1"/>
          <p:nvPr/>
        </p:nvSpPr>
        <p:spPr>
          <a:xfrm>
            <a:off x="9540765" y="3530970"/>
            <a:ext cx="7924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方挺强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52" name="Freeform 25"/>
          <p:cNvSpPr/>
          <p:nvPr/>
        </p:nvSpPr>
        <p:spPr>
          <a:xfrm>
            <a:off x="4802561" y="4095368"/>
            <a:ext cx="228600" cy="223060"/>
          </a:xfrm>
          <a:custGeom>
            <a:avLst/>
            <a:gdLst/>
            <a:ahLst/>
            <a:cxnLst/>
            <a:rect l="l" t="t" r="r" b="b"/>
            <a:pathLst>
              <a:path w="141245" h="137822">
                <a:moveTo>
                  <a:pt x="116559" y="0"/>
                </a:moveTo>
                <a:lnTo>
                  <a:pt x="136628" y="11878"/>
                </a:lnTo>
                <a:cubicBezTo>
                  <a:pt x="138403" y="12970"/>
                  <a:pt x="139631" y="14199"/>
                  <a:pt x="140314" y="15564"/>
                </a:cubicBezTo>
                <a:cubicBezTo>
                  <a:pt x="140997" y="16929"/>
                  <a:pt x="141304" y="18329"/>
                  <a:pt x="141236" y="19762"/>
                </a:cubicBezTo>
                <a:cubicBezTo>
                  <a:pt x="141167" y="21196"/>
                  <a:pt x="140826" y="22561"/>
                  <a:pt x="140212" y="23858"/>
                </a:cubicBezTo>
                <a:cubicBezTo>
                  <a:pt x="139597" y="25155"/>
                  <a:pt x="138812" y="26281"/>
                  <a:pt x="137857" y="27237"/>
                </a:cubicBezTo>
                <a:cubicBezTo>
                  <a:pt x="135536" y="29694"/>
                  <a:pt x="133044" y="33483"/>
                  <a:pt x="130382" y="38603"/>
                </a:cubicBezTo>
                <a:cubicBezTo>
                  <a:pt x="127720" y="43722"/>
                  <a:pt x="125774" y="49695"/>
                  <a:pt x="124545" y="56521"/>
                </a:cubicBezTo>
                <a:cubicBezTo>
                  <a:pt x="123317" y="63348"/>
                  <a:pt x="123283" y="70823"/>
                  <a:pt x="124443" y="78946"/>
                </a:cubicBezTo>
                <a:cubicBezTo>
                  <a:pt x="125604" y="87069"/>
                  <a:pt x="128914" y="95431"/>
                  <a:pt x="134375" y="104032"/>
                </a:cubicBezTo>
                <a:cubicBezTo>
                  <a:pt x="137379" y="108811"/>
                  <a:pt x="138164" y="112906"/>
                  <a:pt x="136730" y="116319"/>
                </a:cubicBezTo>
                <a:cubicBezTo>
                  <a:pt x="135297" y="119733"/>
                  <a:pt x="132532" y="122190"/>
                  <a:pt x="128436" y="123692"/>
                </a:cubicBezTo>
                <a:lnTo>
                  <a:pt x="90346" y="137822"/>
                </a:lnTo>
                <a:cubicBezTo>
                  <a:pt x="82974" y="126218"/>
                  <a:pt x="77990" y="114169"/>
                  <a:pt x="75396" y="101677"/>
                </a:cubicBezTo>
                <a:cubicBezTo>
                  <a:pt x="72802" y="89185"/>
                  <a:pt x="72632" y="76898"/>
                  <a:pt x="74884" y="64815"/>
                </a:cubicBezTo>
                <a:cubicBezTo>
                  <a:pt x="77137" y="52733"/>
                  <a:pt x="81711" y="41162"/>
                  <a:pt x="88605" y="30104"/>
                </a:cubicBezTo>
                <a:cubicBezTo>
                  <a:pt x="95500" y="19045"/>
                  <a:pt x="104818" y="9011"/>
                  <a:pt x="116559" y="0"/>
                </a:cubicBezTo>
                <a:close/>
                <a:moveTo>
                  <a:pt x="43245" y="0"/>
                </a:moveTo>
                <a:lnTo>
                  <a:pt x="63314" y="11878"/>
                </a:lnTo>
                <a:cubicBezTo>
                  <a:pt x="65089" y="12970"/>
                  <a:pt x="66318" y="14199"/>
                  <a:pt x="67000" y="15564"/>
                </a:cubicBezTo>
                <a:cubicBezTo>
                  <a:pt x="67683" y="16929"/>
                  <a:pt x="67990" y="18329"/>
                  <a:pt x="67922" y="19762"/>
                </a:cubicBezTo>
                <a:cubicBezTo>
                  <a:pt x="67853" y="21196"/>
                  <a:pt x="67512" y="22561"/>
                  <a:pt x="66898" y="23858"/>
                </a:cubicBezTo>
                <a:cubicBezTo>
                  <a:pt x="66283" y="25155"/>
                  <a:pt x="65498" y="26281"/>
                  <a:pt x="64543" y="27237"/>
                </a:cubicBezTo>
                <a:cubicBezTo>
                  <a:pt x="62222" y="29694"/>
                  <a:pt x="59730" y="33483"/>
                  <a:pt x="57068" y="38603"/>
                </a:cubicBezTo>
                <a:cubicBezTo>
                  <a:pt x="54406" y="43722"/>
                  <a:pt x="52460" y="49695"/>
                  <a:pt x="51232" y="56521"/>
                </a:cubicBezTo>
                <a:cubicBezTo>
                  <a:pt x="50003" y="63348"/>
                  <a:pt x="49969" y="70823"/>
                  <a:pt x="51129" y="78946"/>
                </a:cubicBezTo>
                <a:cubicBezTo>
                  <a:pt x="52290" y="87069"/>
                  <a:pt x="55600" y="95431"/>
                  <a:pt x="61061" y="104032"/>
                </a:cubicBezTo>
                <a:cubicBezTo>
                  <a:pt x="64065" y="108811"/>
                  <a:pt x="64850" y="112906"/>
                  <a:pt x="63416" y="116319"/>
                </a:cubicBezTo>
                <a:cubicBezTo>
                  <a:pt x="61983" y="119733"/>
                  <a:pt x="59218" y="122190"/>
                  <a:pt x="55122" y="123692"/>
                </a:cubicBezTo>
                <a:lnTo>
                  <a:pt x="17032" y="137822"/>
                </a:lnTo>
                <a:cubicBezTo>
                  <a:pt x="9660" y="126218"/>
                  <a:pt x="4676" y="114169"/>
                  <a:pt x="2083" y="101677"/>
                </a:cubicBezTo>
                <a:cubicBezTo>
                  <a:pt x="-511" y="89185"/>
                  <a:pt x="-682" y="76898"/>
                  <a:pt x="1571" y="64815"/>
                </a:cubicBezTo>
                <a:cubicBezTo>
                  <a:pt x="3823" y="52733"/>
                  <a:pt x="8397" y="41162"/>
                  <a:pt x="15291" y="30104"/>
                </a:cubicBezTo>
                <a:cubicBezTo>
                  <a:pt x="22186" y="19045"/>
                  <a:pt x="31504" y="9011"/>
                  <a:pt x="432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26"/>
          <p:cNvSpPr txBox="1"/>
          <p:nvPr/>
        </p:nvSpPr>
        <p:spPr>
          <a:xfrm>
            <a:off x="3701672" y="4317958"/>
            <a:ext cx="2431648" cy="631190"/>
          </a:xfrm>
          <a:prstGeom prst="rect">
            <a:avLst/>
          </a:prstGeom>
          <a:noFill/>
        </p:spPr>
        <p:txBody>
          <a:bodyPr wrap="squar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sz="1400" dirty="0">
                <a:solidFill>
                  <a:schemeClr val="bg1"/>
                </a:solidFill>
              </a:rPr>
              <a:t>组员，技术人员不过更适合向打手发展</a:t>
            </a:r>
          </a:p>
        </p:txBody>
      </p:sp>
      <p:sp>
        <p:nvSpPr>
          <p:cNvPr id="55" name="Freeform 25"/>
          <p:cNvSpPr/>
          <p:nvPr/>
        </p:nvSpPr>
        <p:spPr>
          <a:xfrm>
            <a:off x="9822705" y="4050283"/>
            <a:ext cx="228600" cy="223060"/>
          </a:xfrm>
          <a:custGeom>
            <a:avLst/>
            <a:gdLst/>
            <a:ahLst/>
            <a:cxnLst/>
            <a:rect l="l" t="t" r="r" b="b"/>
            <a:pathLst>
              <a:path w="141245" h="137822">
                <a:moveTo>
                  <a:pt x="116559" y="0"/>
                </a:moveTo>
                <a:lnTo>
                  <a:pt x="136628" y="11878"/>
                </a:lnTo>
                <a:cubicBezTo>
                  <a:pt x="138403" y="12970"/>
                  <a:pt x="139631" y="14199"/>
                  <a:pt x="140314" y="15564"/>
                </a:cubicBezTo>
                <a:cubicBezTo>
                  <a:pt x="140997" y="16929"/>
                  <a:pt x="141304" y="18329"/>
                  <a:pt x="141236" y="19762"/>
                </a:cubicBezTo>
                <a:cubicBezTo>
                  <a:pt x="141167" y="21196"/>
                  <a:pt x="140826" y="22561"/>
                  <a:pt x="140212" y="23858"/>
                </a:cubicBezTo>
                <a:cubicBezTo>
                  <a:pt x="139597" y="25155"/>
                  <a:pt x="138812" y="26281"/>
                  <a:pt x="137857" y="27237"/>
                </a:cubicBezTo>
                <a:cubicBezTo>
                  <a:pt x="135536" y="29694"/>
                  <a:pt x="133044" y="33483"/>
                  <a:pt x="130382" y="38603"/>
                </a:cubicBezTo>
                <a:cubicBezTo>
                  <a:pt x="127720" y="43722"/>
                  <a:pt x="125774" y="49695"/>
                  <a:pt x="124545" y="56521"/>
                </a:cubicBezTo>
                <a:cubicBezTo>
                  <a:pt x="123317" y="63348"/>
                  <a:pt x="123283" y="70823"/>
                  <a:pt x="124443" y="78946"/>
                </a:cubicBezTo>
                <a:cubicBezTo>
                  <a:pt x="125604" y="87069"/>
                  <a:pt x="128914" y="95431"/>
                  <a:pt x="134375" y="104032"/>
                </a:cubicBezTo>
                <a:cubicBezTo>
                  <a:pt x="137379" y="108811"/>
                  <a:pt x="138164" y="112906"/>
                  <a:pt x="136730" y="116319"/>
                </a:cubicBezTo>
                <a:cubicBezTo>
                  <a:pt x="135297" y="119733"/>
                  <a:pt x="132532" y="122190"/>
                  <a:pt x="128436" y="123692"/>
                </a:cubicBezTo>
                <a:lnTo>
                  <a:pt x="90346" y="137822"/>
                </a:lnTo>
                <a:cubicBezTo>
                  <a:pt x="82974" y="126218"/>
                  <a:pt x="77990" y="114169"/>
                  <a:pt x="75396" y="101677"/>
                </a:cubicBezTo>
                <a:cubicBezTo>
                  <a:pt x="72802" y="89185"/>
                  <a:pt x="72632" y="76898"/>
                  <a:pt x="74884" y="64815"/>
                </a:cubicBezTo>
                <a:cubicBezTo>
                  <a:pt x="77137" y="52733"/>
                  <a:pt x="81711" y="41162"/>
                  <a:pt x="88605" y="30104"/>
                </a:cubicBezTo>
                <a:cubicBezTo>
                  <a:pt x="95500" y="19045"/>
                  <a:pt x="104818" y="9011"/>
                  <a:pt x="116559" y="0"/>
                </a:cubicBezTo>
                <a:close/>
                <a:moveTo>
                  <a:pt x="43245" y="0"/>
                </a:moveTo>
                <a:lnTo>
                  <a:pt x="63314" y="11878"/>
                </a:lnTo>
                <a:cubicBezTo>
                  <a:pt x="65089" y="12970"/>
                  <a:pt x="66318" y="14199"/>
                  <a:pt x="67000" y="15564"/>
                </a:cubicBezTo>
                <a:cubicBezTo>
                  <a:pt x="67683" y="16929"/>
                  <a:pt x="67990" y="18329"/>
                  <a:pt x="67922" y="19762"/>
                </a:cubicBezTo>
                <a:cubicBezTo>
                  <a:pt x="67853" y="21196"/>
                  <a:pt x="67512" y="22561"/>
                  <a:pt x="66898" y="23858"/>
                </a:cubicBezTo>
                <a:cubicBezTo>
                  <a:pt x="66283" y="25155"/>
                  <a:pt x="65498" y="26281"/>
                  <a:pt x="64543" y="27237"/>
                </a:cubicBezTo>
                <a:cubicBezTo>
                  <a:pt x="62222" y="29694"/>
                  <a:pt x="59730" y="33483"/>
                  <a:pt x="57068" y="38603"/>
                </a:cubicBezTo>
                <a:cubicBezTo>
                  <a:pt x="54406" y="43722"/>
                  <a:pt x="52460" y="49695"/>
                  <a:pt x="51232" y="56521"/>
                </a:cubicBezTo>
                <a:cubicBezTo>
                  <a:pt x="50003" y="63348"/>
                  <a:pt x="49969" y="70823"/>
                  <a:pt x="51129" y="78946"/>
                </a:cubicBezTo>
                <a:cubicBezTo>
                  <a:pt x="52290" y="87069"/>
                  <a:pt x="55600" y="95431"/>
                  <a:pt x="61061" y="104032"/>
                </a:cubicBezTo>
                <a:cubicBezTo>
                  <a:pt x="64065" y="108811"/>
                  <a:pt x="64850" y="112906"/>
                  <a:pt x="63416" y="116319"/>
                </a:cubicBezTo>
                <a:cubicBezTo>
                  <a:pt x="61983" y="119733"/>
                  <a:pt x="59218" y="122190"/>
                  <a:pt x="55122" y="123692"/>
                </a:cubicBezTo>
                <a:lnTo>
                  <a:pt x="17032" y="137822"/>
                </a:lnTo>
                <a:cubicBezTo>
                  <a:pt x="9660" y="126218"/>
                  <a:pt x="4676" y="114169"/>
                  <a:pt x="2083" y="101677"/>
                </a:cubicBezTo>
                <a:cubicBezTo>
                  <a:pt x="-511" y="89185"/>
                  <a:pt x="-682" y="76898"/>
                  <a:pt x="1571" y="64815"/>
                </a:cubicBezTo>
                <a:cubicBezTo>
                  <a:pt x="3823" y="52733"/>
                  <a:pt x="8397" y="41162"/>
                  <a:pt x="15291" y="30104"/>
                </a:cubicBezTo>
                <a:cubicBezTo>
                  <a:pt x="22186" y="19045"/>
                  <a:pt x="31504" y="9011"/>
                  <a:pt x="432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26"/>
          <p:cNvSpPr txBox="1"/>
          <p:nvPr/>
        </p:nvSpPr>
        <p:spPr>
          <a:xfrm>
            <a:off x="8721181" y="4317958"/>
            <a:ext cx="2431648" cy="361950"/>
          </a:xfrm>
          <a:prstGeom prst="rect">
            <a:avLst/>
          </a:prstGeom>
          <a:noFill/>
        </p:spPr>
        <p:txBody>
          <a:bodyPr wrap="squar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sz="1400" dirty="0">
                <a:solidFill>
                  <a:schemeClr val="bg1"/>
                </a:solidFill>
              </a:rPr>
              <a:t>组员，打杂担当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44145" y="317918"/>
            <a:ext cx="448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团队介绍</a:t>
            </a:r>
          </a:p>
        </p:txBody>
      </p:sp>
      <p:sp>
        <p:nvSpPr>
          <p:cNvPr id="2" name="Freeform 5"/>
          <p:cNvSpPr/>
          <p:nvPr/>
        </p:nvSpPr>
        <p:spPr bwMode="auto">
          <a:xfrm>
            <a:off x="6575979" y="1349982"/>
            <a:ext cx="1748953" cy="1952058"/>
          </a:xfrm>
          <a:custGeom>
            <a:avLst/>
            <a:gdLst>
              <a:gd name="T0" fmla="*/ 0 w 259"/>
              <a:gd name="T1" fmla="*/ 93 h 290"/>
              <a:gd name="T2" fmla="*/ 19 w 259"/>
              <a:gd name="T3" fmla="*/ 59 h 290"/>
              <a:gd name="T4" fmla="*/ 110 w 259"/>
              <a:gd name="T5" fmla="*/ 7 h 290"/>
              <a:gd name="T6" fmla="*/ 149 w 259"/>
              <a:gd name="T7" fmla="*/ 7 h 290"/>
              <a:gd name="T8" fmla="*/ 240 w 259"/>
              <a:gd name="T9" fmla="*/ 59 h 290"/>
              <a:gd name="T10" fmla="*/ 259 w 259"/>
              <a:gd name="T11" fmla="*/ 93 h 290"/>
              <a:gd name="T12" fmla="*/ 259 w 259"/>
              <a:gd name="T13" fmla="*/ 197 h 290"/>
              <a:gd name="T14" fmla="*/ 240 w 259"/>
              <a:gd name="T15" fmla="*/ 231 h 290"/>
              <a:gd name="T16" fmla="*/ 149 w 259"/>
              <a:gd name="T17" fmla="*/ 284 h 290"/>
              <a:gd name="T18" fmla="*/ 110 w 259"/>
              <a:gd name="T19" fmla="*/ 284 h 290"/>
              <a:gd name="T20" fmla="*/ 19 w 259"/>
              <a:gd name="T21" fmla="*/ 231 h 290"/>
              <a:gd name="T22" fmla="*/ 0 w 259"/>
              <a:gd name="T23" fmla="*/ 197 h 290"/>
              <a:gd name="T24" fmla="*/ 0 w 259"/>
              <a:gd name="T25" fmla="*/ 9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" h="290">
                <a:moveTo>
                  <a:pt x="0" y="93"/>
                </a:moveTo>
                <a:cubicBezTo>
                  <a:pt x="0" y="80"/>
                  <a:pt x="8" y="65"/>
                  <a:pt x="19" y="59"/>
                </a:cubicBezTo>
                <a:cubicBezTo>
                  <a:pt x="110" y="7"/>
                  <a:pt x="110" y="7"/>
                  <a:pt x="110" y="7"/>
                </a:cubicBezTo>
                <a:cubicBezTo>
                  <a:pt x="121" y="0"/>
                  <a:pt x="138" y="0"/>
                  <a:pt x="149" y="7"/>
                </a:cubicBezTo>
                <a:cubicBezTo>
                  <a:pt x="240" y="59"/>
                  <a:pt x="240" y="59"/>
                  <a:pt x="240" y="59"/>
                </a:cubicBezTo>
                <a:cubicBezTo>
                  <a:pt x="250" y="65"/>
                  <a:pt x="259" y="80"/>
                  <a:pt x="259" y="93"/>
                </a:cubicBezTo>
                <a:cubicBezTo>
                  <a:pt x="259" y="197"/>
                  <a:pt x="259" y="197"/>
                  <a:pt x="259" y="197"/>
                </a:cubicBezTo>
                <a:cubicBezTo>
                  <a:pt x="259" y="210"/>
                  <a:pt x="250" y="225"/>
                  <a:pt x="240" y="231"/>
                </a:cubicBezTo>
                <a:cubicBezTo>
                  <a:pt x="149" y="284"/>
                  <a:pt x="149" y="284"/>
                  <a:pt x="149" y="284"/>
                </a:cubicBezTo>
                <a:cubicBezTo>
                  <a:pt x="138" y="290"/>
                  <a:pt x="121" y="290"/>
                  <a:pt x="110" y="284"/>
                </a:cubicBezTo>
                <a:cubicBezTo>
                  <a:pt x="19" y="231"/>
                  <a:pt x="19" y="231"/>
                  <a:pt x="19" y="231"/>
                </a:cubicBezTo>
                <a:cubicBezTo>
                  <a:pt x="8" y="225"/>
                  <a:pt x="0" y="210"/>
                  <a:pt x="0" y="197"/>
                </a:cubicBezTo>
                <a:lnTo>
                  <a:pt x="0" y="93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TextBox 9"/>
          <p:cNvSpPr txBox="1"/>
          <p:nvPr/>
        </p:nvSpPr>
        <p:spPr>
          <a:xfrm>
            <a:off x="7054272" y="3530970"/>
            <a:ext cx="7924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柳飞洋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5" name="TextBox 26"/>
          <p:cNvSpPr txBox="1"/>
          <p:nvPr/>
        </p:nvSpPr>
        <p:spPr>
          <a:xfrm>
            <a:off x="6234687" y="4317958"/>
            <a:ext cx="2431648" cy="361950"/>
          </a:xfrm>
          <a:prstGeom prst="rect">
            <a:avLst/>
          </a:prstGeom>
          <a:noFill/>
        </p:spPr>
        <p:txBody>
          <a:bodyPr wrap="squar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sz="1400" dirty="0">
                <a:solidFill>
                  <a:schemeClr val="bg1"/>
                </a:solidFill>
              </a:rPr>
              <a:t>组员，颜值担当</a:t>
            </a:r>
          </a:p>
        </p:txBody>
      </p:sp>
      <p:sp>
        <p:nvSpPr>
          <p:cNvPr id="6" name="Freeform 25"/>
          <p:cNvSpPr/>
          <p:nvPr/>
        </p:nvSpPr>
        <p:spPr>
          <a:xfrm>
            <a:off x="7336790" y="4095368"/>
            <a:ext cx="228600" cy="223060"/>
          </a:xfrm>
          <a:custGeom>
            <a:avLst/>
            <a:gdLst/>
            <a:ahLst/>
            <a:cxnLst/>
            <a:rect l="l" t="t" r="r" b="b"/>
            <a:pathLst>
              <a:path w="141245" h="137822">
                <a:moveTo>
                  <a:pt x="116559" y="0"/>
                </a:moveTo>
                <a:lnTo>
                  <a:pt x="136628" y="11878"/>
                </a:lnTo>
                <a:cubicBezTo>
                  <a:pt x="138403" y="12970"/>
                  <a:pt x="139631" y="14199"/>
                  <a:pt x="140314" y="15564"/>
                </a:cubicBezTo>
                <a:cubicBezTo>
                  <a:pt x="140997" y="16929"/>
                  <a:pt x="141304" y="18329"/>
                  <a:pt x="141236" y="19762"/>
                </a:cubicBezTo>
                <a:cubicBezTo>
                  <a:pt x="141167" y="21196"/>
                  <a:pt x="140826" y="22561"/>
                  <a:pt x="140212" y="23858"/>
                </a:cubicBezTo>
                <a:cubicBezTo>
                  <a:pt x="139597" y="25155"/>
                  <a:pt x="138812" y="26281"/>
                  <a:pt x="137857" y="27237"/>
                </a:cubicBezTo>
                <a:cubicBezTo>
                  <a:pt x="135536" y="29694"/>
                  <a:pt x="133044" y="33483"/>
                  <a:pt x="130382" y="38603"/>
                </a:cubicBezTo>
                <a:cubicBezTo>
                  <a:pt x="127720" y="43722"/>
                  <a:pt x="125774" y="49695"/>
                  <a:pt x="124545" y="56521"/>
                </a:cubicBezTo>
                <a:cubicBezTo>
                  <a:pt x="123317" y="63348"/>
                  <a:pt x="123283" y="70823"/>
                  <a:pt x="124443" y="78946"/>
                </a:cubicBezTo>
                <a:cubicBezTo>
                  <a:pt x="125604" y="87069"/>
                  <a:pt x="128914" y="95431"/>
                  <a:pt x="134375" y="104032"/>
                </a:cubicBezTo>
                <a:cubicBezTo>
                  <a:pt x="137379" y="108811"/>
                  <a:pt x="138164" y="112906"/>
                  <a:pt x="136730" y="116319"/>
                </a:cubicBezTo>
                <a:cubicBezTo>
                  <a:pt x="135297" y="119733"/>
                  <a:pt x="132532" y="122190"/>
                  <a:pt x="128436" y="123692"/>
                </a:cubicBezTo>
                <a:lnTo>
                  <a:pt x="90346" y="137822"/>
                </a:lnTo>
                <a:cubicBezTo>
                  <a:pt x="82974" y="126218"/>
                  <a:pt x="77990" y="114169"/>
                  <a:pt x="75396" y="101677"/>
                </a:cubicBezTo>
                <a:cubicBezTo>
                  <a:pt x="72802" y="89185"/>
                  <a:pt x="72632" y="76898"/>
                  <a:pt x="74884" y="64815"/>
                </a:cubicBezTo>
                <a:cubicBezTo>
                  <a:pt x="77137" y="52733"/>
                  <a:pt x="81711" y="41162"/>
                  <a:pt x="88605" y="30104"/>
                </a:cubicBezTo>
                <a:cubicBezTo>
                  <a:pt x="95500" y="19045"/>
                  <a:pt x="104818" y="9011"/>
                  <a:pt x="116559" y="0"/>
                </a:cubicBezTo>
                <a:close/>
                <a:moveTo>
                  <a:pt x="43245" y="0"/>
                </a:moveTo>
                <a:lnTo>
                  <a:pt x="63314" y="11878"/>
                </a:lnTo>
                <a:cubicBezTo>
                  <a:pt x="65089" y="12970"/>
                  <a:pt x="66318" y="14199"/>
                  <a:pt x="67000" y="15564"/>
                </a:cubicBezTo>
                <a:cubicBezTo>
                  <a:pt x="67683" y="16929"/>
                  <a:pt x="67990" y="18329"/>
                  <a:pt x="67922" y="19762"/>
                </a:cubicBezTo>
                <a:cubicBezTo>
                  <a:pt x="67853" y="21196"/>
                  <a:pt x="67512" y="22561"/>
                  <a:pt x="66898" y="23858"/>
                </a:cubicBezTo>
                <a:cubicBezTo>
                  <a:pt x="66283" y="25155"/>
                  <a:pt x="65498" y="26281"/>
                  <a:pt x="64543" y="27237"/>
                </a:cubicBezTo>
                <a:cubicBezTo>
                  <a:pt x="62222" y="29694"/>
                  <a:pt x="59730" y="33483"/>
                  <a:pt x="57068" y="38603"/>
                </a:cubicBezTo>
                <a:cubicBezTo>
                  <a:pt x="54406" y="43722"/>
                  <a:pt x="52460" y="49695"/>
                  <a:pt x="51232" y="56521"/>
                </a:cubicBezTo>
                <a:cubicBezTo>
                  <a:pt x="50003" y="63348"/>
                  <a:pt x="49969" y="70823"/>
                  <a:pt x="51129" y="78946"/>
                </a:cubicBezTo>
                <a:cubicBezTo>
                  <a:pt x="52290" y="87069"/>
                  <a:pt x="55600" y="95431"/>
                  <a:pt x="61061" y="104032"/>
                </a:cubicBezTo>
                <a:cubicBezTo>
                  <a:pt x="64065" y="108811"/>
                  <a:pt x="64850" y="112906"/>
                  <a:pt x="63416" y="116319"/>
                </a:cubicBezTo>
                <a:cubicBezTo>
                  <a:pt x="61983" y="119733"/>
                  <a:pt x="59218" y="122190"/>
                  <a:pt x="55122" y="123692"/>
                </a:cubicBezTo>
                <a:lnTo>
                  <a:pt x="17032" y="137822"/>
                </a:lnTo>
                <a:cubicBezTo>
                  <a:pt x="9660" y="126218"/>
                  <a:pt x="4676" y="114169"/>
                  <a:pt x="2083" y="101677"/>
                </a:cubicBezTo>
                <a:cubicBezTo>
                  <a:pt x="-511" y="89185"/>
                  <a:pt x="-682" y="76898"/>
                  <a:pt x="1571" y="64815"/>
                </a:cubicBezTo>
                <a:cubicBezTo>
                  <a:pt x="3823" y="52733"/>
                  <a:pt x="8397" y="41162"/>
                  <a:pt x="15291" y="30104"/>
                </a:cubicBezTo>
                <a:cubicBezTo>
                  <a:pt x="22186" y="19045"/>
                  <a:pt x="31504" y="9011"/>
                  <a:pt x="432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/>
          <p:cNvSpPr/>
          <p:nvPr/>
        </p:nvSpPr>
        <p:spPr bwMode="auto">
          <a:xfrm>
            <a:off x="9062004" y="1443962"/>
            <a:ext cx="1748953" cy="1952058"/>
          </a:xfrm>
          <a:custGeom>
            <a:avLst/>
            <a:gdLst>
              <a:gd name="T0" fmla="*/ 0 w 259"/>
              <a:gd name="T1" fmla="*/ 93 h 290"/>
              <a:gd name="T2" fmla="*/ 19 w 259"/>
              <a:gd name="T3" fmla="*/ 59 h 290"/>
              <a:gd name="T4" fmla="*/ 110 w 259"/>
              <a:gd name="T5" fmla="*/ 7 h 290"/>
              <a:gd name="T6" fmla="*/ 149 w 259"/>
              <a:gd name="T7" fmla="*/ 7 h 290"/>
              <a:gd name="T8" fmla="*/ 240 w 259"/>
              <a:gd name="T9" fmla="*/ 59 h 290"/>
              <a:gd name="T10" fmla="*/ 259 w 259"/>
              <a:gd name="T11" fmla="*/ 93 h 290"/>
              <a:gd name="T12" fmla="*/ 259 w 259"/>
              <a:gd name="T13" fmla="*/ 197 h 290"/>
              <a:gd name="T14" fmla="*/ 240 w 259"/>
              <a:gd name="T15" fmla="*/ 231 h 290"/>
              <a:gd name="T16" fmla="*/ 149 w 259"/>
              <a:gd name="T17" fmla="*/ 284 h 290"/>
              <a:gd name="T18" fmla="*/ 110 w 259"/>
              <a:gd name="T19" fmla="*/ 284 h 290"/>
              <a:gd name="T20" fmla="*/ 19 w 259"/>
              <a:gd name="T21" fmla="*/ 231 h 290"/>
              <a:gd name="T22" fmla="*/ 0 w 259"/>
              <a:gd name="T23" fmla="*/ 197 h 290"/>
              <a:gd name="T24" fmla="*/ 0 w 259"/>
              <a:gd name="T25" fmla="*/ 9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" h="290">
                <a:moveTo>
                  <a:pt x="0" y="93"/>
                </a:moveTo>
                <a:cubicBezTo>
                  <a:pt x="0" y="80"/>
                  <a:pt x="8" y="65"/>
                  <a:pt x="19" y="59"/>
                </a:cubicBezTo>
                <a:cubicBezTo>
                  <a:pt x="110" y="7"/>
                  <a:pt x="110" y="7"/>
                  <a:pt x="110" y="7"/>
                </a:cubicBezTo>
                <a:cubicBezTo>
                  <a:pt x="121" y="0"/>
                  <a:pt x="138" y="0"/>
                  <a:pt x="149" y="7"/>
                </a:cubicBezTo>
                <a:cubicBezTo>
                  <a:pt x="240" y="59"/>
                  <a:pt x="240" y="59"/>
                  <a:pt x="240" y="59"/>
                </a:cubicBezTo>
                <a:cubicBezTo>
                  <a:pt x="250" y="65"/>
                  <a:pt x="259" y="80"/>
                  <a:pt x="259" y="93"/>
                </a:cubicBezTo>
                <a:cubicBezTo>
                  <a:pt x="259" y="197"/>
                  <a:pt x="259" y="197"/>
                  <a:pt x="259" y="197"/>
                </a:cubicBezTo>
                <a:cubicBezTo>
                  <a:pt x="259" y="210"/>
                  <a:pt x="250" y="225"/>
                  <a:pt x="240" y="231"/>
                </a:cubicBezTo>
                <a:cubicBezTo>
                  <a:pt x="149" y="284"/>
                  <a:pt x="149" y="284"/>
                  <a:pt x="149" y="284"/>
                </a:cubicBezTo>
                <a:cubicBezTo>
                  <a:pt x="138" y="290"/>
                  <a:pt x="121" y="290"/>
                  <a:pt x="110" y="284"/>
                </a:cubicBezTo>
                <a:cubicBezTo>
                  <a:pt x="19" y="231"/>
                  <a:pt x="19" y="231"/>
                  <a:pt x="19" y="231"/>
                </a:cubicBezTo>
                <a:cubicBezTo>
                  <a:pt x="8" y="225"/>
                  <a:pt x="0" y="210"/>
                  <a:pt x="0" y="197"/>
                </a:cubicBezTo>
                <a:lnTo>
                  <a:pt x="0" y="93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5"/>
          <p:cNvSpPr/>
          <p:nvPr/>
        </p:nvSpPr>
        <p:spPr bwMode="auto">
          <a:xfrm>
            <a:off x="4042964" y="1443962"/>
            <a:ext cx="1748953" cy="1952058"/>
          </a:xfrm>
          <a:custGeom>
            <a:avLst/>
            <a:gdLst>
              <a:gd name="T0" fmla="*/ 0 w 259"/>
              <a:gd name="T1" fmla="*/ 93 h 290"/>
              <a:gd name="T2" fmla="*/ 19 w 259"/>
              <a:gd name="T3" fmla="*/ 59 h 290"/>
              <a:gd name="T4" fmla="*/ 110 w 259"/>
              <a:gd name="T5" fmla="*/ 7 h 290"/>
              <a:gd name="T6" fmla="*/ 149 w 259"/>
              <a:gd name="T7" fmla="*/ 7 h 290"/>
              <a:gd name="T8" fmla="*/ 240 w 259"/>
              <a:gd name="T9" fmla="*/ 59 h 290"/>
              <a:gd name="T10" fmla="*/ 259 w 259"/>
              <a:gd name="T11" fmla="*/ 93 h 290"/>
              <a:gd name="T12" fmla="*/ 259 w 259"/>
              <a:gd name="T13" fmla="*/ 197 h 290"/>
              <a:gd name="T14" fmla="*/ 240 w 259"/>
              <a:gd name="T15" fmla="*/ 231 h 290"/>
              <a:gd name="T16" fmla="*/ 149 w 259"/>
              <a:gd name="T17" fmla="*/ 284 h 290"/>
              <a:gd name="T18" fmla="*/ 110 w 259"/>
              <a:gd name="T19" fmla="*/ 284 h 290"/>
              <a:gd name="T20" fmla="*/ 19 w 259"/>
              <a:gd name="T21" fmla="*/ 231 h 290"/>
              <a:gd name="T22" fmla="*/ 0 w 259"/>
              <a:gd name="T23" fmla="*/ 197 h 290"/>
              <a:gd name="T24" fmla="*/ 0 w 259"/>
              <a:gd name="T25" fmla="*/ 9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" h="290">
                <a:moveTo>
                  <a:pt x="0" y="93"/>
                </a:moveTo>
                <a:cubicBezTo>
                  <a:pt x="0" y="80"/>
                  <a:pt x="8" y="65"/>
                  <a:pt x="19" y="59"/>
                </a:cubicBezTo>
                <a:cubicBezTo>
                  <a:pt x="110" y="7"/>
                  <a:pt x="110" y="7"/>
                  <a:pt x="110" y="7"/>
                </a:cubicBezTo>
                <a:cubicBezTo>
                  <a:pt x="121" y="0"/>
                  <a:pt x="138" y="0"/>
                  <a:pt x="149" y="7"/>
                </a:cubicBezTo>
                <a:cubicBezTo>
                  <a:pt x="240" y="59"/>
                  <a:pt x="240" y="59"/>
                  <a:pt x="240" y="59"/>
                </a:cubicBezTo>
                <a:cubicBezTo>
                  <a:pt x="250" y="65"/>
                  <a:pt x="259" y="80"/>
                  <a:pt x="259" y="93"/>
                </a:cubicBezTo>
                <a:cubicBezTo>
                  <a:pt x="259" y="197"/>
                  <a:pt x="259" y="197"/>
                  <a:pt x="259" y="197"/>
                </a:cubicBezTo>
                <a:cubicBezTo>
                  <a:pt x="259" y="210"/>
                  <a:pt x="250" y="225"/>
                  <a:pt x="240" y="231"/>
                </a:cubicBezTo>
                <a:cubicBezTo>
                  <a:pt x="149" y="284"/>
                  <a:pt x="149" y="284"/>
                  <a:pt x="149" y="284"/>
                </a:cubicBezTo>
                <a:cubicBezTo>
                  <a:pt x="138" y="290"/>
                  <a:pt x="121" y="290"/>
                  <a:pt x="110" y="284"/>
                </a:cubicBezTo>
                <a:cubicBezTo>
                  <a:pt x="19" y="231"/>
                  <a:pt x="19" y="231"/>
                  <a:pt x="19" y="231"/>
                </a:cubicBezTo>
                <a:cubicBezTo>
                  <a:pt x="8" y="225"/>
                  <a:pt x="0" y="210"/>
                  <a:pt x="0" y="197"/>
                </a:cubicBezTo>
                <a:lnTo>
                  <a:pt x="0" y="93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18809" y="6302755"/>
            <a:ext cx="152400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404040"/>
                </a:solidFill>
              </a:defRPr>
            </a:lvl1pPr>
          </a:lstStyle>
          <a:p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添加文章界面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52971" y="6303066"/>
            <a:ext cx="152400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404040"/>
                </a:solidFill>
              </a:defRPr>
            </a:lvl1pPr>
          </a:lstStyle>
          <a:p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修改资料界面</a:t>
            </a:r>
          </a:p>
        </p:txBody>
      </p:sp>
      <p:sp>
        <p:nvSpPr>
          <p:cNvPr id="9" name="椭圆 8"/>
          <p:cNvSpPr/>
          <p:nvPr/>
        </p:nvSpPr>
        <p:spPr>
          <a:xfrm>
            <a:off x="2656732" y="5470287"/>
            <a:ext cx="648607" cy="648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</a:p>
        </p:txBody>
      </p:sp>
      <p:sp>
        <p:nvSpPr>
          <p:cNvPr id="10" name="椭圆 9"/>
          <p:cNvSpPr/>
          <p:nvPr/>
        </p:nvSpPr>
        <p:spPr>
          <a:xfrm>
            <a:off x="8697327" y="5470444"/>
            <a:ext cx="648607" cy="648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844145" y="317918"/>
            <a:ext cx="4480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成果截图</a:t>
            </a:r>
          </a:p>
        </p:txBody>
      </p:sp>
      <p:sp>
        <p:nvSpPr>
          <p:cNvPr id="16" name="矩形 15"/>
          <p:cNvSpPr/>
          <p:nvPr/>
        </p:nvSpPr>
        <p:spPr>
          <a:xfrm>
            <a:off x="11333216" y="66117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4" name="图片 3" descr="63A[QULGYGBM9DG(O)U8O(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778510"/>
            <a:ext cx="5533390" cy="4472305"/>
          </a:xfrm>
          <a:prstGeom prst="rect">
            <a:avLst/>
          </a:prstGeom>
        </p:spPr>
      </p:pic>
      <p:pic>
        <p:nvPicPr>
          <p:cNvPr id="6" name="图片 5" descr="HF48}OFWAYZE020SO~NKYZ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55" y="778510"/>
            <a:ext cx="5361305" cy="4472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76689" y="6463410"/>
            <a:ext cx="101600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404040"/>
                </a:solidFill>
              </a:defRPr>
            </a:lvl1pPr>
          </a:lstStyle>
          <a:p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后台界面</a:t>
            </a:r>
          </a:p>
        </p:txBody>
      </p:sp>
      <p:sp>
        <p:nvSpPr>
          <p:cNvPr id="9" name="椭圆 8"/>
          <p:cNvSpPr/>
          <p:nvPr/>
        </p:nvSpPr>
        <p:spPr>
          <a:xfrm>
            <a:off x="5772042" y="5751592"/>
            <a:ext cx="648607" cy="648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844145" y="317918"/>
            <a:ext cx="4480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成果截图</a:t>
            </a:r>
          </a:p>
        </p:txBody>
      </p:sp>
      <p:sp>
        <p:nvSpPr>
          <p:cNvPr id="16" name="矩形 15"/>
          <p:cNvSpPr/>
          <p:nvPr/>
        </p:nvSpPr>
        <p:spPr>
          <a:xfrm>
            <a:off x="11333216" y="66117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4" name="图片 3" descr="8M$E}U1QH1G5$)Q$K$`~R6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5" y="778510"/>
            <a:ext cx="10058400" cy="4906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85671" y="918988"/>
            <a:ext cx="7482848" cy="4590858"/>
            <a:chOff x="3689573" y="989327"/>
            <a:chExt cx="4812854" cy="2952770"/>
          </a:xfrm>
        </p:grpSpPr>
        <p:sp>
          <p:nvSpPr>
            <p:cNvPr id="3" name="等腰三角形 2"/>
            <p:cNvSpPr/>
            <p:nvPr/>
          </p:nvSpPr>
          <p:spPr>
            <a:xfrm flipV="1">
              <a:off x="4803235" y="1622349"/>
              <a:ext cx="2592733" cy="2235115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等腰三角形 3"/>
            <p:cNvSpPr/>
            <p:nvPr/>
          </p:nvSpPr>
          <p:spPr>
            <a:xfrm flipH="1" flipV="1">
              <a:off x="3953546" y="2145444"/>
              <a:ext cx="1081670" cy="932474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等腰三角形 4"/>
            <p:cNvSpPr/>
            <p:nvPr/>
          </p:nvSpPr>
          <p:spPr>
            <a:xfrm flipH="1">
              <a:off x="6205307" y="3127740"/>
              <a:ext cx="846479" cy="729724"/>
            </a:xfrm>
            <a:prstGeom prst="triangle">
              <a:avLst/>
            </a:prstGeom>
            <a:noFill/>
            <a:ln w="28575">
              <a:solidFill>
                <a:srgbClr val="E62D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flipH="1">
              <a:off x="6906229" y="1270481"/>
              <a:ext cx="649574" cy="559977"/>
            </a:xfrm>
            <a:prstGeom prst="triangle">
              <a:avLst/>
            </a:prstGeom>
            <a:noFill/>
            <a:ln>
              <a:solidFill>
                <a:srgbClr val="E62D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flipH="1">
              <a:off x="7276186" y="2042184"/>
              <a:ext cx="493530" cy="42545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flipH="1">
              <a:off x="4394614" y="1477001"/>
              <a:ext cx="352219" cy="303636"/>
            </a:xfrm>
            <a:prstGeom prst="triangl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flipH="1">
              <a:off x="3689573" y="2373726"/>
              <a:ext cx="196350" cy="169268"/>
            </a:xfrm>
            <a:prstGeom prst="triangle">
              <a:avLst/>
            </a:prstGeom>
            <a:noFill/>
            <a:ln>
              <a:solidFill>
                <a:srgbClr val="E62D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flipH="1" flipV="1">
              <a:off x="8207902" y="2467640"/>
              <a:ext cx="196350" cy="169268"/>
            </a:xfrm>
            <a:prstGeom prst="triangl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flipH="1" flipV="1">
              <a:off x="4606885" y="3821453"/>
              <a:ext cx="139948" cy="120644"/>
            </a:xfrm>
            <a:prstGeom prst="triangle">
              <a:avLst/>
            </a:prstGeom>
            <a:noFill/>
            <a:ln>
              <a:solidFill>
                <a:srgbClr val="E62D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flipH="1">
              <a:off x="7802919" y="1279695"/>
              <a:ext cx="581091" cy="500941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flipH="1" flipV="1">
              <a:off x="8306077" y="989327"/>
              <a:ext cx="196350" cy="16926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244499" y="1884829"/>
              <a:ext cx="1921615" cy="1643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感谢观看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4446795" y="3013161"/>
              <a:ext cx="99805" cy="998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63685" y="3825090"/>
              <a:ext cx="64747" cy="647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8185042" y="24447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247860" y="2083267"/>
            <a:ext cx="3970627" cy="2436049"/>
            <a:chOff x="3689573" y="989327"/>
            <a:chExt cx="4812854" cy="2952770"/>
          </a:xfrm>
        </p:grpSpPr>
        <p:sp>
          <p:nvSpPr>
            <p:cNvPr id="5" name="等腰三角形 4"/>
            <p:cNvSpPr/>
            <p:nvPr/>
          </p:nvSpPr>
          <p:spPr>
            <a:xfrm flipV="1">
              <a:off x="4803235" y="1622349"/>
              <a:ext cx="2592733" cy="2235115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 flipH="1" flipV="1">
              <a:off x="3953546" y="2145444"/>
              <a:ext cx="1081670" cy="932474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6"/>
            <p:cNvSpPr/>
            <p:nvPr/>
          </p:nvSpPr>
          <p:spPr>
            <a:xfrm flipH="1">
              <a:off x="6205307" y="3127740"/>
              <a:ext cx="846479" cy="729724"/>
            </a:xfrm>
            <a:prstGeom prst="triangle">
              <a:avLst/>
            </a:prstGeom>
            <a:noFill/>
            <a:ln w="28575">
              <a:solidFill>
                <a:srgbClr val="E62D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flipH="1">
              <a:off x="6906229" y="1270481"/>
              <a:ext cx="649574" cy="559977"/>
            </a:xfrm>
            <a:prstGeom prst="triangle">
              <a:avLst/>
            </a:prstGeom>
            <a:noFill/>
            <a:ln>
              <a:solidFill>
                <a:srgbClr val="E62D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flipH="1">
              <a:off x="7276186" y="2042184"/>
              <a:ext cx="493530" cy="42545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flipH="1">
              <a:off x="4394614" y="1477001"/>
              <a:ext cx="352219" cy="303636"/>
            </a:xfrm>
            <a:prstGeom prst="triangl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flipH="1">
              <a:off x="3689573" y="2373726"/>
              <a:ext cx="196350" cy="169268"/>
            </a:xfrm>
            <a:prstGeom prst="triangle">
              <a:avLst/>
            </a:prstGeom>
            <a:noFill/>
            <a:ln>
              <a:solidFill>
                <a:srgbClr val="E62D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flipH="1" flipV="1">
              <a:off x="8207902" y="2467640"/>
              <a:ext cx="196350" cy="169268"/>
            </a:xfrm>
            <a:prstGeom prst="triangl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flipH="1" flipV="1">
              <a:off x="4606885" y="3821453"/>
              <a:ext cx="139948" cy="120644"/>
            </a:xfrm>
            <a:prstGeom prst="triangle">
              <a:avLst/>
            </a:prstGeom>
            <a:noFill/>
            <a:ln>
              <a:solidFill>
                <a:srgbClr val="E62D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flipH="1">
              <a:off x="7802919" y="1279695"/>
              <a:ext cx="581091" cy="500941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flipH="1" flipV="1">
              <a:off x="8306077" y="989327"/>
              <a:ext cx="196350" cy="16926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44499" y="1884829"/>
              <a:ext cx="1921615" cy="1454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CONTENTS</a:t>
              </a:r>
              <a:endParaRPr lang="zh-CN" altLang="en-US" sz="36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446795" y="3013161"/>
              <a:ext cx="99805" cy="998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6063685" y="3825090"/>
              <a:ext cx="64747" cy="647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8185042" y="24447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037580" y="2005965"/>
            <a:ext cx="4434840" cy="460375"/>
            <a:chOff x="5266549" y="2352342"/>
            <a:chExt cx="4068322" cy="460395"/>
          </a:xfrm>
        </p:grpSpPr>
        <p:sp>
          <p:nvSpPr>
            <p:cNvPr id="16" name="文本框 15"/>
            <p:cNvSpPr txBox="1"/>
            <p:nvPr/>
          </p:nvSpPr>
          <p:spPr>
            <a:xfrm>
              <a:off x="6105055" y="2352342"/>
              <a:ext cx="3229816" cy="460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技术简介 </a:t>
              </a:r>
              <a:r>
                <a:rPr lang="en-US" altLang="zh-CN" sz="2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/ </a:t>
              </a:r>
              <a:r>
                <a:rPr lang="en-US" altLang="zh-CN" sz="1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Technical brief  </a:t>
              </a:r>
              <a:endParaRPr lang="zh-CN" altLang="en-US" sz="24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266549" y="2352342"/>
              <a:ext cx="703348" cy="460395"/>
            </a:xfrm>
            <a:prstGeom prst="rect">
              <a:avLst/>
            </a:prstGeom>
            <a:solidFill>
              <a:srgbClr val="E62D3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37580" y="3726815"/>
            <a:ext cx="5765800" cy="460375"/>
            <a:chOff x="5266549" y="3089752"/>
            <a:chExt cx="5399282" cy="460395"/>
          </a:xfrm>
        </p:grpSpPr>
        <p:sp>
          <p:nvSpPr>
            <p:cNvPr id="17" name="文本框 16"/>
            <p:cNvSpPr txBox="1"/>
            <p:nvPr/>
          </p:nvSpPr>
          <p:spPr>
            <a:xfrm>
              <a:off x="5266549" y="3089752"/>
              <a:ext cx="703348" cy="460395"/>
            </a:xfrm>
            <a:prstGeom prst="rect">
              <a:avLst/>
            </a:prstGeom>
            <a:solidFill>
              <a:srgbClr val="E62D3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03</a:t>
              </a:r>
              <a:endParaRPr lang="zh-CN" altLang="en-US" sz="14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105055" y="3089752"/>
              <a:ext cx="4560776" cy="460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前端设计简介</a:t>
              </a:r>
              <a:r>
                <a:rPr lang="en-US" altLang="zh-CN" sz="2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/</a:t>
              </a:r>
              <a:r>
                <a:rPr lang="en-US" altLang="zh-CN" sz="1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Front end introduction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036945" y="2866390"/>
            <a:ext cx="5963285" cy="460375"/>
            <a:chOff x="10706819" y="2352342"/>
            <a:chExt cx="4698557" cy="460375"/>
          </a:xfrm>
        </p:grpSpPr>
        <p:sp>
          <p:nvSpPr>
            <p:cNvPr id="18" name="文本框 17"/>
            <p:cNvSpPr txBox="1"/>
            <p:nvPr/>
          </p:nvSpPr>
          <p:spPr>
            <a:xfrm>
              <a:off x="10706819" y="2352342"/>
              <a:ext cx="611898" cy="460375"/>
            </a:xfrm>
            <a:prstGeom prst="rect">
              <a:avLst/>
            </a:prstGeom>
            <a:solidFill>
              <a:srgbClr val="E62D3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427788" y="2352342"/>
              <a:ext cx="397758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后端设计简介</a:t>
              </a:r>
              <a:r>
                <a:rPr lang="en-US" altLang="zh-CN" sz="2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/</a:t>
              </a:r>
              <a:r>
                <a:rPr lang="en-US" altLang="zh-CN" sz="1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Introduction to Backend Design  </a:t>
              </a:r>
              <a:endParaRPr lang="zh-CN" altLang="en-US" sz="24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037580" y="4587240"/>
            <a:ext cx="5244465" cy="460375"/>
            <a:chOff x="10706819" y="3089752"/>
            <a:chExt cx="4877832" cy="460395"/>
          </a:xfrm>
        </p:grpSpPr>
        <p:sp>
          <p:nvSpPr>
            <p:cNvPr id="19" name="文本框 18"/>
            <p:cNvSpPr txBox="1"/>
            <p:nvPr/>
          </p:nvSpPr>
          <p:spPr>
            <a:xfrm>
              <a:off x="10706819" y="3089752"/>
              <a:ext cx="721758" cy="460395"/>
            </a:xfrm>
            <a:prstGeom prst="rect">
              <a:avLst/>
            </a:prstGeom>
            <a:solidFill>
              <a:srgbClr val="E62D3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04</a:t>
              </a:r>
              <a:r>
                <a:rPr lang="en-US" altLang="zh-CN" sz="1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 </a:t>
              </a:r>
              <a:endParaRPr lang="zh-CN" altLang="en-US" sz="14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1550497" y="3089752"/>
              <a:ext cx="4034154" cy="460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成果截图 </a:t>
              </a:r>
              <a:r>
                <a:rPr lang="en-US" altLang="zh-CN" sz="2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/ </a:t>
              </a:r>
              <a:r>
                <a:rPr lang="en-US" altLang="zh-CN" sz="1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Results screenshot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4239" y="1863220"/>
            <a:ext cx="24963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1</a:t>
            </a:r>
            <a:endParaRPr lang="zh-CN" altLang="en-US" sz="19900" dirty="0">
              <a:solidFill>
                <a:schemeClr val="bg1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68860" y="2450424"/>
            <a:ext cx="5200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技术简介</a:t>
            </a:r>
            <a:endParaRPr lang="zh-CN" altLang="en-US" sz="32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5868860" y="3089060"/>
            <a:ext cx="49883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项目所需要技术支持以及软件支持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127760" y="-868383"/>
            <a:ext cx="5273039" cy="8594767"/>
            <a:chOff x="-1127760" y="-868383"/>
            <a:chExt cx="5273039" cy="8594767"/>
          </a:xfrm>
        </p:grpSpPr>
        <p:sp>
          <p:nvSpPr>
            <p:cNvPr id="3" name="等腰三角形 2"/>
            <p:cNvSpPr/>
            <p:nvPr/>
          </p:nvSpPr>
          <p:spPr>
            <a:xfrm rot="16200000" flipV="1">
              <a:off x="-316629" y="1426842"/>
              <a:ext cx="4630086" cy="399145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803610" y="5456558"/>
              <a:ext cx="1931640" cy="166520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rot="16200000" flipH="1">
              <a:off x="2586755" y="1826415"/>
              <a:ext cx="1511638" cy="1303136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>
              <a:off x="-705677" y="902094"/>
              <a:ext cx="1160005" cy="1000004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6200000" flipH="1">
              <a:off x="691643" y="500873"/>
              <a:ext cx="881342" cy="759777"/>
            </a:xfrm>
            <a:prstGeom prst="triangle">
              <a:avLst/>
            </a:prstGeom>
            <a:noFill/>
            <a:ln w="28575">
              <a:solidFill>
                <a:srgbClr val="E62D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>
              <a:off x="-300255" y="5881715"/>
              <a:ext cx="628989" cy="542232"/>
            </a:xfrm>
            <a:prstGeom prst="triangle">
              <a:avLst/>
            </a:prstGeom>
            <a:noFill/>
            <a:ln>
              <a:solidFill>
                <a:srgbClr val="E62D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6200000" flipH="1">
              <a:off x="1320310" y="7399925"/>
              <a:ext cx="350641" cy="302277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6200000" flipH="1" flipV="1">
              <a:off x="1488021" y="-668880"/>
              <a:ext cx="350641" cy="302277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 flipH="1" flipV="1">
              <a:off x="3912597" y="5855572"/>
              <a:ext cx="249918" cy="21544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6200000" flipH="1">
              <a:off x="-680788" y="-585350"/>
              <a:ext cx="1037711" cy="89457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6200000" flipH="1" flipV="1">
              <a:off x="-1151942" y="-844201"/>
              <a:ext cx="350641" cy="302277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955794" y="3372667"/>
              <a:ext cx="99805" cy="99805"/>
            </a:xfrm>
            <a:prstGeom prst="ellipse">
              <a:avLst/>
            </a:prstGeom>
            <a:solidFill>
              <a:srgbClr val="E6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629550" y="2428079"/>
              <a:ext cx="99805" cy="998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2989" y="5273439"/>
              <a:ext cx="99805" cy="998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981200"/>
            <a:ext cx="12332505" cy="4011613"/>
            <a:chOff x="0" y="3968562"/>
            <a:chExt cx="24377650" cy="7929751"/>
          </a:xfrm>
          <a:solidFill>
            <a:srgbClr val="FB5F5F"/>
          </a:solidFill>
        </p:grpSpPr>
        <p:sp>
          <p:nvSpPr>
            <p:cNvPr id="3" name="Freeform 5"/>
            <p:cNvSpPr/>
            <p:nvPr userDrawn="1"/>
          </p:nvSpPr>
          <p:spPr bwMode="auto">
            <a:xfrm>
              <a:off x="1132096" y="4202089"/>
              <a:ext cx="5442185" cy="5812782"/>
            </a:xfrm>
            <a:custGeom>
              <a:avLst/>
              <a:gdLst>
                <a:gd name="T0" fmla="*/ 1758 w 2144"/>
                <a:gd name="T1" fmla="*/ 178 h 2290"/>
                <a:gd name="T2" fmla="*/ 1650 w 2144"/>
                <a:gd name="T3" fmla="*/ 114 h 2290"/>
                <a:gd name="T4" fmla="*/ 1532 w 2144"/>
                <a:gd name="T5" fmla="*/ 64 h 2290"/>
                <a:gd name="T6" fmla="*/ 1402 w 2144"/>
                <a:gd name="T7" fmla="*/ 28 h 2290"/>
                <a:gd name="T8" fmla="*/ 1262 w 2144"/>
                <a:gd name="T9" fmla="*/ 6 h 2290"/>
                <a:gd name="T10" fmla="*/ 1108 w 2144"/>
                <a:gd name="T11" fmla="*/ 0 h 2290"/>
                <a:gd name="T12" fmla="*/ 976 w 2144"/>
                <a:gd name="T13" fmla="*/ 4 h 2290"/>
                <a:gd name="T14" fmla="*/ 796 w 2144"/>
                <a:gd name="T15" fmla="*/ 28 h 2290"/>
                <a:gd name="T16" fmla="*/ 636 w 2144"/>
                <a:gd name="T17" fmla="*/ 72 h 2290"/>
                <a:gd name="T18" fmla="*/ 494 w 2144"/>
                <a:gd name="T19" fmla="*/ 138 h 2290"/>
                <a:gd name="T20" fmla="*/ 372 w 2144"/>
                <a:gd name="T21" fmla="*/ 222 h 2290"/>
                <a:gd name="T22" fmla="*/ 302 w 2144"/>
                <a:gd name="T23" fmla="*/ 292 h 2290"/>
                <a:gd name="T24" fmla="*/ 212 w 2144"/>
                <a:gd name="T25" fmla="*/ 406 h 2290"/>
                <a:gd name="T26" fmla="*/ 136 w 2144"/>
                <a:gd name="T27" fmla="*/ 536 h 2290"/>
                <a:gd name="T28" fmla="*/ 78 w 2144"/>
                <a:gd name="T29" fmla="*/ 678 h 2290"/>
                <a:gd name="T30" fmla="*/ 34 w 2144"/>
                <a:gd name="T31" fmla="*/ 832 h 2290"/>
                <a:gd name="T32" fmla="*/ 6 w 2144"/>
                <a:gd name="T33" fmla="*/ 1000 h 2290"/>
                <a:gd name="T34" fmla="*/ 754 w 2144"/>
                <a:gd name="T35" fmla="*/ 1168 h 2290"/>
                <a:gd name="T36" fmla="*/ 782 w 2144"/>
                <a:gd name="T37" fmla="*/ 994 h 2290"/>
                <a:gd name="T38" fmla="*/ 828 w 2144"/>
                <a:gd name="T39" fmla="*/ 864 h 2290"/>
                <a:gd name="T40" fmla="*/ 868 w 2144"/>
                <a:gd name="T41" fmla="*/ 802 h 2290"/>
                <a:gd name="T42" fmla="*/ 944 w 2144"/>
                <a:gd name="T43" fmla="*/ 738 h 2290"/>
                <a:gd name="T44" fmla="*/ 1030 w 2144"/>
                <a:gd name="T45" fmla="*/ 702 h 2290"/>
                <a:gd name="T46" fmla="*/ 1096 w 2144"/>
                <a:gd name="T47" fmla="*/ 696 h 2290"/>
                <a:gd name="T48" fmla="*/ 1184 w 2144"/>
                <a:gd name="T49" fmla="*/ 706 h 2290"/>
                <a:gd name="T50" fmla="*/ 1252 w 2144"/>
                <a:gd name="T51" fmla="*/ 734 h 2290"/>
                <a:gd name="T52" fmla="*/ 1288 w 2144"/>
                <a:gd name="T53" fmla="*/ 764 h 2290"/>
                <a:gd name="T54" fmla="*/ 1326 w 2144"/>
                <a:gd name="T55" fmla="*/ 822 h 2290"/>
                <a:gd name="T56" fmla="*/ 1346 w 2144"/>
                <a:gd name="T57" fmla="*/ 898 h 2290"/>
                <a:gd name="T58" fmla="*/ 1350 w 2144"/>
                <a:gd name="T59" fmla="*/ 956 h 2290"/>
                <a:gd name="T60" fmla="*/ 1340 w 2144"/>
                <a:gd name="T61" fmla="*/ 1018 h 2290"/>
                <a:gd name="T62" fmla="*/ 1290 w 2144"/>
                <a:gd name="T63" fmla="*/ 1118 h 2290"/>
                <a:gd name="T64" fmla="*/ 1194 w 2144"/>
                <a:gd name="T65" fmla="*/ 1226 h 2290"/>
                <a:gd name="T66" fmla="*/ 952 w 2144"/>
                <a:gd name="T67" fmla="*/ 1464 h 2290"/>
                <a:gd name="T68" fmla="*/ 814 w 2144"/>
                <a:gd name="T69" fmla="*/ 1618 h 2290"/>
                <a:gd name="T70" fmla="*/ 774 w 2144"/>
                <a:gd name="T71" fmla="*/ 1676 h 2290"/>
                <a:gd name="T72" fmla="*/ 726 w 2144"/>
                <a:gd name="T73" fmla="*/ 1766 h 2290"/>
                <a:gd name="T74" fmla="*/ 688 w 2144"/>
                <a:gd name="T75" fmla="*/ 1864 h 2290"/>
                <a:gd name="T76" fmla="*/ 668 w 2144"/>
                <a:gd name="T77" fmla="*/ 1938 h 2290"/>
                <a:gd name="T78" fmla="*/ 650 w 2144"/>
                <a:gd name="T79" fmla="*/ 2066 h 2290"/>
                <a:gd name="T80" fmla="*/ 644 w 2144"/>
                <a:gd name="T81" fmla="*/ 2216 h 2290"/>
                <a:gd name="T82" fmla="*/ 1382 w 2144"/>
                <a:gd name="T83" fmla="*/ 2290 h 2290"/>
                <a:gd name="T84" fmla="*/ 1390 w 2144"/>
                <a:gd name="T85" fmla="*/ 2174 h 2290"/>
                <a:gd name="T86" fmla="*/ 1412 w 2144"/>
                <a:gd name="T87" fmla="*/ 2074 h 2290"/>
                <a:gd name="T88" fmla="*/ 1434 w 2144"/>
                <a:gd name="T89" fmla="*/ 2018 h 2290"/>
                <a:gd name="T90" fmla="*/ 1492 w 2144"/>
                <a:gd name="T91" fmla="*/ 1928 h 2290"/>
                <a:gd name="T92" fmla="*/ 1592 w 2144"/>
                <a:gd name="T93" fmla="*/ 1816 h 2290"/>
                <a:gd name="T94" fmla="*/ 1680 w 2144"/>
                <a:gd name="T95" fmla="*/ 1732 h 2290"/>
                <a:gd name="T96" fmla="*/ 1864 w 2144"/>
                <a:gd name="T97" fmla="*/ 1552 h 2290"/>
                <a:gd name="T98" fmla="*/ 1996 w 2144"/>
                <a:gd name="T99" fmla="*/ 1394 h 2290"/>
                <a:gd name="T100" fmla="*/ 2052 w 2144"/>
                <a:gd name="T101" fmla="*/ 1300 h 2290"/>
                <a:gd name="T102" fmla="*/ 2108 w 2144"/>
                <a:gd name="T103" fmla="*/ 1166 h 2290"/>
                <a:gd name="T104" fmla="*/ 2138 w 2144"/>
                <a:gd name="T105" fmla="*/ 1028 h 2290"/>
                <a:gd name="T106" fmla="*/ 2144 w 2144"/>
                <a:gd name="T107" fmla="*/ 934 h 2290"/>
                <a:gd name="T108" fmla="*/ 2132 w 2144"/>
                <a:gd name="T109" fmla="*/ 770 h 2290"/>
                <a:gd name="T110" fmla="*/ 2094 w 2144"/>
                <a:gd name="T111" fmla="*/ 618 h 2290"/>
                <a:gd name="T112" fmla="*/ 2032 w 2144"/>
                <a:gd name="T113" fmla="*/ 478 h 2290"/>
                <a:gd name="T114" fmla="*/ 1946 w 2144"/>
                <a:gd name="T115" fmla="*/ 352 h 2290"/>
                <a:gd name="T116" fmla="*/ 1834 w 2144"/>
                <a:gd name="T117" fmla="*/ 238 h 2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44" h="2290">
                  <a:moveTo>
                    <a:pt x="1790" y="202"/>
                  </a:moveTo>
                  <a:lnTo>
                    <a:pt x="1790" y="202"/>
                  </a:lnTo>
                  <a:lnTo>
                    <a:pt x="1758" y="178"/>
                  </a:lnTo>
                  <a:lnTo>
                    <a:pt x="1724" y="156"/>
                  </a:lnTo>
                  <a:lnTo>
                    <a:pt x="1688" y="134"/>
                  </a:lnTo>
                  <a:lnTo>
                    <a:pt x="1650" y="114"/>
                  </a:lnTo>
                  <a:lnTo>
                    <a:pt x="1612" y="96"/>
                  </a:lnTo>
                  <a:lnTo>
                    <a:pt x="1574" y="80"/>
                  </a:lnTo>
                  <a:lnTo>
                    <a:pt x="1532" y="64"/>
                  </a:lnTo>
                  <a:lnTo>
                    <a:pt x="1490" y="50"/>
                  </a:lnTo>
                  <a:lnTo>
                    <a:pt x="1448" y="38"/>
                  </a:lnTo>
                  <a:lnTo>
                    <a:pt x="1402" y="28"/>
                  </a:lnTo>
                  <a:lnTo>
                    <a:pt x="1356" y="20"/>
                  </a:lnTo>
                  <a:lnTo>
                    <a:pt x="1310" y="12"/>
                  </a:lnTo>
                  <a:lnTo>
                    <a:pt x="1262" y="6"/>
                  </a:lnTo>
                  <a:lnTo>
                    <a:pt x="1212" y="4"/>
                  </a:lnTo>
                  <a:lnTo>
                    <a:pt x="1160" y="0"/>
                  </a:lnTo>
                  <a:lnTo>
                    <a:pt x="1108" y="0"/>
                  </a:lnTo>
                  <a:lnTo>
                    <a:pt x="1108" y="0"/>
                  </a:lnTo>
                  <a:lnTo>
                    <a:pt x="1042" y="0"/>
                  </a:lnTo>
                  <a:lnTo>
                    <a:pt x="976" y="4"/>
                  </a:lnTo>
                  <a:lnTo>
                    <a:pt x="914" y="10"/>
                  </a:lnTo>
                  <a:lnTo>
                    <a:pt x="854" y="18"/>
                  </a:lnTo>
                  <a:lnTo>
                    <a:pt x="796" y="28"/>
                  </a:lnTo>
                  <a:lnTo>
                    <a:pt x="740" y="40"/>
                  </a:lnTo>
                  <a:lnTo>
                    <a:pt x="686" y="56"/>
                  </a:lnTo>
                  <a:lnTo>
                    <a:pt x="636" y="72"/>
                  </a:lnTo>
                  <a:lnTo>
                    <a:pt x="586" y="92"/>
                  </a:lnTo>
                  <a:lnTo>
                    <a:pt x="538" y="114"/>
                  </a:lnTo>
                  <a:lnTo>
                    <a:pt x="494" y="138"/>
                  </a:lnTo>
                  <a:lnTo>
                    <a:pt x="452" y="164"/>
                  </a:lnTo>
                  <a:lnTo>
                    <a:pt x="410" y="192"/>
                  </a:lnTo>
                  <a:lnTo>
                    <a:pt x="372" y="222"/>
                  </a:lnTo>
                  <a:lnTo>
                    <a:pt x="336" y="256"/>
                  </a:lnTo>
                  <a:lnTo>
                    <a:pt x="302" y="292"/>
                  </a:lnTo>
                  <a:lnTo>
                    <a:pt x="302" y="292"/>
                  </a:lnTo>
                  <a:lnTo>
                    <a:pt x="270" y="328"/>
                  </a:lnTo>
                  <a:lnTo>
                    <a:pt x="240" y="366"/>
                  </a:lnTo>
                  <a:lnTo>
                    <a:pt x="212" y="406"/>
                  </a:lnTo>
                  <a:lnTo>
                    <a:pt x="186" y="448"/>
                  </a:lnTo>
                  <a:lnTo>
                    <a:pt x="160" y="492"/>
                  </a:lnTo>
                  <a:lnTo>
                    <a:pt x="136" y="536"/>
                  </a:lnTo>
                  <a:lnTo>
                    <a:pt x="116" y="582"/>
                  </a:lnTo>
                  <a:lnTo>
                    <a:pt x="96" y="628"/>
                  </a:lnTo>
                  <a:lnTo>
                    <a:pt x="78" y="678"/>
                  </a:lnTo>
                  <a:lnTo>
                    <a:pt x="62" y="728"/>
                  </a:lnTo>
                  <a:lnTo>
                    <a:pt x="46" y="780"/>
                  </a:lnTo>
                  <a:lnTo>
                    <a:pt x="34" y="832"/>
                  </a:lnTo>
                  <a:lnTo>
                    <a:pt x="24" y="888"/>
                  </a:lnTo>
                  <a:lnTo>
                    <a:pt x="14" y="944"/>
                  </a:lnTo>
                  <a:lnTo>
                    <a:pt x="6" y="1000"/>
                  </a:lnTo>
                  <a:lnTo>
                    <a:pt x="0" y="1060"/>
                  </a:lnTo>
                  <a:lnTo>
                    <a:pt x="754" y="1168"/>
                  </a:lnTo>
                  <a:lnTo>
                    <a:pt x="754" y="1168"/>
                  </a:lnTo>
                  <a:lnTo>
                    <a:pt x="760" y="1104"/>
                  </a:lnTo>
                  <a:lnTo>
                    <a:pt x="770" y="1046"/>
                  </a:lnTo>
                  <a:lnTo>
                    <a:pt x="782" y="994"/>
                  </a:lnTo>
                  <a:lnTo>
                    <a:pt x="794" y="946"/>
                  </a:lnTo>
                  <a:lnTo>
                    <a:pt x="810" y="902"/>
                  </a:lnTo>
                  <a:lnTo>
                    <a:pt x="828" y="864"/>
                  </a:lnTo>
                  <a:lnTo>
                    <a:pt x="848" y="830"/>
                  </a:lnTo>
                  <a:lnTo>
                    <a:pt x="868" y="802"/>
                  </a:lnTo>
                  <a:lnTo>
                    <a:pt x="868" y="802"/>
                  </a:lnTo>
                  <a:lnTo>
                    <a:pt x="892" y="776"/>
                  </a:lnTo>
                  <a:lnTo>
                    <a:pt x="916" y="756"/>
                  </a:lnTo>
                  <a:lnTo>
                    <a:pt x="944" y="738"/>
                  </a:lnTo>
                  <a:lnTo>
                    <a:pt x="970" y="722"/>
                  </a:lnTo>
                  <a:lnTo>
                    <a:pt x="1000" y="710"/>
                  </a:lnTo>
                  <a:lnTo>
                    <a:pt x="1030" y="702"/>
                  </a:lnTo>
                  <a:lnTo>
                    <a:pt x="1062" y="698"/>
                  </a:lnTo>
                  <a:lnTo>
                    <a:pt x="1096" y="696"/>
                  </a:lnTo>
                  <a:lnTo>
                    <a:pt x="1096" y="696"/>
                  </a:lnTo>
                  <a:lnTo>
                    <a:pt x="1128" y="698"/>
                  </a:lnTo>
                  <a:lnTo>
                    <a:pt x="1156" y="700"/>
                  </a:lnTo>
                  <a:lnTo>
                    <a:pt x="1184" y="706"/>
                  </a:lnTo>
                  <a:lnTo>
                    <a:pt x="1208" y="714"/>
                  </a:lnTo>
                  <a:lnTo>
                    <a:pt x="1232" y="722"/>
                  </a:lnTo>
                  <a:lnTo>
                    <a:pt x="1252" y="734"/>
                  </a:lnTo>
                  <a:lnTo>
                    <a:pt x="1270" y="748"/>
                  </a:lnTo>
                  <a:lnTo>
                    <a:pt x="1288" y="764"/>
                  </a:lnTo>
                  <a:lnTo>
                    <a:pt x="1288" y="764"/>
                  </a:lnTo>
                  <a:lnTo>
                    <a:pt x="1302" y="782"/>
                  </a:lnTo>
                  <a:lnTo>
                    <a:pt x="1316" y="802"/>
                  </a:lnTo>
                  <a:lnTo>
                    <a:pt x="1326" y="822"/>
                  </a:lnTo>
                  <a:lnTo>
                    <a:pt x="1334" y="846"/>
                  </a:lnTo>
                  <a:lnTo>
                    <a:pt x="1342" y="870"/>
                  </a:lnTo>
                  <a:lnTo>
                    <a:pt x="1346" y="898"/>
                  </a:lnTo>
                  <a:lnTo>
                    <a:pt x="1350" y="926"/>
                  </a:lnTo>
                  <a:lnTo>
                    <a:pt x="1350" y="956"/>
                  </a:lnTo>
                  <a:lnTo>
                    <a:pt x="1350" y="956"/>
                  </a:lnTo>
                  <a:lnTo>
                    <a:pt x="1350" y="970"/>
                  </a:lnTo>
                  <a:lnTo>
                    <a:pt x="1348" y="986"/>
                  </a:lnTo>
                  <a:lnTo>
                    <a:pt x="1340" y="1018"/>
                  </a:lnTo>
                  <a:lnTo>
                    <a:pt x="1328" y="1050"/>
                  </a:lnTo>
                  <a:lnTo>
                    <a:pt x="1312" y="1084"/>
                  </a:lnTo>
                  <a:lnTo>
                    <a:pt x="1290" y="1118"/>
                  </a:lnTo>
                  <a:lnTo>
                    <a:pt x="1262" y="1152"/>
                  </a:lnTo>
                  <a:lnTo>
                    <a:pt x="1230" y="1188"/>
                  </a:lnTo>
                  <a:lnTo>
                    <a:pt x="1194" y="1226"/>
                  </a:lnTo>
                  <a:lnTo>
                    <a:pt x="1194" y="1226"/>
                  </a:lnTo>
                  <a:lnTo>
                    <a:pt x="1060" y="1356"/>
                  </a:lnTo>
                  <a:lnTo>
                    <a:pt x="952" y="1464"/>
                  </a:lnTo>
                  <a:lnTo>
                    <a:pt x="870" y="1552"/>
                  </a:lnTo>
                  <a:lnTo>
                    <a:pt x="838" y="1588"/>
                  </a:lnTo>
                  <a:lnTo>
                    <a:pt x="814" y="1618"/>
                  </a:lnTo>
                  <a:lnTo>
                    <a:pt x="814" y="1618"/>
                  </a:lnTo>
                  <a:lnTo>
                    <a:pt x="794" y="1646"/>
                  </a:lnTo>
                  <a:lnTo>
                    <a:pt x="774" y="1676"/>
                  </a:lnTo>
                  <a:lnTo>
                    <a:pt x="758" y="1704"/>
                  </a:lnTo>
                  <a:lnTo>
                    <a:pt x="740" y="1736"/>
                  </a:lnTo>
                  <a:lnTo>
                    <a:pt x="726" y="1766"/>
                  </a:lnTo>
                  <a:lnTo>
                    <a:pt x="712" y="1798"/>
                  </a:lnTo>
                  <a:lnTo>
                    <a:pt x="698" y="1832"/>
                  </a:lnTo>
                  <a:lnTo>
                    <a:pt x="688" y="1864"/>
                  </a:lnTo>
                  <a:lnTo>
                    <a:pt x="688" y="1864"/>
                  </a:lnTo>
                  <a:lnTo>
                    <a:pt x="678" y="1900"/>
                  </a:lnTo>
                  <a:lnTo>
                    <a:pt x="668" y="1938"/>
                  </a:lnTo>
                  <a:lnTo>
                    <a:pt x="662" y="1978"/>
                  </a:lnTo>
                  <a:lnTo>
                    <a:pt x="656" y="2020"/>
                  </a:lnTo>
                  <a:lnTo>
                    <a:pt x="650" y="2066"/>
                  </a:lnTo>
                  <a:lnTo>
                    <a:pt x="648" y="2112"/>
                  </a:lnTo>
                  <a:lnTo>
                    <a:pt x="646" y="2164"/>
                  </a:lnTo>
                  <a:lnTo>
                    <a:pt x="644" y="2216"/>
                  </a:lnTo>
                  <a:lnTo>
                    <a:pt x="644" y="2290"/>
                  </a:lnTo>
                  <a:lnTo>
                    <a:pt x="1382" y="2290"/>
                  </a:lnTo>
                  <a:lnTo>
                    <a:pt x="1382" y="2290"/>
                  </a:lnTo>
                  <a:lnTo>
                    <a:pt x="1384" y="2250"/>
                  </a:lnTo>
                  <a:lnTo>
                    <a:pt x="1386" y="2210"/>
                  </a:lnTo>
                  <a:lnTo>
                    <a:pt x="1390" y="2174"/>
                  </a:lnTo>
                  <a:lnTo>
                    <a:pt x="1396" y="2138"/>
                  </a:lnTo>
                  <a:lnTo>
                    <a:pt x="1402" y="2106"/>
                  </a:lnTo>
                  <a:lnTo>
                    <a:pt x="1412" y="2074"/>
                  </a:lnTo>
                  <a:lnTo>
                    <a:pt x="1422" y="2046"/>
                  </a:lnTo>
                  <a:lnTo>
                    <a:pt x="1434" y="2018"/>
                  </a:lnTo>
                  <a:lnTo>
                    <a:pt x="1434" y="2018"/>
                  </a:lnTo>
                  <a:lnTo>
                    <a:pt x="1448" y="1990"/>
                  </a:lnTo>
                  <a:lnTo>
                    <a:pt x="1468" y="1960"/>
                  </a:lnTo>
                  <a:lnTo>
                    <a:pt x="1492" y="1928"/>
                  </a:lnTo>
                  <a:lnTo>
                    <a:pt x="1520" y="1892"/>
                  </a:lnTo>
                  <a:lnTo>
                    <a:pt x="1554" y="1856"/>
                  </a:lnTo>
                  <a:lnTo>
                    <a:pt x="1592" y="1816"/>
                  </a:lnTo>
                  <a:lnTo>
                    <a:pt x="1634" y="1776"/>
                  </a:lnTo>
                  <a:lnTo>
                    <a:pt x="1680" y="1732"/>
                  </a:lnTo>
                  <a:lnTo>
                    <a:pt x="1680" y="1732"/>
                  </a:lnTo>
                  <a:lnTo>
                    <a:pt x="1748" y="1670"/>
                  </a:lnTo>
                  <a:lnTo>
                    <a:pt x="1810" y="1610"/>
                  </a:lnTo>
                  <a:lnTo>
                    <a:pt x="1864" y="1552"/>
                  </a:lnTo>
                  <a:lnTo>
                    <a:pt x="1914" y="1496"/>
                  </a:lnTo>
                  <a:lnTo>
                    <a:pt x="1958" y="1444"/>
                  </a:lnTo>
                  <a:lnTo>
                    <a:pt x="1996" y="1394"/>
                  </a:lnTo>
                  <a:lnTo>
                    <a:pt x="2028" y="1346"/>
                  </a:lnTo>
                  <a:lnTo>
                    <a:pt x="2052" y="1300"/>
                  </a:lnTo>
                  <a:lnTo>
                    <a:pt x="2052" y="1300"/>
                  </a:lnTo>
                  <a:lnTo>
                    <a:pt x="2074" y="1256"/>
                  </a:lnTo>
                  <a:lnTo>
                    <a:pt x="2092" y="1212"/>
                  </a:lnTo>
                  <a:lnTo>
                    <a:pt x="2108" y="1166"/>
                  </a:lnTo>
                  <a:lnTo>
                    <a:pt x="2122" y="1122"/>
                  </a:lnTo>
                  <a:lnTo>
                    <a:pt x="2132" y="1076"/>
                  </a:lnTo>
                  <a:lnTo>
                    <a:pt x="2138" y="1028"/>
                  </a:lnTo>
                  <a:lnTo>
                    <a:pt x="2142" y="982"/>
                  </a:lnTo>
                  <a:lnTo>
                    <a:pt x="2144" y="934"/>
                  </a:lnTo>
                  <a:lnTo>
                    <a:pt x="2144" y="934"/>
                  </a:lnTo>
                  <a:lnTo>
                    <a:pt x="2142" y="878"/>
                  </a:lnTo>
                  <a:lnTo>
                    <a:pt x="2138" y="824"/>
                  </a:lnTo>
                  <a:lnTo>
                    <a:pt x="2132" y="770"/>
                  </a:lnTo>
                  <a:lnTo>
                    <a:pt x="2122" y="718"/>
                  </a:lnTo>
                  <a:lnTo>
                    <a:pt x="2110" y="666"/>
                  </a:lnTo>
                  <a:lnTo>
                    <a:pt x="2094" y="618"/>
                  </a:lnTo>
                  <a:lnTo>
                    <a:pt x="2076" y="570"/>
                  </a:lnTo>
                  <a:lnTo>
                    <a:pt x="2056" y="524"/>
                  </a:lnTo>
                  <a:lnTo>
                    <a:pt x="2032" y="478"/>
                  </a:lnTo>
                  <a:lnTo>
                    <a:pt x="2006" y="434"/>
                  </a:lnTo>
                  <a:lnTo>
                    <a:pt x="1978" y="392"/>
                  </a:lnTo>
                  <a:lnTo>
                    <a:pt x="1946" y="352"/>
                  </a:lnTo>
                  <a:lnTo>
                    <a:pt x="1910" y="312"/>
                  </a:lnTo>
                  <a:lnTo>
                    <a:pt x="1874" y="274"/>
                  </a:lnTo>
                  <a:lnTo>
                    <a:pt x="1834" y="238"/>
                  </a:lnTo>
                  <a:lnTo>
                    <a:pt x="1790" y="202"/>
                  </a:lnTo>
                  <a:close/>
                </a:path>
              </a:pathLst>
            </a:custGeom>
            <a:solidFill>
              <a:srgbClr val="E62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 dirty="0"/>
            </a:p>
          </p:txBody>
        </p:sp>
        <p:sp>
          <p:nvSpPr>
            <p:cNvPr id="4" name="Freeform 7"/>
            <p:cNvSpPr/>
            <p:nvPr userDrawn="1"/>
          </p:nvSpPr>
          <p:spPr bwMode="auto">
            <a:xfrm>
              <a:off x="0" y="3968562"/>
              <a:ext cx="6777348" cy="6223992"/>
            </a:xfrm>
            <a:custGeom>
              <a:avLst/>
              <a:gdLst>
                <a:gd name="T0" fmla="*/ 2132 w 2670"/>
                <a:gd name="T1" fmla="*/ 124 h 2452"/>
                <a:gd name="T2" fmla="*/ 1866 w 2670"/>
                <a:gd name="T3" fmla="*/ 30 h 2452"/>
                <a:gd name="T4" fmla="*/ 1554 w 2670"/>
                <a:gd name="T5" fmla="*/ 0 h 2452"/>
                <a:gd name="T6" fmla="*/ 1224 w 2670"/>
                <a:gd name="T7" fmla="*/ 30 h 2452"/>
                <a:gd name="T8" fmla="*/ 900 w 2670"/>
                <a:gd name="T9" fmla="*/ 150 h 2452"/>
                <a:gd name="T10" fmla="*/ 692 w 2670"/>
                <a:gd name="T11" fmla="*/ 316 h 2452"/>
                <a:gd name="T12" fmla="*/ 514 w 2670"/>
                <a:gd name="T13" fmla="*/ 580 h 2452"/>
                <a:gd name="T14" fmla="*/ 404 w 2670"/>
                <a:gd name="T15" fmla="*/ 900 h 2452"/>
                <a:gd name="T16" fmla="*/ 1270 w 2670"/>
                <a:gd name="T17" fmla="*/ 1362 h 2452"/>
                <a:gd name="T18" fmla="*/ 1314 w 2670"/>
                <a:gd name="T19" fmla="*/ 1078 h 2452"/>
                <a:gd name="T20" fmla="*/ 1390 w 2670"/>
                <a:gd name="T21" fmla="*/ 940 h 2452"/>
                <a:gd name="T22" fmla="*/ 1516 w 2670"/>
                <a:gd name="T23" fmla="*/ 882 h 2452"/>
                <a:gd name="T24" fmla="*/ 1624 w 2670"/>
                <a:gd name="T25" fmla="*/ 892 h 2452"/>
                <a:gd name="T26" fmla="*/ 1688 w 2670"/>
                <a:gd name="T27" fmla="*/ 934 h 2452"/>
                <a:gd name="T28" fmla="*/ 1716 w 2670"/>
                <a:gd name="T29" fmla="*/ 1026 h 2452"/>
                <a:gd name="T30" fmla="*/ 1684 w 2670"/>
                <a:gd name="T31" fmla="*/ 1136 h 2452"/>
                <a:gd name="T32" fmla="*/ 1452 w 2670"/>
                <a:gd name="T33" fmla="*/ 1380 h 2452"/>
                <a:gd name="T34" fmla="*/ 1200 w 2670"/>
                <a:gd name="T35" fmla="*/ 1650 h 2452"/>
                <a:gd name="T36" fmla="*/ 1084 w 2670"/>
                <a:gd name="T37" fmla="*/ 1852 h 2452"/>
                <a:gd name="T38" fmla="*/ 1030 w 2670"/>
                <a:gd name="T39" fmla="*/ 2050 h 2452"/>
                <a:gd name="T40" fmla="*/ 1010 w 2670"/>
                <a:gd name="T41" fmla="*/ 2382 h 2452"/>
                <a:gd name="T42" fmla="*/ 1050 w 2670"/>
                <a:gd name="T43" fmla="*/ 2382 h 2452"/>
                <a:gd name="T44" fmla="*/ 1058 w 2670"/>
                <a:gd name="T45" fmla="*/ 2152 h 2452"/>
                <a:gd name="T46" fmla="*/ 1096 w 2670"/>
                <a:gd name="T47" fmla="*/ 1940 h 2452"/>
                <a:gd name="T48" fmla="*/ 1188 w 2670"/>
                <a:gd name="T49" fmla="*/ 1740 h 2452"/>
                <a:gd name="T50" fmla="*/ 1324 w 2670"/>
                <a:gd name="T51" fmla="*/ 1570 h 2452"/>
                <a:gd name="T52" fmla="*/ 1676 w 2670"/>
                <a:gd name="T53" fmla="*/ 1216 h 2452"/>
                <a:gd name="T54" fmla="*/ 1756 w 2670"/>
                <a:gd name="T55" fmla="*/ 1048 h 2452"/>
                <a:gd name="T56" fmla="*/ 1738 w 2670"/>
                <a:gd name="T57" fmla="*/ 938 h 2452"/>
                <a:gd name="T58" fmla="*/ 1676 w 2670"/>
                <a:gd name="T59" fmla="*/ 866 h 2452"/>
                <a:gd name="T60" fmla="*/ 1542 w 2670"/>
                <a:gd name="T61" fmla="*/ 834 h 2452"/>
                <a:gd name="T62" fmla="*/ 1408 w 2670"/>
                <a:gd name="T63" fmla="*/ 870 h 2452"/>
                <a:gd name="T64" fmla="*/ 1306 w 2670"/>
                <a:gd name="T65" fmla="*/ 982 h 2452"/>
                <a:gd name="T66" fmla="*/ 1240 w 2670"/>
                <a:gd name="T67" fmla="*/ 1264 h 2452"/>
                <a:gd name="T68" fmla="*/ 420 w 2670"/>
                <a:gd name="T69" fmla="*/ 1028 h 2452"/>
                <a:gd name="T70" fmla="*/ 506 w 2670"/>
                <a:gd name="T71" fmla="*/ 702 h 2452"/>
                <a:gd name="T72" fmla="*/ 656 w 2670"/>
                <a:gd name="T73" fmla="*/ 428 h 2452"/>
                <a:gd name="T74" fmla="*/ 834 w 2670"/>
                <a:gd name="T75" fmla="*/ 246 h 2452"/>
                <a:gd name="T76" fmla="*/ 1120 w 2670"/>
                <a:gd name="T77" fmla="*/ 104 h 2452"/>
                <a:gd name="T78" fmla="*/ 1486 w 2670"/>
                <a:gd name="T79" fmla="*/ 48 h 2452"/>
                <a:gd name="T80" fmla="*/ 1762 w 2670"/>
                <a:gd name="T81" fmla="*/ 60 h 2452"/>
                <a:gd name="T82" fmla="*/ 2034 w 2670"/>
                <a:gd name="T83" fmla="*/ 128 h 2452"/>
                <a:gd name="T84" fmla="*/ 2260 w 2670"/>
                <a:gd name="T85" fmla="*/ 256 h 2452"/>
                <a:gd name="T86" fmla="*/ 2454 w 2670"/>
                <a:gd name="T87" fmla="*/ 456 h 2452"/>
                <a:gd name="T88" fmla="*/ 2594 w 2670"/>
                <a:gd name="T89" fmla="*/ 746 h 2452"/>
                <a:gd name="T90" fmla="*/ 2630 w 2670"/>
                <a:gd name="T91" fmla="*/ 1026 h 2452"/>
                <a:gd name="T92" fmla="*/ 2576 w 2670"/>
                <a:gd name="T93" fmla="*/ 1322 h 2452"/>
                <a:gd name="T94" fmla="*/ 2436 w 2670"/>
                <a:gd name="T95" fmla="*/ 1566 h 2452"/>
                <a:gd name="T96" fmla="*/ 2152 w 2670"/>
                <a:gd name="T97" fmla="*/ 1860 h 2452"/>
                <a:gd name="T98" fmla="*/ 1946 w 2670"/>
                <a:gd name="T99" fmla="*/ 2078 h 2452"/>
                <a:gd name="T100" fmla="*/ 1886 w 2670"/>
                <a:gd name="T101" fmla="*/ 2212 h 2452"/>
                <a:gd name="T102" fmla="*/ 1908 w 2670"/>
                <a:gd name="T103" fmla="*/ 2382 h 2452"/>
                <a:gd name="T104" fmla="*/ 1924 w 2670"/>
                <a:gd name="T105" fmla="*/ 2226 h 2452"/>
                <a:gd name="T106" fmla="*/ 1972 w 2670"/>
                <a:gd name="T107" fmla="*/ 2116 h 2452"/>
                <a:gd name="T108" fmla="*/ 2176 w 2670"/>
                <a:gd name="T109" fmla="*/ 1896 h 2452"/>
                <a:gd name="T110" fmla="*/ 2466 w 2670"/>
                <a:gd name="T111" fmla="*/ 1594 h 2452"/>
                <a:gd name="T112" fmla="*/ 2612 w 2670"/>
                <a:gd name="T113" fmla="*/ 1340 h 2452"/>
                <a:gd name="T114" fmla="*/ 2670 w 2670"/>
                <a:gd name="T115" fmla="*/ 1026 h 2452"/>
                <a:gd name="T116" fmla="*/ 2632 w 2670"/>
                <a:gd name="T117" fmla="*/ 730 h 2452"/>
                <a:gd name="T118" fmla="*/ 2486 w 2670"/>
                <a:gd name="T119" fmla="*/ 428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70" h="2452">
                  <a:moveTo>
                    <a:pt x="2282" y="218"/>
                  </a:moveTo>
                  <a:lnTo>
                    <a:pt x="2282" y="218"/>
                  </a:lnTo>
                  <a:lnTo>
                    <a:pt x="2246" y="192"/>
                  </a:lnTo>
                  <a:lnTo>
                    <a:pt x="2210" y="168"/>
                  </a:lnTo>
                  <a:lnTo>
                    <a:pt x="2172" y="144"/>
                  </a:lnTo>
                  <a:lnTo>
                    <a:pt x="2132" y="124"/>
                  </a:lnTo>
                  <a:lnTo>
                    <a:pt x="2090" y="104"/>
                  </a:lnTo>
                  <a:lnTo>
                    <a:pt x="2048" y="86"/>
                  </a:lnTo>
                  <a:lnTo>
                    <a:pt x="2004" y="70"/>
                  </a:lnTo>
                  <a:lnTo>
                    <a:pt x="1960" y="54"/>
                  </a:lnTo>
                  <a:lnTo>
                    <a:pt x="1914" y="42"/>
                  </a:lnTo>
                  <a:lnTo>
                    <a:pt x="1866" y="30"/>
                  </a:lnTo>
                  <a:lnTo>
                    <a:pt x="1818" y="22"/>
                  </a:lnTo>
                  <a:lnTo>
                    <a:pt x="1768" y="14"/>
                  </a:lnTo>
                  <a:lnTo>
                    <a:pt x="1716" y="8"/>
                  </a:lnTo>
                  <a:lnTo>
                    <a:pt x="1664" y="4"/>
                  </a:lnTo>
                  <a:lnTo>
                    <a:pt x="1610" y="0"/>
                  </a:lnTo>
                  <a:lnTo>
                    <a:pt x="1554" y="0"/>
                  </a:lnTo>
                  <a:lnTo>
                    <a:pt x="1554" y="0"/>
                  </a:lnTo>
                  <a:lnTo>
                    <a:pt x="1484" y="2"/>
                  </a:lnTo>
                  <a:lnTo>
                    <a:pt x="1416" y="4"/>
                  </a:lnTo>
                  <a:lnTo>
                    <a:pt x="1350" y="12"/>
                  </a:lnTo>
                  <a:lnTo>
                    <a:pt x="1286" y="20"/>
                  </a:lnTo>
                  <a:lnTo>
                    <a:pt x="1224" y="30"/>
                  </a:lnTo>
                  <a:lnTo>
                    <a:pt x="1164" y="44"/>
                  </a:lnTo>
                  <a:lnTo>
                    <a:pt x="1106" y="60"/>
                  </a:lnTo>
                  <a:lnTo>
                    <a:pt x="1052" y="80"/>
                  </a:lnTo>
                  <a:lnTo>
                    <a:pt x="998" y="100"/>
                  </a:lnTo>
                  <a:lnTo>
                    <a:pt x="948" y="124"/>
                  </a:lnTo>
                  <a:lnTo>
                    <a:pt x="900" y="150"/>
                  </a:lnTo>
                  <a:lnTo>
                    <a:pt x="854" y="178"/>
                  </a:lnTo>
                  <a:lnTo>
                    <a:pt x="810" y="210"/>
                  </a:lnTo>
                  <a:lnTo>
                    <a:pt x="768" y="242"/>
                  </a:lnTo>
                  <a:lnTo>
                    <a:pt x="730" y="278"/>
                  </a:lnTo>
                  <a:lnTo>
                    <a:pt x="692" y="316"/>
                  </a:lnTo>
                  <a:lnTo>
                    <a:pt x="692" y="316"/>
                  </a:lnTo>
                  <a:lnTo>
                    <a:pt x="658" y="356"/>
                  </a:lnTo>
                  <a:lnTo>
                    <a:pt x="626" y="398"/>
                  </a:lnTo>
                  <a:lnTo>
                    <a:pt x="596" y="442"/>
                  </a:lnTo>
                  <a:lnTo>
                    <a:pt x="566" y="486"/>
                  </a:lnTo>
                  <a:lnTo>
                    <a:pt x="540" y="532"/>
                  </a:lnTo>
                  <a:lnTo>
                    <a:pt x="514" y="580"/>
                  </a:lnTo>
                  <a:lnTo>
                    <a:pt x="492" y="630"/>
                  </a:lnTo>
                  <a:lnTo>
                    <a:pt x="470" y="682"/>
                  </a:lnTo>
                  <a:lnTo>
                    <a:pt x="450" y="734"/>
                  </a:lnTo>
                  <a:lnTo>
                    <a:pt x="432" y="788"/>
                  </a:lnTo>
                  <a:lnTo>
                    <a:pt x="416" y="844"/>
                  </a:lnTo>
                  <a:lnTo>
                    <a:pt x="404" y="900"/>
                  </a:lnTo>
                  <a:lnTo>
                    <a:pt x="392" y="958"/>
                  </a:lnTo>
                  <a:lnTo>
                    <a:pt x="382" y="1018"/>
                  </a:lnTo>
                  <a:lnTo>
                    <a:pt x="374" y="1080"/>
                  </a:lnTo>
                  <a:lnTo>
                    <a:pt x="368" y="1144"/>
                  </a:lnTo>
                  <a:lnTo>
                    <a:pt x="360" y="1232"/>
                  </a:lnTo>
                  <a:lnTo>
                    <a:pt x="1270" y="1362"/>
                  </a:lnTo>
                  <a:lnTo>
                    <a:pt x="1278" y="1270"/>
                  </a:lnTo>
                  <a:lnTo>
                    <a:pt x="1278" y="1270"/>
                  </a:lnTo>
                  <a:lnTo>
                    <a:pt x="1286" y="1214"/>
                  </a:lnTo>
                  <a:lnTo>
                    <a:pt x="1292" y="1164"/>
                  </a:lnTo>
                  <a:lnTo>
                    <a:pt x="1302" y="1118"/>
                  </a:lnTo>
                  <a:lnTo>
                    <a:pt x="1314" y="1078"/>
                  </a:lnTo>
                  <a:lnTo>
                    <a:pt x="1326" y="1040"/>
                  </a:lnTo>
                  <a:lnTo>
                    <a:pt x="1340" y="1008"/>
                  </a:lnTo>
                  <a:lnTo>
                    <a:pt x="1354" y="980"/>
                  </a:lnTo>
                  <a:lnTo>
                    <a:pt x="1372" y="958"/>
                  </a:lnTo>
                  <a:lnTo>
                    <a:pt x="1372" y="958"/>
                  </a:lnTo>
                  <a:lnTo>
                    <a:pt x="1390" y="940"/>
                  </a:lnTo>
                  <a:lnTo>
                    <a:pt x="1408" y="924"/>
                  </a:lnTo>
                  <a:lnTo>
                    <a:pt x="1426" y="910"/>
                  </a:lnTo>
                  <a:lnTo>
                    <a:pt x="1448" y="900"/>
                  </a:lnTo>
                  <a:lnTo>
                    <a:pt x="1470" y="890"/>
                  </a:lnTo>
                  <a:lnTo>
                    <a:pt x="1492" y="884"/>
                  </a:lnTo>
                  <a:lnTo>
                    <a:pt x="1516" y="882"/>
                  </a:lnTo>
                  <a:lnTo>
                    <a:pt x="1542" y="880"/>
                  </a:lnTo>
                  <a:lnTo>
                    <a:pt x="1542" y="880"/>
                  </a:lnTo>
                  <a:lnTo>
                    <a:pt x="1566" y="880"/>
                  </a:lnTo>
                  <a:lnTo>
                    <a:pt x="1586" y="882"/>
                  </a:lnTo>
                  <a:lnTo>
                    <a:pt x="1606" y="886"/>
                  </a:lnTo>
                  <a:lnTo>
                    <a:pt x="1624" y="892"/>
                  </a:lnTo>
                  <a:lnTo>
                    <a:pt x="1640" y="898"/>
                  </a:lnTo>
                  <a:lnTo>
                    <a:pt x="1656" y="904"/>
                  </a:lnTo>
                  <a:lnTo>
                    <a:pt x="1668" y="914"/>
                  </a:lnTo>
                  <a:lnTo>
                    <a:pt x="1678" y="924"/>
                  </a:lnTo>
                  <a:lnTo>
                    <a:pt x="1678" y="924"/>
                  </a:lnTo>
                  <a:lnTo>
                    <a:pt x="1688" y="934"/>
                  </a:lnTo>
                  <a:lnTo>
                    <a:pt x="1696" y="946"/>
                  </a:lnTo>
                  <a:lnTo>
                    <a:pt x="1702" y="960"/>
                  </a:lnTo>
                  <a:lnTo>
                    <a:pt x="1708" y="974"/>
                  </a:lnTo>
                  <a:lnTo>
                    <a:pt x="1712" y="990"/>
                  </a:lnTo>
                  <a:lnTo>
                    <a:pt x="1714" y="1008"/>
                  </a:lnTo>
                  <a:lnTo>
                    <a:pt x="1716" y="1026"/>
                  </a:lnTo>
                  <a:lnTo>
                    <a:pt x="1716" y="1048"/>
                  </a:lnTo>
                  <a:lnTo>
                    <a:pt x="1716" y="1048"/>
                  </a:lnTo>
                  <a:lnTo>
                    <a:pt x="1714" y="1068"/>
                  </a:lnTo>
                  <a:lnTo>
                    <a:pt x="1708" y="1088"/>
                  </a:lnTo>
                  <a:lnTo>
                    <a:pt x="1698" y="1112"/>
                  </a:lnTo>
                  <a:lnTo>
                    <a:pt x="1684" y="1136"/>
                  </a:lnTo>
                  <a:lnTo>
                    <a:pt x="1666" y="1162"/>
                  </a:lnTo>
                  <a:lnTo>
                    <a:pt x="1644" y="1190"/>
                  </a:lnTo>
                  <a:lnTo>
                    <a:pt x="1618" y="1218"/>
                  </a:lnTo>
                  <a:lnTo>
                    <a:pt x="1588" y="1246"/>
                  </a:lnTo>
                  <a:lnTo>
                    <a:pt x="1588" y="1246"/>
                  </a:lnTo>
                  <a:lnTo>
                    <a:pt x="1452" y="1380"/>
                  </a:lnTo>
                  <a:lnTo>
                    <a:pt x="1342" y="1490"/>
                  </a:lnTo>
                  <a:lnTo>
                    <a:pt x="1296" y="1538"/>
                  </a:lnTo>
                  <a:lnTo>
                    <a:pt x="1258" y="1580"/>
                  </a:lnTo>
                  <a:lnTo>
                    <a:pt x="1226" y="1618"/>
                  </a:lnTo>
                  <a:lnTo>
                    <a:pt x="1200" y="1650"/>
                  </a:lnTo>
                  <a:lnTo>
                    <a:pt x="1200" y="1650"/>
                  </a:lnTo>
                  <a:lnTo>
                    <a:pt x="1178" y="1680"/>
                  </a:lnTo>
                  <a:lnTo>
                    <a:pt x="1156" y="1714"/>
                  </a:lnTo>
                  <a:lnTo>
                    <a:pt x="1136" y="1746"/>
                  </a:lnTo>
                  <a:lnTo>
                    <a:pt x="1118" y="1780"/>
                  </a:lnTo>
                  <a:lnTo>
                    <a:pt x="1100" y="1816"/>
                  </a:lnTo>
                  <a:lnTo>
                    <a:pt x="1084" y="1852"/>
                  </a:lnTo>
                  <a:lnTo>
                    <a:pt x="1070" y="1888"/>
                  </a:lnTo>
                  <a:lnTo>
                    <a:pt x="1058" y="1926"/>
                  </a:lnTo>
                  <a:lnTo>
                    <a:pt x="1058" y="1926"/>
                  </a:lnTo>
                  <a:lnTo>
                    <a:pt x="1048" y="1964"/>
                  </a:lnTo>
                  <a:lnTo>
                    <a:pt x="1038" y="2006"/>
                  </a:lnTo>
                  <a:lnTo>
                    <a:pt x="1030" y="2050"/>
                  </a:lnTo>
                  <a:lnTo>
                    <a:pt x="1022" y="2096"/>
                  </a:lnTo>
                  <a:lnTo>
                    <a:pt x="1018" y="2146"/>
                  </a:lnTo>
                  <a:lnTo>
                    <a:pt x="1014" y="2198"/>
                  </a:lnTo>
                  <a:lnTo>
                    <a:pt x="1012" y="2252"/>
                  </a:lnTo>
                  <a:lnTo>
                    <a:pt x="1010" y="2308"/>
                  </a:lnTo>
                  <a:lnTo>
                    <a:pt x="1010" y="2382"/>
                  </a:lnTo>
                  <a:lnTo>
                    <a:pt x="1010" y="2382"/>
                  </a:lnTo>
                  <a:lnTo>
                    <a:pt x="1010" y="2412"/>
                  </a:lnTo>
                  <a:lnTo>
                    <a:pt x="0" y="2412"/>
                  </a:lnTo>
                  <a:lnTo>
                    <a:pt x="0" y="2452"/>
                  </a:lnTo>
                  <a:lnTo>
                    <a:pt x="1050" y="2452"/>
                  </a:lnTo>
                  <a:lnTo>
                    <a:pt x="1050" y="2382"/>
                  </a:lnTo>
                  <a:lnTo>
                    <a:pt x="1050" y="2382"/>
                  </a:lnTo>
                  <a:lnTo>
                    <a:pt x="1050" y="2308"/>
                  </a:lnTo>
                  <a:lnTo>
                    <a:pt x="1050" y="2308"/>
                  </a:lnTo>
                  <a:lnTo>
                    <a:pt x="1052" y="2254"/>
                  </a:lnTo>
                  <a:lnTo>
                    <a:pt x="1054" y="2202"/>
                  </a:lnTo>
                  <a:lnTo>
                    <a:pt x="1058" y="2152"/>
                  </a:lnTo>
                  <a:lnTo>
                    <a:pt x="1062" y="2104"/>
                  </a:lnTo>
                  <a:lnTo>
                    <a:pt x="1068" y="2060"/>
                  </a:lnTo>
                  <a:lnTo>
                    <a:pt x="1076" y="2018"/>
                  </a:lnTo>
                  <a:lnTo>
                    <a:pt x="1086" y="1978"/>
                  </a:lnTo>
                  <a:lnTo>
                    <a:pt x="1096" y="1940"/>
                  </a:lnTo>
                  <a:lnTo>
                    <a:pt x="1096" y="1940"/>
                  </a:lnTo>
                  <a:lnTo>
                    <a:pt x="1108" y="1906"/>
                  </a:lnTo>
                  <a:lnTo>
                    <a:pt x="1122" y="1872"/>
                  </a:lnTo>
                  <a:lnTo>
                    <a:pt x="1136" y="1838"/>
                  </a:lnTo>
                  <a:lnTo>
                    <a:pt x="1152" y="1804"/>
                  </a:lnTo>
                  <a:lnTo>
                    <a:pt x="1170" y="1772"/>
                  </a:lnTo>
                  <a:lnTo>
                    <a:pt x="1188" y="1740"/>
                  </a:lnTo>
                  <a:lnTo>
                    <a:pt x="1208" y="1710"/>
                  </a:lnTo>
                  <a:lnTo>
                    <a:pt x="1230" y="1680"/>
                  </a:lnTo>
                  <a:lnTo>
                    <a:pt x="1230" y="1680"/>
                  </a:lnTo>
                  <a:lnTo>
                    <a:pt x="1256" y="1648"/>
                  </a:lnTo>
                  <a:lnTo>
                    <a:pt x="1286" y="1612"/>
                  </a:lnTo>
                  <a:lnTo>
                    <a:pt x="1324" y="1570"/>
                  </a:lnTo>
                  <a:lnTo>
                    <a:pt x="1370" y="1524"/>
                  </a:lnTo>
                  <a:lnTo>
                    <a:pt x="1478" y="1414"/>
                  </a:lnTo>
                  <a:lnTo>
                    <a:pt x="1614" y="1282"/>
                  </a:lnTo>
                  <a:lnTo>
                    <a:pt x="1614" y="1282"/>
                  </a:lnTo>
                  <a:lnTo>
                    <a:pt x="1648" y="1248"/>
                  </a:lnTo>
                  <a:lnTo>
                    <a:pt x="1676" y="1216"/>
                  </a:lnTo>
                  <a:lnTo>
                    <a:pt x="1700" y="1186"/>
                  </a:lnTo>
                  <a:lnTo>
                    <a:pt x="1720" y="1156"/>
                  </a:lnTo>
                  <a:lnTo>
                    <a:pt x="1736" y="1128"/>
                  </a:lnTo>
                  <a:lnTo>
                    <a:pt x="1748" y="1100"/>
                  </a:lnTo>
                  <a:lnTo>
                    <a:pt x="1754" y="1072"/>
                  </a:lnTo>
                  <a:lnTo>
                    <a:pt x="1756" y="1048"/>
                  </a:lnTo>
                  <a:lnTo>
                    <a:pt x="1756" y="1048"/>
                  </a:lnTo>
                  <a:lnTo>
                    <a:pt x="1756" y="1022"/>
                  </a:lnTo>
                  <a:lnTo>
                    <a:pt x="1754" y="998"/>
                  </a:lnTo>
                  <a:lnTo>
                    <a:pt x="1750" y="976"/>
                  </a:lnTo>
                  <a:lnTo>
                    <a:pt x="1744" y="956"/>
                  </a:lnTo>
                  <a:lnTo>
                    <a:pt x="1738" y="938"/>
                  </a:lnTo>
                  <a:lnTo>
                    <a:pt x="1728" y="920"/>
                  </a:lnTo>
                  <a:lnTo>
                    <a:pt x="1718" y="904"/>
                  </a:lnTo>
                  <a:lnTo>
                    <a:pt x="1706" y="890"/>
                  </a:lnTo>
                  <a:lnTo>
                    <a:pt x="1706" y="890"/>
                  </a:lnTo>
                  <a:lnTo>
                    <a:pt x="1692" y="876"/>
                  </a:lnTo>
                  <a:lnTo>
                    <a:pt x="1676" y="866"/>
                  </a:lnTo>
                  <a:lnTo>
                    <a:pt x="1660" y="856"/>
                  </a:lnTo>
                  <a:lnTo>
                    <a:pt x="1640" y="848"/>
                  </a:lnTo>
                  <a:lnTo>
                    <a:pt x="1618" y="842"/>
                  </a:lnTo>
                  <a:lnTo>
                    <a:pt x="1594" y="838"/>
                  </a:lnTo>
                  <a:lnTo>
                    <a:pt x="1570" y="836"/>
                  </a:lnTo>
                  <a:lnTo>
                    <a:pt x="1542" y="834"/>
                  </a:lnTo>
                  <a:lnTo>
                    <a:pt x="1542" y="834"/>
                  </a:lnTo>
                  <a:lnTo>
                    <a:pt x="1512" y="836"/>
                  </a:lnTo>
                  <a:lnTo>
                    <a:pt x="1484" y="840"/>
                  </a:lnTo>
                  <a:lnTo>
                    <a:pt x="1458" y="846"/>
                  </a:lnTo>
                  <a:lnTo>
                    <a:pt x="1432" y="856"/>
                  </a:lnTo>
                  <a:lnTo>
                    <a:pt x="1408" y="870"/>
                  </a:lnTo>
                  <a:lnTo>
                    <a:pt x="1386" y="886"/>
                  </a:lnTo>
                  <a:lnTo>
                    <a:pt x="1364" y="904"/>
                  </a:lnTo>
                  <a:lnTo>
                    <a:pt x="1344" y="926"/>
                  </a:lnTo>
                  <a:lnTo>
                    <a:pt x="1344" y="926"/>
                  </a:lnTo>
                  <a:lnTo>
                    <a:pt x="1324" y="952"/>
                  </a:lnTo>
                  <a:lnTo>
                    <a:pt x="1306" y="982"/>
                  </a:lnTo>
                  <a:lnTo>
                    <a:pt x="1290" y="1018"/>
                  </a:lnTo>
                  <a:lnTo>
                    <a:pt x="1278" y="1058"/>
                  </a:lnTo>
                  <a:lnTo>
                    <a:pt x="1264" y="1102"/>
                  </a:lnTo>
                  <a:lnTo>
                    <a:pt x="1254" y="1152"/>
                  </a:lnTo>
                  <a:lnTo>
                    <a:pt x="1246" y="1206"/>
                  </a:lnTo>
                  <a:lnTo>
                    <a:pt x="1240" y="1264"/>
                  </a:lnTo>
                  <a:lnTo>
                    <a:pt x="1234" y="1310"/>
                  </a:lnTo>
                  <a:lnTo>
                    <a:pt x="404" y="1192"/>
                  </a:lnTo>
                  <a:lnTo>
                    <a:pt x="408" y="1148"/>
                  </a:lnTo>
                  <a:lnTo>
                    <a:pt x="408" y="1148"/>
                  </a:lnTo>
                  <a:lnTo>
                    <a:pt x="412" y="1086"/>
                  </a:lnTo>
                  <a:lnTo>
                    <a:pt x="420" y="1028"/>
                  </a:lnTo>
                  <a:lnTo>
                    <a:pt x="430" y="970"/>
                  </a:lnTo>
                  <a:lnTo>
                    <a:pt x="442" y="912"/>
                  </a:lnTo>
                  <a:lnTo>
                    <a:pt x="456" y="858"/>
                  </a:lnTo>
                  <a:lnTo>
                    <a:pt x="470" y="804"/>
                  </a:lnTo>
                  <a:lnTo>
                    <a:pt x="488" y="752"/>
                  </a:lnTo>
                  <a:lnTo>
                    <a:pt x="506" y="702"/>
                  </a:lnTo>
                  <a:lnTo>
                    <a:pt x="526" y="652"/>
                  </a:lnTo>
                  <a:lnTo>
                    <a:pt x="548" y="604"/>
                  </a:lnTo>
                  <a:lnTo>
                    <a:pt x="572" y="558"/>
                  </a:lnTo>
                  <a:lnTo>
                    <a:pt x="598" y="514"/>
                  </a:lnTo>
                  <a:lnTo>
                    <a:pt x="626" y="470"/>
                  </a:lnTo>
                  <a:lnTo>
                    <a:pt x="656" y="428"/>
                  </a:lnTo>
                  <a:lnTo>
                    <a:pt x="688" y="388"/>
                  </a:lnTo>
                  <a:lnTo>
                    <a:pt x="720" y="350"/>
                  </a:lnTo>
                  <a:lnTo>
                    <a:pt x="720" y="350"/>
                  </a:lnTo>
                  <a:lnTo>
                    <a:pt x="756" y="314"/>
                  </a:lnTo>
                  <a:lnTo>
                    <a:pt x="794" y="278"/>
                  </a:lnTo>
                  <a:lnTo>
                    <a:pt x="834" y="246"/>
                  </a:lnTo>
                  <a:lnTo>
                    <a:pt x="876" y="218"/>
                  </a:lnTo>
                  <a:lnTo>
                    <a:pt x="920" y="190"/>
                  </a:lnTo>
                  <a:lnTo>
                    <a:pt x="966" y="166"/>
                  </a:lnTo>
                  <a:lnTo>
                    <a:pt x="1016" y="142"/>
                  </a:lnTo>
                  <a:lnTo>
                    <a:pt x="1066" y="122"/>
                  </a:lnTo>
                  <a:lnTo>
                    <a:pt x="1120" y="104"/>
                  </a:lnTo>
                  <a:lnTo>
                    <a:pt x="1176" y="88"/>
                  </a:lnTo>
                  <a:lnTo>
                    <a:pt x="1234" y="76"/>
                  </a:lnTo>
                  <a:lnTo>
                    <a:pt x="1294" y="64"/>
                  </a:lnTo>
                  <a:lnTo>
                    <a:pt x="1356" y="56"/>
                  </a:lnTo>
                  <a:lnTo>
                    <a:pt x="1420" y="50"/>
                  </a:lnTo>
                  <a:lnTo>
                    <a:pt x="1486" y="48"/>
                  </a:lnTo>
                  <a:lnTo>
                    <a:pt x="1554" y="46"/>
                  </a:lnTo>
                  <a:lnTo>
                    <a:pt x="1554" y="46"/>
                  </a:lnTo>
                  <a:lnTo>
                    <a:pt x="1608" y="46"/>
                  </a:lnTo>
                  <a:lnTo>
                    <a:pt x="1660" y="50"/>
                  </a:lnTo>
                  <a:lnTo>
                    <a:pt x="1712" y="54"/>
                  </a:lnTo>
                  <a:lnTo>
                    <a:pt x="1762" y="60"/>
                  </a:lnTo>
                  <a:lnTo>
                    <a:pt x="1810" y="66"/>
                  </a:lnTo>
                  <a:lnTo>
                    <a:pt x="1856" y="76"/>
                  </a:lnTo>
                  <a:lnTo>
                    <a:pt x="1904" y="86"/>
                  </a:lnTo>
                  <a:lnTo>
                    <a:pt x="1948" y="98"/>
                  </a:lnTo>
                  <a:lnTo>
                    <a:pt x="1992" y="112"/>
                  </a:lnTo>
                  <a:lnTo>
                    <a:pt x="2034" y="128"/>
                  </a:lnTo>
                  <a:lnTo>
                    <a:pt x="2074" y="146"/>
                  </a:lnTo>
                  <a:lnTo>
                    <a:pt x="2114" y="164"/>
                  </a:lnTo>
                  <a:lnTo>
                    <a:pt x="2152" y="186"/>
                  </a:lnTo>
                  <a:lnTo>
                    <a:pt x="2190" y="208"/>
                  </a:lnTo>
                  <a:lnTo>
                    <a:pt x="2226" y="232"/>
                  </a:lnTo>
                  <a:lnTo>
                    <a:pt x="2260" y="256"/>
                  </a:lnTo>
                  <a:lnTo>
                    <a:pt x="2260" y="256"/>
                  </a:lnTo>
                  <a:lnTo>
                    <a:pt x="2304" y="294"/>
                  </a:lnTo>
                  <a:lnTo>
                    <a:pt x="2346" y="332"/>
                  </a:lnTo>
                  <a:lnTo>
                    <a:pt x="2384" y="372"/>
                  </a:lnTo>
                  <a:lnTo>
                    <a:pt x="2422" y="412"/>
                  </a:lnTo>
                  <a:lnTo>
                    <a:pt x="2454" y="456"/>
                  </a:lnTo>
                  <a:lnTo>
                    <a:pt x="2484" y="500"/>
                  </a:lnTo>
                  <a:lnTo>
                    <a:pt x="2512" y="546"/>
                  </a:lnTo>
                  <a:lnTo>
                    <a:pt x="2536" y="594"/>
                  </a:lnTo>
                  <a:lnTo>
                    <a:pt x="2558" y="642"/>
                  </a:lnTo>
                  <a:lnTo>
                    <a:pt x="2578" y="694"/>
                  </a:lnTo>
                  <a:lnTo>
                    <a:pt x="2594" y="746"/>
                  </a:lnTo>
                  <a:lnTo>
                    <a:pt x="2606" y="798"/>
                  </a:lnTo>
                  <a:lnTo>
                    <a:pt x="2616" y="854"/>
                  </a:lnTo>
                  <a:lnTo>
                    <a:pt x="2624" y="910"/>
                  </a:lnTo>
                  <a:lnTo>
                    <a:pt x="2628" y="968"/>
                  </a:lnTo>
                  <a:lnTo>
                    <a:pt x="2630" y="1026"/>
                  </a:lnTo>
                  <a:lnTo>
                    <a:pt x="2630" y="1026"/>
                  </a:lnTo>
                  <a:lnTo>
                    <a:pt x="2628" y="1078"/>
                  </a:lnTo>
                  <a:lnTo>
                    <a:pt x="2624" y="1128"/>
                  </a:lnTo>
                  <a:lnTo>
                    <a:pt x="2616" y="1176"/>
                  </a:lnTo>
                  <a:lnTo>
                    <a:pt x="2606" y="1226"/>
                  </a:lnTo>
                  <a:lnTo>
                    <a:pt x="2592" y="1274"/>
                  </a:lnTo>
                  <a:lnTo>
                    <a:pt x="2576" y="1322"/>
                  </a:lnTo>
                  <a:lnTo>
                    <a:pt x="2556" y="1370"/>
                  </a:lnTo>
                  <a:lnTo>
                    <a:pt x="2534" y="1416"/>
                  </a:lnTo>
                  <a:lnTo>
                    <a:pt x="2534" y="1416"/>
                  </a:lnTo>
                  <a:lnTo>
                    <a:pt x="2506" y="1464"/>
                  </a:lnTo>
                  <a:lnTo>
                    <a:pt x="2474" y="1514"/>
                  </a:lnTo>
                  <a:lnTo>
                    <a:pt x="2436" y="1566"/>
                  </a:lnTo>
                  <a:lnTo>
                    <a:pt x="2390" y="1620"/>
                  </a:lnTo>
                  <a:lnTo>
                    <a:pt x="2340" y="1676"/>
                  </a:lnTo>
                  <a:lnTo>
                    <a:pt x="2284" y="1734"/>
                  </a:lnTo>
                  <a:lnTo>
                    <a:pt x="2220" y="1796"/>
                  </a:lnTo>
                  <a:lnTo>
                    <a:pt x="2152" y="1860"/>
                  </a:lnTo>
                  <a:lnTo>
                    <a:pt x="2152" y="1860"/>
                  </a:lnTo>
                  <a:lnTo>
                    <a:pt x="2106" y="1902"/>
                  </a:lnTo>
                  <a:lnTo>
                    <a:pt x="2066" y="1942"/>
                  </a:lnTo>
                  <a:lnTo>
                    <a:pt x="2030" y="1980"/>
                  </a:lnTo>
                  <a:lnTo>
                    <a:pt x="1998" y="2014"/>
                  </a:lnTo>
                  <a:lnTo>
                    <a:pt x="1970" y="2048"/>
                  </a:lnTo>
                  <a:lnTo>
                    <a:pt x="1946" y="2078"/>
                  </a:lnTo>
                  <a:lnTo>
                    <a:pt x="1928" y="2106"/>
                  </a:lnTo>
                  <a:lnTo>
                    <a:pt x="1914" y="2132"/>
                  </a:lnTo>
                  <a:lnTo>
                    <a:pt x="1914" y="2132"/>
                  </a:lnTo>
                  <a:lnTo>
                    <a:pt x="1904" y="2158"/>
                  </a:lnTo>
                  <a:lnTo>
                    <a:pt x="1894" y="2184"/>
                  </a:lnTo>
                  <a:lnTo>
                    <a:pt x="1886" y="2212"/>
                  </a:lnTo>
                  <a:lnTo>
                    <a:pt x="1880" y="2242"/>
                  </a:lnTo>
                  <a:lnTo>
                    <a:pt x="1876" y="2274"/>
                  </a:lnTo>
                  <a:lnTo>
                    <a:pt x="1872" y="2308"/>
                  </a:lnTo>
                  <a:lnTo>
                    <a:pt x="1868" y="2344"/>
                  </a:lnTo>
                  <a:lnTo>
                    <a:pt x="1868" y="2382"/>
                  </a:lnTo>
                  <a:lnTo>
                    <a:pt x="1908" y="2382"/>
                  </a:lnTo>
                  <a:lnTo>
                    <a:pt x="1908" y="2382"/>
                  </a:lnTo>
                  <a:lnTo>
                    <a:pt x="1908" y="2348"/>
                  </a:lnTo>
                  <a:lnTo>
                    <a:pt x="1912" y="2314"/>
                  </a:lnTo>
                  <a:lnTo>
                    <a:pt x="1914" y="2284"/>
                  </a:lnTo>
                  <a:lnTo>
                    <a:pt x="1920" y="2254"/>
                  </a:lnTo>
                  <a:lnTo>
                    <a:pt x="1924" y="2226"/>
                  </a:lnTo>
                  <a:lnTo>
                    <a:pt x="1932" y="2200"/>
                  </a:lnTo>
                  <a:lnTo>
                    <a:pt x="1940" y="2176"/>
                  </a:lnTo>
                  <a:lnTo>
                    <a:pt x="1950" y="2154"/>
                  </a:lnTo>
                  <a:lnTo>
                    <a:pt x="1950" y="2154"/>
                  </a:lnTo>
                  <a:lnTo>
                    <a:pt x="1958" y="2138"/>
                  </a:lnTo>
                  <a:lnTo>
                    <a:pt x="1972" y="2116"/>
                  </a:lnTo>
                  <a:lnTo>
                    <a:pt x="1990" y="2090"/>
                  </a:lnTo>
                  <a:lnTo>
                    <a:pt x="2014" y="2062"/>
                  </a:lnTo>
                  <a:lnTo>
                    <a:pt x="2042" y="2028"/>
                  </a:lnTo>
                  <a:lnTo>
                    <a:pt x="2080" y="1988"/>
                  </a:lnTo>
                  <a:lnTo>
                    <a:pt x="2124" y="1946"/>
                  </a:lnTo>
                  <a:lnTo>
                    <a:pt x="2176" y="1896"/>
                  </a:lnTo>
                  <a:lnTo>
                    <a:pt x="2176" y="1896"/>
                  </a:lnTo>
                  <a:lnTo>
                    <a:pt x="2246" y="1830"/>
                  </a:lnTo>
                  <a:lnTo>
                    <a:pt x="2310" y="1768"/>
                  </a:lnTo>
                  <a:lnTo>
                    <a:pt x="2368" y="1708"/>
                  </a:lnTo>
                  <a:lnTo>
                    <a:pt x="2420" y="1650"/>
                  </a:lnTo>
                  <a:lnTo>
                    <a:pt x="2466" y="1594"/>
                  </a:lnTo>
                  <a:lnTo>
                    <a:pt x="2506" y="1540"/>
                  </a:lnTo>
                  <a:lnTo>
                    <a:pt x="2540" y="1490"/>
                  </a:lnTo>
                  <a:lnTo>
                    <a:pt x="2568" y="1440"/>
                  </a:lnTo>
                  <a:lnTo>
                    <a:pt x="2568" y="1440"/>
                  </a:lnTo>
                  <a:lnTo>
                    <a:pt x="2592" y="1390"/>
                  </a:lnTo>
                  <a:lnTo>
                    <a:pt x="2612" y="1340"/>
                  </a:lnTo>
                  <a:lnTo>
                    <a:pt x="2630" y="1290"/>
                  </a:lnTo>
                  <a:lnTo>
                    <a:pt x="2644" y="1238"/>
                  </a:lnTo>
                  <a:lnTo>
                    <a:pt x="2656" y="1186"/>
                  </a:lnTo>
                  <a:lnTo>
                    <a:pt x="2664" y="1134"/>
                  </a:lnTo>
                  <a:lnTo>
                    <a:pt x="2668" y="1080"/>
                  </a:lnTo>
                  <a:lnTo>
                    <a:pt x="2670" y="1026"/>
                  </a:lnTo>
                  <a:lnTo>
                    <a:pt x="2670" y="1026"/>
                  </a:lnTo>
                  <a:lnTo>
                    <a:pt x="2668" y="964"/>
                  </a:lnTo>
                  <a:lnTo>
                    <a:pt x="2664" y="904"/>
                  </a:lnTo>
                  <a:lnTo>
                    <a:pt x="2656" y="844"/>
                  </a:lnTo>
                  <a:lnTo>
                    <a:pt x="2646" y="788"/>
                  </a:lnTo>
                  <a:lnTo>
                    <a:pt x="2632" y="730"/>
                  </a:lnTo>
                  <a:lnTo>
                    <a:pt x="2616" y="676"/>
                  </a:lnTo>
                  <a:lnTo>
                    <a:pt x="2596" y="624"/>
                  </a:lnTo>
                  <a:lnTo>
                    <a:pt x="2572" y="572"/>
                  </a:lnTo>
                  <a:lnTo>
                    <a:pt x="2546" y="522"/>
                  </a:lnTo>
                  <a:lnTo>
                    <a:pt x="2518" y="474"/>
                  </a:lnTo>
                  <a:lnTo>
                    <a:pt x="2486" y="428"/>
                  </a:lnTo>
                  <a:lnTo>
                    <a:pt x="2452" y="382"/>
                  </a:lnTo>
                  <a:lnTo>
                    <a:pt x="2414" y="338"/>
                  </a:lnTo>
                  <a:lnTo>
                    <a:pt x="2372" y="298"/>
                  </a:lnTo>
                  <a:lnTo>
                    <a:pt x="2328" y="258"/>
                  </a:lnTo>
                  <a:lnTo>
                    <a:pt x="2282" y="2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 dirty="0"/>
            </a:p>
          </p:txBody>
        </p:sp>
        <p:sp>
          <p:nvSpPr>
            <p:cNvPr id="5" name="Rectangle 10"/>
            <p:cNvSpPr>
              <a:spLocks noChangeArrowheads="1"/>
            </p:cNvSpPr>
            <p:nvPr userDrawn="1"/>
          </p:nvSpPr>
          <p:spPr bwMode="auto">
            <a:xfrm>
              <a:off x="2878469" y="10578380"/>
              <a:ext cx="1710836" cy="1319933"/>
            </a:xfrm>
            <a:prstGeom prst="rect">
              <a:avLst/>
            </a:prstGeom>
            <a:solidFill>
              <a:srgbClr val="E62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 dirty="0"/>
            </a:p>
          </p:txBody>
        </p:sp>
        <p:grpSp>
          <p:nvGrpSpPr>
            <p:cNvPr id="6" name="Group 10"/>
            <p:cNvGrpSpPr/>
            <p:nvPr userDrawn="1"/>
          </p:nvGrpSpPr>
          <p:grpSpPr>
            <a:xfrm>
              <a:off x="2858163" y="10344853"/>
              <a:ext cx="21519487" cy="1553460"/>
              <a:chOff x="2858163" y="10344853"/>
              <a:chExt cx="21519487" cy="1553460"/>
            </a:xfrm>
            <a:grpFill/>
          </p:grpSpPr>
          <p:sp>
            <p:nvSpPr>
              <p:cNvPr id="7" name="Freeform 9"/>
              <p:cNvSpPr/>
              <p:nvPr/>
            </p:nvSpPr>
            <p:spPr bwMode="auto">
              <a:xfrm>
                <a:off x="2858163" y="10344853"/>
                <a:ext cx="14016673" cy="1553460"/>
              </a:xfrm>
              <a:custGeom>
                <a:avLst/>
                <a:gdLst>
                  <a:gd name="T0" fmla="*/ 784 w 5522"/>
                  <a:gd name="T1" fmla="*/ 572 h 612"/>
                  <a:gd name="T2" fmla="*/ 784 w 5522"/>
                  <a:gd name="T3" fmla="*/ 0 h 612"/>
                  <a:gd name="T4" fmla="*/ 0 w 5522"/>
                  <a:gd name="T5" fmla="*/ 0 h 612"/>
                  <a:gd name="T6" fmla="*/ 0 w 5522"/>
                  <a:gd name="T7" fmla="*/ 40 h 612"/>
                  <a:gd name="T8" fmla="*/ 744 w 5522"/>
                  <a:gd name="T9" fmla="*/ 40 h 612"/>
                  <a:gd name="T10" fmla="*/ 744 w 5522"/>
                  <a:gd name="T11" fmla="*/ 612 h 612"/>
                  <a:gd name="T12" fmla="*/ 5522 w 5522"/>
                  <a:gd name="T13" fmla="*/ 612 h 612"/>
                  <a:gd name="T14" fmla="*/ 5522 w 5522"/>
                  <a:gd name="T15" fmla="*/ 572 h 612"/>
                  <a:gd name="T16" fmla="*/ 784 w 5522"/>
                  <a:gd name="T17" fmla="*/ 57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22" h="612">
                    <a:moveTo>
                      <a:pt x="784" y="572"/>
                    </a:moveTo>
                    <a:lnTo>
                      <a:pt x="784" y="0"/>
                    </a:lnTo>
                    <a:lnTo>
                      <a:pt x="0" y="0"/>
                    </a:lnTo>
                    <a:lnTo>
                      <a:pt x="0" y="40"/>
                    </a:lnTo>
                    <a:lnTo>
                      <a:pt x="744" y="40"/>
                    </a:lnTo>
                    <a:lnTo>
                      <a:pt x="744" y="612"/>
                    </a:lnTo>
                    <a:lnTo>
                      <a:pt x="5522" y="612"/>
                    </a:lnTo>
                    <a:lnTo>
                      <a:pt x="5522" y="572"/>
                    </a:lnTo>
                    <a:lnTo>
                      <a:pt x="784" y="57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 dirty="0"/>
              </a:p>
            </p:txBody>
          </p:sp>
          <p:sp>
            <p:nvSpPr>
              <p:cNvPr id="8" name="Freeform 12"/>
              <p:cNvSpPr/>
              <p:nvPr/>
            </p:nvSpPr>
            <p:spPr bwMode="auto">
              <a:xfrm>
                <a:off x="16874835" y="11791950"/>
                <a:ext cx="7502815" cy="106363"/>
              </a:xfrm>
              <a:custGeom>
                <a:avLst/>
                <a:gdLst>
                  <a:gd name="connsiteX0" fmla="*/ 0 w 3042086"/>
                  <a:gd name="connsiteY0" fmla="*/ 0 h 101533"/>
                  <a:gd name="connsiteX1" fmla="*/ 3042086 w 3042086"/>
                  <a:gd name="connsiteY1" fmla="*/ 0 h 101533"/>
                  <a:gd name="connsiteX2" fmla="*/ 3042086 w 3042086"/>
                  <a:gd name="connsiteY2" fmla="*/ 101533 h 101533"/>
                  <a:gd name="connsiteX3" fmla="*/ 0 w 3042086"/>
                  <a:gd name="connsiteY3" fmla="*/ 101533 h 10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2086" h="101533">
                    <a:moveTo>
                      <a:pt x="0" y="0"/>
                    </a:moveTo>
                    <a:lnTo>
                      <a:pt x="3042086" y="0"/>
                    </a:lnTo>
                    <a:lnTo>
                      <a:pt x="3042086" y="101533"/>
                    </a:lnTo>
                    <a:lnTo>
                      <a:pt x="0" y="1015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 dirty="0"/>
              </a:p>
            </p:txBody>
          </p:sp>
        </p:grpSp>
      </p:grpSp>
      <p:sp>
        <p:nvSpPr>
          <p:cNvPr id="38" name="文本框 37"/>
          <p:cNvSpPr txBox="1"/>
          <p:nvPr/>
        </p:nvSpPr>
        <p:spPr>
          <a:xfrm>
            <a:off x="5815473" y="1305776"/>
            <a:ext cx="3331210" cy="4603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技术支持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541313" y="2098659"/>
            <a:ext cx="8077967" cy="277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底层数据库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数据访问层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Jdbc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+ Apache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Dbutils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+ C3P0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连接池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数据字典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Junit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测试框架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自建工具类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JsonUtil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MD5Utils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UUIDUtils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PageBean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CheckUtil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业务逻辑层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数据校验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模板引擎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Jsp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控制器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:Servlet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5150576" y="265646"/>
            <a:ext cx="4613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后端技术简介</a:t>
            </a:r>
          </a:p>
        </p:txBody>
      </p:sp>
    </p:spTree>
    <p:extLst>
      <p:ext uri="{BB962C8B-B14F-4D97-AF65-F5344CB8AC3E}">
        <p14:creationId xmlns:p14="http://schemas.microsoft.com/office/powerpoint/2010/main" val="1197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981200"/>
            <a:ext cx="12332505" cy="4011613"/>
            <a:chOff x="0" y="3968562"/>
            <a:chExt cx="24377650" cy="7929751"/>
          </a:xfrm>
          <a:solidFill>
            <a:srgbClr val="FB5F5F"/>
          </a:solidFill>
        </p:grpSpPr>
        <p:sp>
          <p:nvSpPr>
            <p:cNvPr id="3" name="Freeform 5"/>
            <p:cNvSpPr/>
            <p:nvPr userDrawn="1"/>
          </p:nvSpPr>
          <p:spPr bwMode="auto">
            <a:xfrm>
              <a:off x="1132096" y="4202089"/>
              <a:ext cx="5442185" cy="5812782"/>
            </a:xfrm>
            <a:custGeom>
              <a:avLst/>
              <a:gdLst>
                <a:gd name="T0" fmla="*/ 1758 w 2144"/>
                <a:gd name="T1" fmla="*/ 178 h 2290"/>
                <a:gd name="T2" fmla="*/ 1650 w 2144"/>
                <a:gd name="T3" fmla="*/ 114 h 2290"/>
                <a:gd name="T4" fmla="*/ 1532 w 2144"/>
                <a:gd name="T5" fmla="*/ 64 h 2290"/>
                <a:gd name="T6" fmla="*/ 1402 w 2144"/>
                <a:gd name="T7" fmla="*/ 28 h 2290"/>
                <a:gd name="T8" fmla="*/ 1262 w 2144"/>
                <a:gd name="T9" fmla="*/ 6 h 2290"/>
                <a:gd name="T10" fmla="*/ 1108 w 2144"/>
                <a:gd name="T11" fmla="*/ 0 h 2290"/>
                <a:gd name="T12" fmla="*/ 976 w 2144"/>
                <a:gd name="T13" fmla="*/ 4 h 2290"/>
                <a:gd name="T14" fmla="*/ 796 w 2144"/>
                <a:gd name="T15" fmla="*/ 28 h 2290"/>
                <a:gd name="T16" fmla="*/ 636 w 2144"/>
                <a:gd name="T17" fmla="*/ 72 h 2290"/>
                <a:gd name="T18" fmla="*/ 494 w 2144"/>
                <a:gd name="T19" fmla="*/ 138 h 2290"/>
                <a:gd name="T20" fmla="*/ 372 w 2144"/>
                <a:gd name="T21" fmla="*/ 222 h 2290"/>
                <a:gd name="T22" fmla="*/ 302 w 2144"/>
                <a:gd name="T23" fmla="*/ 292 h 2290"/>
                <a:gd name="T24" fmla="*/ 212 w 2144"/>
                <a:gd name="T25" fmla="*/ 406 h 2290"/>
                <a:gd name="T26" fmla="*/ 136 w 2144"/>
                <a:gd name="T27" fmla="*/ 536 h 2290"/>
                <a:gd name="T28" fmla="*/ 78 w 2144"/>
                <a:gd name="T29" fmla="*/ 678 h 2290"/>
                <a:gd name="T30" fmla="*/ 34 w 2144"/>
                <a:gd name="T31" fmla="*/ 832 h 2290"/>
                <a:gd name="T32" fmla="*/ 6 w 2144"/>
                <a:gd name="T33" fmla="*/ 1000 h 2290"/>
                <a:gd name="T34" fmla="*/ 754 w 2144"/>
                <a:gd name="T35" fmla="*/ 1168 h 2290"/>
                <a:gd name="T36" fmla="*/ 782 w 2144"/>
                <a:gd name="T37" fmla="*/ 994 h 2290"/>
                <a:gd name="T38" fmla="*/ 828 w 2144"/>
                <a:gd name="T39" fmla="*/ 864 h 2290"/>
                <a:gd name="T40" fmla="*/ 868 w 2144"/>
                <a:gd name="T41" fmla="*/ 802 h 2290"/>
                <a:gd name="T42" fmla="*/ 944 w 2144"/>
                <a:gd name="T43" fmla="*/ 738 h 2290"/>
                <a:gd name="T44" fmla="*/ 1030 w 2144"/>
                <a:gd name="T45" fmla="*/ 702 h 2290"/>
                <a:gd name="T46" fmla="*/ 1096 w 2144"/>
                <a:gd name="T47" fmla="*/ 696 h 2290"/>
                <a:gd name="T48" fmla="*/ 1184 w 2144"/>
                <a:gd name="T49" fmla="*/ 706 h 2290"/>
                <a:gd name="T50" fmla="*/ 1252 w 2144"/>
                <a:gd name="T51" fmla="*/ 734 h 2290"/>
                <a:gd name="T52" fmla="*/ 1288 w 2144"/>
                <a:gd name="T53" fmla="*/ 764 h 2290"/>
                <a:gd name="T54" fmla="*/ 1326 w 2144"/>
                <a:gd name="T55" fmla="*/ 822 h 2290"/>
                <a:gd name="T56" fmla="*/ 1346 w 2144"/>
                <a:gd name="T57" fmla="*/ 898 h 2290"/>
                <a:gd name="T58" fmla="*/ 1350 w 2144"/>
                <a:gd name="T59" fmla="*/ 956 h 2290"/>
                <a:gd name="T60" fmla="*/ 1340 w 2144"/>
                <a:gd name="T61" fmla="*/ 1018 h 2290"/>
                <a:gd name="T62" fmla="*/ 1290 w 2144"/>
                <a:gd name="T63" fmla="*/ 1118 h 2290"/>
                <a:gd name="T64" fmla="*/ 1194 w 2144"/>
                <a:gd name="T65" fmla="*/ 1226 h 2290"/>
                <a:gd name="T66" fmla="*/ 952 w 2144"/>
                <a:gd name="T67" fmla="*/ 1464 h 2290"/>
                <a:gd name="T68" fmla="*/ 814 w 2144"/>
                <a:gd name="T69" fmla="*/ 1618 h 2290"/>
                <a:gd name="T70" fmla="*/ 774 w 2144"/>
                <a:gd name="T71" fmla="*/ 1676 h 2290"/>
                <a:gd name="T72" fmla="*/ 726 w 2144"/>
                <a:gd name="T73" fmla="*/ 1766 h 2290"/>
                <a:gd name="T74" fmla="*/ 688 w 2144"/>
                <a:gd name="T75" fmla="*/ 1864 h 2290"/>
                <a:gd name="T76" fmla="*/ 668 w 2144"/>
                <a:gd name="T77" fmla="*/ 1938 h 2290"/>
                <a:gd name="T78" fmla="*/ 650 w 2144"/>
                <a:gd name="T79" fmla="*/ 2066 h 2290"/>
                <a:gd name="T80" fmla="*/ 644 w 2144"/>
                <a:gd name="T81" fmla="*/ 2216 h 2290"/>
                <a:gd name="T82" fmla="*/ 1382 w 2144"/>
                <a:gd name="T83" fmla="*/ 2290 h 2290"/>
                <a:gd name="T84" fmla="*/ 1390 w 2144"/>
                <a:gd name="T85" fmla="*/ 2174 h 2290"/>
                <a:gd name="T86" fmla="*/ 1412 w 2144"/>
                <a:gd name="T87" fmla="*/ 2074 h 2290"/>
                <a:gd name="T88" fmla="*/ 1434 w 2144"/>
                <a:gd name="T89" fmla="*/ 2018 h 2290"/>
                <a:gd name="T90" fmla="*/ 1492 w 2144"/>
                <a:gd name="T91" fmla="*/ 1928 h 2290"/>
                <a:gd name="T92" fmla="*/ 1592 w 2144"/>
                <a:gd name="T93" fmla="*/ 1816 h 2290"/>
                <a:gd name="T94" fmla="*/ 1680 w 2144"/>
                <a:gd name="T95" fmla="*/ 1732 h 2290"/>
                <a:gd name="T96" fmla="*/ 1864 w 2144"/>
                <a:gd name="T97" fmla="*/ 1552 h 2290"/>
                <a:gd name="T98" fmla="*/ 1996 w 2144"/>
                <a:gd name="T99" fmla="*/ 1394 h 2290"/>
                <a:gd name="T100" fmla="*/ 2052 w 2144"/>
                <a:gd name="T101" fmla="*/ 1300 h 2290"/>
                <a:gd name="T102" fmla="*/ 2108 w 2144"/>
                <a:gd name="T103" fmla="*/ 1166 h 2290"/>
                <a:gd name="T104" fmla="*/ 2138 w 2144"/>
                <a:gd name="T105" fmla="*/ 1028 h 2290"/>
                <a:gd name="T106" fmla="*/ 2144 w 2144"/>
                <a:gd name="T107" fmla="*/ 934 h 2290"/>
                <a:gd name="T108" fmla="*/ 2132 w 2144"/>
                <a:gd name="T109" fmla="*/ 770 h 2290"/>
                <a:gd name="T110" fmla="*/ 2094 w 2144"/>
                <a:gd name="T111" fmla="*/ 618 h 2290"/>
                <a:gd name="T112" fmla="*/ 2032 w 2144"/>
                <a:gd name="T113" fmla="*/ 478 h 2290"/>
                <a:gd name="T114" fmla="*/ 1946 w 2144"/>
                <a:gd name="T115" fmla="*/ 352 h 2290"/>
                <a:gd name="T116" fmla="*/ 1834 w 2144"/>
                <a:gd name="T117" fmla="*/ 238 h 2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44" h="2290">
                  <a:moveTo>
                    <a:pt x="1790" y="202"/>
                  </a:moveTo>
                  <a:lnTo>
                    <a:pt x="1790" y="202"/>
                  </a:lnTo>
                  <a:lnTo>
                    <a:pt x="1758" y="178"/>
                  </a:lnTo>
                  <a:lnTo>
                    <a:pt x="1724" y="156"/>
                  </a:lnTo>
                  <a:lnTo>
                    <a:pt x="1688" y="134"/>
                  </a:lnTo>
                  <a:lnTo>
                    <a:pt x="1650" y="114"/>
                  </a:lnTo>
                  <a:lnTo>
                    <a:pt x="1612" y="96"/>
                  </a:lnTo>
                  <a:lnTo>
                    <a:pt x="1574" y="80"/>
                  </a:lnTo>
                  <a:lnTo>
                    <a:pt x="1532" y="64"/>
                  </a:lnTo>
                  <a:lnTo>
                    <a:pt x="1490" y="50"/>
                  </a:lnTo>
                  <a:lnTo>
                    <a:pt x="1448" y="38"/>
                  </a:lnTo>
                  <a:lnTo>
                    <a:pt x="1402" y="28"/>
                  </a:lnTo>
                  <a:lnTo>
                    <a:pt x="1356" y="20"/>
                  </a:lnTo>
                  <a:lnTo>
                    <a:pt x="1310" y="12"/>
                  </a:lnTo>
                  <a:lnTo>
                    <a:pt x="1262" y="6"/>
                  </a:lnTo>
                  <a:lnTo>
                    <a:pt x="1212" y="4"/>
                  </a:lnTo>
                  <a:lnTo>
                    <a:pt x="1160" y="0"/>
                  </a:lnTo>
                  <a:lnTo>
                    <a:pt x="1108" y="0"/>
                  </a:lnTo>
                  <a:lnTo>
                    <a:pt x="1108" y="0"/>
                  </a:lnTo>
                  <a:lnTo>
                    <a:pt x="1042" y="0"/>
                  </a:lnTo>
                  <a:lnTo>
                    <a:pt x="976" y="4"/>
                  </a:lnTo>
                  <a:lnTo>
                    <a:pt x="914" y="10"/>
                  </a:lnTo>
                  <a:lnTo>
                    <a:pt x="854" y="18"/>
                  </a:lnTo>
                  <a:lnTo>
                    <a:pt x="796" y="28"/>
                  </a:lnTo>
                  <a:lnTo>
                    <a:pt x="740" y="40"/>
                  </a:lnTo>
                  <a:lnTo>
                    <a:pt x="686" y="56"/>
                  </a:lnTo>
                  <a:lnTo>
                    <a:pt x="636" y="72"/>
                  </a:lnTo>
                  <a:lnTo>
                    <a:pt x="586" y="92"/>
                  </a:lnTo>
                  <a:lnTo>
                    <a:pt x="538" y="114"/>
                  </a:lnTo>
                  <a:lnTo>
                    <a:pt x="494" y="138"/>
                  </a:lnTo>
                  <a:lnTo>
                    <a:pt x="452" y="164"/>
                  </a:lnTo>
                  <a:lnTo>
                    <a:pt x="410" y="192"/>
                  </a:lnTo>
                  <a:lnTo>
                    <a:pt x="372" y="222"/>
                  </a:lnTo>
                  <a:lnTo>
                    <a:pt x="336" y="256"/>
                  </a:lnTo>
                  <a:lnTo>
                    <a:pt x="302" y="292"/>
                  </a:lnTo>
                  <a:lnTo>
                    <a:pt x="302" y="292"/>
                  </a:lnTo>
                  <a:lnTo>
                    <a:pt x="270" y="328"/>
                  </a:lnTo>
                  <a:lnTo>
                    <a:pt x="240" y="366"/>
                  </a:lnTo>
                  <a:lnTo>
                    <a:pt x="212" y="406"/>
                  </a:lnTo>
                  <a:lnTo>
                    <a:pt x="186" y="448"/>
                  </a:lnTo>
                  <a:lnTo>
                    <a:pt x="160" y="492"/>
                  </a:lnTo>
                  <a:lnTo>
                    <a:pt x="136" y="536"/>
                  </a:lnTo>
                  <a:lnTo>
                    <a:pt x="116" y="582"/>
                  </a:lnTo>
                  <a:lnTo>
                    <a:pt x="96" y="628"/>
                  </a:lnTo>
                  <a:lnTo>
                    <a:pt x="78" y="678"/>
                  </a:lnTo>
                  <a:lnTo>
                    <a:pt x="62" y="728"/>
                  </a:lnTo>
                  <a:lnTo>
                    <a:pt x="46" y="780"/>
                  </a:lnTo>
                  <a:lnTo>
                    <a:pt x="34" y="832"/>
                  </a:lnTo>
                  <a:lnTo>
                    <a:pt x="24" y="888"/>
                  </a:lnTo>
                  <a:lnTo>
                    <a:pt x="14" y="944"/>
                  </a:lnTo>
                  <a:lnTo>
                    <a:pt x="6" y="1000"/>
                  </a:lnTo>
                  <a:lnTo>
                    <a:pt x="0" y="1060"/>
                  </a:lnTo>
                  <a:lnTo>
                    <a:pt x="754" y="1168"/>
                  </a:lnTo>
                  <a:lnTo>
                    <a:pt x="754" y="1168"/>
                  </a:lnTo>
                  <a:lnTo>
                    <a:pt x="760" y="1104"/>
                  </a:lnTo>
                  <a:lnTo>
                    <a:pt x="770" y="1046"/>
                  </a:lnTo>
                  <a:lnTo>
                    <a:pt x="782" y="994"/>
                  </a:lnTo>
                  <a:lnTo>
                    <a:pt x="794" y="946"/>
                  </a:lnTo>
                  <a:lnTo>
                    <a:pt x="810" y="902"/>
                  </a:lnTo>
                  <a:lnTo>
                    <a:pt x="828" y="864"/>
                  </a:lnTo>
                  <a:lnTo>
                    <a:pt x="848" y="830"/>
                  </a:lnTo>
                  <a:lnTo>
                    <a:pt x="868" y="802"/>
                  </a:lnTo>
                  <a:lnTo>
                    <a:pt x="868" y="802"/>
                  </a:lnTo>
                  <a:lnTo>
                    <a:pt x="892" y="776"/>
                  </a:lnTo>
                  <a:lnTo>
                    <a:pt x="916" y="756"/>
                  </a:lnTo>
                  <a:lnTo>
                    <a:pt x="944" y="738"/>
                  </a:lnTo>
                  <a:lnTo>
                    <a:pt x="970" y="722"/>
                  </a:lnTo>
                  <a:lnTo>
                    <a:pt x="1000" y="710"/>
                  </a:lnTo>
                  <a:lnTo>
                    <a:pt x="1030" y="702"/>
                  </a:lnTo>
                  <a:lnTo>
                    <a:pt x="1062" y="698"/>
                  </a:lnTo>
                  <a:lnTo>
                    <a:pt x="1096" y="696"/>
                  </a:lnTo>
                  <a:lnTo>
                    <a:pt x="1096" y="696"/>
                  </a:lnTo>
                  <a:lnTo>
                    <a:pt x="1128" y="698"/>
                  </a:lnTo>
                  <a:lnTo>
                    <a:pt x="1156" y="700"/>
                  </a:lnTo>
                  <a:lnTo>
                    <a:pt x="1184" y="706"/>
                  </a:lnTo>
                  <a:lnTo>
                    <a:pt x="1208" y="714"/>
                  </a:lnTo>
                  <a:lnTo>
                    <a:pt x="1232" y="722"/>
                  </a:lnTo>
                  <a:lnTo>
                    <a:pt x="1252" y="734"/>
                  </a:lnTo>
                  <a:lnTo>
                    <a:pt x="1270" y="748"/>
                  </a:lnTo>
                  <a:lnTo>
                    <a:pt x="1288" y="764"/>
                  </a:lnTo>
                  <a:lnTo>
                    <a:pt x="1288" y="764"/>
                  </a:lnTo>
                  <a:lnTo>
                    <a:pt x="1302" y="782"/>
                  </a:lnTo>
                  <a:lnTo>
                    <a:pt x="1316" y="802"/>
                  </a:lnTo>
                  <a:lnTo>
                    <a:pt x="1326" y="822"/>
                  </a:lnTo>
                  <a:lnTo>
                    <a:pt x="1334" y="846"/>
                  </a:lnTo>
                  <a:lnTo>
                    <a:pt x="1342" y="870"/>
                  </a:lnTo>
                  <a:lnTo>
                    <a:pt x="1346" y="898"/>
                  </a:lnTo>
                  <a:lnTo>
                    <a:pt x="1350" y="926"/>
                  </a:lnTo>
                  <a:lnTo>
                    <a:pt x="1350" y="956"/>
                  </a:lnTo>
                  <a:lnTo>
                    <a:pt x="1350" y="956"/>
                  </a:lnTo>
                  <a:lnTo>
                    <a:pt x="1350" y="970"/>
                  </a:lnTo>
                  <a:lnTo>
                    <a:pt x="1348" y="986"/>
                  </a:lnTo>
                  <a:lnTo>
                    <a:pt x="1340" y="1018"/>
                  </a:lnTo>
                  <a:lnTo>
                    <a:pt x="1328" y="1050"/>
                  </a:lnTo>
                  <a:lnTo>
                    <a:pt x="1312" y="1084"/>
                  </a:lnTo>
                  <a:lnTo>
                    <a:pt x="1290" y="1118"/>
                  </a:lnTo>
                  <a:lnTo>
                    <a:pt x="1262" y="1152"/>
                  </a:lnTo>
                  <a:lnTo>
                    <a:pt x="1230" y="1188"/>
                  </a:lnTo>
                  <a:lnTo>
                    <a:pt x="1194" y="1226"/>
                  </a:lnTo>
                  <a:lnTo>
                    <a:pt x="1194" y="1226"/>
                  </a:lnTo>
                  <a:lnTo>
                    <a:pt x="1060" y="1356"/>
                  </a:lnTo>
                  <a:lnTo>
                    <a:pt x="952" y="1464"/>
                  </a:lnTo>
                  <a:lnTo>
                    <a:pt x="870" y="1552"/>
                  </a:lnTo>
                  <a:lnTo>
                    <a:pt x="838" y="1588"/>
                  </a:lnTo>
                  <a:lnTo>
                    <a:pt x="814" y="1618"/>
                  </a:lnTo>
                  <a:lnTo>
                    <a:pt x="814" y="1618"/>
                  </a:lnTo>
                  <a:lnTo>
                    <a:pt x="794" y="1646"/>
                  </a:lnTo>
                  <a:lnTo>
                    <a:pt x="774" y="1676"/>
                  </a:lnTo>
                  <a:lnTo>
                    <a:pt x="758" y="1704"/>
                  </a:lnTo>
                  <a:lnTo>
                    <a:pt x="740" y="1736"/>
                  </a:lnTo>
                  <a:lnTo>
                    <a:pt x="726" y="1766"/>
                  </a:lnTo>
                  <a:lnTo>
                    <a:pt x="712" y="1798"/>
                  </a:lnTo>
                  <a:lnTo>
                    <a:pt x="698" y="1832"/>
                  </a:lnTo>
                  <a:lnTo>
                    <a:pt x="688" y="1864"/>
                  </a:lnTo>
                  <a:lnTo>
                    <a:pt x="688" y="1864"/>
                  </a:lnTo>
                  <a:lnTo>
                    <a:pt x="678" y="1900"/>
                  </a:lnTo>
                  <a:lnTo>
                    <a:pt x="668" y="1938"/>
                  </a:lnTo>
                  <a:lnTo>
                    <a:pt x="662" y="1978"/>
                  </a:lnTo>
                  <a:lnTo>
                    <a:pt x="656" y="2020"/>
                  </a:lnTo>
                  <a:lnTo>
                    <a:pt x="650" y="2066"/>
                  </a:lnTo>
                  <a:lnTo>
                    <a:pt x="648" y="2112"/>
                  </a:lnTo>
                  <a:lnTo>
                    <a:pt x="646" y="2164"/>
                  </a:lnTo>
                  <a:lnTo>
                    <a:pt x="644" y="2216"/>
                  </a:lnTo>
                  <a:lnTo>
                    <a:pt x="644" y="2290"/>
                  </a:lnTo>
                  <a:lnTo>
                    <a:pt x="1382" y="2290"/>
                  </a:lnTo>
                  <a:lnTo>
                    <a:pt x="1382" y="2290"/>
                  </a:lnTo>
                  <a:lnTo>
                    <a:pt x="1384" y="2250"/>
                  </a:lnTo>
                  <a:lnTo>
                    <a:pt x="1386" y="2210"/>
                  </a:lnTo>
                  <a:lnTo>
                    <a:pt x="1390" y="2174"/>
                  </a:lnTo>
                  <a:lnTo>
                    <a:pt x="1396" y="2138"/>
                  </a:lnTo>
                  <a:lnTo>
                    <a:pt x="1402" y="2106"/>
                  </a:lnTo>
                  <a:lnTo>
                    <a:pt x="1412" y="2074"/>
                  </a:lnTo>
                  <a:lnTo>
                    <a:pt x="1422" y="2046"/>
                  </a:lnTo>
                  <a:lnTo>
                    <a:pt x="1434" y="2018"/>
                  </a:lnTo>
                  <a:lnTo>
                    <a:pt x="1434" y="2018"/>
                  </a:lnTo>
                  <a:lnTo>
                    <a:pt x="1448" y="1990"/>
                  </a:lnTo>
                  <a:lnTo>
                    <a:pt x="1468" y="1960"/>
                  </a:lnTo>
                  <a:lnTo>
                    <a:pt x="1492" y="1928"/>
                  </a:lnTo>
                  <a:lnTo>
                    <a:pt x="1520" y="1892"/>
                  </a:lnTo>
                  <a:lnTo>
                    <a:pt x="1554" y="1856"/>
                  </a:lnTo>
                  <a:lnTo>
                    <a:pt x="1592" y="1816"/>
                  </a:lnTo>
                  <a:lnTo>
                    <a:pt x="1634" y="1776"/>
                  </a:lnTo>
                  <a:lnTo>
                    <a:pt x="1680" y="1732"/>
                  </a:lnTo>
                  <a:lnTo>
                    <a:pt x="1680" y="1732"/>
                  </a:lnTo>
                  <a:lnTo>
                    <a:pt x="1748" y="1670"/>
                  </a:lnTo>
                  <a:lnTo>
                    <a:pt x="1810" y="1610"/>
                  </a:lnTo>
                  <a:lnTo>
                    <a:pt x="1864" y="1552"/>
                  </a:lnTo>
                  <a:lnTo>
                    <a:pt x="1914" y="1496"/>
                  </a:lnTo>
                  <a:lnTo>
                    <a:pt x="1958" y="1444"/>
                  </a:lnTo>
                  <a:lnTo>
                    <a:pt x="1996" y="1394"/>
                  </a:lnTo>
                  <a:lnTo>
                    <a:pt x="2028" y="1346"/>
                  </a:lnTo>
                  <a:lnTo>
                    <a:pt x="2052" y="1300"/>
                  </a:lnTo>
                  <a:lnTo>
                    <a:pt x="2052" y="1300"/>
                  </a:lnTo>
                  <a:lnTo>
                    <a:pt x="2074" y="1256"/>
                  </a:lnTo>
                  <a:lnTo>
                    <a:pt x="2092" y="1212"/>
                  </a:lnTo>
                  <a:lnTo>
                    <a:pt x="2108" y="1166"/>
                  </a:lnTo>
                  <a:lnTo>
                    <a:pt x="2122" y="1122"/>
                  </a:lnTo>
                  <a:lnTo>
                    <a:pt x="2132" y="1076"/>
                  </a:lnTo>
                  <a:lnTo>
                    <a:pt x="2138" y="1028"/>
                  </a:lnTo>
                  <a:lnTo>
                    <a:pt x="2142" y="982"/>
                  </a:lnTo>
                  <a:lnTo>
                    <a:pt x="2144" y="934"/>
                  </a:lnTo>
                  <a:lnTo>
                    <a:pt x="2144" y="934"/>
                  </a:lnTo>
                  <a:lnTo>
                    <a:pt x="2142" y="878"/>
                  </a:lnTo>
                  <a:lnTo>
                    <a:pt x="2138" y="824"/>
                  </a:lnTo>
                  <a:lnTo>
                    <a:pt x="2132" y="770"/>
                  </a:lnTo>
                  <a:lnTo>
                    <a:pt x="2122" y="718"/>
                  </a:lnTo>
                  <a:lnTo>
                    <a:pt x="2110" y="666"/>
                  </a:lnTo>
                  <a:lnTo>
                    <a:pt x="2094" y="618"/>
                  </a:lnTo>
                  <a:lnTo>
                    <a:pt x="2076" y="570"/>
                  </a:lnTo>
                  <a:lnTo>
                    <a:pt x="2056" y="524"/>
                  </a:lnTo>
                  <a:lnTo>
                    <a:pt x="2032" y="478"/>
                  </a:lnTo>
                  <a:lnTo>
                    <a:pt x="2006" y="434"/>
                  </a:lnTo>
                  <a:lnTo>
                    <a:pt x="1978" y="392"/>
                  </a:lnTo>
                  <a:lnTo>
                    <a:pt x="1946" y="352"/>
                  </a:lnTo>
                  <a:lnTo>
                    <a:pt x="1910" y="312"/>
                  </a:lnTo>
                  <a:lnTo>
                    <a:pt x="1874" y="274"/>
                  </a:lnTo>
                  <a:lnTo>
                    <a:pt x="1834" y="238"/>
                  </a:lnTo>
                  <a:lnTo>
                    <a:pt x="1790" y="202"/>
                  </a:lnTo>
                  <a:close/>
                </a:path>
              </a:pathLst>
            </a:custGeom>
            <a:solidFill>
              <a:srgbClr val="E62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 dirty="0"/>
            </a:p>
          </p:txBody>
        </p:sp>
        <p:sp>
          <p:nvSpPr>
            <p:cNvPr id="4" name="Freeform 7"/>
            <p:cNvSpPr/>
            <p:nvPr userDrawn="1"/>
          </p:nvSpPr>
          <p:spPr bwMode="auto">
            <a:xfrm>
              <a:off x="0" y="3968562"/>
              <a:ext cx="6777348" cy="6223992"/>
            </a:xfrm>
            <a:custGeom>
              <a:avLst/>
              <a:gdLst>
                <a:gd name="T0" fmla="*/ 2132 w 2670"/>
                <a:gd name="T1" fmla="*/ 124 h 2452"/>
                <a:gd name="T2" fmla="*/ 1866 w 2670"/>
                <a:gd name="T3" fmla="*/ 30 h 2452"/>
                <a:gd name="T4" fmla="*/ 1554 w 2670"/>
                <a:gd name="T5" fmla="*/ 0 h 2452"/>
                <a:gd name="T6" fmla="*/ 1224 w 2670"/>
                <a:gd name="T7" fmla="*/ 30 h 2452"/>
                <a:gd name="T8" fmla="*/ 900 w 2670"/>
                <a:gd name="T9" fmla="*/ 150 h 2452"/>
                <a:gd name="T10" fmla="*/ 692 w 2670"/>
                <a:gd name="T11" fmla="*/ 316 h 2452"/>
                <a:gd name="T12" fmla="*/ 514 w 2670"/>
                <a:gd name="T13" fmla="*/ 580 h 2452"/>
                <a:gd name="T14" fmla="*/ 404 w 2670"/>
                <a:gd name="T15" fmla="*/ 900 h 2452"/>
                <a:gd name="T16" fmla="*/ 1270 w 2670"/>
                <a:gd name="T17" fmla="*/ 1362 h 2452"/>
                <a:gd name="T18" fmla="*/ 1314 w 2670"/>
                <a:gd name="T19" fmla="*/ 1078 h 2452"/>
                <a:gd name="T20" fmla="*/ 1390 w 2670"/>
                <a:gd name="T21" fmla="*/ 940 h 2452"/>
                <a:gd name="T22" fmla="*/ 1516 w 2670"/>
                <a:gd name="T23" fmla="*/ 882 h 2452"/>
                <a:gd name="T24" fmla="*/ 1624 w 2670"/>
                <a:gd name="T25" fmla="*/ 892 h 2452"/>
                <a:gd name="T26" fmla="*/ 1688 w 2670"/>
                <a:gd name="T27" fmla="*/ 934 h 2452"/>
                <a:gd name="T28" fmla="*/ 1716 w 2670"/>
                <a:gd name="T29" fmla="*/ 1026 h 2452"/>
                <a:gd name="T30" fmla="*/ 1684 w 2670"/>
                <a:gd name="T31" fmla="*/ 1136 h 2452"/>
                <a:gd name="T32" fmla="*/ 1452 w 2670"/>
                <a:gd name="T33" fmla="*/ 1380 h 2452"/>
                <a:gd name="T34" fmla="*/ 1200 w 2670"/>
                <a:gd name="T35" fmla="*/ 1650 h 2452"/>
                <a:gd name="T36" fmla="*/ 1084 w 2670"/>
                <a:gd name="T37" fmla="*/ 1852 h 2452"/>
                <a:gd name="T38" fmla="*/ 1030 w 2670"/>
                <a:gd name="T39" fmla="*/ 2050 h 2452"/>
                <a:gd name="T40" fmla="*/ 1010 w 2670"/>
                <a:gd name="T41" fmla="*/ 2382 h 2452"/>
                <a:gd name="T42" fmla="*/ 1050 w 2670"/>
                <a:gd name="T43" fmla="*/ 2382 h 2452"/>
                <a:gd name="T44" fmla="*/ 1058 w 2670"/>
                <a:gd name="T45" fmla="*/ 2152 h 2452"/>
                <a:gd name="T46" fmla="*/ 1096 w 2670"/>
                <a:gd name="T47" fmla="*/ 1940 h 2452"/>
                <a:gd name="T48" fmla="*/ 1188 w 2670"/>
                <a:gd name="T49" fmla="*/ 1740 h 2452"/>
                <a:gd name="T50" fmla="*/ 1324 w 2670"/>
                <a:gd name="T51" fmla="*/ 1570 h 2452"/>
                <a:gd name="T52" fmla="*/ 1676 w 2670"/>
                <a:gd name="T53" fmla="*/ 1216 h 2452"/>
                <a:gd name="T54" fmla="*/ 1756 w 2670"/>
                <a:gd name="T55" fmla="*/ 1048 h 2452"/>
                <a:gd name="T56" fmla="*/ 1738 w 2670"/>
                <a:gd name="T57" fmla="*/ 938 h 2452"/>
                <a:gd name="T58" fmla="*/ 1676 w 2670"/>
                <a:gd name="T59" fmla="*/ 866 h 2452"/>
                <a:gd name="T60" fmla="*/ 1542 w 2670"/>
                <a:gd name="T61" fmla="*/ 834 h 2452"/>
                <a:gd name="T62" fmla="*/ 1408 w 2670"/>
                <a:gd name="T63" fmla="*/ 870 h 2452"/>
                <a:gd name="T64" fmla="*/ 1306 w 2670"/>
                <a:gd name="T65" fmla="*/ 982 h 2452"/>
                <a:gd name="T66" fmla="*/ 1240 w 2670"/>
                <a:gd name="T67" fmla="*/ 1264 h 2452"/>
                <a:gd name="T68" fmla="*/ 420 w 2670"/>
                <a:gd name="T69" fmla="*/ 1028 h 2452"/>
                <a:gd name="T70" fmla="*/ 506 w 2670"/>
                <a:gd name="T71" fmla="*/ 702 h 2452"/>
                <a:gd name="T72" fmla="*/ 656 w 2670"/>
                <a:gd name="T73" fmla="*/ 428 h 2452"/>
                <a:gd name="T74" fmla="*/ 834 w 2670"/>
                <a:gd name="T75" fmla="*/ 246 h 2452"/>
                <a:gd name="T76" fmla="*/ 1120 w 2670"/>
                <a:gd name="T77" fmla="*/ 104 h 2452"/>
                <a:gd name="T78" fmla="*/ 1486 w 2670"/>
                <a:gd name="T79" fmla="*/ 48 h 2452"/>
                <a:gd name="T80" fmla="*/ 1762 w 2670"/>
                <a:gd name="T81" fmla="*/ 60 h 2452"/>
                <a:gd name="T82" fmla="*/ 2034 w 2670"/>
                <a:gd name="T83" fmla="*/ 128 h 2452"/>
                <a:gd name="T84" fmla="*/ 2260 w 2670"/>
                <a:gd name="T85" fmla="*/ 256 h 2452"/>
                <a:gd name="T86" fmla="*/ 2454 w 2670"/>
                <a:gd name="T87" fmla="*/ 456 h 2452"/>
                <a:gd name="T88" fmla="*/ 2594 w 2670"/>
                <a:gd name="T89" fmla="*/ 746 h 2452"/>
                <a:gd name="T90" fmla="*/ 2630 w 2670"/>
                <a:gd name="T91" fmla="*/ 1026 h 2452"/>
                <a:gd name="T92" fmla="*/ 2576 w 2670"/>
                <a:gd name="T93" fmla="*/ 1322 h 2452"/>
                <a:gd name="T94" fmla="*/ 2436 w 2670"/>
                <a:gd name="T95" fmla="*/ 1566 h 2452"/>
                <a:gd name="T96" fmla="*/ 2152 w 2670"/>
                <a:gd name="T97" fmla="*/ 1860 h 2452"/>
                <a:gd name="T98" fmla="*/ 1946 w 2670"/>
                <a:gd name="T99" fmla="*/ 2078 h 2452"/>
                <a:gd name="T100" fmla="*/ 1886 w 2670"/>
                <a:gd name="T101" fmla="*/ 2212 h 2452"/>
                <a:gd name="T102" fmla="*/ 1908 w 2670"/>
                <a:gd name="T103" fmla="*/ 2382 h 2452"/>
                <a:gd name="T104" fmla="*/ 1924 w 2670"/>
                <a:gd name="T105" fmla="*/ 2226 h 2452"/>
                <a:gd name="T106" fmla="*/ 1972 w 2670"/>
                <a:gd name="T107" fmla="*/ 2116 h 2452"/>
                <a:gd name="T108" fmla="*/ 2176 w 2670"/>
                <a:gd name="T109" fmla="*/ 1896 h 2452"/>
                <a:gd name="T110" fmla="*/ 2466 w 2670"/>
                <a:gd name="T111" fmla="*/ 1594 h 2452"/>
                <a:gd name="T112" fmla="*/ 2612 w 2670"/>
                <a:gd name="T113" fmla="*/ 1340 h 2452"/>
                <a:gd name="T114" fmla="*/ 2670 w 2670"/>
                <a:gd name="T115" fmla="*/ 1026 h 2452"/>
                <a:gd name="T116" fmla="*/ 2632 w 2670"/>
                <a:gd name="T117" fmla="*/ 730 h 2452"/>
                <a:gd name="T118" fmla="*/ 2486 w 2670"/>
                <a:gd name="T119" fmla="*/ 428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70" h="2452">
                  <a:moveTo>
                    <a:pt x="2282" y="218"/>
                  </a:moveTo>
                  <a:lnTo>
                    <a:pt x="2282" y="218"/>
                  </a:lnTo>
                  <a:lnTo>
                    <a:pt x="2246" y="192"/>
                  </a:lnTo>
                  <a:lnTo>
                    <a:pt x="2210" y="168"/>
                  </a:lnTo>
                  <a:lnTo>
                    <a:pt x="2172" y="144"/>
                  </a:lnTo>
                  <a:lnTo>
                    <a:pt x="2132" y="124"/>
                  </a:lnTo>
                  <a:lnTo>
                    <a:pt x="2090" y="104"/>
                  </a:lnTo>
                  <a:lnTo>
                    <a:pt x="2048" y="86"/>
                  </a:lnTo>
                  <a:lnTo>
                    <a:pt x="2004" y="70"/>
                  </a:lnTo>
                  <a:lnTo>
                    <a:pt x="1960" y="54"/>
                  </a:lnTo>
                  <a:lnTo>
                    <a:pt x="1914" y="42"/>
                  </a:lnTo>
                  <a:lnTo>
                    <a:pt x="1866" y="30"/>
                  </a:lnTo>
                  <a:lnTo>
                    <a:pt x="1818" y="22"/>
                  </a:lnTo>
                  <a:lnTo>
                    <a:pt x="1768" y="14"/>
                  </a:lnTo>
                  <a:lnTo>
                    <a:pt x="1716" y="8"/>
                  </a:lnTo>
                  <a:lnTo>
                    <a:pt x="1664" y="4"/>
                  </a:lnTo>
                  <a:lnTo>
                    <a:pt x="1610" y="0"/>
                  </a:lnTo>
                  <a:lnTo>
                    <a:pt x="1554" y="0"/>
                  </a:lnTo>
                  <a:lnTo>
                    <a:pt x="1554" y="0"/>
                  </a:lnTo>
                  <a:lnTo>
                    <a:pt x="1484" y="2"/>
                  </a:lnTo>
                  <a:lnTo>
                    <a:pt x="1416" y="4"/>
                  </a:lnTo>
                  <a:lnTo>
                    <a:pt x="1350" y="12"/>
                  </a:lnTo>
                  <a:lnTo>
                    <a:pt x="1286" y="20"/>
                  </a:lnTo>
                  <a:lnTo>
                    <a:pt x="1224" y="30"/>
                  </a:lnTo>
                  <a:lnTo>
                    <a:pt x="1164" y="44"/>
                  </a:lnTo>
                  <a:lnTo>
                    <a:pt x="1106" y="60"/>
                  </a:lnTo>
                  <a:lnTo>
                    <a:pt x="1052" y="80"/>
                  </a:lnTo>
                  <a:lnTo>
                    <a:pt x="998" y="100"/>
                  </a:lnTo>
                  <a:lnTo>
                    <a:pt x="948" y="124"/>
                  </a:lnTo>
                  <a:lnTo>
                    <a:pt x="900" y="150"/>
                  </a:lnTo>
                  <a:lnTo>
                    <a:pt x="854" y="178"/>
                  </a:lnTo>
                  <a:lnTo>
                    <a:pt x="810" y="210"/>
                  </a:lnTo>
                  <a:lnTo>
                    <a:pt x="768" y="242"/>
                  </a:lnTo>
                  <a:lnTo>
                    <a:pt x="730" y="278"/>
                  </a:lnTo>
                  <a:lnTo>
                    <a:pt x="692" y="316"/>
                  </a:lnTo>
                  <a:lnTo>
                    <a:pt x="692" y="316"/>
                  </a:lnTo>
                  <a:lnTo>
                    <a:pt x="658" y="356"/>
                  </a:lnTo>
                  <a:lnTo>
                    <a:pt x="626" y="398"/>
                  </a:lnTo>
                  <a:lnTo>
                    <a:pt x="596" y="442"/>
                  </a:lnTo>
                  <a:lnTo>
                    <a:pt x="566" y="486"/>
                  </a:lnTo>
                  <a:lnTo>
                    <a:pt x="540" y="532"/>
                  </a:lnTo>
                  <a:lnTo>
                    <a:pt x="514" y="580"/>
                  </a:lnTo>
                  <a:lnTo>
                    <a:pt x="492" y="630"/>
                  </a:lnTo>
                  <a:lnTo>
                    <a:pt x="470" y="682"/>
                  </a:lnTo>
                  <a:lnTo>
                    <a:pt x="450" y="734"/>
                  </a:lnTo>
                  <a:lnTo>
                    <a:pt x="432" y="788"/>
                  </a:lnTo>
                  <a:lnTo>
                    <a:pt x="416" y="844"/>
                  </a:lnTo>
                  <a:lnTo>
                    <a:pt x="404" y="900"/>
                  </a:lnTo>
                  <a:lnTo>
                    <a:pt x="392" y="958"/>
                  </a:lnTo>
                  <a:lnTo>
                    <a:pt x="382" y="1018"/>
                  </a:lnTo>
                  <a:lnTo>
                    <a:pt x="374" y="1080"/>
                  </a:lnTo>
                  <a:lnTo>
                    <a:pt x="368" y="1144"/>
                  </a:lnTo>
                  <a:lnTo>
                    <a:pt x="360" y="1232"/>
                  </a:lnTo>
                  <a:lnTo>
                    <a:pt x="1270" y="1362"/>
                  </a:lnTo>
                  <a:lnTo>
                    <a:pt x="1278" y="1270"/>
                  </a:lnTo>
                  <a:lnTo>
                    <a:pt x="1278" y="1270"/>
                  </a:lnTo>
                  <a:lnTo>
                    <a:pt x="1286" y="1214"/>
                  </a:lnTo>
                  <a:lnTo>
                    <a:pt x="1292" y="1164"/>
                  </a:lnTo>
                  <a:lnTo>
                    <a:pt x="1302" y="1118"/>
                  </a:lnTo>
                  <a:lnTo>
                    <a:pt x="1314" y="1078"/>
                  </a:lnTo>
                  <a:lnTo>
                    <a:pt x="1326" y="1040"/>
                  </a:lnTo>
                  <a:lnTo>
                    <a:pt x="1340" y="1008"/>
                  </a:lnTo>
                  <a:lnTo>
                    <a:pt x="1354" y="980"/>
                  </a:lnTo>
                  <a:lnTo>
                    <a:pt x="1372" y="958"/>
                  </a:lnTo>
                  <a:lnTo>
                    <a:pt x="1372" y="958"/>
                  </a:lnTo>
                  <a:lnTo>
                    <a:pt x="1390" y="940"/>
                  </a:lnTo>
                  <a:lnTo>
                    <a:pt x="1408" y="924"/>
                  </a:lnTo>
                  <a:lnTo>
                    <a:pt x="1426" y="910"/>
                  </a:lnTo>
                  <a:lnTo>
                    <a:pt x="1448" y="900"/>
                  </a:lnTo>
                  <a:lnTo>
                    <a:pt x="1470" y="890"/>
                  </a:lnTo>
                  <a:lnTo>
                    <a:pt x="1492" y="884"/>
                  </a:lnTo>
                  <a:lnTo>
                    <a:pt x="1516" y="882"/>
                  </a:lnTo>
                  <a:lnTo>
                    <a:pt x="1542" y="880"/>
                  </a:lnTo>
                  <a:lnTo>
                    <a:pt x="1542" y="880"/>
                  </a:lnTo>
                  <a:lnTo>
                    <a:pt x="1566" y="880"/>
                  </a:lnTo>
                  <a:lnTo>
                    <a:pt x="1586" y="882"/>
                  </a:lnTo>
                  <a:lnTo>
                    <a:pt x="1606" y="886"/>
                  </a:lnTo>
                  <a:lnTo>
                    <a:pt x="1624" y="892"/>
                  </a:lnTo>
                  <a:lnTo>
                    <a:pt x="1640" y="898"/>
                  </a:lnTo>
                  <a:lnTo>
                    <a:pt x="1656" y="904"/>
                  </a:lnTo>
                  <a:lnTo>
                    <a:pt x="1668" y="914"/>
                  </a:lnTo>
                  <a:lnTo>
                    <a:pt x="1678" y="924"/>
                  </a:lnTo>
                  <a:lnTo>
                    <a:pt x="1678" y="924"/>
                  </a:lnTo>
                  <a:lnTo>
                    <a:pt x="1688" y="934"/>
                  </a:lnTo>
                  <a:lnTo>
                    <a:pt x="1696" y="946"/>
                  </a:lnTo>
                  <a:lnTo>
                    <a:pt x="1702" y="960"/>
                  </a:lnTo>
                  <a:lnTo>
                    <a:pt x="1708" y="974"/>
                  </a:lnTo>
                  <a:lnTo>
                    <a:pt x="1712" y="990"/>
                  </a:lnTo>
                  <a:lnTo>
                    <a:pt x="1714" y="1008"/>
                  </a:lnTo>
                  <a:lnTo>
                    <a:pt x="1716" y="1026"/>
                  </a:lnTo>
                  <a:lnTo>
                    <a:pt x="1716" y="1048"/>
                  </a:lnTo>
                  <a:lnTo>
                    <a:pt x="1716" y="1048"/>
                  </a:lnTo>
                  <a:lnTo>
                    <a:pt x="1714" y="1068"/>
                  </a:lnTo>
                  <a:lnTo>
                    <a:pt x="1708" y="1088"/>
                  </a:lnTo>
                  <a:lnTo>
                    <a:pt x="1698" y="1112"/>
                  </a:lnTo>
                  <a:lnTo>
                    <a:pt x="1684" y="1136"/>
                  </a:lnTo>
                  <a:lnTo>
                    <a:pt x="1666" y="1162"/>
                  </a:lnTo>
                  <a:lnTo>
                    <a:pt x="1644" y="1190"/>
                  </a:lnTo>
                  <a:lnTo>
                    <a:pt x="1618" y="1218"/>
                  </a:lnTo>
                  <a:lnTo>
                    <a:pt x="1588" y="1246"/>
                  </a:lnTo>
                  <a:lnTo>
                    <a:pt x="1588" y="1246"/>
                  </a:lnTo>
                  <a:lnTo>
                    <a:pt x="1452" y="1380"/>
                  </a:lnTo>
                  <a:lnTo>
                    <a:pt x="1342" y="1490"/>
                  </a:lnTo>
                  <a:lnTo>
                    <a:pt x="1296" y="1538"/>
                  </a:lnTo>
                  <a:lnTo>
                    <a:pt x="1258" y="1580"/>
                  </a:lnTo>
                  <a:lnTo>
                    <a:pt x="1226" y="1618"/>
                  </a:lnTo>
                  <a:lnTo>
                    <a:pt x="1200" y="1650"/>
                  </a:lnTo>
                  <a:lnTo>
                    <a:pt x="1200" y="1650"/>
                  </a:lnTo>
                  <a:lnTo>
                    <a:pt x="1178" y="1680"/>
                  </a:lnTo>
                  <a:lnTo>
                    <a:pt x="1156" y="1714"/>
                  </a:lnTo>
                  <a:lnTo>
                    <a:pt x="1136" y="1746"/>
                  </a:lnTo>
                  <a:lnTo>
                    <a:pt x="1118" y="1780"/>
                  </a:lnTo>
                  <a:lnTo>
                    <a:pt x="1100" y="1816"/>
                  </a:lnTo>
                  <a:lnTo>
                    <a:pt x="1084" y="1852"/>
                  </a:lnTo>
                  <a:lnTo>
                    <a:pt x="1070" y="1888"/>
                  </a:lnTo>
                  <a:lnTo>
                    <a:pt x="1058" y="1926"/>
                  </a:lnTo>
                  <a:lnTo>
                    <a:pt x="1058" y="1926"/>
                  </a:lnTo>
                  <a:lnTo>
                    <a:pt x="1048" y="1964"/>
                  </a:lnTo>
                  <a:lnTo>
                    <a:pt x="1038" y="2006"/>
                  </a:lnTo>
                  <a:lnTo>
                    <a:pt x="1030" y="2050"/>
                  </a:lnTo>
                  <a:lnTo>
                    <a:pt x="1022" y="2096"/>
                  </a:lnTo>
                  <a:lnTo>
                    <a:pt x="1018" y="2146"/>
                  </a:lnTo>
                  <a:lnTo>
                    <a:pt x="1014" y="2198"/>
                  </a:lnTo>
                  <a:lnTo>
                    <a:pt x="1012" y="2252"/>
                  </a:lnTo>
                  <a:lnTo>
                    <a:pt x="1010" y="2308"/>
                  </a:lnTo>
                  <a:lnTo>
                    <a:pt x="1010" y="2382"/>
                  </a:lnTo>
                  <a:lnTo>
                    <a:pt x="1010" y="2382"/>
                  </a:lnTo>
                  <a:lnTo>
                    <a:pt x="1010" y="2412"/>
                  </a:lnTo>
                  <a:lnTo>
                    <a:pt x="0" y="2412"/>
                  </a:lnTo>
                  <a:lnTo>
                    <a:pt x="0" y="2452"/>
                  </a:lnTo>
                  <a:lnTo>
                    <a:pt x="1050" y="2452"/>
                  </a:lnTo>
                  <a:lnTo>
                    <a:pt x="1050" y="2382"/>
                  </a:lnTo>
                  <a:lnTo>
                    <a:pt x="1050" y="2382"/>
                  </a:lnTo>
                  <a:lnTo>
                    <a:pt x="1050" y="2308"/>
                  </a:lnTo>
                  <a:lnTo>
                    <a:pt x="1050" y="2308"/>
                  </a:lnTo>
                  <a:lnTo>
                    <a:pt x="1052" y="2254"/>
                  </a:lnTo>
                  <a:lnTo>
                    <a:pt x="1054" y="2202"/>
                  </a:lnTo>
                  <a:lnTo>
                    <a:pt x="1058" y="2152"/>
                  </a:lnTo>
                  <a:lnTo>
                    <a:pt x="1062" y="2104"/>
                  </a:lnTo>
                  <a:lnTo>
                    <a:pt x="1068" y="2060"/>
                  </a:lnTo>
                  <a:lnTo>
                    <a:pt x="1076" y="2018"/>
                  </a:lnTo>
                  <a:lnTo>
                    <a:pt x="1086" y="1978"/>
                  </a:lnTo>
                  <a:lnTo>
                    <a:pt x="1096" y="1940"/>
                  </a:lnTo>
                  <a:lnTo>
                    <a:pt x="1096" y="1940"/>
                  </a:lnTo>
                  <a:lnTo>
                    <a:pt x="1108" y="1906"/>
                  </a:lnTo>
                  <a:lnTo>
                    <a:pt x="1122" y="1872"/>
                  </a:lnTo>
                  <a:lnTo>
                    <a:pt x="1136" y="1838"/>
                  </a:lnTo>
                  <a:lnTo>
                    <a:pt x="1152" y="1804"/>
                  </a:lnTo>
                  <a:lnTo>
                    <a:pt x="1170" y="1772"/>
                  </a:lnTo>
                  <a:lnTo>
                    <a:pt x="1188" y="1740"/>
                  </a:lnTo>
                  <a:lnTo>
                    <a:pt x="1208" y="1710"/>
                  </a:lnTo>
                  <a:lnTo>
                    <a:pt x="1230" y="1680"/>
                  </a:lnTo>
                  <a:lnTo>
                    <a:pt x="1230" y="1680"/>
                  </a:lnTo>
                  <a:lnTo>
                    <a:pt x="1256" y="1648"/>
                  </a:lnTo>
                  <a:lnTo>
                    <a:pt x="1286" y="1612"/>
                  </a:lnTo>
                  <a:lnTo>
                    <a:pt x="1324" y="1570"/>
                  </a:lnTo>
                  <a:lnTo>
                    <a:pt x="1370" y="1524"/>
                  </a:lnTo>
                  <a:lnTo>
                    <a:pt x="1478" y="1414"/>
                  </a:lnTo>
                  <a:lnTo>
                    <a:pt x="1614" y="1282"/>
                  </a:lnTo>
                  <a:lnTo>
                    <a:pt x="1614" y="1282"/>
                  </a:lnTo>
                  <a:lnTo>
                    <a:pt x="1648" y="1248"/>
                  </a:lnTo>
                  <a:lnTo>
                    <a:pt x="1676" y="1216"/>
                  </a:lnTo>
                  <a:lnTo>
                    <a:pt x="1700" y="1186"/>
                  </a:lnTo>
                  <a:lnTo>
                    <a:pt x="1720" y="1156"/>
                  </a:lnTo>
                  <a:lnTo>
                    <a:pt x="1736" y="1128"/>
                  </a:lnTo>
                  <a:lnTo>
                    <a:pt x="1748" y="1100"/>
                  </a:lnTo>
                  <a:lnTo>
                    <a:pt x="1754" y="1072"/>
                  </a:lnTo>
                  <a:lnTo>
                    <a:pt x="1756" y="1048"/>
                  </a:lnTo>
                  <a:lnTo>
                    <a:pt x="1756" y="1048"/>
                  </a:lnTo>
                  <a:lnTo>
                    <a:pt x="1756" y="1022"/>
                  </a:lnTo>
                  <a:lnTo>
                    <a:pt x="1754" y="998"/>
                  </a:lnTo>
                  <a:lnTo>
                    <a:pt x="1750" y="976"/>
                  </a:lnTo>
                  <a:lnTo>
                    <a:pt x="1744" y="956"/>
                  </a:lnTo>
                  <a:lnTo>
                    <a:pt x="1738" y="938"/>
                  </a:lnTo>
                  <a:lnTo>
                    <a:pt x="1728" y="920"/>
                  </a:lnTo>
                  <a:lnTo>
                    <a:pt x="1718" y="904"/>
                  </a:lnTo>
                  <a:lnTo>
                    <a:pt x="1706" y="890"/>
                  </a:lnTo>
                  <a:lnTo>
                    <a:pt x="1706" y="890"/>
                  </a:lnTo>
                  <a:lnTo>
                    <a:pt x="1692" y="876"/>
                  </a:lnTo>
                  <a:lnTo>
                    <a:pt x="1676" y="866"/>
                  </a:lnTo>
                  <a:lnTo>
                    <a:pt x="1660" y="856"/>
                  </a:lnTo>
                  <a:lnTo>
                    <a:pt x="1640" y="848"/>
                  </a:lnTo>
                  <a:lnTo>
                    <a:pt x="1618" y="842"/>
                  </a:lnTo>
                  <a:lnTo>
                    <a:pt x="1594" y="838"/>
                  </a:lnTo>
                  <a:lnTo>
                    <a:pt x="1570" y="836"/>
                  </a:lnTo>
                  <a:lnTo>
                    <a:pt x="1542" y="834"/>
                  </a:lnTo>
                  <a:lnTo>
                    <a:pt x="1542" y="834"/>
                  </a:lnTo>
                  <a:lnTo>
                    <a:pt x="1512" y="836"/>
                  </a:lnTo>
                  <a:lnTo>
                    <a:pt x="1484" y="840"/>
                  </a:lnTo>
                  <a:lnTo>
                    <a:pt x="1458" y="846"/>
                  </a:lnTo>
                  <a:lnTo>
                    <a:pt x="1432" y="856"/>
                  </a:lnTo>
                  <a:lnTo>
                    <a:pt x="1408" y="870"/>
                  </a:lnTo>
                  <a:lnTo>
                    <a:pt x="1386" y="886"/>
                  </a:lnTo>
                  <a:lnTo>
                    <a:pt x="1364" y="904"/>
                  </a:lnTo>
                  <a:lnTo>
                    <a:pt x="1344" y="926"/>
                  </a:lnTo>
                  <a:lnTo>
                    <a:pt x="1344" y="926"/>
                  </a:lnTo>
                  <a:lnTo>
                    <a:pt x="1324" y="952"/>
                  </a:lnTo>
                  <a:lnTo>
                    <a:pt x="1306" y="982"/>
                  </a:lnTo>
                  <a:lnTo>
                    <a:pt x="1290" y="1018"/>
                  </a:lnTo>
                  <a:lnTo>
                    <a:pt x="1278" y="1058"/>
                  </a:lnTo>
                  <a:lnTo>
                    <a:pt x="1264" y="1102"/>
                  </a:lnTo>
                  <a:lnTo>
                    <a:pt x="1254" y="1152"/>
                  </a:lnTo>
                  <a:lnTo>
                    <a:pt x="1246" y="1206"/>
                  </a:lnTo>
                  <a:lnTo>
                    <a:pt x="1240" y="1264"/>
                  </a:lnTo>
                  <a:lnTo>
                    <a:pt x="1234" y="1310"/>
                  </a:lnTo>
                  <a:lnTo>
                    <a:pt x="404" y="1192"/>
                  </a:lnTo>
                  <a:lnTo>
                    <a:pt x="408" y="1148"/>
                  </a:lnTo>
                  <a:lnTo>
                    <a:pt x="408" y="1148"/>
                  </a:lnTo>
                  <a:lnTo>
                    <a:pt x="412" y="1086"/>
                  </a:lnTo>
                  <a:lnTo>
                    <a:pt x="420" y="1028"/>
                  </a:lnTo>
                  <a:lnTo>
                    <a:pt x="430" y="970"/>
                  </a:lnTo>
                  <a:lnTo>
                    <a:pt x="442" y="912"/>
                  </a:lnTo>
                  <a:lnTo>
                    <a:pt x="456" y="858"/>
                  </a:lnTo>
                  <a:lnTo>
                    <a:pt x="470" y="804"/>
                  </a:lnTo>
                  <a:lnTo>
                    <a:pt x="488" y="752"/>
                  </a:lnTo>
                  <a:lnTo>
                    <a:pt x="506" y="702"/>
                  </a:lnTo>
                  <a:lnTo>
                    <a:pt x="526" y="652"/>
                  </a:lnTo>
                  <a:lnTo>
                    <a:pt x="548" y="604"/>
                  </a:lnTo>
                  <a:lnTo>
                    <a:pt x="572" y="558"/>
                  </a:lnTo>
                  <a:lnTo>
                    <a:pt x="598" y="514"/>
                  </a:lnTo>
                  <a:lnTo>
                    <a:pt x="626" y="470"/>
                  </a:lnTo>
                  <a:lnTo>
                    <a:pt x="656" y="428"/>
                  </a:lnTo>
                  <a:lnTo>
                    <a:pt x="688" y="388"/>
                  </a:lnTo>
                  <a:lnTo>
                    <a:pt x="720" y="350"/>
                  </a:lnTo>
                  <a:lnTo>
                    <a:pt x="720" y="350"/>
                  </a:lnTo>
                  <a:lnTo>
                    <a:pt x="756" y="314"/>
                  </a:lnTo>
                  <a:lnTo>
                    <a:pt x="794" y="278"/>
                  </a:lnTo>
                  <a:lnTo>
                    <a:pt x="834" y="246"/>
                  </a:lnTo>
                  <a:lnTo>
                    <a:pt x="876" y="218"/>
                  </a:lnTo>
                  <a:lnTo>
                    <a:pt x="920" y="190"/>
                  </a:lnTo>
                  <a:lnTo>
                    <a:pt x="966" y="166"/>
                  </a:lnTo>
                  <a:lnTo>
                    <a:pt x="1016" y="142"/>
                  </a:lnTo>
                  <a:lnTo>
                    <a:pt x="1066" y="122"/>
                  </a:lnTo>
                  <a:lnTo>
                    <a:pt x="1120" y="104"/>
                  </a:lnTo>
                  <a:lnTo>
                    <a:pt x="1176" y="88"/>
                  </a:lnTo>
                  <a:lnTo>
                    <a:pt x="1234" y="76"/>
                  </a:lnTo>
                  <a:lnTo>
                    <a:pt x="1294" y="64"/>
                  </a:lnTo>
                  <a:lnTo>
                    <a:pt x="1356" y="56"/>
                  </a:lnTo>
                  <a:lnTo>
                    <a:pt x="1420" y="50"/>
                  </a:lnTo>
                  <a:lnTo>
                    <a:pt x="1486" y="48"/>
                  </a:lnTo>
                  <a:lnTo>
                    <a:pt x="1554" y="46"/>
                  </a:lnTo>
                  <a:lnTo>
                    <a:pt x="1554" y="46"/>
                  </a:lnTo>
                  <a:lnTo>
                    <a:pt x="1608" y="46"/>
                  </a:lnTo>
                  <a:lnTo>
                    <a:pt x="1660" y="50"/>
                  </a:lnTo>
                  <a:lnTo>
                    <a:pt x="1712" y="54"/>
                  </a:lnTo>
                  <a:lnTo>
                    <a:pt x="1762" y="60"/>
                  </a:lnTo>
                  <a:lnTo>
                    <a:pt x="1810" y="66"/>
                  </a:lnTo>
                  <a:lnTo>
                    <a:pt x="1856" y="76"/>
                  </a:lnTo>
                  <a:lnTo>
                    <a:pt x="1904" y="86"/>
                  </a:lnTo>
                  <a:lnTo>
                    <a:pt x="1948" y="98"/>
                  </a:lnTo>
                  <a:lnTo>
                    <a:pt x="1992" y="112"/>
                  </a:lnTo>
                  <a:lnTo>
                    <a:pt x="2034" y="128"/>
                  </a:lnTo>
                  <a:lnTo>
                    <a:pt x="2074" y="146"/>
                  </a:lnTo>
                  <a:lnTo>
                    <a:pt x="2114" y="164"/>
                  </a:lnTo>
                  <a:lnTo>
                    <a:pt x="2152" y="186"/>
                  </a:lnTo>
                  <a:lnTo>
                    <a:pt x="2190" y="208"/>
                  </a:lnTo>
                  <a:lnTo>
                    <a:pt x="2226" y="232"/>
                  </a:lnTo>
                  <a:lnTo>
                    <a:pt x="2260" y="256"/>
                  </a:lnTo>
                  <a:lnTo>
                    <a:pt x="2260" y="256"/>
                  </a:lnTo>
                  <a:lnTo>
                    <a:pt x="2304" y="294"/>
                  </a:lnTo>
                  <a:lnTo>
                    <a:pt x="2346" y="332"/>
                  </a:lnTo>
                  <a:lnTo>
                    <a:pt x="2384" y="372"/>
                  </a:lnTo>
                  <a:lnTo>
                    <a:pt x="2422" y="412"/>
                  </a:lnTo>
                  <a:lnTo>
                    <a:pt x="2454" y="456"/>
                  </a:lnTo>
                  <a:lnTo>
                    <a:pt x="2484" y="500"/>
                  </a:lnTo>
                  <a:lnTo>
                    <a:pt x="2512" y="546"/>
                  </a:lnTo>
                  <a:lnTo>
                    <a:pt x="2536" y="594"/>
                  </a:lnTo>
                  <a:lnTo>
                    <a:pt x="2558" y="642"/>
                  </a:lnTo>
                  <a:lnTo>
                    <a:pt x="2578" y="694"/>
                  </a:lnTo>
                  <a:lnTo>
                    <a:pt x="2594" y="746"/>
                  </a:lnTo>
                  <a:lnTo>
                    <a:pt x="2606" y="798"/>
                  </a:lnTo>
                  <a:lnTo>
                    <a:pt x="2616" y="854"/>
                  </a:lnTo>
                  <a:lnTo>
                    <a:pt x="2624" y="910"/>
                  </a:lnTo>
                  <a:lnTo>
                    <a:pt x="2628" y="968"/>
                  </a:lnTo>
                  <a:lnTo>
                    <a:pt x="2630" y="1026"/>
                  </a:lnTo>
                  <a:lnTo>
                    <a:pt x="2630" y="1026"/>
                  </a:lnTo>
                  <a:lnTo>
                    <a:pt x="2628" y="1078"/>
                  </a:lnTo>
                  <a:lnTo>
                    <a:pt x="2624" y="1128"/>
                  </a:lnTo>
                  <a:lnTo>
                    <a:pt x="2616" y="1176"/>
                  </a:lnTo>
                  <a:lnTo>
                    <a:pt x="2606" y="1226"/>
                  </a:lnTo>
                  <a:lnTo>
                    <a:pt x="2592" y="1274"/>
                  </a:lnTo>
                  <a:lnTo>
                    <a:pt x="2576" y="1322"/>
                  </a:lnTo>
                  <a:lnTo>
                    <a:pt x="2556" y="1370"/>
                  </a:lnTo>
                  <a:lnTo>
                    <a:pt x="2534" y="1416"/>
                  </a:lnTo>
                  <a:lnTo>
                    <a:pt x="2534" y="1416"/>
                  </a:lnTo>
                  <a:lnTo>
                    <a:pt x="2506" y="1464"/>
                  </a:lnTo>
                  <a:lnTo>
                    <a:pt x="2474" y="1514"/>
                  </a:lnTo>
                  <a:lnTo>
                    <a:pt x="2436" y="1566"/>
                  </a:lnTo>
                  <a:lnTo>
                    <a:pt x="2390" y="1620"/>
                  </a:lnTo>
                  <a:lnTo>
                    <a:pt x="2340" y="1676"/>
                  </a:lnTo>
                  <a:lnTo>
                    <a:pt x="2284" y="1734"/>
                  </a:lnTo>
                  <a:lnTo>
                    <a:pt x="2220" y="1796"/>
                  </a:lnTo>
                  <a:lnTo>
                    <a:pt x="2152" y="1860"/>
                  </a:lnTo>
                  <a:lnTo>
                    <a:pt x="2152" y="1860"/>
                  </a:lnTo>
                  <a:lnTo>
                    <a:pt x="2106" y="1902"/>
                  </a:lnTo>
                  <a:lnTo>
                    <a:pt x="2066" y="1942"/>
                  </a:lnTo>
                  <a:lnTo>
                    <a:pt x="2030" y="1980"/>
                  </a:lnTo>
                  <a:lnTo>
                    <a:pt x="1998" y="2014"/>
                  </a:lnTo>
                  <a:lnTo>
                    <a:pt x="1970" y="2048"/>
                  </a:lnTo>
                  <a:lnTo>
                    <a:pt x="1946" y="2078"/>
                  </a:lnTo>
                  <a:lnTo>
                    <a:pt x="1928" y="2106"/>
                  </a:lnTo>
                  <a:lnTo>
                    <a:pt x="1914" y="2132"/>
                  </a:lnTo>
                  <a:lnTo>
                    <a:pt x="1914" y="2132"/>
                  </a:lnTo>
                  <a:lnTo>
                    <a:pt x="1904" y="2158"/>
                  </a:lnTo>
                  <a:lnTo>
                    <a:pt x="1894" y="2184"/>
                  </a:lnTo>
                  <a:lnTo>
                    <a:pt x="1886" y="2212"/>
                  </a:lnTo>
                  <a:lnTo>
                    <a:pt x="1880" y="2242"/>
                  </a:lnTo>
                  <a:lnTo>
                    <a:pt x="1876" y="2274"/>
                  </a:lnTo>
                  <a:lnTo>
                    <a:pt x="1872" y="2308"/>
                  </a:lnTo>
                  <a:lnTo>
                    <a:pt x="1868" y="2344"/>
                  </a:lnTo>
                  <a:lnTo>
                    <a:pt x="1868" y="2382"/>
                  </a:lnTo>
                  <a:lnTo>
                    <a:pt x="1908" y="2382"/>
                  </a:lnTo>
                  <a:lnTo>
                    <a:pt x="1908" y="2382"/>
                  </a:lnTo>
                  <a:lnTo>
                    <a:pt x="1908" y="2348"/>
                  </a:lnTo>
                  <a:lnTo>
                    <a:pt x="1912" y="2314"/>
                  </a:lnTo>
                  <a:lnTo>
                    <a:pt x="1914" y="2284"/>
                  </a:lnTo>
                  <a:lnTo>
                    <a:pt x="1920" y="2254"/>
                  </a:lnTo>
                  <a:lnTo>
                    <a:pt x="1924" y="2226"/>
                  </a:lnTo>
                  <a:lnTo>
                    <a:pt x="1932" y="2200"/>
                  </a:lnTo>
                  <a:lnTo>
                    <a:pt x="1940" y="2176"/>
                  </a:lnTo>
                  <a:lnTo>
                    <a:pt x="1950" y="2154"/>
                  </a:lnTo>
                  <a:lnTo>
                    <a:pt x="1950" y="2154"/>
                  </a:lnTo>
                  <a:lnTo>
                    <a:pt x="1958" y="2138"/>
                  </a:lnTo>
                  <a:lnTo>
                    <a:pt x="1972" y="2116"/>
                  </a:lnTo>
                  <a:lnTo>
                    <a:pt x="1990" y="2090"/>
                  </a:lnTo>
                  <a:lnTo>
                    <a:pt x="2014" y="2062"/>
                  </a:lnTo>
                  <a:lnTo>
                    <a:pt x="2042" y="2028"/>
                  </a:lnTo>
                  <a:lnTo>
                    <a:pt x="2080" y="1988"/>
                  </a:lnTo>
                  <a:lnTo>
                    <a:pt x="2124" y="1946"/>
                  </a:lnTo>
                  <a:lnTo>
                    <a:pt x="2176" y="1896"/>
                  </a:lnTo>
                  <a:lnTo>
                    <a:pt x="2176" y="1896"/>
                  </a:lnTo>
                  <a:lnTo>
                    <a:pt x="2246" y="1830"/>
                  </a:lnTo>
                  <a:lnTo>
                    <a:pt x="2310" y="1768"/>
                  </a:lnTo>
                  <a:lnTo>
                    <a:pt x="2368" y="1708"/>
                  </a:lnTo>
                  <a:lnTo>
                    <a:pt x="2420" y="1650"/>
                  </a:lnTo>
                  <a:lnTo>
                    <a:pt x="2466" y="1594"/>
                  </a:lnTo>
                  <a:lnTo>
                    <a:pt x="2506" y="1540"/>
                  </a:lnTo>
                  <a:lnTo>
                    <a:pt x="2540" y="1490"/>
                  </a:lnTo>
                  <a:lnTo>
                    <a:pt x="2568" y="1440"/>
                  </a:lnTo>
                  <a:lnTo>
                    <a:pt x="2568" y="1440"/>
                  </a:lnTo>
                  <a:lnTo>
                    <a:pt x="2592" y="1390"/>
                  </a:lnTo>
                  <a:lnTo>
                    <a:pt x="2612" y="1340"/>
                  </a:lnTo>
                  <a:lnTo>
                    <a:pt x="2630" y="1290"/>
                  </a:lnTo>
                  <a:lnTo>
                    <a:pt x="2644" y="1238"/>
                  </a:lnTo>
                  <a:lnTo>
                    <a:pt x="2656" y="1186"/>
                  </a:lnTo>
                  <a:lnTo>
                    <a:pt x="2664" y="1134"/>
                  </a:lnTo>
                  <a:lnTo>
                    <a:pt x="2668" y="1080"/>
                  </a:lnTo>
                  <a:lnTo>
                    <a:pt x="2670" y="1026"/>
                  </a:lnTo>
                  <a:lnTo>
                    <a:pt x="2670" y="1026"/>
                  </a:lnTo>
                  <a:lnTo>
                    <a:pt x="2668" y="964"/>
                  </a:lnTo>
                  <a:lnTo>
                    <a:pt x="2664" y="904"/>
                  </a:lnTo>
                  <a:lnTo>
                    <a:pt x="2656" y="844"/>
                  </a:lnTo>
                  <a:lnTo>
                    <a:pt x="2646" y="788"/>
                  </a:lnTo>
                  <a:lnTo>
                    <a:pt x="2632" y="730"/>
                  </a:lnTo>
                  <a:lnTo>
                    <a:pt x="2616" y="676"/>
                  </a:lnTo>
                  <a:lnTo>
                    <a:pt x="2596" y="624"/>
                  </a:lnTo>
                  <a:lnTo>
                    <a:pt x="2572" y="572"/>
                  </a:lnTo>
                  <a:lnTo>
                    <a:pt x="2546" y="522"/>
                  </a:lnTo>
                  <a:lnTo>
                    <a:pt x="2518" y="474"/>
                  </a:lnTo>
                  <a:lnTo>
                    <a:pt x="2486" y="428"/>
                  </a:lnTo>
                  <a:lnTo>
                    <a:pt x="2452" y="382"/>
                  </a:lnTo>
                  <a:lnTo>
                    <a:pt x="2414" y="338"/>
                  </a:lnTo>
                  <a:lnTo>
                    <a:pt x="2372" y="298"/>
                  </a:lnTo>
                  <a:lnTo>
                    <a:pt x="2328" y="258"/>
                  </a:lnTo>
                  <a:lnTo>
                    <a:pt x="2282" y="2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 dirty="0"/>
            </a:p>
          </p:txBody>
        </p:sp>
        <p:sp>
          <p:nvSpPr>
            <p:cNvPr id="5" name="Rectangle 10"/>
            <p:cNvSpPr>
              <a:spLocks noChangeArrowheads="1"/>
            </p:cNvSpPr>
            <p:nvPr userDrawn="1"/>
          </p:nvSpPr>
          <p:spPr bwMode="auto">
            <a:xfrm>
              <a:off x="2878469" y="10578380"/>
              <a:ext cx="1710836" cy="1319933"/>
            </a:xfrm>
            <a:prstGeom prst="rect">
              <a:avLst/>
            </a:prstGeom>
            <a:solidFill>
              <a:srgbClr val="E62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 dirty="0"/>
            </a:p>
          </p:txBody>
        </p:sp>
        <p:grpSp>
          <p:nvGrpSpPr>
            <p:cNvPr id="6" name="Group 10"/>
            <p:cNvGrpSpPr/>
            <p:nvPr userDrawn="1"/>
          </p:nvGrpSpPr>
          <p:grpSpPr>
            <a:xfrm>
              <a:off x="2858163" y="10344853"/>
              <a:ext cx="21519487" cy="1553460"/>
              <a:chOff x="2858163" y="10344853"/>
              <a:chExt cx="21519487" cy="1553460"/>
            </a:xfrm>
            <a:grpFill/>
          </p:grpSpPr>
          <p:sp>
            <p:nvSpPr>
              <p:cNvPr id="7" name="Freeform 9"/>
              <p:cNvSpPr/>
              <p:nvPr/>
            </p:nvSpPr>
            <p:spPr bwMode="auto">
              <a:xfrm>
                <a:off x="2858163" y="10344853"/>
                <a:ext cx="14016673" cy="1553460"/>
              </a:xfrm>
              <a:custGeom>
                <a:avLst/>
                <a:gdLst>
                  <a:gd name="T0" fmla="*/ 784 w 5522"/>
                  <a:gd name="T1" fmla="*/ 572 h 612"/>
                  <a:gd name="T2" fmla="*/ 784 w 5522"/>
                  <a:gd name="T3" fmla="*/ 0 h 612"/>
                  <a:gd name="T4" fmla="*/ 0 w 5522"/>
                  <a:gd name="T5" fmla="*/ 0 h 612"/>
                  <a:gd name="T6" fmla="*/ 0 w 5522"/>
                  <a:gd name="T7" fmla="*/ 40 h 612"/>
                  <a:gd name="T8" fmla="*/ 744 w 5522"/>
                  <a:gd name="T9" fmla="*/ 40 h 612"/>
                  <a:gd name="T10" fmla="*/ 744 w 5522"/>
                  <a:gd name="T11" fmla="*/ 612 h 612"/>
                  <a:gd name="T12" fmla="*/ 5522 w 5522"/>
                  <a:gd name="T13" fmla="*/ 612 h 612"/>
                  <a:gd name="T14" fmla="*/ 5522 w 5522"/>
                  <a:gd name="T15" fmla="*/ 572 h 612"/>
                  <a:gd name="T16" fmla="*/ 784 w 5522"/>
                  <a:gd name="T17" fmla="*/ 57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22" h="612">
                    <a:moveTo>
                      <a:pt x="784" y="572"/>
                    </a:moveTo>
                    <a:lnTo>
                      <a:pt x="784" y="0"/>
                    </a:lnTo>
                    <a:lnTo>
                      <a:pt x="0" y="0"/>
                    </a:lnTo>
                    <a:lnTo>
                      <a:pt x="0" y="40"/>
                    </a:lnTo>
                    <a:lnTo>
                      <a:pt x="744" y="40"/>
                    </a:lnTo>
                    <a:lnTo>
                      <a:pt x="744" y="612"/>
                    </a:lnTo>
                    <a:lnTo>
                      <a:pt x="5522" y="612"/>
                    </a:lnTo>
                    <a:lnTo>
                      <a:pt x="5522" y="572"/>
                    </a:lnTo>
                    <a:lnTo>
                      <a:pt x="784" y="57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 dirty="0"/>
              </a:p>
            </p:txBody>
          </p:sp>
          <p:sp>
            <p:nvSpPr>
              <p:cNvPr id="8" name="Freeform 12"/>
              <p:cNvSpPr/>
              <p:nvPr/>
            </p:nvSpPr>
            <p:spPr bwMode="auto">
              <a:xfrm>
                <a:off x="16874835" y="11791950"/>
                <a:ext cx="7502815" cy="106363"/>
              </a:xfrm>
              <a:custGeom>
                <a:avLst/>
                <a:gdLst>
                  <a:gd name="connsiteX0" fmla="*/ 0 w 3042086"/>
                  <a:gd name="connsiteY0" fmla="*/ 0 h 101533"/>
                  <a:gd name="connsiteX1" fmla="*/ 3042086 w 3042086"/>
                  <a:gd name="connsiteY1" fmla="*/ 0 h 101533"/>
                  <a:gd name="connsiteX2" fmla="*/ 3042086 w 3042086"/>
                  <a:gd name="connsiteY2" fmla="*/ 101533 h 101533"/>
                  <a:gd name="connsiteX3" fmla="*/ 0 w 3042086"/>
                  <a:gd name="connsiteY3" fmla="*/ 101533 h 10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2086" h="101533">
                    <a:moveTo>
                      <a:pt x="0" y="0"/>
                    </a:moveTo>
                    <a:lnTo>
                      <a:pt x="3042086" y="0"/>
                    </a:lnTo>
                    <a:lnTo>
                      <a:pt x="3042086" y="101533"/>
                    </a:lnTo>
                    <a:lnTo>
                      <a:pt x="0" y="1015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 dirty="0"/>
              </a:p>
            </p:txBody>
          </p:sp>
        </p:grpSp>
      </p:grpSp>
      <p:sp>
        <p:nvSpPr>
          <p:cNvPr id="38" name="文本框 37"/>
          <p:cNvSpPr txBox="1"/>
          <p:nvPr/>
        </p:nvSpPr>
        <p:spPr>
          <a:xfrm>
            <a:off x="5778151" y="2266404"/>
            <a:ext cx="3331210" cy="4603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技术支持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702967" y="3319710"/>
            <a:ext cx="3481578" cy="1396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Jquery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Bootstrap</a:t>
            </a:r>
          </a:p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Layer</a:t>
            </a:r>
          </a:p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富文本编辑器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tinymce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243882" y="1211759"/>
            <a:ext cx="4613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前端技术简介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16200000" flipV="1">
            <a:off x="-316629" y="1426842"/>
            <a:ext cx="4630086" cy="3991456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6200000" flipH="1" flipV="1">
            <a:off x="803610" y="5456558"/>
            <a:ext cx="1931640" cy="1665208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6200000" flipH="1">
            <a:off x="2586755" y="1826415"/>
            <a:ext cx="1511638" cy="1303136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6200000" flipH="1">
            <a:off x="-705677" y="902094"/>
            <a:ext cx="1160005" cy="10000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 flipH="1">
            <a:off x="691643" y="500873"/>
            <a:ext cx="881342" cy="759777"/>
          </a:xfrm>
          <a:prstGeom prst="triangle">
            <a:avLst/>
          </a:prstGeom>
          <a:noFill/>
          <a:ln w="28575">
            <a:solidFill>
              <a:srgbClr val="E62D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 flipH="1">
            <a:off x="-300255" y="5881715"/>
            <a:ext cx="628989" cy="542232"/>
          </a:xfrm>
          <a:prstGeom prst="triangle">
            <a:avLst/>
          </a:prstGeom>
          <a:noFill/>
          <a:ln w="28575">
            <a:solidFill>
              <a:srgbClr val="E62D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6200000" flipH="1">
            <a:off x="1320310" y="7399925"/>
            <a:ext cx="350641" cy="30227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 flipH="1" flipV="1">
            <a:off x="1488021" y="-668880"/>
            <a:ext cx="350641" cy="30227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200000" flipH="1" flipV="1">
            <a:off x="3912597" y="5855572"/>
            <a:ext cx="249918" cy="215446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6200000" flipH="1">
            <a:off x="-680788" y="-585350"/>
            <a:ext cx="1037711" cy="894578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 flipH="1" flipV="1">
            <a:off x="-1151942" y="-844201"/>
            <a:ext cx="350641" cy="30227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239" y="1863220"/>
            <a:ext cx="24963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2</a:t>
            </a:r>
            <a:endParaRPr lang="zh-CN" altLang="en-US" sz="19900" dirty="0">
              <a:solidFill>
                <a:schemeClr val="bg1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68860" y="2450424"/>
            <a:ext cx="5200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后端设计简介</a:t>
            </a:r>
            <a:endParaRPr lang="zh-CN" altLang="en-US" sz="32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5868670" y="3089275"/>
            <a:ext cx="4835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后端代码的模块分组，代码的分层以及实现的方法简介。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955794" y="3372667"/>
            <a:ext cx="99805" cy="99805"/>
          </a:xfrm>
          <a:prstGeom prst="ellipse">
            <a:avLst/>
          </a:prstGeom>
          <a:solidFill>
            <a:srgbClr val="E6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629550" y="2428079"/>
            <a:ext cx="99805" cy="998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82989" y="5273439"/>
            <a:ext cx="99805" cy="998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269"/>
          <p:cNvSpPr/>
          <p:nvPr/>
        </p:nvSpPr>
        <p:spPr>
          <a:xfrm flipH="1">
            <a:off x="907004" y="5270964"/>
            <a:ext cx="588114" cy="588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AU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AutoShape 60"/>
          <p:cNvSpPr>
            <a:spLocks noChangeAspect="1"/>
          </p:cNvSpPr>
          <p:nvPr/>
        </p:nvSpPr>
        <p:spPr bwMode="auto">
          <a:xfrm>
            <a:off x="1086225" y="5470474"/>
            <a:ext cx="252158" cy="223531"/>
          </a:xfrm>
          <a:custGeom>
            <a:avLst/>
            <a:gdLst>
              <a:gd name="T0" fmla="*/ 10800 w 21600"/>
              <a:gd name="T1" fmla="*/ 10796 h 21592"/>
              <a:gd name="T2" fmla="*/ 10800 w 21600"/>
              <a:gd name="T3" fmla="*/ 10796 h 21592"/>
              <a:gd name="T4" fmla="*/ 10800 w 21600"/>
              <a:gd name="T5" fmla="*/ 10796 h 21592"/>
              <a:gd name="T6" fmla="*/ 10800 w 21600"/>
              <a:gd name="T7" fmla="*/ 10796 h 2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92">
                <a:moveTo>
                  <a:pt x="16719" y="11484"/>
                </a:moveTo>
                <a:cubicBezTo>
                  <a:pt x="16972" y="11823"/>
                  <a:pt x="17102" y="12217"/>
                  <a:pt x="17111" y="12666"/>
                </a:cubicBezTo>
                <a:cubicBezTo>
                  <a:pt x="17118" y="13118"/>
                  <a:pt x="16986" y="13503"/>
                  <a:pt x="16719" y="13825"/>
                </a:cubicBezTo>
                <a:lnTo>
                  <a:pt x="10660" y="21039"/>
                </a:lnTo>
                <a:cubicBezTo>
                  <a:pt x="10393" y="21361"/>
                  <a:pt x="10061" y="21530"/>
                  <a:pt x="9664" y="21548"/>
                </a:cubicBezTo>
                <a:cubicBezTo>
                  <a:pt x="9270" y="21568"/>
                  <a:pt x="8950" y="21398"/>
                  <a:pt x="8704" y="21039"/>
                </a:cubicBezTo>
                <a:lnTo>
                  <a:pt x="991" y="10768"/>
                </a:lnTo>
                <a:cubicBezTo>
                  <a:pt x="721" y="10408"/>
                  <a:pt x="488" y="9960"/>
                  <a:pt x="293" y="9416"/>
                </a:cubicBezTo>
                <a:cubicBezTo>
                  <a:pt x="98" y="8878"/>
                  <a:pt x="0" y="8375"/>
                  <a:pt x="0" y="7918"/>
                </a:cubicBezTo>
                <a:lnTo>
                  <a:pt x="0" y="1668"/>
                </a:lnTo>
                <a:cubicBezTo>
                  <a:pt x="0" y="1216"/>
                  <a:pt x="134" y="825"/>
                  <a:pt x="401" y="497"/>
                </a:cubicBezTo>
                <a:cubicBezTo>
                  <a:pt x="671" y="166"/>
                  <a:pt x="1003" y="0"/>
                  <a:pt x="1392" y="0"/>
                </a:cubicBezTo>
                <a:lnTo>
                  <a:pt x="6619" y="0"/>
                </a:lnTo>
                <a:cubicBezTo>
                  <a:pt x="6811" y="0"/>
                  <a:pt x="7016" y="28"/>
                  <a:pt x="7237" y="83"/>
                </a:cubicBezTo>
                <a:cubicBezTo>
                  <a:pt x="7456" y="138"/>
                  <a:pt x="7677" y="224"/>
                  <a:pt x="7899" y="336"/>
                </a:cubicBezTo>
                <a:cubicBezTo>
                  <a:pt x="8120" y="451"/>
                  <a:pt x="8332" y="580"/>
                  <a:pt x="8524" y="724"/>
                </a:cubicBezTo>
                <a:cubicBezTo>
                  <a:pt x="8719" y="865"/>
                  <a:pt x="8880" y="1021"/>
                  <a:pt x="9005" y="1185"/>
                </a:cubicBezTo>
                <a:lnTo>
                  <a:pt x="16719" y="11484"/>
                </a:lnTo>
                <a:close/>
                <a:moveTo>
                  <a:pt x="3603" y="5922"/>
                </a:moveTo>
                <a:cubicBezTo>
                  <a:pt x="3964" y="5922"/>
                  <a:pt x="4279" y="5761"/>
                  <a:pt x="4548" y="5441"/>
                </a:cubicBezTo>
                <a:cubicBezTo>
                  <a:pt x="4815" y="5116"/>
                  <a:pt x="4952" y="4740"/>
                  <a:pt x="4952" y="4311"/>
                </a:cubicBezTo>
                <a:cubicBezTo>
                  <a:pt x="4952" y="3862"/>
                  <a:pt x="4815" y="3477"/>
                  <a:pt x="4548" y="3160"/>
                </a:cubicBezTo>
                <a:cubicBezTo>
                  <a:pt x="4281" y="2844"/>
                  <a:pt x="3966" y="2686"/>
                  <a:pt x="3603" y="2686"/>
                </a:cubicBezTo>
                <a:cubicBezTo>
                  <a:pt x="3227" y="2686"/>
                  <a:pt x="2908" y="2844"/>
                  <a:pt x="2643" y="3160"/>
                </a:cubicBezTo>
                <a:cubicBezTo>
                  <a:pt x="2378" y="3477"/>
                  <a:pt x="2246" y="3862"/>
                  <a:pt x="2246" y="4311"/>
                </a:cubicBezTo>
                <a:cubicBezTo>
                  <a:pt x="2246" y="4739"/>
                  <a:pt x="2378" y="5116"/>
                  <a:pt x="2643" y="5441"/>
                </a:cubicBezTo>
                <a:cubicBezTo>
                  <a:pt x="2905" y="5761"/>
                  <a:pt x="3225" y="5922"/>
                  <a:pt x="3603" y="5922"/>
                </a:cubicBezTo>
                <a:moveTo>
                  <a:pt x="21198" y="11510"/>
                </a:moveTo>
                <a:cubicBezTo>
                  <a:pt x="21465" y="11852"/>
                  <a:pt x="21599" y="12252"/>
                  <a:pt x="21599" y="12709"/>
                </a:cubicBezTo>
                <a:cubicBezTo>
                  <a:pt x="21599" y="13167"/>
                  <a:pt x="21465" y="13558"/>
                  <a:pt x="21198" y="13880"/>
                </a:cubicBezTo>
                <a:lnTo>
                  <a:pt x="15163" y="21093"/>
                </a:lnTo>
                <a:cubicBezTo>
                  <a:pt x="14896" y="21415"/>
                  <a:pt x="14564" y="21582"/>
                  <a:pt x="14174" y="21591"/>
                </a:cubicBezTo>
                <a:cubicBezTo>
                  <a:pt x="13782" y="21600"/>
                  <a:pt x="13450" y="21433"/>
                  <a:pt x="13183" y="21093"/>
                </a:cubicBezTo>
                <a:lnTo>
                  <a:pt x="13044" y="20903"/>
                </a:lnTo>
                <a:lnTo>
                  <a:pt x="18963" y="13825"/>
                </a:lnTo>
                <a:cubicBezTo>
                  <a:pt x="19230" y="13503"/>
                  <a:pt x="19365" y="13118"/>
                  <a:pt x="19360" y="12660"/>
                </a:cubicBezTo>
                <a:cubicBezTo>
                  <a:pt x="19355" y="12206"/>
                  <a:pt x="19223" y="11812"/>
                  <a:pt x="18963" y="11484"/>
                </a:cubicBezTo>
                <a:lnTo>
                  <a:pt x="11247" y="1185"/>
                </a:lnTo>
                <a:cubicBezTo>
                  <a:pt x="11009" y="865"/>
                  <a:pt x="10689" y="604"/>
                  <a:pt x="10282" y="408"/>
                </a:cubicBezTo>
                <a:cubicBezTo>
                  <a:pt x="9873" y="210"/>
                  <a:pt x="9484" y="83"/>
                  <a:pt x="9109" y="28"/>
                </a:cubicBezTo>
                <a:lnTo>
                  <a:pt x="11112" y="28"/>
                </a:lnTo>
                <a:cubicBezTo>
                  <a:pt x="11502" y="28"/>
                  <a:pt x="11935" y="141"/>
                  <a:pt x="12406" y="365"/>
                </a:cubicBezTo>
                <a:cubicBezTo>
                  <a:pt x="12878" y="589"/>
                  <a:pt x="13236" y="874"/>
                  <a:pt x="13481" y="1213"/>
                </a:cubicBezTo>
                <a:lnTo>
                  <a:pt x="21198" y="115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265">
              <a:defRPr/>
            </a:pPr>
            <a:endParaRPr lang="es-ES" sz="22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38" name="Oval 270"/>
          <p:cNvSpPr/>
          <p:nvPr/>
        </p:nvSpPr>
        <p:spPr>
          <a:xfrm flipH="1">
            <a:off x="4589881" y="5270964"/>
            <a:ext cx="588114" cy="588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AutoShape 115"/>
          <p:cNvSpPr/>
          <p:nvPr/>
        </p:nvSpPr>
        <p:spPr bwMode="auto">
          <a:xfrm>
            <a:off x="4724620" y="5384903"/>
            <a:ext cx="318865" cy="3217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599" y="19177"/>
                  <a:pt x="21599" y="19436"/>
                </a:cubicBezTo>
                <a:cubicBezTo>
                  <a:pt x="21599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599"/>
                  <a:pt x="19447" y="21599"/>
                </a:cubicBezTo>
                <a:cubicBezTo>
                  <a:pt x="19189" y="21599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265">
              <a:defRPr/>
            </a:pPr>
            <a:endParaRPr lang="es-ES" sz="22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40" name="Oval 271"/>
          <p:cNvSpPr/>
          <p:nvPr/>
        </p:nvSpPr>
        <p:spPr>
          <a:xfrm flipH="1">
            <a:off x="8058233" y="5287470"/>
            <a:ext cx="588114" cy="5880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AU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AutoShape 119"/>
          <p:cNvSpPr>
            <a:spLocks noChangeAspect="1"/>
          </p:cNvSpPr>
          <p:nvPr/>
        </p:nvSpPr>
        <p:spPr bwMode="auto">
          <a:xfrm>
            <a:off x="8211518" y="5413954"/>
            <a:ext cx="301476" cy="29279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28" y="11543"/>
                </a:moveTo>
                <a:cubicBezTo>
                  <a:pt x="21492" y="11930"/>
                  <a:pt x="21571" y="12337"/>
                  <a:pt x="21571" y="12758"/>
                </a:cubicBezTo>
                <a:cubicBezTo>
                  <a:pt x="21571" y="13464"/>
                  <a:pt x="21388" y="14105"/>
                  <a:pt x="21017" y="14678"/>
                </a:cubicBezTo>
                <a:cubicBezTo>
                  <a:pt x="21111" y="15215"/>
                  <a:pt x="21077" y="15745"/>
                  <a:pt x="20924" y="16285"/>
                </a:cubicBezTo>
                <a:cubicBezTo>
                  <a:pt x="20769" y="16819"/>
                  <a:pt x="20512" y="17287"/>
                  <a:pt x="20141" y="17697"/>
                </a:cubicBezTo>
                <a:cubicBezTo>
                  <a:pt x="20105" y="18451"/>
                  <a:pt x="19901" y="19081"/>
                  <a:pt x="19531" y="19580"/>
                </a:cubicBezTo>
                <a:cubicBezTo>
                  <a:pt x="19161" y="20080"/>
                  <a:pt x="18700" y="20481"/>
                  <a:pt x="18146" y="20783"/>
                </a:cubicBezTo>
                <a:cubicBezTo>
                  <a:pt x="17593" y="21088"/>
                  <a:pt x="16982" y="21297"/>
                  <a:pt x="16321" y="21419"/>
                </a:cubicBezTo>
                <a:cubicBezTo>
                  <a:pt x="15660" y="21540"/>
                  <a:pt x="15010" y="21599"/>
                  <a:pt x="14380" y="21599"/>
                </a:cubicBezTo>
                <a:cubicBezTo>
                  <a:pt x="13730" y="21599"/>
                  <a:pt x="13077" y="21554"/>
                  <a:pt x="12424" y="21461"/>
                </a:cubicBezTo>
                <a:cubicBezTo>
                  <a:pt x="11772" y="21362"/>
                  <a:pt x="11127" y="21235"/>
                  <a:pt x="10497" y="21074"/>
                </a:cubicBezTo>
                <a:cubicBezTo>
                  <a:pt x="9864" y="20894"/>
                  <a:pt x="9237" y="20702"/>
                  <a:pt x="8610" y="20493"/>
                </a:cubicBezTo>
                <a:cubicBezTo>
                  <a:pt x="7982" y="20286"/>
                  <a:pt x="7341" y="20182"/>
                  <a:pt x="6680" y="20182"/>
                </a:cubicBezTo>
                <a:lnTo>
                  <a:pt x="1607" y="20182"/>
                </a:lnTo>
                <a:cubicBezTo>
                  <a:pt x="1167" y="20182"/>
                  <a:pt x="785" y="20029"/>
                  <a:pt x="471" y="19713"/>
                </a:cubicBezTo>
                <a:cubicBezTo>
                  <a:pt x="158" y="19405"/>
                  <a:pt x="0" y="19024"/>
                  <a:pt x="0" y="18572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5" y="1592"/>
                </a:cubicBezTo>
                <a:cubicBezTo>
                  <a:pt x="10907" y="1287"/>
                  <a:pt x="11014" y="1016"/>
                  <a:pt x="11161" y="776"/>
                </a:cubicBezTo>
                <a:cubicBezTo>
                  <a:pt x="11311" y="536"/>
                  <a:pt x="11523" y="350"/>
                  <a:pt x="11800" y="208"/>
                </a:cubicBezTo>
                <a:cubicBezTo>
                  <a:pt x="12074" y="67"/>
                  <a:pt x="12441" y="0"/>
                  <a:pt x="12902" y="0"/>
                </a:cubicBezTo>
                <a:cubicBezTo>
                  <a:pt x="13450" y="0"/>
                  <a:pt x="13956" y="112"/>
                  <a:pt x="14411" y="344"/>
                </a:cubicBezTo>
                <a:cubicBezTo>
                  <a:pt x="14869" y="573"/>
                  <a:pt x="15250" y="881"/>
                  <a:pt x="15567" y="1270"/>
                </a:cubicBezTo>
                <a:cubicBezTo>
                  <a:pt x="15880" y="1657"/>
                  <a:pt x="16126" y="2101"/>
                  <a:pt x="16304" y="2600"/>
                </a:cubicBezTo>
                <a:cubicBezTo>
                  <a:pt x="16479" y="3103"/>
                  <a:pt x="16570" y="3609"/>
                  <a:pt x="16570" y="4123"/>
                </a:cubicBezTo>
                <a:cubicBezTo>
                  <a:pt x="16570" y="4653"/>
                  <a:pt x="16491" y="5162"/>
                  <a:pt x="16332" y="5645"/>
                </a:cubicBezTo>
                <a:cubicBezTo>
                  <a:pt x="16174" y="6125"/>
                  <a:pt x="15982" y="6610"/>
                  <a:pt x="15759" y="7096"/>
                </a:cubicBezTo>
                <a:cubicBezTo>
                  <a:pt x="16072" y="7079"/>
                  <a:pt x="16389" y="7057"/>
                  <a:pt x="16705" y="7034"/>
                </a:cubicBezTo>
                <a:cubicBezTo>
                  <a:pt x="17019" y="7011"/>
                  <a:pt x="17335" y="7000"/>
                  <a:pt x="17652" y="7000"/>
                </a:cubicBezTo>
                <a:cubicBezTo>
                  <a:pt x="18149" y="7000"/>
                  <a:pt x="18630" y="7048"/>
                  <a:pt x="19099" y="7144"/>
                </a:cubicBezTo>
                <a:cubicBezTo>
                  <a:pt x="19568" y="7237"/>
                  <a:pt x="19986" y="7395"/>
                  <a:pt x="20356" y="7616"/>
                </a:cubicBezTo>
                <a:cubicBezTo>
                  <a:pt x="20726" y="7839"/>
                  <a:pt x="21026" y="8144"/>
                  <a:pt x="21255" y="8528"/>
                </a:cubicBezTo>
                <a:cubicBezTo>
                  <a:pt x="21486" y="8918"/>
                  <a:pt x="21599" y="9409"/>
                  <a:pt x="21599" y="10002"/>
                </a:cubicBezTo>
                <a:cubicBezTo>
                  <a:pt x="21599" y="10265"/>
                  <a:pt x="21580" y="10519"/>
                  <a:pt x="21535" y="10773"/>
                </a:cubicBezTo>
                <a:cubicBezTo>
                  <a:pt x="21484" y="11030"/>
                  <a:pt x="21419" y="11284"/>
                  <a:pt x="21328" y="11543"/>
                </a:cubicBezTo>
                <a:moveTo>
                  <a:pt x="4258" y="18519"/>
                </a:moveTo>
                <a:cubicBezTo>
                  <a:pt x="4555" y="18519"/>
                  <a:pt x="4809" y="18417"/>
                  <a:pt x="5024" y="18214"/>
                </a:cubicBezTo>
                <a:cubicBezTo>
                  <a:pt x="5233" y="18013"/>
                  <a:pt x="5340" y="17759"/>
                  <a:pt x="5340" y="17454"/>
                </a:cubicBezTo>
                <a:cubicBezTo>
                  <a:pt x="5340" y="17155"/>
                  <a:pt x="5233" y="16900"/>
                  <a:pt x="5024" y="16686"/>
                </a:cubicBezTo>
                <a:cubicBezTo>
                  <a:pt x="4812" y="16477"/>
                  <a:pt x="4557" y="16372"/>
                  <a:pt x="4258" y="16372"/>
                </a:cubicBezTo>
                <a:cubicBezTo>
                  <a:pt x="3941" y="16372"/>
                  <a:pt x="3684" y="16477"/>
                  <a:pt x="3486" y="16686"/>
                </a:cubicBezTo>
                <a:cubicBezTo>
                  <a:pt x="3289" y="16900"/>
                  <a:pt x="3190" y="17155"/>
                  <a:pt x="3190" y="17454"/>
                </a:cubicBezTo>
                <a:cubicBezTo>
                  <a:pt x="3190" y="17767"/>
                  <a:pt x="3289" y="18024"/>
                  <a:pt x="3486" y="18222"/>
                </a:cubicBezTo>
                <a:cubicBezTo>
                  <a:pt x="3681" y="18420"/>
                  <a:pt x="3939" y="18519"/>
                  <a:pt x="4258" y="18519"/>
                </a:cubicBezTo>
                <a:moveTo>
                  <a:pt x="19164" y="14342"/>
                </a:moveTo>
                <a:cubicBezTo>
                  <a:pt x="19703" y="13901"/>
                  <a:pt x="19975" y="13345"/>
                  <a:pt x="19975" y="12679"/>
                </a:cubicBezTo>
                <a:cubicBezTo>
                  <a:pt x="19975" y="12473"/>
                  <a:pt x="19918" y="12281"/>
                  <a:pt x="19805" y="12097"/>
                </a:cubicBezTo>
                <a:cubicBezTo>
                  <a:pt x="19695" y="11919"/>
                  <a:pt x="19576" y="11761"/>
                  <a:pt x="19446" y="11623"/>
                </a:cubicBezTo>
                <a:cubicBezTo>
                  <a:pt x="19590" y="11363"/>
                  <a:pt x="19720" y="11106"/>
                  <a:pt x="19833" y="10849"/>
                </a:cubicBezTo>
                <a:cubicBezTo>
                  <a:pt x="19944" y="10592"/>
                  <a:pt x="20003" y="10312"/>
                  <a:pt x="20003" y="10002"/>
                </a:cubicBezTo>
                <a:cubicBezTo>
                  <a:pt x="20003" y="9688"/>
                  <a:pt x="19924" y="9440"/>
                  <a:pt x="19766" y="9251"/>
                </a:cubicBezTo>
                <a:cubicBezTo>
                  <a:pt x="19607" y="9070"/>
                  <a:pt x="19415" y="8929"/>
                  <a:pt x="19184" y="8833"/>
                </a:cubicBezTo>
                <a:cubicBezTo>
                  <a:pt x="18955" y="8739"/>
                  <a:pt x="18698" y="8683"/>
                  <a:pt x="18418" y="8663"/>
                </a:cubicBezTo>
                <a:cubicBezTo>
                  <a:pt x="18138" y="8643"/>
                  <a:pt x="17884" y="8635"/>
                  <a:pt x="17649" y="8635"/>
                </a:cubicBezTo>
                <a:cubicBezTo>
                  <a:pt x="17242" y="8635"/>
                  <a:pt x="16835" y="8649"/>
                  <a:pt x="16423" y="8677"/>
                </a:cubicBezTo>
                <a:cubicBezTo>
                  <a:pt x="16010" y="8706"/>
                  <a:pt x="15606" y="8720"/>
                  <a:pt x="15199" y="8720"/>
                </a:cubicBezTo>
                <a:cubicBezTo>
                  <a:pt x="14917" y="8720"/>
                  <a:pt x="14643" y="8706"/>
                  <a:pt x="14366" y="8677"/>
                </a:cubicBezTo>
                <a:cubicBezTo>
                  <a:pt x="14089" y="8649"/>
                  <a:pt x="13829" y="8584"/>
                  <a:pt x="13574" y="8474"/>
                </a:cubicBezTo>
                <a:cubicBezTo>
                  <a:pt x="13574" y="8104"/>
                  <a:pt x="13645" y="7754"/>
                  <a:pt x="13792" y="7421"/>
                </a:cubicBezTo>
                <a:cubicBezTo>
                  <a:pt x="13936" y="7087"/>
                  <a:pt x="14094" y="6751"/>
                  <a:pt x="14275" y="6413"/>
                </a:cubicBezTo>
                <a:cubicBezTo>
                  <a:pt x="14448" y="6074"/>
                  <a:pt x="14606" y="5721"/>
                  <a:pt x="14747" y="5351"/>
                </a:cubicBezTo>
                <a:cubicBezTo>
                  <a:pt x="14886" y="4984"/>
                  <a:pt x="14953" y="4574"/>
                  <a:pt x="14953" y="4122"/>
                </a:cubicBezTo>
                <a:cubicBezTo>
                  <a:pt x="14953" y="3823"/>
                  <a:pt x="14905" y="3529"/>
                  <a:pt x="14812" y="3236"/>
                </a:cubicBezTo>
                <a:cubicBezTo>
                  <a:pt x="14716" y="2945"/>
                  <a:pt x="14583" y="2677"/>
                  <a:pt x="14411" y="2439"/>
                </a:cubicBezTo>
                <a:cubicBezTo>
                  <a:pt x="14238" y="2199"/>
                  <a:pt x="14027" y="2002"/>
                  <a:pt x="13775" y="1843"/>
                </a:cubicBezTo>
                <a:cubicBezTo>
                  <a:pt x="13521" y="1688"/>
                  <a:pt x="13230" y="1606"/>
                  <a:pt x="12893" y="1606"/>
                </a:cubicBezTo>
                <a:lnTo>
                  <a:pt x="12744" y="1606"/>
                </a:lnTo>
                <a:cubicBezTo>
                  <a:pt x="12681" y="1606"/>
                  <a:pt x="12631" y="1617"/>
                  <a:pt x="12594" y="1634"/>
                </a:cubicBezTo>
                <a:cubicBezTo>
                  <a:pt x="12523" y="1671"/>
                  <a:pt x="12481" y="1705"/>
                  <a:pt x="12472" y="1742"/>
                </a:cubicBezTo>
                <a:cubicBezTo>
                  <a:pt x="12464" y="1778"/>
                  <a:pt x="12450" y="1838"/>
                  <a:pt x="12430" y="1920"/>
                </a:cubicBezTo>
                <a:cubicBezTo>
                  <a:pt x="12323" y="2450"/>
                  <a:pt x="12221" y="3007"/>
                  <a:pt x="12128" y="3586"/>
                </a:cubicBezTo>
                <a:cubicBezTo>
                  <a:pt x="12034" y="4167"/>
                  <a:pt x="11854" y="4698"/>
                  <a:pt x="11596" y="5176"/>
                </a:cubicBezTo>
                <a:cubicBezTo>
                  <a:pt x="11334" y="5636"/>
                  <a:pt x="11000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2"/>
                </a:lnTo>
                <a:cubicBezTo>
                  <a:pt x="7279" y="18572"/>
                  <a:pt x="7889" y="18649"/>
                  <a:pt x="8485" y="18795"/>
                </a:cubicBezTo>
                <a:cubicBezTo>
                  <a:pt x="9081" y="18945"/>
                  <a:pt x="9683" y="19103"/>
                  <a:pt x="10294" y="19270"/>
                </a:cubicBezTo>
                <a:cubicBezTo>
                  <a:pt x="10901" y="19439"/>
                  <a:pt x="11537" y="19592"/>
                  <a:pt x="12207" y="19741"/>
                </a:cubicBezTo>
                <a:cubicBezTo>
                  <a:pt x="12874" y="19891"/>
                  <a:pt x="13594" y="19965"/>
                  <a:pt x="14374" y="19965"/>
                </a:cubicBezTo>
                <a:cubicBezTo>
                  <a:pt x="14781" y="19965"/>
                  <a:pt x="15222" y="19939"/>
                  <a:pt x="15699" y="19885"/>
                </a:cubicBezTo>
                <a:cubicBezTo>
                  <a:pt x="16177" y="19829"/>
                  <a:pt x="16626" y="19710"/>
                  <a:pt x="17047" y="19527"/>
                </a:cubicBezTo>
                <a:cubicBezTo>
                  <a:pt x="17468" y="19343"/>
                  <a:pt x="17816" y="19086"/>
                  <a:pt x="18101" y="18762"/>
                </a:cubicBezTo>
                <a:cubicBezTo>
                  <a:pt x="18387" y="18440"/>
                  <a:pt x="18525" y="18010"/>
                  <a:pt x="18525" y="17477"/>
                </a:cubicBezTo>
                <a:cubicBezTo>
                  <a:pt x="18525" y="17386"/>
                  <a:pt x="18522" y="17304"/>
                  <a:pt x="18517" y="17225"/>
                </a:cubicBezTo>
                <a:cubicBezTo>
                  <a:pt x="18503" y="17152"/>
                  <a:pt x="18488" y="17070"/>
                  <a:pt x="18471" y="16980"/>
                </a:cubicBezTo>
                <a:cubicBezTo>
                  <a:pt x="18785" y="16836"/>
                  <a:pt x="19028" y="16596"/>
                  <a:pt x="19195" y="16262"/>
                </a:cubicBezTo>
                <a:cubicBezTo>
                  <a:pt x="19364" y="15929"/>
                  <a:pt x="19446" y="15593"/>
                  <a:pt x="19446" y="15263"/>
                </a:cubicBezTo>
                <a:cubicBezTo>
                  <a:pt x="19449" y="14912"/>
                  <a:pt x="19350" y="14605"/>
                  <a:pt x="19164" y="143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265">
              <a:defRPr/>
            </a:pPr>
            <a:endParaRPr lang="es-ES" sz="22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611738" y="1640110"/>
            <a:ext cx="6936112" cy="3010132"/>
            <a:chOff x="2611738" y="1883837"/>
            <a:chExt cx="6936112" cy="3010132"/>
          </a:xfrm>
        </p:grpSpPr>
        <p:sp>
          <p:nvSpPr>
            <p:cNvPr id="43" name="Freeform 5"/>
            <p:cNvSpPr/>
            <p:nvPr/>
          </p:nvSpPr>
          <p:spPr bwMode="auto">
            <a:xfrm>
              <a:off x="4032234" y="1883837"/>
              <a:ext cx="3660807" cy="2213035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4190906" y="2050584"/>
              <a:ext cx="3343462" cy="1877923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cs typeface="+mn-ea"/>
                <a:sym typeface="+mn-lt"/>
              </a:endParaRPr>
            </a:p>
          </p:txBody>
        </p:sp>
        <p:pic>
          <p:nvPicPr>
            <p:cNvPr id="45" name="图片占位符 26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4185023" y="2044730"/>
              <a:ext cx="3353872" cy="1900010"/>
            </a:xfrm>
            <a:prstGeom prst="rect">
              <a:avLst/>
            </a:prstGeom>
          </p:spPr>
        </p:pic>
        <p:sp>
          <p:nvSpPr>
            <p:cNvPr id="46" name="Freeform 6"/>
            <p:cNvSpPr>
              <a:spLocks noEditPoints="1"/>
            </p:cNvSpPr>
            <p:nvPr/>
          </p:nvSpPr>
          <p:spPr bwMode="auto">
            <a:xfrm>
              <a:off x="4174715" y="2034395"/>
              <a:ext cx="3375844" cy="1910301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4174715" y="2034395"/>
              <a:ext cx="3375844" cy="1910301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48" name="Freeform 9"/>
            <p:cNvSpPr/>
            <p:nvPr/>
          </p:nvSpPr>
          <p:spPr bwMode="auto">
            <a:xfrm>
              <a:off x="5240089" y="4781666"/>
              <a:ext cx="1232143" cy="50187"/>
            </a:xfrm>
            <a:custGeom>
              <a:avLst/>
              <a:gdLst>
                <a:gd name="T0" fmla="*/ 852 w 854"/>
                <a:gd name="T1" fmla="*/ 24 h 35"/>
                <a:gd name="T2" fmla="*/ 478 w 854"/>
                <a:gd name="T3" fmla="*/ 5 h 35"/>
                <a:gd name="T4" fmla="*/ 478 w 854"/>
                <a:gd name="T5" fmla="*/ 0 h 35"/>
                <a:gd name="T6" fmla="*/ 427 w 854"/>
                <a:gd name="T7" fmla="*/ 3 h 35"/>
                <a:gd name="T8" fmla="*/ 375 w 854"/>
                <a:gd name="T9" fmla="*/ 0 h 35"/>
                <a:gd name="T10" fmla="*/ 375 w 854"/>
                <a:gd name="T11" fmla="*/ 5 h 35"/>
                <a:gd name="T12" fmla="*/ 1 w 854"/>
                <a:gd name="T13" fmla="*/ 24 h 35"/>
                <a:gd name="T14" fmla="*/ 24 w 854"/>
                <a:gd name="T15" fmla="*/ 35 h 35"/>
                <a:gd name="T16" fmla="*/ 375 w 854"/>
                <a:gd name="T17" fmla="*/ 35 h 35"/>
                <a:gd name="T18" fmla="*/ 478 w 854"/>
                <a:gd name="T19" fmla="*/ 35 h 35"/>
                <a:gd name="T20" fmla="*/ 829 w 854"/>
                <a:gd name="T21" fmla="*/ 35 h 35"/>
                <a:gd name="T22" fmla="*/ 852 w 854"/>
                <a:gd name="T23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35">
                  <a:moveTo>
                    <a:pt x="852" y="24"/>
                  </a:moveTo>
                  <a:cubicBezTo>
                    <a:pt x="478" y="5"/>
                    <a:pt x="478" y="5"/>
                    <a:pt x="478" y="5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35"/>
                    <a:pt x="24" y="35"/>
                  </a:cubicBezTo>
                  <a:cubicBezTo>
                    <a:pt x="41" y="35"/>
                    <a:pt x="247" y="35"/>
                    <a:pt x="375" y="35"/>
                  </a:cubicBezTo>
                  <a:cubicBezTo>
                    <a:pt x="435" y="35"/>
                    <a:pt x="478" y="35"/>
                    <a:pt x="478" y="35"/>
                  </a:cubicBezTo>
                  <a:cubicBezTo>
                    <a:pt x="606" y="35"/>
                    <a:pt x="812" y="35"/>
                    <a:pt x="829" y="35"/>
                  </a:cubicBezTo>
                  <a:cubicBezTo>
                    <a:pt x="854" y="35"/>
                    <a:pt x="852" y="24"/>
                    <a:pt x="852" y="24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49" name="Freeform 10"/>
            <p:cNvSpPr/>
            <p:nvPr/>
          </p:nvSpPr>
          <p:spPr bwMode="auto">
            <a:xfrm>
              <a:off x="5233613" y="4394750"/>
              <a:ext cx="1243476" cy="425771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auto">
            <a:xfrm>
              <a:off x="5837541" y="1945355"/>
              <a:ext cx="50193" cy="50187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5837541" y="1942118"/>
              <a:ext cx="50193" cy="50187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52" name="Oval 13"/>
            <p:cNvSpPr>
              <a:spLocks noChangeArrowheads="1"/>
            </p:cNvSpPr>
            <p:nvPr/>
          </p:nvSpPr>
          <p:spPr bwMode="auto">
            <a:xfrm>
              <a:off x="5845636" y="1950213"/>
              <a:ext cx="34002" cy="3237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53" name="Oval 14"/>
            <p:cNvSpPr>
              <a:spLocks noChangeArrowheads="1"/>
            </p:cNvSpPr>
            <p:nvPr/>
          </p:nvSpPr>
          <p:spPr bwMode="auto">
            <a:xfrm>
              <a:off x="5855351" y="1956688"/>
              <a:ext cx="16191" cy="19427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54" name="Oval 15"/>
            <p:cNvSpPr>
              <a:spLocks noChangeArrowheads="1"/>
            </p:cNvSpPr>
            <p:nvPr/>
          </p:nvSpPr>
          <p:spPr bwMode="auto">
            <a:xfrm>
              <a:off x="5860209" y="1964782"/>
              <a:ext cx="4858" cy="48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55" name="Freeform 16"/>
            <p:cNvSpPr/>
            <p:nvPr/>
          </p:nvSpPr>
          <p:spPr bwMode="auto">
            <a:xfrm>
              <a:off x="5233613" y="4394750"/>
              <a:ext cx="1005468" cy="425771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56" name="Freeform 17"/>
            <p:cNvSpPr/>
            <p:nvPr/>
          </p:nvSpPr>
          <p:spPr bwMode="auto">
            <a:xfrm>
              <a:off x="4032234" y="4096872"/>
              <a:ext cx="3660807" cy="348064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cs typeface="+mn-ea"/>
                <a:sym typeface="+mn-lt"/>
              </a:endParaRPr>
            </a:p>
          </p:txBody>
        </p:sp>
        <p:grpSp>
          <p:nvGrpSpPr>
            <p:cNvPr id="57" name="Group 213"/>
            <p:cNvGrpSpPr>
              <a:grpSpLocks noChangeAspect="1"/>
            </p:cNvGrpSpPr>
            <p:nvPr/>
          </p:nvGrpSpPr>
          <p:grpSpPr>
            <a:xfrm>
              <a:off x="3232442" y="3117307"/>
              <a:ext cx="1242630" cy="1764514"/>
              <a:chOff x="8099434" y="2121218"/>
              <a:chExt cx="1322388" cy="1878013"/>
            </a:xfrm>
          </p:grpSpPr>
          <p:sp>
            <p:nvSpPr>
              <p:cNvPr id="96" name="Freeform 33"/>
              <p:cNvSpPr/>
              <p:nvPr/>
            </p:nvSpPr>
            <p:spPr bwMode="auto">
              <a:xfrm>
                <a:off x="8099434" y="2121218"/>
                <a:ext cx="1322388" cy="1878013"/>
              </a:xfrm>
              <a:custGeom>
                <a:avLst/>
                <a:gdLst>
                  <a:gd name="T0" fmla="*/ 834 w 834"/>
                  <a:gd name="T1" fmla="*/ 1133 h 1183"/>
                  <a:gd name="T2" fmla="*/ 785 w 834"/>
                  <a:gd name="T3" fmla="*/ 1183 h 1183"/>
                  <a:gd name="T4" fmla="*/ 50 w 834"/>
                  <a:gd name="T5" fmla="*/ 1183 h 1183"/>
                  <a:gd name="T6" fmla="*/ 0 w 834"/>
                  <a:gd name="T7" fmla="*/ 1133 h 1183"/>
                  <a:gd name="T8" fmla="*/ 0 w 834"/>
                  <a:gd name="T9" fmla="*/ 49 h 1183"/>
                  <a:gd name="T10" fmla="*/ 50 w 834"/>
                  <a:gd name="T11" fmla="*/ 0 h 1183"/>
                  <a:gd name="T12" fmla="*/ 785 w 834"/>
                  <a:gd name="T13" fmla="*/ 0 h 1183"/>
                  <a:gd name="T14" fmla="*/ 834 w 834"/>
                  <a:gd name="T15" fmla="*/ 49 h 1183"/>
                  <a:gd name="T16" fmla="*/ 834 w 834"/>
                  <a:gd name="T17" fmla="*/ 1133 h 1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4" h="1183">
                    <a:moveTo>
                      <a:pt x="834" y="1133"/>
                    </a:moveTo>
                    <a:cubicBezTo>
                      <a:pt x="834" y="1160"/>
                      <a:pt x="812" y="1183"/>
                      <a:pt x="785" y="1183"/>
                    </a:cubicBezTo>
                    <a:cubicBezTo>
                      <a:pt x="50" y="1183"/>
                      <a:pt x="50" y="1183"/>
                      <a:pt x="50" y="1183"/>
                    </a:cubicBezTo>
                    <a:cubicBezTo>
                      <a:pt x="22" y="1183"/>
                      <a:pt x="0" y="1160"/>
                      <a:pt x="0" y="1133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22"/>
                      <a:pt x="22" y="0"/>
                      <a:pt x="50" y="0"/>
                    </a:cubicBezTo>
                    <a:cubicBezTo>
                      <a:pt x="785" y="0"/>
                      <a:pt x="785" y="0"/>
                      <a:pt x="785" y="0"/>
                    </a:cubicBezTo>
                    <a:cubicBezTo>
                      <a:pt x="812" y="0"/>
                      <a:pt x="834" y="22"/>
                      <a:pt x="834" y="49"/>
                    </a:cubicBezTo>
                    <a:cubicBezTo>
                      <a:pt x="834" y="1133"/>
                      <a:pt x="834" y="1133"/>
                      <a:pt x="834" y="1133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97" name="Freeform 34"/>
              <p:cNvSpPr/>
              <p:nvPr/>
            </p:nvSpPr>
            <p:spPr bwMode="auto">
              <a:xfrm>
                <a:off x="8107372" y="2127568"/>
                <a:ext cx="1308100" cy="1863725"/>
              </a:xfrm>
              <a:custGeom>
                <a:avLst/>
                <a:gdLst>
                  <a:gd name="T0" fmla="*/ 45 w 825"/>
                  <a:gd name="T1" fmla="*/ 1174 h 1174"/>
                  <a:gd name="T2" fmla="*/ 0 w 825"/>
                  <a:gd name="T3" fmla="*/ 1129 h 1174"/>
                  <a:gd name="T4" fmla="*/ 0 w 825"/>
                  <a:gd name="T5" fmla="*/ 45 h 1174"/>
                  <a:gd name="T6" fmla="*/ 45 w 825"/>
                  <a:gd name="T7" fmla="*/ 0 h 1174"/>
                  <a:gd name="T8" fmla="*/ 780 w 825"/>
                  <a:gd name="T9" fmla="*/ 0 h 1174"/>
                  <a:gd name="T10" fmla="*/ 825 w 825"/>
                  <a:gd name="T11" fmla="*/ 45 h 1174"/>
                  <a:gd name="T12" fmla="*/ 825 w 825"/>
                  <a:gd name="T13" fmla="*/ 1129 h 1174"/>
                  <a:gd name="T14" fmla="*/ 780 w 825"/>
                  <a:gd name="T15" fmla="*/ 1174 h 1174"/>
                  <a:gd name="T16" fmla="*/ 45 w 825"/>
                  <a:gd name="T17" fmla="*/ 1174 h 1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5" h="1174">
                    <a:moveTo>
                      <a:pt x="45" y="1174"/>
                    </a:moveTo>
                    <a:cubicBezTo>
                      <a:pt x="20" y="1174"/>
                      <a:pt x="0" y="1154"/>
                      <a:pt x="0" y="1129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21"/>
                      <a:pt x="20" y="0"/>
                      <a:pt x="45" y="0"/>
                    </a:cubicBezTo>
                    <a:cubicBezTo>
                      <a:pt x="780" y="0"/>
                      <a:pt x="780" y="0"/>
                      <a:pt x="780" y="0"/>
                    </a:cubicBezTo>
                    <a:cubicBezTo>
                      <a:pt x="805" y="0"/>
                      <a:pt x="825" y="21"/>
                      <a:pt x="825" y="45"/>
                    </a:cubicBezTo>
                    <a:cubicBezTo>
                      <a:pt x="825" y="1129"/>
                      <a:pt x="825" y="1129"/>
                      <a:pt x="825" y="1129"/>
                    </a:cubicBezTo>
                    <a:cubicBezTo>
                      <a:pt x="825" y="1154"/>
                      <a:pt x="805" y="1174"/>
                      <a:pt x="780" y="1174"/>
                    </a:cubicBezTo>
                    <a:cubicBezTo>
                      <a:pt x="45" y="1174"/>
                      <a:pt x="45" y="1174"/>
                      <a:pt x="45" y="1174"/>
                    </a:cubicBezTo>
                  </a:path>
                </a:pathLst>
              </a:custGeom>
              <a:solidFill>
                <a:srgbClr val="1818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98" name="Oval 35"/>
              <p:cNvSpPr>
                <a:spLocks noChangeArrowheads="1"/>
              </p:cNvSpPr>
              <p:nvPr/>
            </p:nvSpPr>
            <p:spPr bwMode="auto">
              <a:xfrm>
                <a:off x="8748722" y="2197418"/>
                <a:ext cx="23813" cy="23813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99" name="Oval 36"/>
              <p:cNvSpPr>
                <a:spLocks noChangeArrowheads="1"/>
              </p:cNvSpPr>
              <p:nvPr/>
            </p:nvSpPr>
            <p:spPr bwMode="auto">
              <a:xfrm>
                <a:off x="8748722" y="2195831"/>
                <a:ext cx="23813" cy="23813"/>
              </a:xfrm>
              <a:prstGeom prst="ellipse">
                <a:avLst/>
              </a:prstGeom>
              <a:solidFill>
                <a:srgbClr val="0A0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100" name="Oval 37"/>
              <p:cNvSpPr>
                <a:spLocks noChangeArrowheads="1"/>
              </p:cNvSpPr>
              <p:nvPr/>
            </p:nvSpPr>
            <p:spPr bwMode="auto">
              <a:xfrm>
                <a:off x="8753484" y="2200593"/>
                <a:ext cx="14288" cy="1428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101" name="Oval 38"/>
              <p:cNvSpPr>
                <a:spLocks noChangeArrowheads="1"/>
              </p:cNvSpPr>
              <p:nvPr/>
            </p:nvSpPr>
            <p:spPr bwMode="auto">
              <a:xfrm>
                <a:off x="8756659" y="2203768"/>
                <a:ext cx="7938" cy="7938"/>
              </a:xfrm>
              <a:prstGeom prst="ellipse">
                <a:avLst/>
              </a:prstGeom>
              <a:solidFill>
                <a:srgbClr val="2C99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102" name="Freeform 39"/>
              <p:cNvSpPr/>
              <p:nvPr/>
            </p:nvSpPr>
            <p:spPr bwMode="auto">
              <a:xfrm>
                <a:off x="8759834" y="2206943"/>
                <a:ext cx="1588" cy="1588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103" name="Rectangle 40"/>
              <p:cNvSpPr>
                <a:spLocks noChangeArrowheads="1"/>
              </p:cNvSpPr>
              <p:nvPr/>
            </p:nvSpPr>
            <p:spPr bwMode="auto">
              <a:xfrm>
                <a:off x="8723322" y="2203768"/>
                <a:ext cx="11113" cy="11113"/>
              </a:xfrm>
              <a:prstGeom prst="rect">
                <a:avLst/>
              </a:prstGeom>
              <a:solidFill>
                <a:srgbClr val="464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104" name="Rectangle 41"/>
              <p:cNvSpPr>
                <a:spLocks noChangeArrowheads="1"/>
              </p:cNvSpPr>
              <p:nvPr/>
            </p:nvSpPr>
            <p:spPr bwMode="auto">
              <a:xfrm>
                <a:off x="8178809" y="2278381"/>
                <a:ext cx="1165225" cy="1554163"/>
              </a:xfrm>
              <a:prstGeom prst="rect">
                <a:avLst/>
              </a:prstGeom>
              <a:solidFill>
                <a:srgbClr val="0C0D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105" name="Rectangle 42"/>
              <p:cNvSpPr>
                <a:spLocks noChangeArrowheads="1"/>
              </p:cNvSpPr>
              <p:nvPr/>
            </p:nvSpPr>
            <p:spPr bwMode="auto">
              <a:xfrm>
                <a:off x="8185159" y="2284731"/>
                <a:ext cx="1152525" cy="1541463"/>
              </a:xfrm>
              <a:prstGeom prst="rect">
                <a:avLst/>
              </a:pr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106" name="Oval 43"/>
              <p:cNvSpPr>
                <a:spLocks noChangeArrowheads="1"/>
              </p:cNvSpPr>
              <p:nvPr/>
            </p:nvSpPr>
            <p:spPr bwMode="auto">
              <a:xfrm>
                <a:off x="8712209" y="3865881"/>
                <a:ext cx="98425" cy="100013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107" name="Freeform 44"/>
              <p:cNvSpPr/>
              <p:nvPr/>
            </p:nvSpPr>
            <p:spPr bwMode="auto">
              <a:xfrm>
                <a:off x="8736022" y="3889693"/>
                <a:ext cx="50800" cy="50800"/>
              </a:xfrm>
              <a:custGeom>
                <a:avLst/>
                <a:gdLst>
                  <a:gd name="T0" fmla="*/ 30 w 32"/>
                  <a:gd name="T1" fmla="*/ 21 h 32"/>
                  <a:gd name="T2" fmla="*/ 28 w 32"/>
                  <a:gd name="T3" fmla="*/ 21 h 32"/>
                  <a:gd name="T4" fmla="*/ 21 w 32"/>
                  <a:gd name="T5" fmla="*/ 28 h 32"/>
                  <a:gd name="T6" fmla="*/ 11 w 32"/>
                  <a:gd name="T7" fmla="*/ 28 h 32"/>
                  <a:gd name="T8" fmla="*/ 4 w 32"/>
                  <a:gd name="T9" fmla="*/ 21 h 32"/>
                  <a:gd name="T10" fmla="*/ 4 w 32"/>
                  <a:gd name="T11" fmla="*/ 11 h 32"/>
                  <a:gd name="T12" fmla="*/ 11 w 32"/>
                  <a:gd name="T13" fmla="*/ 4 h 32"/>
                  <a:gd name="T14" fmla="*/ 21 w 32"/>
                  <a:gd name="T15" fmla="*/ 4 h 32"/>
                  <a:gd name="T16" fmla="*/ 28 w 32"/>
                  <a:gd name="T17" fmla="*/ 11 h 32"/>
                  <a:gd name="T18" fmla="*/ 28 w 32"/>
                  <a:gd name="T19" fmla="*/ 21 h 32"/>
                  <a:gd name="T20" fmla="*/ 30 w 32"/>
                  <a:gd name="T21" fmla="*/ 21 h 32"/>
                  <a:gd name="T22" fmla="*/ 32 w 32"/>
                  <a:gd name="T23" fmla="*/ 21 h 32"/>
                  <a:gd name="T24" fmla="*/ 32 w 32"/>
                  <a:gd name="T25" fmla="*/ 11 h 32"/>
                  <a:gd name="T26" fmla="*/ 21 w 32"/>
                  <a:gd name="T27" fmla="*/ 0 h 32"/>
                  <a:gd name="T28" fmla="*/ 11 w 32"/>
                  <a:gd name="T29" fmla="*/ 0 h 32"/>
                  <a:gd name="T30" fmla="*/ 0 w 32"/>
                  <a:gd name="T31" fmla="*/ 11 h 32"/>
                  <a:gd name="T32" fmla="*/ 0 w 32"/>
                  <a:gd name="T33" fmla="*/ 21 h 32"/>
                  <a:gd name="T34" fmla="*/ 11 w 32"/>
                  <a:gd name="T35" fmla="*/ 32 h 32"/>
                  <a:gd name="T36" fmla="*/ 21 w 32"/>
                  <a:gd name="T37" fmla="*/ 32 h 32"/>
                  <a:gd name="T38" fmla="*/ 32 w 32"/>
                  <a:gd name="T39" fmla="*/ 21 h 32"/>
                  <a:gd name="T40" fmla="*/ 30 w 32"/>
                  <a:gd name="T41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" h="32">
                    <a:moveTo>
                      <a:pt x="30" y="21"/>
                    </a:move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5"/>
                      <a:pt x="25" y="28"/>
                      <a:pt x="2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7" y="28"/>
                      <a:pt x="4" y="25"/>
                      <a:pt x="4" y="2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5" y="4"/>
                      <a:pt x="28" y="7"/>
                      <a:pt x="28" y="1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5"/>
                      <a:pt x="28" y="0"/>
                      <a:pt x="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8"/>
                      <a:pt x="5" y="32"/>
                      <a:pt x="1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8" y="32"/>
                      <a:pt x="32" y="28"/>
                      <a:pt x="32" y="21"/>
                    </a:cubicBezTo>
                    <a:lnTo>
                      <a:pt x="30" y="21"/>
                    </a:lnTo>
                    <a:close/>
                  </a:path>
                </a:pathLst>
              </a:custGeom>
              <a:solidFill>
                <a:srgbClr val="1818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8" name="Group 226"/>
            <p:cNvGrpSpPr>
              <a:grpSpLocks noChangeAspect="1"/>
            </p:cNvGrpSpPr>
            <p:nvPr/>
          </p:nvGrpSpPr>
          <p:grpSpPr>
            <a:xfrm>
              <a:off x="2611738" y="3764845"/>
              <a:ext cx="544116" cy="1129124"/>
              <a:chOff x="7242184" y="2673668"/>
              <a:chExt cx="652463" cy="1354138"/>
            </a:xfrm>
          </p:grpSpPr>
          <p:sp>
            <p:nvSpPr>
              <p:cNvPr id="77" name="Freeform 59"/>
              <p:cNvSpPr/>
              <p:nvPr/>
            </p:nvSpPr>
            <p:spPr bwMode="auto">
              <a:xfrm>
                <a:off x="7242184" y="2673668"/>
                <a:ext cx="652463" cy="1354138"/>
              </a:xfrm>
              <a:custGeom>
                <a:avLst/>
                <a:gdLst>
                  <a:gd name="T0" fmla="*/ 411 w 411"/>
                  <a:gd name="T1" fmla="*/ 811 h 853"/>
                  <a:gd name="T2" fmla="*/ 370 w 411"/>
                  <a:gd name="T3" fmla="*/ 853 h 853"/>
                  <a:gd name="T4" fmla="*/ 42 w 411"/>
                  <a:gd name="T5" fmla="*/ 853 h 853"/>
                  <a:gd name="T6" fmla="*/ 0 w 411"/>
                  <a:gd name="T7" fmla="*/ 811 h 853"/>
                  <a:gd name="T8" fmla="*/ 0 w 411"/>
                  <a:gd name="T9" fmla="*/ 42 h 853"/>
                  <a:gd name="T10" fmla="*/ 42 w 411"/>
                  <a:gd name="T11" fmla="*/ 0 h 853"/>
                  <a:gd name="T12" fmla="*/ 370 w 411"/>
                  <a:gd name="T13" fmla="*/ 0 h 853"/>
                  <a:gd name="T14" fmla="*/ 411 w 411"/>
                  <a:gd name="T15" fmla="*/ 42 h 853"/>
                  <a:gd name="T16" fmla="*/ 411 w 411"/>
                  <a:gd name="T17" fmla="*/ 811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853">
                    <a:moveTo>
                      <a:pt x="411" y="811"/>
                    </a:moveTo>
                    <a:cubicBezTo>
                      <a:pt x="411" y="834"/>
                      <a:pt x="392" y="853"/>
                      <a:pt x="370" y="853"/>
                    </a:cubicBezTo>
                    <a:cubicBezTo>
                      <a:pt x="42" y="853"/>
                      <a:pt x="42" y="853"/>
                      <a:pt x="42" y="853"/>
                    </a:cubicBezTo>
                    <a:cubicBezTo>
                      <a:pt x="19" y="853"/>
                      <a:pt x="0" y="834"/>
                      <a:pt x="0" y="81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9"/>
                      <a:pt x="19" y="0"/>
                      <a:pt x="42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92" y="0"/>
                      <a:pt x="411" y="19"/>
                      <a:pt x="411" y="42"/>
                    </a:cubicBezTo>
                    <a:lnTo>
                      <a:pt x="411" y="81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78" name="Freeform 60"/>
              <p:cNvSpPr/>
              <p:nvPr/>
            </p:nvSpPr>
            <p:spPr bwMode="auto">
              <a:xfrm>
                <a:off x="7250122" y="2681606"/>
                <a:ext cx="636588" cy="1338263"/>
              </a:xfrm>
              <a:custGeom>
                <a:avLst/>
                <a:gdLst>
                  <a:gd name="T0" fmla="*/ 37 w 401"/>
                  <a:gd name="T1" fmla="*/ 843 h 843"/>
                  <a:gd name="T2" fmla="*/ 0 w 401"/>
                  <a:gd name="T3" fmla="*/ 806 h 843"/>
                  <a:gd name="T4" fmla="*/ 0 w 401"/>
                  <a:gd name="T5" fmla="*/ 37 h 843"/>
                  <a:gd name="T6" fmla="*/ 37 w 401"/>
                  <a:gd name="T7" fmla="*/ 0 h 843"/>
                  <a:gd name="T8" fmla="*/ 365 w 401"/>
                  <a:gd name="T9" fmla="*/ 0 h 843"/>
                  <a:gd name="T10" fmla="*/ 401 w 401"/>
                  <a:gd name="T11" fmla="*/ 37 h 843"/>
                  <a:gd name="T12" fmla="*/ 401 w 401"/>
                  <a:gd name="T13" fmla="*/ 806 h 843"/>
                  <a:gd name="T14" fmla="*/ 365 w 401"/>
                  <a:gd name="T15" fmla="*/ 843 h 843"/>
                  <a:gd name="T16" fmla="*/ 37 w 401"/>
                  <a:gd name="T17" fmla="*/ 843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843">
                    <a:moveTo>
                      <a:pt x="37" y="843"/>
                    </a:moveTo>
                    <a:cubicBezTo>
                      <a:pt x="16" y="843"/>
                      <a:pt x="0" y="827"/>
                      <a:pt x="0" y="80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6"/>
                      <a:pt x="16" y="0"/>
                      <a:pt x="37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385" y="0"/>
                      <a:pt x="401" y="16"/>
                      <a:pt x="401" y="37"/>
                    </a:cubicBezTo>
                    <a:cubicBezTo>
                      <a:pt x="401" y="806"/>
                      <a:pt x="401" y="806"/>
                      <a:pt x="401" y="806"/>
                    </a:cubicBezTo>
                    <a:cubicBezTo>
                      <a:pt x="401" y="827"/>
                      <a:pt x="385" y="843"/>
                      <a:pt x="365" y="843"/>
                    </a:cubicBezTo>
                    <a:lnTo>
                      <a:pt x="37" y="843"/>
                    </a:lnTo>
                    <a:close/>
                  </a:path>
                </a:pathLst>
              </a:custGeom>
              <a:solidFill>
                <a:srgbClr val="1818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79" name="Oval 61"/>
              <p:cNvSpPr>
                <a:spLocks noChangeArrowheads="1"/>
              </p:cNvSpPr>
              <p:nvPr/>
            </p:nvSpPr>
            <p:spPr bwMode="auto">
              <a:xfrm>
                <a:off x="7559684" y="2738756"/>
                <a:ext cx="19050" cy="19050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80" name="Oval 62"/>
              <p:cNvSpPr>
                <a:spLocks noChangeArrowheads="1"/>
              </p:cNvSpPr>
              <p:nvPr/>
            </p:nvSpPr>
            <p:spPr bwMode="auto">
              <a:xfrm>
                <a:off x="7566034" y="2745106"/>
                <a:ext cx="4763" cy="4763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81" name="Oval 63"/>
              <p:cNvSpPr>
                <a:spLocks noChangeArrowheads="1"/>
              </p:cNvSpPr>
              <p:nvPr/>
            </p:nvSpPr>
            <p:spPr bwMode="auto">
              <a:xfrm>
                <a:off x="7559684" y="2737168"/>
                <a:ext cx="19050" cy="19050"/>
              </a:xfrm>
              <a:prstGeom prst="ellipse">
                <a:avLst/>
              </a:prstGeom>
              <a:solidFill>
                <a:srgbClr val="0A0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82" name="Oval 64"/>
              <p:cNvSpPr>
                <a:spLocks noChangeArrowheads="1"/>
              </p:cNvSpPr>
              <p:nvPr/>
            </p:nvSpPr>
            <p:spPr bwMode="auto">
              <a:xfrm>
                <a:off x="7566034" y="2743518"/>
                <a:ext cx="4763" cy="4763"/>
              </a:xfrm>
              <a:prstGeom prst="ellipse">
                <a:avLst/>
              </a:prstGeom>
              <a:solidFill>
                <a:srgbClr val="0A0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83" name="Oval 65"/>
              <p:cNvSpPr>
                <a:spLocks noChangeArrowheads="1"/>
              </p:cNvSpPr>
              <p:nvPr/>
            </p:nvSpPr>
            <p:spPr bwMode="auto">
              <a:xfrm>
                <a:off x="7562859" y="2740343"/>
                <a:ext cx="12700" cy="127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84" name="Oval 66"/>
              <p:cNvSpPr>
                <a:spLocks noChangeArrowheads="1"/>
              </p:cNvSpPr>
              <p:nvPr/>
            </p:nvSpPr>
            <p:spPr bwMode="auto">
              <a:xfrm>
                <a:off x="7562859" y="2740343"/>
                <a:ext cx="12700" cy="127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85" name="Oval 67"/>
              <p:cNvSpPr>
                <a:spLocks noChangeArrowheads="1"/>
              </p:cNvSpPr>
              <p:nvPr/>
            </p:nvSpPr>
            <p:spPr bwMode="auto">
              <a:xfrm>
                <a:off x="7566034" y="2743518"/>
                <a:ext cx="6350" cy="6350"/>
              </a:xfrm>
              <a:prstGeom prst="ellipse">
                <a:avLst/>
              </a:prstGeom>
              <a:solidFill>
                <a:srgbClr val="2C99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86" name="Oval 68"/>
              <p:cNvSpPr>
                <a:spLocks noChangeArrowheads="1"/>
              </p:cNvSpPr>
              <p:nvPr/>
            </p:nvSpPr>
            <p:spPr bwMode="auto">
              <a:xfrm>
                <a:off x="7566034" y="2743518"/>
                <a:ext cx="6350" cy="6350"/>
              </a:xfrm>
              <a:prstGeom prst="ellipse">
                <a:avLst/>
              </a:prstGeom>
              <a:solidFill>
                <a:srgbClr val="2C99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87" name="Freeform 69"/>
              <p:cNvSpPr/>
              <p:nvPr/>
            </p:nvSpPr>
            <p:spPr bwMode="auto">
              <a:xfrm>
                <a:off x="7567622" y="2745106"/>
                <a:ext cx="1588" cy="15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88" name="Freeform 70"/>
              <p:cNvSpPr/>
              <p:nvPr/>
            </p:nvSpPr>
            <p:spPr bwMode="auto">
              <a:xfrm>
                <a:off x="7567622" y="2745106"/>
                <a:ext cx="1588" cy="15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89" name="Oval 71"/>
              <p:cNvSpPr>
                <a:spLocks noChangeArrowheads="1"/>
              </p:cNvSpPr>
              <p:nvPr/>
            </p:nvSpPr>
            <p:spPr bwMode="auto">
              <a:xfrm>
                <a:off x="7516822" y="3884931"/>
                <a:ext cx="103188" cy="10318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90" name="Freeform 72"/>
              <p:cNvSpPr/>
              <p:nvPr/>
            </p:nvSpPr>
            <p:spPr bwMode="auto">
              <a:xfrm>
                <a:off x="7542222" y="3910331"/>
                <a:ext cx="52388" cy="52388"/>
              </a:xfrm>
              <a:custGeom>
                <a:avLst/>
                <a:gdLst>
                  <a:gd name="T0" fmla="*/ 31 w 33"/>
                  <a:gd name="T1" fmla="*/ 22 h 33"/>
                  <a:gd name="T2" fmla="*/ 29 w 33"/>
                  <a:gd name="T3" fmla="*/ 22 h 33"/>
                  <a:gd name="T4" fmla="*/ 22 w 33"/>
                  <a:gd name="T5" fmla="*/ 29 h 33"/>
                  <a:gd name="T6" fmla="*/ 11 w 33"/>
                  <a:gd name="T7" fmla="*/ 29 h 33"/>
                  <a:gd name="T8" fmla="*/ 4 w 33"/>
                  <a:gd name="T9" fmla="*/ 22 h 33"/>
                  <a:gd name="T10" fmla="*/ 4 w 33"/>
                  <a:gd name="T11" fmla="*/ 11 h 33"/>
                  <a:gd name="T12" fmla="*/ 11 w 33"/>
                  <a:gd name="T13" fmla="*/ 4 h 33"/>
                  <a:gd name="T14" fmla="*/ 22 w 33"/>
                  <a:gd name="T15" fmla="*/ 4 h 33"/>
                  <a:gd name="T16" fmla="*/ 29 w 33"/>
                  <a:gd name="T17" fmla="*/ 11 h 33"/>
                  <a:gd name="T18" fmla="*/ 29 w 33"/>
                  <a:gd name="T19" fmla="*/ 22 h 33"/>
                  <a:gd name="T20" fmla="*/ 31 w 33"/>
                  <a:gd name="T21" fmla="*/ 22 h 33"/>
                  <a:gd name="T22" fmla="*/ 33 w 33"/>
                  <a:gd name="T23" fmla="*/ 22 h 33"/>
                  <a:gd name="T24" fmla="*/ 33 w 33"/>
                  <a:gd name="T25" fmla="*/ 11 h 33"/>
                  <a:gd name="T26" fmla="*/ 22 w 33"/>
                  <a:gd name="T27" fmla="*/ 0 h 33"/>
                  <a:gd name="T28" fmla="*/ 11 w 33"/>
                  <a:gd name="T29" fmla="*/ 0 h 33"/>
                  <a:gd name="T30" fmla="*/ 0 w 33"/>
                  <a:gd name="T31" fmla="*/ 11 h 33"/>
                  <a:gd name="T32" fmla="*/ 0 w 33"/>
                  <a:gd name="T33" fmla="*/ 22 h 33"/>
                  <a:gd name="T34" fmla="*/ 11 w 33"/>
                  <a:gd name="T35" fmla="*/ 33 h 33"/>
                  <a:gd name="T36" fmla="*/ 22 w 33"/>
                  <a:gd name="T37" fmla="*/ 33 h 33"/>
                  <a:gd name="T38" fmla="*/ 33 w 33"/>
                  <a:gd name="T39" fmla="*/ 22 h 33"/>
                  <a:gd name="T40" fmla="*/ 31 w 33"/>
                  <a:gd name="T4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31" y="22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6"/>
                      <a:pt x="26" y="29"/>
                      <a:pt x="2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7" y="29"/>
                      <a:pt x="4" y="26"/>
                      <a:pt x="4" y="2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6" y="4"/>
                      <a:pt x="29" y="7"/>
                      <a:pt x="29" y="1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5"/>
                      <a:pt x="28" y="0"/>
                      <a:pt x="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8"/>
                      <a:pt x="5" y="33"/>
                      <a:pt x="1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33"/>
                      <a:pt x="33" y="28"/>
                      <a:pt x="33" y="22"/>
                    </a:cubicBezTo>
                    <a:lnTo>
                      <a:pt x="31" y="22"/>
                    </a:lnTo>
                    <a:close/>
                  </a:path>
                </a:pathLst>
              </a:custGeom>
              <a:solidFill>
                <a:srgbClr val="1818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91" name="Rectangle 73"/>
              <p:cNvSpPr>
                <a:spLocks noChangeArrowheads="1"/>
              </p:cNvSpPr>
              <p:nvPr/>
            </p:nvSpPr>
            <p:spPr bwMode="auto">
              <a:xfrm>
                <a:off x="7289809" y="2873693"/>
                <a:ext cx="558800" cy="979488"/>
              </a:xfrm>
              <a:prstGeom prst="rect">
                <a:avLst/>
              </a:prstGeom>
              <a:solidFill>
                <a:srgbClr val="0C0D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92" name="Rectangle 74"/>
              <p:cNvSpPr>
                <a:spLocks noChangeArrowheads="1"/>
              </p:cNvSpPr>
              <p:nvPr/>
            </p:nvSpPr>
            <p:spPr bwMode="auto">
              <a:xfrm>
                <a:off x="7294572" y="2880043"/>
                <a:ext cx="547688" cy="966788"/>
              </a:xfrm>
              <a:prstGeom prst="rect">
                <a:avLst/>
              </a:pr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93" name="Freeform 75"/>
              <p:cNvSpPr/>
              <p:nvPr/>
            </p:nvSpPr>
            <p:spPr bwMode="auto">
              <a:xfrm>
                <a:off x="7519997" y="2784793"/>
                <a:ext cx="115888" cy="26988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solidFill>
                <a:srgbClr val="0C0D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94" name="Freeform 76"/>
              <p:cNvSpPr/>
              <p:nvPr/>
            </p:nvSpPr>
            <p:spPr bwMode="auto">
              <a:xfrm>
                <a:off x="7526347" y="2792731"/>
                <a:ext cx="103188" cy="11113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95" name="Oval 77"/>
              <p:cNvSpPr>
                <a:spLocks noChangeArrowheads="1"/>
              </p:cNvSpPr>
              <p:nvPr/>
            </p:nvSpPr>
            <p:spPr bwMode="auto">
              <a:xfrm>
                <a:off x="7481897" y="2789556"/>
                <a:ext cx="17463" cy="17463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9" name="Group 198"/>
            <p:cNvGrpSpPr>
              <a:grpSpLocks noChangeAspect="1"/>
            </p:cNvGrpSpPr>
            <p:nvPr/>
          </p:nvGrpSpPr>
          <p:grpSpPr>
            <a:xfrm>
              <a:off x="6685658" y="3246996"/>
              <a:ext cx="2862192" cy="1646973"/>
              <a:chOff x="8440747" y="4796156"/>
              <a:chExt cx="2786063" cy="1603375"/>
            </a:xfrm>
          </p:grpSpPr>
          <p:sp>
            <p:nvSpPr>
              <p:cNvPr id="63" name="Freeform 45"/>
              <p:cNvSpPr/>
              <p:nvPr/>
            </p:nvSpPr>
            <p:spPr bwMode="auto">
              <a:xfrm>
                <a:off x="8440747" y="6337618"/>
                <a:ext cx="1403350" cy="61913"/>
              </a:xfrm>
              <a:custGeom>
                <a:avLst/>
                <a:gdLst>
                  <a:gd name="T0" fmla="*/ 0 w 885"/>
                  <a:gd name="T1" fmla="*/ 16 h 39"/>
                  <a:gd name="T2" fmla="*/ 78 w 885"/>
                  <a:gd name="T3" fmla="*/ 39 h 39"/>
                  <a:gd name="T4" fmla="*/ 885 w 885"/>
                  <a:gd name="T5" fmla="*/ 39 h 39"/>
                  <a:gd name="T6" fmla="*/ 885 w 885"/>
                  <a:gd name="T7" fmla="*/ 0 h 39"/>
                  <a:gd name="T8" fmla="*/ 0 w 885"/>
                  <a:gd name="T9" fmla="*/ 0 h 39"/>
                  <a:gd name="T10" fmla="*/ 0 w 885"/>
                  <a:gd name="T11" fmla="*/ 1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5" h="39">
                    <a:moveTo>
                      <a:pt x="0" y="16"/>
                    </a:moveTo>
                    <a:cubicBezTo>
                      <a:pt x="0" y="23"/>
                      <a:pt x="30" y="39"/>
                      <a:pt x="78" y="39"/>
                    </a:cubicBezTo>
                    <a:cubicBezTo>
                      <a:pt x="126" y="39"/>
                      <a:pt x="885" y="39"/>
                      <a:pt x="885" y="39"/>
                    </a:cubicBezTo>
                    <a:cubicBezTo>
                      <a:pt x="885" y="0"/>
                      <a:pt x="885" y="0"/>
                      <a:pt x="88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64" name="Freeform 46"/>
              <p:cNvSpPr/>
              <p:nvPr/>
            </p:nvSpPr>
            <p:spPr bwMode="auto">
              <a:xfrm>
                <a:off x="9823459" y="6337618"/>
                <a:ext cx="1403350" cy="61913"/>
              </a:xfrm>
              <a:custGeom>
                <a:avLst/>
                <a:gdLst>
                  <a:gd name="T0" fmla="*/ 884 w 884"/>
                  <a:gd name="T1" fmla="*/ 16 h 39"/>
                  <a:gd name="T2" fmla="*/ 806 w 884"/>
                  <a:gd name="T3" fmla="*/ 39 h 39"/>
                  <a:gd name="T4" fmla="*/ 0 w 884"/>
                  <a:gd name="T5" fmla="*/ 39 h 39"/>
                  <a:gd name="T6" fmla="*/ 0 w 884"/>
                  <a:gd name="T7" fmla="*/ 0 h 39"/>
                  <a:gd name="T8" fmla="*/ 884 w 884"/>
                  <a:gd name="T9" fmla="*/ 0 h 39"/>
                  <a:gd name="T10" fmla="*/ 884 w 884"/>
                  <a:gd name="T11" fmla="*/ 1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4" h="39">
                    <a:moveTo>
                      <a:pt x="884" y="16"/>
                    </a:moveTo>
                    <a:cubicBezTo>
                      <a:pt x="884" y="23"/>
                      <a:pt x="854" y="39"/>
                      <a:pt x="806" y="39"/>
                    </a:cubicBezTo>
                    <a:cubicBezTo>
                      <a:pt x="758" y="39"/>
                      <a:pt x="0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84" y="0"/>
                      <a:pt x="884" y="0"/>
                      <a:pt x="884" y="0"/>
                    </a:cubicBezTo>
                    <a:lnTo>
                      <a:pt x="884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65" name="Freeform 47"/>
              <p:cNvSpPr/>
              <p:nvPr/>
            </p:nvSpPr>
            <p:spPr bwMode="auto">
              <a:xfrm>
                <a:off x="8715384" y="4796156"/>
                <a:ext cx="2257425" cy="1546225"/>
              </a:xfrm>
              <a:custGeom>
                <a:avLst/>
                <a:gdLst>
                  <a:gd name="T0" fmla="*/ 1378 w 1423"/>
                  <a:gd name="T1" fmla="*/ 0 h 974"/>
                  <a:gd name="T2" fmla="*/ 45 w 1423"/>
                  <a:gd name="T3" fmla="*/ 0 h 974"/>
                  <a:gd name="T4" fmla="*/ 0 w 1423"/>
                  <a:gd name="T5" fmla="*/ 45 h 974"/>
                  <a:gd name="T6" fmla="*/ 0 w 1423"/>
                  <a:gd name="T7" fmla="*/ 218 h 974"/>
                  <a:gd name="T8" fmla="*/ 0 w 1423"/>
                  <a:gd name="T9" fmla="*/ 929 h 974"/>
                  <a:gd name="T10" fmla="*/ 45 w 1423"/>
                  <a:gd name="T11" fmla="*/ 974 h 974"/>
                  <a:gd name="T12" fmla="*/ 1378 w 1423"/>
                  <a:gd name="T13" fmla="*/ 974 h 974"/>
                  <a:gd name="T14" fmla="*/ 1423 w 1423"/>
                  <a:gd name="T15" fmla="*/ 929 h 974"/>
                  <a:gd name="T16" fmla="*/ 1423 w 1423"/>
                  <a:gd name="T17" fmla="*/ 45 h 974"/>
                  <a:gd name="T18" fmla="*/ 1378 w 1423"/>
                  <a:gd name="T19" fmla="*/ 0 h 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3" h="974">
                    <a:moveTo>
                      <a:pt x="1378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0" y="929"/>
                      <a:pt x="0" y="929"/>
                      <a:pt x="0" y="929"/>
                    </a:cubicBezTo>
                    <a:cubicBezTo>
                      <a:pt x="0" y="954"/>
                      <a:pt x="20" y="974"/>
                      <a:pt x="45" y="974"/>
                    </a:cubicBezTo>
                    <a:cubicBezTo>
                      <a:pt x="1378" y="974"/>
                      <a:pt x="1378" y="974"/>
                      <a:pt x="1378" y="974"/>
                    </a:cubicBezTo>
                    <a:cubicBezTo>
                      <a:pt x="1403" y="974"/>
                      <a:pt x="1423" y="954"/>
                      <a:pt x="1423" y="929"/>
                    </a:cubicBezTo>
                    <a:cubicBezTo>
                      <a:pt x="1423" y="45"/>
                      <a:pt x="1423" y="45"/>
                      <a:pt x="1423" y="45"/>
                    </a:cubicBezTo>
                    <a:cubicBezTo>
                      <a:pt x="1423" y="20"/>
                      <a:pt x="1403" y="0"/>
                      <a:pt x="1378" y="0"/>
                    </a:cubicBezTo>
                    <a:close/>
                  </a:path>
                </a:pathLst>
              </a:custGeom>
              <a:solidFill>
                <a:srgbClr val="D2D3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66" name="Freeform 48"/>
              <p:cNvSpPr/>
              <p:nvPr/>
            </p:nvSpPr>
            <p:spPr bwMode="auto">
              <a:xfrm>
                <a:off x="8723322" y="4804093"/>
                <a:ext cx="2243138" cy="1530350"/>
              </a:xfrm>
              <a:custGeom>
                <a:avLst/>
                <a:gdLst>
                  <a:gd name="T0" fmla="*/ 40 w 1414"/>
                  <a:gd name="T1" fmla="*/ 964 h 964"/>
                  <a:gd name="T2" fmla="*/ 0 w 1414"/>
                  <a:gd name="T3" fmla="*/ 924 h 964"/>
                  <a:gd name="T4" fmla="*/ 0 w 1414"/>
                  <a:gd name="T5" fmla="*/ 40 h 964"/>
                  <a:gd name="T6" fmla="*/ 40 w 1414"/>
                  <a:gd name="T7" fmla="*/ 0 h 964"/>
                  <a:gd name="T8" fmla="*/ 1373 w 1414"/>
                  <a:gd name="T9" fmla="*/ 0 h 964"/>
                  <a:gd name="T10" fmla="*/ 1414 w 1414"/>
                  <a:gd name="T11" fmla="*/ 40 h 964"/>
                  <a:gd name="T12" fmla="*/ 1414 w 1414"/>
                  <a:gd name="T13" fmla="*/ 924 h 964"/>
                  <a:gd name="T14" fmla="*/ 1373 w 1414"/>
                  <a:gd name="T15" fmla="*/ 964 h 964"/>
                  <a:gd name="T16" fmla="*/ 40 w 1414"/>
                  <a:gd name="T17" fmla="*/ 964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964">
                    <a:moveTo>
                      <a:pt x="40" y="964"/>
                    </a:moveTo>
                    <a:cubicBezTo>
                      <a:pt x="18" y="964"/>
                      <a:pt x="0" y="946"/>
                      <a:pt x="0" y="92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1373" y="0"/>
                      <a:pt x="1373" y="0"/>
                      <a:pt x="1373" y="0"/>
                    </a:cubicBezTo>
                    <a:cubicBezTo>
                      <a:pt x="1396" y="0"/>
                      <a:pt x="1414" y="18"/>
                      <a:pt x="1414" y="40"/>
                    </a:cubicBezTo>
                    <a:cubicBezTo>
                      <a:pt x="1414" y="924"/>
                      <a:pt x="1414" y="924"/>
                      <a:pt x="1414" y="924"/>
                    </a:cubicBezTo>
                    <a:cubicBezTo>
                      <a:pt x="1414" y="946"/>
                      <a:pt x="1396" y="964"/>
                      <a:pt x="1373" y="964"/>
                    </a:cubicBezTo>
                    <a:lnTo>
                      <a:pt x="40" y="964"/>
                    </a:lnTo>
                    <a:close/>
                  </a:path>
                </a:pathLst>
              </a:custGeom>
              <a:solidFill>
                <a:srgbClr val="1818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67" name="Freeform 49"/>
              <p:cNvSpPr/>
              <p:nvPr/>
            </p:nvSpPr>
            <p:spPr bwMode="auto">
              <a:xfrm>
                <a:off x="8723322" y="6269356"/>
                <a:ext cx="2243138" cy="65088"/>
              </a:xfrm>
              <a:custGeom>
                <a:avLst/>
                <a:gdLst>
                  <a:gd name="T0" fmla="*/ 1414 w 1414"/>
                  <a:gd name="T1" fmla="*/ 0 h 41"/>
                  <a:gd name="T2" fmla="*/ 1396 w 1414"/>
                  <a:gd name="T3" fmla="*/ 9 h 41"/>
                  <a:gd name="T4" fmla="*/ 18 w 1414"/>
                  <a:gd name="T5" fmla="*/ 9 h 41"/>
                  <a:gd name="T6" fmla="*/ 0 w 1414"/>
                  <a:gd name="T7" fmla="*/ 0 h 41"/>
                  <a:gd name="T8" fmla="*/ 0 w 1414"/>
                  <a:gd name="T9" fmla="*/ 1 h 41"/>
                  <a:gd name="T10" fmla="*/ 40 w 1414"/>
                  <a:gd name="T11" fmla="*/ 41 h 41"/>
                  <a:gd name="T12" fmla="*/ 1373 w 1414"/>
                  <a:gd name="T13" fmla="*/ 41 h 41"/>
                  <a:gd name="T14" fmla="*/ 1414 w 1414"/>
                  <a:gd name="T15" fmla="*/ 1 h 41"/>
                  <a:gd name="T16" fmla="*/ 1414 w 1414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41">
                    <a:moveTo>
                      <a:pt x="1414" y="0"/>
                    </a:moveTo>
                    <a:cubicBezTo>
                      <a:pt x="1409" y="6"/>
                      <a:pt x="1403" y="9"/>
                      <a:pt x="1396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0" y="9"/>
                      <a:pt x="4" y="6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3"/>
                      <a:pt x="18" y="41"/>
                      <a:pt x="40" y="41"/>
                    </a:cubicBezTo>
                    <a:cubicBezTo>
                      <a:pt x="1373" y="41"/>
                      <a:pt x="1373" y="41"/>
                      <a:pt x="1373" y="41"/>
                    </a:cubicBezTo>
                    <a:cubicBezTo>
                      <a:pt x="1396" y="41"/>
                      <a:pt x="1414" y="23"/>
                      <a:pt x="1414" y="1"/>
                    </a:cubicBezTo>
                    <a:lnTo>
                      <a:pt x="1414" y="0"/>
                    </a:lnTo>
                    <a:close/>
                  </a:path>
                </a:pathLst>
              </a:custGeom>
              <a:solidFill>
                <a:srgbClr val="0C0D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68" name="Rectangle 50"/>
              <p:cNvSpPr>
                <a:spLocks noChangeArrowheads="1"/>
              </p:cNvSpPr>
              <p:nvPr/>
            </p:nvSpPr>
            <p:spPr bwMode="auto">
              <a:xfrm>
                <a:off x="8440747" y="6312218"/>
                <a:ext cx="2786063" cy="50800"/>
              </a:xfrm>
              <a:prstGeom prst="rect">
                <a:avLst/>
              </a:prstGeom>
              <a:solidFill>
                <a:srgbClr val="D2D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69" name="Freeform 51"/>
              <p:cNvSpPr/>
              <p:nvPr/>
            </p:nvSpPr>
            <p:spPr bwMode="auto">
              <a:xfrm>
                <a:off x="9632959" y="6312218"/>
                <a:ext cx="400050" cy="28575"/>
              </a:xfrm>
              <a:custGeom>
                <a:avLst/>
                <a:gdLst>
                  <a:gd name="T0" fmla="*/ 0 w 252"/>
                  <a:gd name="T1" fmla="*/ 0 h 18"/>
                  <a:gd name="T2" fmla="*/ 22 w 252"/>
                  <a:gd name="T3" fmla="*/ 18 h 18"/>
                  <a:gd name="T4" fmla="*/ 230 w 252"/>
                  <a:gd name="T5" fmla="*/ 18 h 18"/>
                  <a:gd name="T6" fmla="*/ 252 w 252"/>
                  <a:gd name="T7" fmla="*/ 0 h 18"/>
                  <a:gd name="T8" fmla="*/ 0 w 25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18">
                    <a:moveTo>
                      <a:pt x="0" y="0"/>
                    </a:moveTo>
                    <a:cubicBezTo>
                      <a:pt x="2" y="10"/>
                      <a:pt x="11" y="18"/>
                      <a:pt x="22" y="18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41" y="18"/>
                      <a:pt x="250" y="10"/>
                      <a:pt x="25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70" name="Rectangle 52"/>
              <p:cNvSpPr>
                <a:spLocks noChangeArrowheads="1"/>
              </p:cNvSpPr>
              <p:nvPr/>
            </p:nvSpPr>
            <p:spPr bwMode="auto">
              <a:xfrm>
                <a:off x="8797934" y="4900931"/>
                <a:ext cx="2093913" cy="1322388"/>
              </a:xfrm>
              <a:prstGeom prst="rect">
                <a:avLst/>
              </a:prstGeom>
              <a:solidFill>
                <a:srgbClr val="0C0D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71" name="Rectangle 53"/>
              <p:cNvSpPr>
                <a:spLocks noChangeArrowheads="1"/>
              </p:cNvSpPr>
              <p:nvPr/>
            </p:nvSpPr>
            <p:spPr bwMode="auto">
              <a:xfrm>
                <a:off x="8804284" y="4908868"/>
                <a:ext cx="2079625" cy="1308100"/>
              </a:xfrm>
              <a:prstGeom prst="rect">
                <a:avLst/>
              </a:pr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72" name="Oval 54"/>
              <p:cNvSpPr>
                <a:spLocks noChangeArrowheads="1"/>
              </p:cNvSpPr>
              <p:nvPr/>
            </p:nvSpPr>
            <p:spPr bwMode="auto">
              <a:xfrm>
                <a:off x="9831397" y="4845368"/>
                <a:ext cx="23813" cy="23813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73" name="Oval 55"/>
              <p:cNvSpPr>
                <a:spLocks noChangeArrowheads="1"/>
              </p:cNvSpPr>
              <p:nvPr/>
            </p:nvSpPr>
            <p:spPr bwMode="auto">
              <a:xfrm>
                <a:off x="9831397" y="4843781"/>
                <a:ext cx="23813" cy="22225"/>
              </a:xfrm>
              <a:prstGeom prst="ellipse">
                <a:avLst/>
              </a:prstGeom>
              <a:solidFill>
                <a:srgbClr val="0A0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74" name="Oval 56"/>
              <p:cNvSpPr>
                <a:spLocks noChangeArrowheads="1"/>
              </p:cNvSpPr>
              <p:nvPr/>
            </p:nvSpPr>
            <p:spPr bwMode="auto">
              <a:xfrm>
                <a:off x="9836159" y="4846956"/>
                <a:ext cx="14288" cy="1587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75" name="Oval 57"/>
              <p:cNvSpPr>
                <a:spLocks noChangeArrowheads="1"/>
              </p:cNvSpPr>
              <p:nvPr/>
            </p:nvSpPr>
            <p:spPr bwMode="auto">
              <a:xfrm>
                <a:off x="9839334" y="4851718"/>
                <a:ext cx="7938" cy="7938"/>
              </a:xfrm>
              <a:prstGeom prst="ellipse">
                <a:avLst/>
              </a:prstGeom>
              <a:solidFill>
                <a:srgbClr val="2C99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  <p:sp>
            <p:nvSpPr>
              <p:cNvPr id="76" name="Freeform 58"/>
              <p:cNvSpPr/>
              <p:nvPr/>
            </p:nvSpPr>
            <p:spPr bwMode="auto">
              <a:xfrm>
                <a:off x="9842509" y="4853306"/>
                <a:ext cx="1588" cy="317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lnTo>
                      <a:pt x="1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cs typeface="+mn-ea"/>
                  <a:sym typeface="+mn-lt"/>
                </a:endParaRPr>
              </a:p>
            </p:txBody>
          </p:sp>
        </p:grpSp>
        <p:pic>
          <p:nvPicPr>
            <p:cNvPr id="60" name="图片占位符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2645078" y="3927835"/>
              <a:ext cx="460712" cy="821606"/>
            </a:xfrm>
            <a:prstGeom prst="rect">
              <a:avLst/>
            </a:prstGeom>
          </p:spPr>
        </p:pic>
        <p:pic>
          <p:nvPicPr>
            <p:cNvPr id="61" name="图片占位符 17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3285192" y="3274233"/>
              <a:ext cx="1131803" cy="1456846"/>
            </a:xfrm>
            <a:prstGeom prst="rect">
              <a:avLst/>
            </a:prstGeom>
          </p:spPr>
        </p:pic>
        <p:pic>
          <p:nvPicPr>
            <p:cNvPr id="62" name="图片占位符 28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>
              <a:off x="7059129" y="3351531"/>
              <a:ext cx="2136450" cy="1361434"/>
            </a:xfrm>
            <a:prstGeom prst="rect">
              <a:avLst/>
            </a:prstGeom>
          </p:spPr>
        </p:pic>
      </p:grpSp>
      <p:sp>
        <p:nvSpPr>
          <p:cNvPr id="109" name="TextBox 15"/>
          <p:cNvSpPr txBox="1"/>
          <p:nvPr/>
        </p:nvSpPr>
        <p:spPr>
          <a:xfrm>
            <a:off x="1593850" y="5347335"/>
            <a:ext cx="2875280" cy="42545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工具类与实体类编写</a:t>
            </a:r>
          </a:p>
        </p:txBody>
      </p:sp>
      <p:sp>
        <p:nvSpPr>
          <p:cNvPr id="111" name="TextBox 15"/>
          <p:cNvSpPr txBox="1"/>
          <p:nvPr/>
        </p:nvSpPr>
        <p:spPr>
          <a:xfrm>
            <a:off x="5274945" y="5325745"/>
            <a:ext cx="2291080" cy="4686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数据访问层编写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8804910" y="5351780"/>
            <a:ext cx="2439035" cy="4267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uFillTx/>
                <a:latin typeface="+mn-ea"/>
                <a:cs typeface="Arial Unicode MS" panose="020B0604020202020204" pitchFamily="34" charset="-122"/>
                <a:sym typeface="+mn-ea"/>
              </a:rPr>
              <a:t>业务逻辑层编写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3844145" y="317918"/>
            <a:ext cx="4480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后端设计简介</a:t>
            </a:r>
          </a:p>
        </p:txBody>
      </p:sp>
      <p:sp>
        <p:nvSpPr>
          <p:cNvPr id="115" name="Shape 1376"/>
          <p:cNvSpPr/>
          <p:nvPr/>
        </p:nvSpPr>
        <p:spPr>
          <a:xfrm flipV="1">
            <a:off x="4617914" y="445042"/>
            <a:ext cx="532172" cy="597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lIns="0" tIns="0" rIns="853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id-ID" sz="1600" dirty="0">
              <a:solidFill>
                <a:schemeClr val="lt1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sp>
        <p:nvSpPr>
          <p:cNvPr id="116" name="Shape 1376"/>
          <p:cNvSpPr/>
          <p:nvPr/>
        </p:nvSpPr>
        <p:spPr>
          <a:xfrm flipV="1">
            <a:off x="4306124" y="572998"/>
            <a:ext cx="746361" cy="902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lIns="0" tIns="0" rIns="853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id-ID" sz="1600" dirty="0">
              <a:solidFill>
                <a:schemeClr val="lt1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grpSp>
        <p:nvGrpSpPr>
          <p:cNvPr id="121" name="组合 120"/>
          <p:cNvGrpSpPr/>
          <p:nvPr/>
        </p:nvGrpSpPr>
        <p:grpSpPr>
          <a:xfrm flipH="1">
            <a:off x="7033676" y="445042"/>
            <a:ext cx="876982" cy="218209"/>
            <a:chOff x="6834921" y="445042"/>
            <a:chExt cx="876982" cy="218209"/>
          </a:xfrm>
        </p:grpSpPr>
        <p:sp>
          <p:nvSpPr>
            <p:cNvPr id="119" name="Shape 1376"/>
            <p:cNvSpPr/>
            <p:nvPr/>
          </p:nvSpPr>
          <p:spPr>
            <a:xfrm flipV="1">
              <a:off x="7179731" y="445042"/>
              <a:ext cx="532172" cy="597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lIns="0" tIns="0" rIns="85342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id-ID" sz="1600" dirty="0">
                <a:solidFill>
                  <a:schemeClr val="lt1"/>
                </a:solidFill>
                <a:latin typeface="+mj-ea"/>
                <a:ea typeface="+mj-ea"/>
                <a:cs typeface="Roboto"/>
                <a:sym typeface="Roboto"/>
              </a:endParaRPr>
            </a:p>
          </p:txBody>
        </p:sp>
        <p:sp>
          <p:nvSpPr>
            <p:cNvPr id="120" name="Shape 1376"/>
            <p:cNvSpPr/>
            <p:nvPr/>
          </p:nvSpPr>
          <p:spPr>
            <a:xfrm flipV="1">
              <a:off x="6834921" y="572998"/>
              <a:ext cx="746361" cy="902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lIns="0" tIns="0" rIns="85342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id-ID" sz="1600" dirty="0">
                <a:solidFill>
                  <a:schemeClr val="lt1"/>
                </a:solidFill>
                <a:latin typeface="+mj-ea"/>
                <a:ea typeface="+mj-ea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" y="1853217"/>
            <a:ext cx="8079571" cy="3850897"/>
          </a:xfrm>
          <a:custGeom>
            <a:avLst/>
            <a:gdLst>
              <a:gd name="connsiteX0" fmla="*/ 0 w 8082760"/>
              <a:gd name="connsiteY0" fmla="*/ 0 h 3850897"/>
              <a:gd name="connsiteX1" fmla="*/ 8082760 w 8082760"/>
              <a:gd name="connsiteY1" fmla="*/ 0 h 3850897"/>
              <a:gd name="connsiteX2" fmla="*/ 8082760 w 8082760"/>
              <a:gd name="connsiteY2" fmla="*/ 3850897 h 3850897"/>
              <a:gd name="connsiteX3" fmla="*/ 0 w 8082760"/>
              <a:gd name="connsiteY3" fmla="*/ 3850897 h 385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2760" h="3850897">
                <a:moveTo>
                  <a:pt x="0" y="0"/>
                </a:moveTo>
                <a:lnTo>
                  <a:pt x="8082760" y="0"/>
                </a:lnTo>
                <a:lnTo>
                  <a:pt x="8082760" y="3850897"/>
                </a:lnTo>
                <a:lnTo>
                  <a:pt x="0" y="3850897"/>
                </a:lnTo>
                <a:close/>
              </a:path>
            </a:pathLst>
          </a:custGeom>
        </p:spPr>
      </p:pic>
      <p:sp>
        <p:nvSpPr>
          <p:cNvPr id="2" name="矩形 1"/>
          <p:cNvSpPr/>
          <p:nvPr/>
        </p:nvSpPr>
        <p:spPr>
          <a:xfrm>
            <a:off x="8082761" y="1843313"/>
            <a:ext cx="4107543" cy="386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25485" y="2734310"/>
            <a:ext cx="378333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algn="l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建立连接数据库的DBUtil类，并且设置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个实体类，分别为用户类（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User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）、文章类（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Post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）、评论类（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Comment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）、</a:t>
            </a:r>
          </a:p>
          <a:p>
            <a:pPr algn="l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栏目类（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Channel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），对实体类设置所需的各项属性与数据库匹配。</a:t>
            </a:r>
          </a:p>
        </p:txBody>
      </p:sp>
      <p:sp>
        <p:nvSpPr>
          <p:cNvPr id="4" name="矩形 3"/>
          <p:cNvSpPr/>
          <p:nvPr/>
        </p:nvSpPr>
        <p:spPr>
          <a:xfrm>
            <a:off x="8399780" y="2157095"/>
            <a:ext cx="2926080" cy="1050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工具类与实体类编写</a:t>
            </a:r>
          </a:p>
          <a:p>
            <a:pPr defTabSz="1216660">
              <a:lnSpc>
                <a:spcPct val="120000"/>
              </a:lnSpc>
              <a:spcBef>
                <a:spcPct val="20000"/>
              </a:spcBef>
            </a:pPr>
            <a:endParaRPr lang="zh-CN" altLang="en-US" sz="2400" b="1" dirty="0">
              <a:solidFill>
                <a:schemeClr val="bg1"/>
              </a:solidFill>
              <a:latin typeface="+mj-lt"/>
              <a:cs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44145" y="317918"/>
            <a:ext cx="4480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后端设计简介</a:t>
            </a:r>
          </a:p>
        </p:txBody>
      </p:sp>
      <p:sp>
        <p:nvSpPr>
          <p:cNvPr id="12" name="Shape 1376"/>
          <p:cNvSpPr/>
          <p:nvPr/>
        </p:nvSpPr>
        <p:spPr>
          <a:xfrm flipV="1">
            <a:off x="4543619" y="438692"/>
            <a:ext cx="532172" cy="597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lIns="0" tIns="0" rIns="853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id-ID" sz="1600" dirty="0">
              <a:solidFill>
                <a:schemeClr val="accent2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sp>
        <p:nvSpPr>
          <p:cNvPr id="13" name="Shape 1376"/>
          <p:cNvSpPr/>
          <p:nvPr/>
        </p:nvSpPr>
        <p:spPr>
          <a:xfrm flipV="1">
            <a:off x="4247704" y="566648"/>
            <a:ext cx="746361" cy="902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lIns="0" tIns="0" rIns="853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id-ID" sz="1600" dirty="0">
              <a:solidFill>
                <a:schemeClr val="accent2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grpSp>
        <p:nvGrpSpPr>
          <p:cNvPr id="14" name="组合 13"/>
          <p:cNvGrpSpPr/>
          <p:nvPr/>
        </p:nvGrpSpPr>
        <p:grpSpPr>
          <a:xfrm flipH="1">
            <a:off x="7050186" y="438692"/>
            <a:ext cx="876982" cy="218209"/>
            <a:chOff x="6834921" y="445042"/>
            <a:chExt cx="876982" cy="218209"/>
          </a:xfrm>
          <a:solidFill>
            <a:schemeClr val="bg1"/>
          </a:solidFill>
        </p:grpSpPr>
        <p:sp>
          <p:nvSpPr>
            <p:cNvPr id="15" name="Shape 1376"/>
            <p:cNvSpPr/>
            <p:nvPr/>
          </p:nvSpPr>
          <p:spPr>
            <a:xfrm flipV="1">
              <a:off x="7179731" y="445042"/>
              <a:ext cx="532172" cy="5977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lIns="0" tIns="0" rIns="85342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id-ID" sz="1600" dirty="0">
                <a:solidFill>
                  <a:schemeClr val="accent2"/>
                </a:solidFill>
                <a:latin typeface="+mj-ea"/>
                <a:ea typeface="+mj-ea"/>
                <a:cs typeface="Roboto"/>
                <a:sym typeface="Roboto"/>
              </a:endParaRPr>
            </a:p>
          </p:txBody>
        </p:sp>
        <p:sp>
          <p:nvSpPr>
            <p:cNvPr id="16" name="Shape 1376"/>
            <p:cNvSpPr/>
            <p:nvPr/>
          </p:nvSpPr>
          <p:spPr>
            <a:xfrm flipV="1">
              <a:off x="6834921" y="572998"/>
              <a:ext cx="746361" cy="9025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lIns="0" tIns="0" rIns="85342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id-ID" sz="1600" dirty="0">
                <a:solidFill>
                  <a:schemeClr val="accent2"/>
                </a:solidFill>
                <a:latin typeface="+mj-ea"/>
                <a:ea typeface="+mj-ea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62D30"/>
      </a:accent1>
      <a:accent2>
        <a:srgbClr val="C2C2C2"/>
      </a:accent2>
      <a:accent3>
        <a:srgbClr val="E62D30"/>
      </a:accent3>
      <a:accent4>
        <a:srgbClr val="C2C2C2"/>
      </a:accent4>
      <a:accent5>
        <a:srgbClr val="292929"/>
      </a:accent5>
      <a:accent6>
        <a:srgbClr val="D6D6D6"/>
      </a:accent6>
      <a:hlink>
        <a:srgbClr val="0563C1"/>
      </a:hlink>
      <a:folHlink>
        <a:srgbClr val="954F72"/>
      </a:folHlink>
    </a:clrScheme>
    <a:fontScheme name="模板专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E62D30"/>
    </a:accent1>
    <a:accent2>
      <a:srgbClr val="C2C2C2"/>
    </a:accent2>
    <a:accent3>
      <a:srgbClr val="E62D30"/>
    </a:accent3>
    <a:accent4>
      <a:srgbClr val="C2C2C2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E62D30"/>
    </a:accent1>
    <a:accent2>
      <a:srgbClr val="C2C2C2"/>
    </a:accent2>
    <a:accent3>
      <a:srgbClr val="E62D30"/>
    </a:accent3>
    <a:accent4>
      <a:srgbClr val="C2C2C2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E62D30"/>
    </a:accent1>
    <a:accent2>
      <a:srgbClr val="C2C2C2"/>
    </a:accent2>
    <a:accent3>
      <a:srgbClr val="E62D30"/>
    </a:accent3>
    <a:accent4>
      <a:srgbClr val="C2C2C2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E62D30"/>
    </a:accent1>
    <a:accent2>
      <a:srgbClr val="C2C2C2"/>
    </a:accent2>
    <a:accent3>
      <a:srgbClr val="E62D30"/>
    </a:accent3>
    <a:accent4>
      <a:srgbClr val="C2C2C2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E62D30"/>
    </a:accent1>
    <a:accent2>
      <a:srgbClr val="C2C2C2"/>
    </a:accent2>
    <a:accent3>
      <a:srgbClr val="E62D30"/>
    </a:accent3>
    <a:accent4>
      <a:srgbClr val="C2C2C2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E62D30"/>
    </a:accent1>
    <a:accent2>
      <a:srgbClr val="C2C2C2"/>
    </a:accent2>
    <a:accent3>
      <a:srgbClr val="E62D30"/>
    </a:accent3>
    <a:accent4>
      <a:srgbClr val="C2C2C2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E62D30"/>
    </a:accent1>
    <a:accent2>
      <a:srgbClr val="C2C2C2"/>
    </a:accent2>
    <a:accent3>
      <a:srgbClr val="E62D30"/>
    </a:accent3>
    <a:accent4>
      <a:srgbClr val="C2C2C2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E62D30"/>
    </a:accent1>
    <a:accent2>
      <a:srgbClr val="C2C2C2"/>
    </a:accent2>
    <a:accent3>
      <a:srgbClr val="E62D30"/>
    </a:accent3>
    <a:accent4>
      <a:srgbClr val="C2C2C2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1544</Words>
  <Application>Microsoft Office PowerPoint</Application>
  <PresentationFormat>宽屏</PresentationFormat>
  <Paragraphs>191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 Unicode MS</vt:lpstr>
      <vt:lpstr>Helvetica Light</vt:lpstr>
      <vt:lpstr>Roboto</vt:lpstr>
      <vt:lpstr>等线</vt:lpstr>
      <vt:lpstr>宋体</vt:lpstr>
      <vt:lpstr>微软雅黑</vt:lpstr>
      <vt:lpstr>张海山锐谐体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黑色点线</dc:title>
  <dc:creator>第一PPT</dc:creator>
  <cp:keywords>www.1ppt.com</cp:keywords>
  <dc:description>www.1ppt.com</dc:description>
  <cp:lastModifiedBy>zmy</cp:lastModifiedBy>
  <cp:revision>84</cp:revision>
  <dcterms:created xsi:type="dcterms:W3CDTF">2016-04-15T12:42:00Z</dcterms:created>
  <dcterms:modified xsi:type="dcterms:W3CDTF">2018-05-27T14:57:33Z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KSORubyTemplateID">
    <vt:lpwstr>2</vt:lpwstr>
  </property>
</Properties>
</file>