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4" r:id="rId4"/>
    <p:sldMasterId id="2147483686" r:id="rId5"/>
    <p:sldMasterId id="2147483698" r:id="rId6"/>
  </p:sldMasterIdLst>
  <p:sldIdLst>
    <p:sldId id="256" r:id="rId7"/>
    <p:sldId id="278" r:id="rId8"/>
    <p:sldId id="257" r:id="rId9"/>
    <p:sldId id="262" r:id="rId10"/>
    <p:sldId id="270" r:id="rId11"/>
    <p:sldId id="263" r:id="rId12"/>
    <p:sldId id="258" r:id="rId13"/>
    <p:sldId id="264" r:id="rId14"/>
    <p:sldId id="269" r:id="rId15"/>
    <p:sldId id="259" r:id="rId16"/>
    <p:sldId id="26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48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4"/>
          <p:cNvSpPr txBox="1"/>
          <p:nvPr/>
        </p:nvSpPr>
        <p:spPr>
          <a:xfrm>
            <a:off x="914336" y="686927"/>
            <a:ext cx="22226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1DF4E06-FD59-4CBA-A3CB-E79F547CC4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01A05B6-A2FF-4F93-97B1-DDCE5BF107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85813" y="4469309"/>
            <a:ext cx="2571750" cy="256729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786188" y="4469309"/>
            <a:ext cx="3857625" cy="25672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72438" y="4469309"/>
            <a:ext cx="2571750" cy="256729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1DF4E06-FD59-4CBA-A3CB-E79F547CC4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01A05B6-A2FF-4F93-97B1-DDCE5BF107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1DF4E06-FD59-4CBA-A3CB-E79F547CC4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01A05B6-A2FF-4F93-97B1-DDCE5BF107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1DF4E06-FD59-4CBA-A3CB-E79F547CC4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01A05B6-A2FF-4F93-97B1-DDCE5BF107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1DF4E06-FD59-4CBA-A3CB-E79F547CC4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01A05B6-A2FF-4F93-97B1-DDCE5BF107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1DF4E06-FD59-4CBA-A3CB-E79F547CC4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01A05B6-A2FF-4F93-97B1-DDCE5BF107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1DF4E06-FD59-4CBA-A3CB-E79F547CC4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01A05B6-A2FF-4F93-97B1-DDCE5BF107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1DF4E06-FD59-4CBA-A3CB-E79F547CC4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01A05B6-A2FF-4F93-97B1-DDCE5BF107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00" dirty="0">
              <a:solidFill>
                <a:srgbClr val="232A34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679582" y="6237312"/>
            <a:ext cx="2081048" cy="46811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移动端交互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Tap基础事件与触摸touch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自定义</a:t>
            </a:r>
            <a:r>
              <a:rPr lang="en-US" altLang="zh-CN">
                <a:solidFill>
                  <a:schemeClr val="bg1"/>
                </a:solidFill>
              </a:rPr>
              <a:t>Tap</a:t>
            </a:r>
            <a:r>
              <a:rPr lang="zh-CN" altLang="en-US">
                <a:solidFill>
                  <a:schemeClr val="bg1"/>
                </a:solidFill>
              </a:rPr>
              <a:t>事件原理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touchstart 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touchend </a:t>
            </a:r>
            <a:r>
              <a:rPr lang="zh-CN" altLang="en-US">
                <a:solidFill>
                  <a:schemeClr val="bg1"/>
                </a:solidFill>
              </a:rPr>
              <a:t>的记录时间，手指位置，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touchend</a:t>
            </a:r>
            <a:r>
              <a:rPr lang="zh-CN" altLang="en-US">
                <a:solidFill>
                  <a:schemeClr val="bg1"/>
                </a:solidFill>
              </a:rPr>
              <a:t>时进行比较，如何手指位置为同一位置（或允许移动一个非常小的位移值，） 且时间间隔较短 （一般认为是</a:t>
            </a:r>
            <a:r>
              <a:rPr lang="en-US" altLang="zh-CN">
                <a:solidFill>
                  <a:schemeClr val="bg1"/>
                </a:solidFill>
              </a:rPr>
              <a:t>200ms</a:t>
            </a:r>
            <a:r>
              <a:rPr lang="zh-CN" altLang="en-US">
                <a:solidFill>
                  <a:schemeClr val="bg1"/>
                </a:solidFill>
              </a:rPr>
              <a:t>），且过程中未曾接触发生</a:t>
            </a:r>
            <a:r>
              <a:rPr lang="en-US" altLang="zh-CN">
                <a:solidFill>
                  <a:schemeClr val="bg1"/>
                </a:solidFill>
              </a:rPr>
              <a:t>touchmove</a:t>
            </a:r>
            <a:r>
              <a:rPr lang="zh-CN" altLang="en-US">
                <a:solidFill>
                  <a:schemeClr val="bg1"/>
                </a:solidFill>
              </a:rPr>
              <a:t>，即可认为触发了手持设备上的</a:t>
            </a:r>
            <a:r>
              <a:rPr lang="en-US" altLang="zh-CN">
                <a:solidFill>
                  <a:schemeClr val="bg1"/>
                </a:solidFill>
              </a:rPr>
              <a:t>‘click’,</a:t>
            </a:r>
            <a:r>
              <a:rPr lang="zh-CN" altLang="en-US">
                <a:solidFill>
                  <a:schemeClr val="bg1"/>
                </a:solidFill>
              </a:rPr>
              <a:t>一般称为</a:t>
            </a:r>
            <a:r>
              <a:rPr lang="en-US" altLang="zh-CN">
                <a:solidFill>
                  <a:schemeClr val="bg1"/>
                </a:solidFill>
              </a:rPr>
              <a:t>“tap”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利用</a:t>
            </a:r>
            <a:r>
              <a:rPr lang="en-US" altLang="zh-CN">
                <a:solidFill>
                  <a:schemeClr val="bg1"/>
                </a:solidFill>
              </a:rPr>
              <a:t>touchstart 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touchmove  touchend  </a:t>
            </a:r>
            <a:r>
              <a:rPr lang="zh-CN" altLang="en-US">
                <a:solidFill>
                  <a:schemeClr val="bg1"/>
                </a:solidFill>
              </a:rPr>
              <a:t>滑动效果做一个手机端简单滑动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/>
            </a:br>
            <a:r>
              <a:rPr lang="en-US" altLang="zh-CN"/>
              <a:t>meta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&lt;meta name="viewport" content="width=device-width,initial-scale=1,minimum-scale=1,maximum-scale=1,user-scalable=no"/&gt;</a:t>
            </a: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zh-CN" dirty="0">
                <a:solidFill>
                  <a:schemeClr val="bg1"/>
                </a:solidFill>
              </a:rPr>
              <a:t>作业，收集关于手机端 有用的 </a:t>
            </a:r>
            <a:r>
              <a:rPr lang="en-US" altLang="zh-CN" dirty="0">
                <a:solidFill>
                  <a:schemeClr val="bg1"/>
                </a:solidFill>
              </a:rPr>
              <a:t>meta </a:t>
            </a:r>
            <a:r>
              <a:rPr lang="zh-CN" altLang="en-US" dirty="0">
                <a:solidFill>
                  <a:schemeClr val="bg1"/>
                </a:solidFill>
              </a:rPr>
              <a:t>标记信息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PC</a:t>
            </a:r>
            <a:r>
              <a:rPr lang="zh-CN" altLang="en-US"/>
              <a:t>端点击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之前</a:t>
            </a:r>
            <a:r>
              <a:rPr lang="en-US" altLang="zh-CN">
                <a:solidFill>
                  <a:schemeClr val="bg1"/>
                </a:solidFill>
              </a:rPr>
              <a:t>pc</a:t>
            </a:r>
            <a:r>
              <a:rPr lang="zh-CN" altLang="en-US">
                <a:solidFill>
                  <a:schemeClr val="bg1"/>
                </a:solidFill>
              </a:rPr>
              <a:t>端的点击事件，还记得有哪些？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click  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dbclick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那么手机端的交互式如何进行的？和</a:t>
            </a:r>
            <a:r>
              <a:rPr lang="en-US" altLang="zh-CN">
                <a:solidFill>
                  <a:schemeClr val="bg1"/>
                </a:solidFill>
              </a:rPr>
              <a:t>PC</a:t>
            </a:r>
            <a:r>
              <a:rPr lang="zh-CN" altLang="en-US">
                <a:solidFill>
                  <a:schemeClr val="bg1"/>
                </a:solidFill>
              </a:rPr>
              <a:t>端的点击有什么不同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了解</a:t>
            </a:r>
            <a:r>
              <a:rPr lang="en-US" altLang="zh-CN"/>
              <a:t>touch</a:t>
            </a:r>
            <a:r>
              <a:rPr lang="zh-CN" altLang="en-US"/>
              <a:t>事件基础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touchstart事件：当手指触摸屏幕时候触发，即使已经有一个手指放在屏幕上也会触发。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touchmove事件：当手指在屏幕上滑动的时候连续地触发。在这个事件发生期间，调用preventDefault()事件可以阻止滚动。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touchend事件：当手指从屏幕上离开的时候触发。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touchcancel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事件：系统取消</a:t>
            </a:r>
            <a:r>
              <a:rPr lang="en-US" altLang="zh-CN" dirty="0">
                <a:solidFill>
                  <a:srgbClr val="FF0000"/>
                </a:solidFill>
              </a:rPr>
              <a:t>touch </a:t>
            </a:r>
            <a:r>
              <a:rPr lang="zh-CN" altLang="en-US" dirty="0">
                <a:solidFill>
                  <a:srgbClr val="FF0000"/>
                </a:solidFill>
              </a:rPr>
              <a:t>时候触发（不常用）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touch事件 touchstart touchmove touchend 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DOM0 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document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.onclick = fn; 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DOM2  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document.addEventListener(’touchstart’,funNameStart,false) document.addEventListener(’touchmove’,funNameMove,false) document.addEventListener(’touchend’,funNameEnd,false)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534025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en-US" dirty="0">
                <a:solidFill>
                  <a:schemeClr val="bg1"/>
                </a:solidFill>
              </a:rPr>
              <a:t>touches：表示当前跟踪的触摸操作的touch对象的数组。</a:t>
            </a:r>
            <a:endParaRPr lang="zh-CN" altLang="en-US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targetTouches：特定于事件目标的Touch对象的数组。</a:t>
            </a:r>
            <a:endParaRPr lang="zh-CN" alt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每个Touch对象包含的属性如下。</a:t>
            </a:r>
            <a:endParaRPr lang="zh-CN" altLang="en-US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clientX：触摸目标在视口中的x坐标。</a:t>
            </a:r>
            <a:endParaRPr lang="zh-CN" altLang="en-US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clientY：触摸目标在视口中的y坐标。</a:t>
            </a:r>
            <a:endParaRPr lang="zh-CN" altLang="en-US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pageX：触摸目标在页面中的x坐标（包含滚动）。</a:t>
            </a:r>
            <a:endParaRPr lang="zh-CN" altLang="en-US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pageY：触摸目标在页面中的y坐标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（包含滚动）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screenX：触摸目标在屏幕中的x坐标。</a:t>
            </a:r>
            <a:endParaRPr lang="zh-CN" altLang="en-US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screenY：触摸目标在屏幕中的y坐标。</a:t>
            </a:r>
            <a:endParaRPr lang="zh-CN" altLang="en-US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target：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触摸</a:t>
            </a:r>
            <a:r>
              <a:rPr lang="zh-CN" altLang="en-US" dirty="0">
                <a:solidFill>
                  <a:schemeClr val="bg1"/>
                </a:solidFill>
              </a:rPr>
              <a:t>的DOM节点目标。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tap</a:t>
            </a:r>
            <a:r>
              <a:rPr lang="zh-CN" altLang="en-US"/>
              <a:t>事件基础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ZKROD46@5{3BYGUHMUDY8K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55980" y="1623060"/>
            <a:ext cx="8723630" cy="4533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touchstart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0275" y="2093595"/>
            <a:ext cx="964692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当touchstart事件触发的时候，会将触摸的位置更新到div标签中。当touchmove事件触发的时候，会默认行为的滚动(触摸移动的默认行为是滚动页面)，然后触摸操作的变化信息更新到div标签中。而touchend事件会输出有关触摸操作的最终信息。注意，在touchend事件触发的时候，touches集合中就没有任何Touch对象了，因为不存在活动的触摸操作。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这些事件会在文档的所有元素上面触发，因而</a:t>
            </a:r>
            <a:r>
              <a:rPr lang="zh-CN" altLang="en-US" u="sng" dirty="0">
                <a:solidFill>
                  <a:schemeClr val="bg1"/>
                </a:solidFill>
              </a:rPr>
              <a:t>可以分别操作页面的不同部分。在触摸屏幕上的元素，这些事件(包括鼠标事件)发生的顺序如</a:t>
            </a:r>
            <a:endParaRPr lang="zh-CN" altLang="en-US" u="sng" dirty="0">
              <a:solidFill>
                <a:schemeClr val="bg1"/>
              </a:solidFill>
            </a:endParaRPr>
          </a:p>
          <a:p>
            <a:r>
              <a:rPr lang="zh-CN" altLang="en-US" u="sng" dirty="0">
                <a:solidFill>
                  <a:schemeClr val="bg1"/>
                </a:solidFill>
              </a:rPr>
              <a:t>(1)touchstart</a:t>
            </a:r>
            <a:endParaRPr lang="zh-CN" altLang="en-US" u="sng" dirty="0">
              <a:solidFill>
                <a:schemeClr val="bg1"/>
              </a:solidFill>
            </a:endParaRPr>
          </a:p>
          <a:p>
            <a:r>
              <a:rPr lang="zh-CN" altLang="en-US" u="sng" dirty="0">
                <a:solidFill>
                  <a:schemeClr val="bg1"/>
                </a:solidFill>
              </a:rPr>
              <a:t>(2)mouseover</a:t>
            </a:r>
            <a:endParaRPr lang="zh-CN" altLang="en-US" u="sng" dirty="0">
              <a:solidFill>
                <a:schemeClr val="bg1"/>
              </a:solidFill>
            </a:endParaRPr>
          </a:p>
          <a:p>
            <a:r>
              <a:rPr lang="zh-CN" altLang="en-US" u="sng" dirty="0">
                <a:solidFill>
                  <a:schemeClr val="bg1"/>
                </a:solidFill>
              </a:rPr>
              <a:t>(3)mousemove(一次)</a:t>
            </a:r>
            <a:endParaRPr lang="zh-CN" altLang="en-US" u="sng" dirty="0">
              <a:solidFill>
                <a:schemeClr val="bg1"/>
              </a:solidFill>
            </a:endParaRPr>
          </a:p>
          <a:p>
            <a:r>
              <a:rPr lang="zh-CN" altLang="en-US" u="sng" dirty="0">
                <a:solidFill>
                  <a:schemeClr val="bg1"/>
                </a:solidFill>
              </a:rPr>
              <a:t>(4)mousedown</a:t>
            </a:r>
            <a:endParaRPr lang="zh-CN" altLang="en-US" u="sng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(5)mouseup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(6)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touchend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(7)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click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C000"/>
                </a:solidFill>
              </a:rPr>
              <a:t>点击穿透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使用原生touch事件也存在点击穿透的问题 ，因为click是在touch系列事件发生后大约300ms才触发的，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混用touch和click</a:t>
            </a:r>
            <a:r>
              <a:rPr lang="zh-CN" altLang="en-US">
                <a:solidFill>
                  <a:srgbClr val="FF0000"/>
                </a:solidFill>
              </a:rPr>
              <a:t>肯定会导致点透问题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点击穿透问题：点击蒙层（mask）上的关闭按钮，蒙层消失后发现触发了按钮下面元素的click事件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TEMPLATE_CATEGORY" val="custom"/>
  <p:tag name="KSO_WM_TEMPLATE_INDEX" val="160010"/>
</p:tagLst>
</file>

<file path=ppt/tags/tag2.xml><?xml version="1.0" encoding="utf-8"?>
<p:tagLst xmlns:p="http://schemas.openxmlformats.org/presentationml/2006/main">
  <p:tag name="KSO_WM_TEMPLATE_CATEGORY" val="custom"/>
  <p:tag name="KSO_WM_TEMPLATE_INDEX" val="160010"/>
</p:tagLst>
</file>

<file path=ppt/tags/tag3.xml><?xml version="1.0" encoding="utf-8"?>
<p:tagLst xmlns:p="http://schemas.openxmlformats.org/presentationml/2006/main">
  <p:tag name="KSO_WM_TEMPLATE_CATEGORY" val="custom"/>
  <p:tag name="KSO_WM_TEMPLATE_INDEX" val="160010"/>
</p:tagLst>
</file>

<file path=ppt/tags/tag4.xml><?xml version="1.0" encoding="utf-8"?>
<p:tagLst xmlns:p="http://schemas.openxmlformats.org/presentationml/2006/main">
  <p:tag name="KSO_WM_TEMPLATE_CATEGORY" val="custom"/>
  <p:tag name="KSO_WM_TEMPLATE_INDEX" val="160010"/>
</p:tagLst>
</file>

<file path=ppt/tags/tag5.xml><?xml version="1.0" encoding="utf-8"?>
<p:tagLst xmlns:p="http://schemas.openxmlformats.org/presentationml/2006/main">
  <p:tag name="KSO_WM_TEMPLATE_CATEGORY" val="custom"/>
  <p:tag name="KSO_WM_TEMPLATE_INDEX" val="160010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1580</Words>
  <Application>WPS 演示</Application>
  <PresentationFormat>自定义</PresentationFormat>
  <Paragraphs>81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Arial Unicode MS</vt:lpstr>
      <vt:lpstr>1_Office 主题</vt:lpstr>
      <vt:lpstr>自定义设计方案</vt:lpstr>
      <vt:lpstr>1_自定义设计方案</vt:lpstr>
      <vt:lpstr>2_自定义设计方案</vt:lpstr>
      <vt:lpstr>3_自定义设计方案</vt:lpstr>
      <vt:lpstr>移动端交互</vt:lpstr>
      <vt:lpstr> meta </vt:lpstr>
      <vt:lpstr>PC端点击</vt:lpstr>
      <vt:lpstr>了解touch事件基础</vt:lpstr>
      <vt:lpstr>PowerPoint 演示文稿</vt:lpstr>
      <vt:lpstr>PowerPoint 演示文稿</vt:lpstr>
      <vt:lpstr>tap事件基础</vt:lpstr>
      <vt:lpstr>touchstart</vt:lpstr>
      <vt:lpstr>点击穿透</vt:lpstr>
      <vt:lpstr>Tap基础事件与触摸touch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zkl</dc:creator>
  <cp:lastModifiedBy>86180</cp:lastModifiedBy>
  <cp:revision>62</cp:revision>
  <dcterms:created xsi:type="dcterms:W3CDTF">2016-05-02T06:54:00Z</dcterms:created>
  <dcterms:modified xsi:type="dcterms:W3CDTF">2022-02-22T03:21:03Z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2052-11.1.0.11215</vt:lpwstr>
  </property>
  <property fmtid="{D5CDD505-2E9C-101B-9397-08002B2CF9AE}" pid="3" name="ICV">
    <vt:lpwstr>85E6637C135E42E2B1BC12C842BC7DFD</vt:lpwstr>
  </property>
</Properties>
</file>