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handoutMasterIdLst>
    <p:handoutMasterId r:id="rId33"/>
  </p:handoutMasterIdLst>
  <p:sldIdLst>
    <p:sldId id="432" r:id="rId3"/>
    <p:sldId id="433" r:id="rId4"/>
    <p:sldId id="434" r:id="rId5"/>
    <p:sldId id="435" r:id="rId6"/>
    <p:sldId id="436" r:id="rId7"/>
    <p:sldId id="437" r:id="rId8"/>
    <p:sldId id="438" r:id="rId9"/>
    <p:sldId id="439" r:id="rId10"/>
    <p:sldId id="440" r:id="rId11"/>
    <p:sldId id="441" r:id="rId12"/>
    <p:sldId id="442" r:id="rId13"/>
    <p:sldId id="443" r:id="rId14"/>
    <p:sldId id="444" r:id="rId15"/>
    <p:sldId id="445" r:id="rId16"/>
    <p:sldId id="446" r:id="rId17"/>
    <p:sldId id="447" r:id="rId18"/>
    <p:sldId id="448" r:id="rId19"/>
    <p:sldId id="449" r:id="rId20"/>
    <p:sldId id="450" r:id="rId21"/>
    <p:sldId id="451" r:id="rId22"/>
    <p:sldId id="452" r:id="rId23"/>
    <p:sldId id="453" r:id="rId24"/>
    <p:sldId id="454" r:id="rId25"/>
    <p:sldId id="455" r:id="rId26"/>
    <p:sldId id="456" r:id="rId27"/>
    <p:sldId id="457" r:id="rId28"/>
    <p:sldId id="458" r:id="rId29"/>
    <p:sldId id="459" r:id="rId30"/>
    <p:sldId id="460" r:id="rId31"/>
    <p:sldId id="461" r:id="rId32"/>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FF"/>
    <a:srgbClr val="3399FF"/>
    <a:srgbClr val="087EBB"/>
    <a:srgbClr val="0098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38" y="-102"/>
      </p:cViewPr>
      <p:guideLst>
        <p:guide orient="horz" pos="2176"/>
        <p:guide pos="2948"/>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handoutMaster" Target="handoutMasters/handoutMaster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sp>
        <p:nvSpPr>
          <p:cNvPr id="2050" name="标题 2049"/>
          <p:cNvSpPr>
            <a:spLocks noGrp="1"/>
          </p:cNvSpPr>
          <p:nvPr>
            <p:ph type="ctrTitle" hasCustomPrompt="1"/>
          </p:nvPr>
        </p:nvSpPr>
        <p:spPr>
          <a:xfrm>
            <a:off x="2620645" y="2118360"/>
            <a:ext cx="2895600" cy="1219200"/>
          </a:xfrm>
          <a:prstGeom prst="rect">
            <a:avLst/>
          </a:prstGeom>
          <a:noFill/>
          <a:ln w="9525">
            <a:noFill/>
          </a:ln>
          <a:effectLst>
            <a:outerShdw dist="35921" dir="2699999" algn="ctr" rotWithShape="0">
              <a:schemeClr val="bg2">
                <a:alpha val="50000"/>
              </a:schemeClr>
            </a:outerShdw>
          </a:effectLst>
        </p:spPr>
        <p:txBody>
          <a:bodyPr anchor="ctr"/>
          <a:lstStyle>
            <a:lvl1pPr lvl="0">
              <a:defRPr sz="4400">
                <a:solidFill>
                  <a:srgbClr val="0000FF"/>
                </a:solidFill>
              </a:defRPr>
            </a:lvl1pPr>
          </a:lstStyle>
          <a:p>
            <a:pPr lvl="0"/>
            <a:r>
              <a:rPr lang="zh-CN" altLang="en-US"/>
              <a:t>第几章</a:t>
            </a:r>
            <a:endParaRPr lang="zh-CN" altLang="en-US"/>
          </a:p>
        </p:txBody>
      </p:sp>
      <p:sp>
        <p:nvSpPr>
          <p:cNvPr id="2051" name="副标题 2050"/>
          <p:cNvSpPr>
            <a:spLocks noGrp="1"/>
          </p:cNvSpPr>
          <p:nvPr>
            <p:ph type="subTitle" idx="1" hasCustomPrompt="1"/>
          </p:nvPr>
        </p:nvSpPr>
        <p:spPr>
          <a:xfrm>
            <a:off x="2158365" y="3500755"/>
            <a:ext cx="5638800" cy="685800"/>
          </a:xfrm>
          <a:prstGeom prst="rect">
            <a:avLst/>
          </a:prstGeom>
          <a:noFill/>
          <a:ln w="9525">
            <a:noFill/>
          </a:ln>
          <a:effectLst>
            <a:outerShdw dist="35921" dir="2699999" algn="ctr" rotWithShape="0">
              <a:schemeClr val="bg2"/>
            </a:outerShdw>
          </a:effectLst>
        </p:spPr>
        <p:txBody>
          <a:bodyPr anchor="t"/>
          <a:lstStyle>
            <a:lvl1pPr marL="0" lvl="0" indent="0">
              <a:buNone/>
              <a:defRPr sz="4000">
                <a:solidFill>
                  <a:schemeClr val="accent2"/>
                </a:solidFill>
                <a:ea typeface="黑体" panose="02010609060101010101" pitchFamily="2" charset="-122"/>
              </a:defRPr>
            </a:lvl1pPr>
            <a:lvl2pPr marL="457200" lvl="1" indent="0" algn="ctr">
              <a:buNone/>
              <a:defRPr sz="4000">
                <a:solidFill>
                  <a:schemeClr val="accent2"/>
                </a:solidFill>
                <a:ea typeface="黑体" panose="02010609060101010101" pitchFamily="2" charset="-122"/>
              </a:defRPr>
            </a:lvl2pPr>
            <a:lvl3pPr marL="914400" lvl="2" indent="0" algn="ctr">
              <a:buNone/>
              <a:defRPr sz="4000">
                <a:solidFill>
                  <a:schemeClr val="accent2"/>
                </a:solidFill>
                <a:ea typeface="黑体" panose="02010609060101010101" pitchFamily="2" charset="-122"/>
              </a:defRPr>
            </a:lvl3pPr>
            <a:lvl4pPr marL="1371600" lvl="3" indent="0" algn="ctr">
              <a:buNone/>
              <a:defRPr sz="4000">
                <a:solidFill>
                  <a:schemeClr val="accent2"/>
                </a:solidFill>
                <a:ea typeface="黑体" panose="02010609060101010101" pitchFamily="2" charset="-122"/>
              </a:defRPr>
            </a:lvl4pPr>
            <a:lvl5pPr marL="1828800" lvl="4" indent="0" algn="ctr">
              <a:buNone/>
              <a:defRPr sz="4000">
                <a:solidFill>
                  <a:schemeClr val="accent2"/>
                </a:solidFill>
                <a:ea typeface="黑体" panose="02010609060101010101" pitchFamily="2" charset="-122"/>
              </a:defRPr>
            </a:lvl5pPr>
          </a:lstStyle>
          <a:p>
            <a:pPr lvl="0"/>
            <a:r>
              <a:rPr lang="zh-CN" altLang="en-US"/>
              <a:t>章标题章标题章标题</a:t>
            </a:r>
            <a:endParaRPr lang="zh-CN" altLang="en-US"/>
          </a:p>
        </p:txBody>
      </p:sp>
      <p:pic>
        <p:nvPicPr>
          <p:cNvPr id="4" name="图片 3"/>
          <p:cNvPicPr>
            <a:picLocks noChangeAspect="1"/>
          </p:cNvPicPr>
          <p:nvPr userDrawn="1"/>
        </p:nvPicPr>
        <p:blipFill>
          <a:blip r:embed="rId2"/>
          <a:stretch>
            <a:fillRect/>
          </a:stretch>
        </p:blipFill>
        <p:spPr>
          <a:xfrm>
            <a:off x="6582410" y="4829175"/>
            <a:ext cx="1600200" cy="1390650"/>
          </a:xfrm>
          <a:prstGeom prst="rect">
            <a:avLst/>
          </a:prstGeom>
        </p:spPr>
      </p:pic>
      <p:pic>
        <p:nvPicPr>
          <p:cNvPr id="5" name="图片 4"/>
          <p:cNvPicPr>
            <a:picLocks noChangeAspect="1"/>
          </p:cNvPicPr>
          <p:nvPr userDrawn="1"/>
        </p:nvPicPr>
        <p:blipFill>
          <a:blip r:embed="rId3"/>
          <a:stretch>
            <a:fillRect/>
          </a:stretch>
        </p:blipFill>
        <p:spPr>
          <a:xfrm>
            <a:off x="223520" y="148590"/>
            <a:ext cx="2400300" cy="2771140"/>
          </a:xfrm>
          <a:prstGeom prst="rect">
            <a:avLst/>
          </a:prstGeom>
        </p:spPr>
      </p:pic>
      <p:grpSp>
        <p:nvGrpSpPr>
          <p:cNvPr id="3" name="组合 2"/>
          <p:cNvGrpSpPr/>
          <p:nvPr userDrawn="1"/>
        </p:nvGrpSpPr>
        <p:grpSpPr>
          <a:xfrm>
            <a:off x="2345690" y="3337560"/>
            <a:ext cx="5626735" cy="76200"/>
            <a:chOff x="1733" y="2040"/>
            <a:chExt cx="8861" cy="120"/>
          </a:xfrm>
        </p:grpSpPr>
        <p:sp>
          <p:nvSpPr>
            <p:cNvPr id="2" name="矩形 1"/>
            <p:cNvSpPr/>
            <p:nvPr userDrawn="1"/>
          </p:nvSpPr>
          <p:spPr>
            <a:xfrm>
              <a:off x="1733" y="2040"/>
              <a:ext cx="2493" cy="120"/>
            </a:xfrm>
            <a:prstGeom prst="rect">
              <a:avLst/>
            </a:prstGeom>
            <a:solidFill>
              <a:srgbClr val="3399FF"/>
            </a:solidFill>
            <a:ln>
              <a:solidFill>
                <a:srgbClr val="00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userDrawn="1"/>
          </p:nvSpPr>
          <p:spPr>
            <a:xfrm>
              <a:off x="4226" y="2040"/>
              <a:ext cx="1314" cy="12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userDrawn="1"/>
          </p:nvSpPr>
          <p:spPr>
            <a:xfrm>
              <a:off x="5540" y="2040"/>
              <a:ext cx="5055" cy="120"/>
            </a:xfrm>
            <a:prstGeom prst="rect">
              <a:avLst/>
            </a:prstGeom>
            <a:solidFill>
              <a:srgbClr val="3399FF"/>
            </a:solidFill>
            <a:ln>
              <a:solidFill>
                <a:srgbClr val="00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p:hf sldNum="0"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609600"/>
            <a:ext cx="2095500" cy="5257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1000" y="609600"/>
            <a:ext cx="6165022" cy="52578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p>
        </p:txBody>
      </p:sp>
      <p:sp>
        <p:nvSpPr>
          <p:cNvPr id="6" name="页脚占位符 5"/>
          <p:cNvSpPr>
            <a:spLocks noGrp="1"/>
          </p:cNvSpPr>
          <p:nvPr>
            <p:ph type="ftr" sz="quarter" idx="11"/>
          </p:nvPr>
        </p:nvSpPr>
        <p:spPr/>
        <p:txBody>
          <a:bodyPr/>
          <a:lstStyle/>
          <a:p>
            <a:pPr lvl="0"/>
            <a:endParaRPr lang="zh-CN"/>
          </a:p>
        </p:txBody>
      </p:sp>
      <p:sp>
        <p:nvSpPr>
          <p:cNvPr id="7" name="灯片编号占位符 6"/>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29150" y="1825625"/>
            <a:ext cx="3886200" cy="20986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29150" y="4076700"/>
            <a:ext cx="3886200" cy="21002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日期占位符 5"/>
          <p:cNvSpPr>
            <a:spLocks noGrp="1"/>
          </p:cNvSpPr>
          <p:nvPr>
            <p:ph type="dt" sz="half" idx="10"/>
          </p:nvPr>
        </p:nvSpPr>
        <p:spPr/>
        <p:txBody>
          <a:bodyPr/>
          <a:lstStyle/>
          <a:p>
            <a:pPr lvl="0"/>
            <a:endParaRPr lang="zh-CN" altLang="en-US"/>
          </a:p>
        </p:txBody>
      </p:sp>
      <p:sp>
        <p:nvSpPr>
          <p:cNvPr id="7" name="页脚占位符 6"/>
          <p:cNvSpPr>
            <a:spLocks noGrp="1"/>
          </p:cNvSpPr>
          <p:nvPr>
            <p:ph type="ftr" sz="quarter" idx="11"/>
          </p:nvPr>
        </p:nvSpPr>
        <p:spPr/>
        <p:txBody>
          <a:bodyPr/>
          <a:lstStyle/>
          <a:p>
            <a:pPr lvl="0"/>
            <a:endParaRPr lang="zh-CN"/>
          </a:p>
        </p:txBody>
      </p:sp>
      <p:sp>
        <p:nvSpPr>
          <p:cNvPr id="8" name="灯片编号占位符 7"/>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第四级第五级</a:t>
            </a:r>
            <a:endParaRPr lang="zh-CN" altLang="en-US"/>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1447800"/>
            <a:ext cx="4107180" cy="44196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5820" y="1447800"/>
            <a:ext cx="4107180" cy="44196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p>
        </p:txBody>
      </p:sp>
      <p:sp>
        <p:nvSpPr>
          <p:cNvPr id="6" name="页脚占位符 5"/>
          <p:cNvSpPr>
            <a:spLocks noGrp="1"/>
          </p:cNvSpPr>
          <p:nvPr>
            <p:ph type="ftr" sz="quarter" idx="11"/>
          </p:nvPr>
        </p:nvSpPr>
        <p:spPr/>
        <p:txBody>
          <a:bodyPr/>
          <a:lstStyle/>
          <a:p>
            <a:pPr lvl="0"/>
            <a:endParaRPr lang="zh-CN"/>
          </a:p>
        </p:txBody>
      </p:sp>
      <p:sp>
        <p:nvSpPr>
          <p:cNvPr id="7" name="灯片编号占位符 6"/>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p>
        </p:txBody>
      </p:sp>
      <p:sp>
        <p:nvSpPr>
          <p:cNvPr id="8" name="页脚占位符 7"/>
          <p:cNvSpPr>
            <a:spLocks noGrp="1"/>
          </p:cNvSpPr>
          <p:nvPr>
            <p:ph type="ftr" sz="quarter" idx="11"/>
          </p:nvPr>
        </p:nvSpPr>
        <p:spPr/>
        <p:txBody>
          <a:bodyPr/>
          <a:lstStyle/>
          <a:p>
            <a:pPr lvl="0"/>
            <a:endParaRPr lang="zh-CN"/>
          </a:p>
        </p:txBody>
      </p:sp>
      <p:sp>
        <p:nvSpPr>
          <p:cNvPr id="9" name="灯片编号占位符 8"/>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p>
        </p:txBody>
      </p:sp>
      <p:sp>
        <p:nvSpPr>
          <p:cNvPr id="4" name="页脚占位符 3"/>
          <p:cNvSpPr>
            <a:spLocks noGrp="1"/>
          </p:cNvSpPr>
          <p:nvPr>
            <p:ph type="ftr" sz="quarter" idx="11"/>
          </p:nvPr>
        </p:nvSpPr>
        <p:spPr/>
        <p:txBody>
          <a:bodyPr/>
          <a:lstStyle/>
          <a:p>
            <a:pPr lvl="0"/>
            <a:endParaRPr lang="zh-CN"/>
          </a:p>
        </p:txBody>
      </p:sp>
      <p:sp>
        <p:nvSpPr>
          <p:cNvPr id="5" name="灯片编号占位符 4"/>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p>
        </p:txBody>
      </p:sp>
      <p:sp>
        <p:nvSpPr>
          <p:cNvPr id="3" name="页脚占位符 2"/>
          <p:cNvSpPr>
            <a:spLocks noGrp="1"/>
          </p:cNvSpPr>
          <p:nvPr>
            <p:ph type="ftr" sz="quarter" idx="11"/>
          </p:nvPr>
        </p:nvSpPr>
        <p:spPr/>
        <p:txBody>
          <a:bodyPr/>
          <a:lstStyle/>
          <a:p>
            <a:pPr lvl="0"/>
            <a:endParaRPr lang="zh-CN"/>
          </a:p>
        </p:txBody>
      </p:sp>
      <p:sp>
        <p:nvSpPr>
          <p:cNvPr id="4" name="灯片编号占位符 3"/>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p>
        </p:txBody>
      </p:sp>
      <p:sp>
        <p:nvSpPr>
          <p:cNvPr id="6" name="页脚占位符 5"/>
          <p:cNvSpPr>
            <a:spLocks noGrp="1"/>
          </p:cNvSpPr>
          <p:nvPr>
            <p:ph type="ftr" sz="quarter" idx="11"/>
          </p:nvPr>
        </p:nvSpPr>
        <p:spPr/>
        <p:txBody>
          <a:bodyPr/>
          <a:lstStyle/>
          <a:p>
            <a:pPr lvl="0"/>
            <a:endParaRPr lang="zh-CN"/>
          </a:p>
        </p:txBody>
      </p:sp>
      <p:sp>
        <p:nvSpPr>
          <p:cNvPr id="7" name="灯片编号占位符 6"/>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p>
        </p:txBody>
      </p:sp>
      <p:sp>
        <p:nvSpPr>
          <p:cNvPr id="6" name="页脚占位符 5"/>
          <p:cNvSpPr>
            <a:spLocks noGrp="1"/>
          </p:cNvSpPr>
          <p:nvPr>
            <p:ph type="ftr" sz="quarter" idx="11"/>
          </p:nvPr>
        </p:nvSpPr>
        <p:spPr/>
        <p:txBody>
          <a:bodyPr/>
          <a:lstStyle/>
          <a:p>
            <a:pPr lvl="0"/>
            <a:endParaRPr lang="zh-CN"/>
          </a:p>
        </p:txBody>
      </p:sp>
      <p:sp>
        <p:nvSpPr>
          <p:cNvPr id="7" name="灯片编号占位符 6"/>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 1025"/>
          <p:cNvSpPr>
            <a:spLocks noGrp="1"/>
          </p:cNvSpPr>
          <p:nvPr>
            <p:ph type="title"/>
          </p:nvPr>
        </p:nvSpPr>
        <p:spPr>
          <a:xfrm>
            <a:off x="1236345" y="592455"/>
            <a:ext cx="4572000" cy="685800"/>
          </a:xfrm>
          <a:prstGeom prst="rect">
            <a:avLst/>
          </a:prstGeom>
          <a:noFill/>
          <a:ln w="9525">
            <a:noFill/>
          </a:ln>
        </p:spPr>
        <p:txBody>
          <a:bodyPr anchor="ctr"/>
          <a:p>
            <a:pPr lvl="0"/>
            <a:r>
              <a:rPr lang="zh-CN" altLang="en-US"/>
              <a:t>标题标题标题</a:t>
            </a:r>
            <a:endParaRPr lang="zh-CN" altLang="en-US"/>
          </a:p>
        </p:txBody>
      </p:sp>
      <p:sp>
        <p:nvSpPr>
          <p:cNvPr id="1027" name="文本占位符 1026"/>
          <p:cNvSpPr>
            <a:spLocks noGrp="1"/>
          </p:cNvSpPr>
          <p:nvPr>
            <p:ph type="body" idx="1"/>
          </p:nvPr>
        </p:nvSpPr>
        <p:spPr>
          <a:xfrm>
            <a:off x="381000" y="1447800"/>
            <a:ext cx="8382000" cy="4419600"/>
          </a:xfrm>
          <a:prstGeom prst="rect">
            <a:avLst/>
          </a:prstGeom>
          <a:noFill/>
          <a:ln w="9525">
            <a:noFill/>
          </a:ln>
        </p:spPr>
        <p:txBody>
          <a:bodyPr/>
          <a:p>
            <a:pPr lvl="0"/>
            <a:r>
              <a:rPr lang="en-US" altLang="zh-CN"/>
              <a:t> </a:t>
            </a:r>
            <a:r>
              <a:rPr lang="zh-CN" altLang="en-US"/>
              <a:t>第一级</a:t>
            </a:r>
            <a:endParaRPr lang="zh-CN" altLang="en-US"/>
          </a:p>
          <a:p>
            <a:pPr lvl="1"/>
            <a:r>
              <a:rPr lang="zh-CN" altLang="en-US"/>
              <a:t> 第二级</a:t>
            </a:r>
            <a:endParaRPr lang="zh-CN" altLang="en-US"/>
          </a:p>
          <a:p>
            <a:pPr lvl="2"/>
            <a:r>
              <a:rPr lang="zh-CN" altLang="en-US"/>
              <a:t> 第三级</a:t>
            </a:r>
            <a:endParaRPr lang="zh-CN" altLang="en-US"/>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fld>
            <a:endParaRPr lang="zh-CN"/>
          </a:p>
        </p:txBody>
      </p:sp>
      <p:pic>
        <p:nvPicPr>
          <p:cNvPr id="2" name="图片 1"/>
          <p:cNvPicPr>
            <a:picLocks noChangeAspect="1"/>
          </p:cNvPicPr>
          <p:nvPr userDrawn="1"/>
        </p:nvPicPr>
        <p:blipFill>
          <a:blip r:embed="rId14"/>
          <a:stretch>
            <a:fillRect/>
          </a:stretch>
        </p:blipFill>
        <p:spPr>
          <a:xfrm>
            <a:off x="247650" y="533400"/>
            <a:ext cx="791845" cy="744855"/>
          </a:xfrm>
          <a:prstGeom prst="rect">
            <a:avLst/>
          </a:prstGeom>
        </p:spPr>
      </p:pic>
      <p:grpSp>
        <p:nvGrpSpPr>
          <p:cNvPr id="3" name="组合 2"/>
          <p:cNvGrpSpPr/>
          <p:nvPr userDrawn="1"/>
        </p:nvGrpSpPr>
        <p:grpSpPr>
          <a:xfrm>
            <a:off x="1100455" y="1295400"/>
            <a:ext cx="5972175" cy="76200"/>
            <a:chOff x="1733" y="2040"/>
            <a:chExt cx="8861" cy="120"/>
          </a:xfrm>
        </p:grpSpPr>
        <p:sp>
          <p:nvSpPr>
            <p:cNvPr id="4" name="矩形 3"/>
            <p:cNvSpPr/>
            <p:nvPr userDrawn="1"/>
          </p:nvSpPr>
          <p:spPr>
            <a:xfrm>
              <a:off x="1733" y="2040"/>
              <a:ext cx="2493" cy="120"/>
            </a:xfrm>
            <a:prstGeom prst="rect">
              <a:avLst/>
            </a:prstGeom>
            <a:solidFill>
              <a:srgbClr val="3399FF"/>
            </a:solidFill>
            <a:ln>
              <a:solidFill>
                <a:srgbClr val="00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userDrawn="1"/>
          </p:nvSpPr>
          <p:spPr>
            <a:xfrm>
              <a:off x="4226" y="2040"/>
              <a:ext cx="1314" cy="12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userDrawn="1"/>
          </p:nvSpPr>
          <p:spPr>
            <a:xfrm>
              <a:off x="5540" y="2040"/>
              <a:ext cx="5055" cy="120"/>
            </a:xfrm>
            <a:prstGeom prst="rect">
              <a:avLst/>
            </a:prstGeom>
            <a:solidFill>
              <a:srgbClr val="3399FF"/>
            </a:solidFill>
            <a:ln>
              <a:solidFill>
                <a:srgbClr val="00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marL="0" lvl="0" indent="0" algn="l" defTabSz="914400" eaLnBrk="1" fontAlgn="base" latinLnBrk="0" hangingPunct="1">
        <a:lnSpc>
          <a:spcPct val="100000"/>
        </a:lnSpc>
        <a:spcBef>
          <a:spcPct val="0"/>
        </a:spcBef>
        <a:spcAft>
          <a:spcPct val="0"/>
        </a:spcAft>
        <a:buNone/>
        <a:defRPr sz="4000" b="0" i="0" u="none" kern="1200" baseline="0">
          <a:solidFill>
            <a:srgbClr val="0070C0"/>
          </a:solidFill>
          <a:latin typeface="+mj-lt"/>
          <a:ea typeface="+mj-ea"/>
          <a:cs typeface="+mj-cs"/>
        </a:defRPr>
      </a:lvl1pPr>
    </p:titleStyle>
    <p:bodyStyle>
      <a:lvl1pPr marL="342900" lvl="0" indent="-342900" algn="l" defTabSz="914400" eaLnBrk="1" fontAlgn="base" latinLnBrk="0" hangingPunct="1">
        <a:lnSpc>
          <a:spcPct val="120000"/>
        </a:lnSpc>
        <a:spcBef>
          <a:spcPct val="20000"/>
        </a:spcBef>
        <a:spcAft>
          <a:spcPct val="0"/>
        </a:spcAft>
        <a:buClr>
          <a:srgbClr val="FF3300"/>
        </a:buClr>
        <a:buFont typeface="Wingdings" panose="05000000000000000000" pitchFamily="2" charset="2"/>
        <a:buChar char="w"/>
        <a:defRPr sz="3200" b="0" i="0" u="none" kern="1200" baseline="0">
          <a:solidFill>
            <a:srgbClr val="080808"/>
          </a:solidFill>
          <a:latin typeface="+mn-lt"/>
          <a:ea typeface="+mn-ea"/>
          <a:cs typeface="+mn-cs"/>
        </a:defRPr>
      </a:lvl1pPr>
      <a:lvl2pPr marL="742950" lvl="1" indent="-285750" algn="l" defTabSz="914400" eaLnBrk="1" fontAlgn="base" latinLnBrk="0" hangingPunct="1">
        <a:lnSpc>
          <a:spcPct val="120000"/>
        </a:lnSpc>
        <a:spcBef>
          <a:spcPct val="20000"/>
        </a:spcBef>
        <a:spcAft>
          <a:spcPct val="0"/>
        </a:spcAft>
        <a:buClr>
          <a:srgbClr val="0000FF"/>
        </a:buClr>
        <a:buFont typeface="Wingdings" panose="05000000000000000000" pitchFamily="2" charset="2"/>
        <a:buChar char="ü"/>
        <a:defRPr sz="2400" b="1" i="0" u="none" kern="1200" baseline="0">
          <a:solidFill>
            <a:srgbClr val="333333"/>
          </a:solidFill>
          <a:latin typeface="+mn-lt"/>
          <a:ea typeface="+mn-ea"/>
          <a:cs typeface="+mn-cs"/>
        </a:defRPr>
      </a:lvl2pPr>
      <a:lvl3pPr marL="1143000" lvl="2" indent="-228600" algn="l" defTabSz="914400" eaLnBrk="1" fontAlgn="base" latinLnBrk="0" hangingPunct="1">
        <a:lnSpc>
          <a:spcPct val="120000"/>
        </a:lnSpc>
        <a:spcBef>
          <a:spcPct val="20000"/>
        </a:spcBef>
        <a:spcAft>
          <a:spcPct val="0"/>
        </a:spcAft>
        <a:buClr>
          <a:srgbClr val="FF3300"/>
        </a:buClr>
        <a:buFont typeface="Wingdings" panose="05000000000000000000" pitchFamily="2" charset="2"/>
        <a:buChar char=""/>
        <a:defRPr sz="2000" b="0" i="0" u="none" kern="1200" baseline="0">
          <a:solidFill>
            <a:srgbClr val="333333"/>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Font typeface="Wingdings" panose="05000000000000000000" pitchFamily="2" charset="2"/>
        <a:buNone/>
        <a:defRPr sz="2000" b="0" i="0" u="none" kern="1200" baseline="0">
          <a:solidFill>
            <a:srgbClr val="4D4D4D"/>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2000" b="0" i="0" u="none" kern="1200" baseline="0">
          <a:solidFill>
            <a:srgbClr val="4D4D4D"/>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Font typeface="Wingdings" panose="05000000000000000000" pitchFamily="2" charset="2"/>
        <a:buChar char="»"/>
        <a:defRPr sz="2000" b="0" i="0" u="none" kern="1200" baseline="0">
          <a:solidFill>
            <a:srgbClr val="4D4D4D"/>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Font typeface="Wingdings" panose="05000000000000000000" pitchFamily="2" charset="2"/>
        <a:buChar char="»"/>
        <a:defRPr sz="2000" b="0" i="0" u="none" kern="1200" baseline="0">
          <a:solidFill>
            <a:srgbClr val="4D4D4D"/>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Font typeface="Wingdings" panose="05000000000000000000" pitchFamily="2" charset="2"/>
        <a:buChar char="»"/>
        <a:defRPr sz="2000" b="0" i="0" u="none" kern="1200" baseline="0">
          <a:solidFill>
            <a:srgbClr val="4D4D4D"/>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Font typeface="Wingdings" panose="05000000000000000000" pitchFamily="2" charset="2"/>
        <a:buChar char="»"/>
        <a:defRPr sz="2000" b="0" i="0" u="none" kern="1200" baseline="0">
          <a:solidFill>
            <a:srgbClr val="4D4D4D"/>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12.xml"/><Relationship Id="rId4" Type="http://schemas.openxmlformats.org/officeDocument/2006/relationships/image" Target="../media/image9.emf"/><Relationship Id="rId3" Type="http://schemas.openxmlformats.org/officeDocument/2006/relationships/oleObject" Target="../embeddings/oleObject2.bin"/><Relationship Id="rId2" Type="http://schemas.openxmlformats.org/officeDocument/2006/relationships/image" Target="../media/image8.emf"/><Relationship Id="rId1"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0.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1.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标题 4097"/>
          <p:cNvSpPr>
            <a:spLocks noGrp="1"/>
          </p:cNvSpPr>
          <p:nvPr>
            <p:ph type="ctrTitle"/>
          </p:nvPr>
        </p:nvSpPr>
        <p:spPr/>
        <p:txBody>
          <a:bodyPr anchor="ctr"/>
          <a:p>
            <a:pPr defTabSz="914400"/>
            <a:r>
              <a:rPr lang="zh-CN" altLang="en-US" sz="4400" kern="1200" baseline="0">
                <a:latin typeface="Arial" panose="020B0604020202020204" pitchFamily="34" charset="0"/>
                <a:ea typeface="隶书" panose="02010509060101010101" pitchFamily="1" charset="-122"/>
              </a:rPr>
              <a:t>第</a:t>
            </a:r>
            <a:r>
              <a:rPr lang="en-US" altLang="zh-CN" sz="4400" kern="1200" baseline="0">
                <a:latin typeface="Arial" panose="020B0604020202020204" pitchFamily="34" charset="0"/>
                <a:ea typeface="隶书" panose="02010509060101010101" pitchFamily="1" charset="-122"/>
              </a:rPr>
              <a:t>1</a:t>
            </a:r>
            <a:r>
              <a:rPr lang="zh-CN" altLang="en-US" sz="4400" kern="1200" baseline="0">
                <a:latin typeface="Arial" panose="020B0604020202020204" pitchFamily="34" charset="0"/>
                <a:ea typeface="隶书" panose="02010509060101010101" pitchFamily="1" charset="-122"/>
              </a:rPr>
              <a:t>章</a:t>
            </a:r>
            <a:endParaRPr lang="zh-CN" altLang="en-US" sz="4400" kern="1200" baseline="0">
              <a:latin typeface="Arial" panose="020B0604020202020204" pitchFamily="34" charset="0"/>
              <a:ea typeface="隶书" panose="02010509060101010101" pitchFamily="1" charset="-122"/>
            </a:endParaRPr>
          </a:p>
        </p:txBody>
      </p:sp>
      <p:sp>
        <p:nvSpPr>
          <p:cNvPr id="4099" name="副标题 4098"/>
          <p:cNvSpPr>
            <a:spLocks noGrp="1"/>
          </p:cNvSpPr>
          <p:nvPr>
            <p:ph type="subTitle" idx="1"/>
          </p:nvPr>
        </p:nvSpPr>
        <p:spPr>
          <a:xfrm>
            <a:off x="2620328" y="3557270"/>
            <a:ext cx="6224587" cy="949325"/>
          </a:xfrm>
        </p:spPr>
        <p:txBody>
          <a:bodyPr anchor="t"/>
          <a:p>
            <a:pPr defTabSz="914400">
              <a:lnSpc>
                <a:spcPct val="100000"/>
              </a:lnSpc>
            </a:pPr>
            <a:r>
              <a:rPr lang="en-US" altLang="zh-CN" kern="1200" baseline="0">
                <a:latin typeface="Arial" panose="020B0604020202020204" pitchFamily="34" charset="0"/>
                <a:ea typeface="黑体" panose="02010609060101010101" pitchFamily="2" charset="-122"/>
              </a:rPr>
              <a:t>JavaEE </a:t>
            </a:r>
            <a:r>
              <a:rPr lang="zh-CN" altLang="en-US" kern="1200" baseline="0">
                <a:latin typeface="Arial" panose="020B0604020202020204" pitchFamily="34" charset="0"/>
                <a:ea typeface="黑体" panose="02010609060101010101" pitchFamily="2" charset="-122"/>
              </a:rPr>
              <a:t>介绍和环境配置</a:t>
            </a:r>
            <a:endParaRPr lang="zh-CN" altLang="en-US" kern="1200" baseline="0">
              <a:latin typeface="Arial" panose="020B0604020202020204" pitchFamily="34" charset="0"/>
              <a:ea typeface="黑体" panose="0201060906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标题 13313"/>
          <p:cNvSpPr>
            <a:spLocks noGrp="1"/>
          </p:cNvSpPr>
          <p:nvPr>
            <p:ph type="title"/>
          </p:nvPr>
        </p:nvSpPr>
        <p:spPr/>
        <p:txBody>
          <a:bodyPr anchor="ctr"/>
          <a:p>
            <a:r>
              <a:rPr lang="en-US" altLang="zh-CN" sz="3600"/>
              <a:t>JavaEE </a:t>
            </a:r>
            <a:r>
              <a:rPr lang="zh-CN" altLang="en-US" sz="3600"/>
              <a:t>的技术结构 </a:t>
            </a:r>
            <a:endParaRPr lang="zh-CN" altLang="en-US" sz="3600"/>
          </a:p>
        </p:txBody>
      </p:sp>
      <p:sp>
        <p:nvSpPr>
          <p:cNvPr id="13315" name="文本占位符 13314"/>
          <p:cNvSpPr>
            <a:spLocks noGrp="1"/>
          </p:cNvSpPr>
          <p:nvPr>
            <p:ph type="body" idx="1"/>
          </p:nvPr>
        </p:nvSpPr>
        <p:spPr>
          <a:xfrm>
            <a:off x="468313" y="1484313"/>
            <a:ext cx="7637462" cy="4751387"/>
          </a:xfrm>
        </p:spPr>
        <p:txBody>
          <a:bodyPr/>
          <a:p>
            <a:pPr>
              <a:lnSpc>
                <a:spcPct val="100000"/>
              </a:lnSpc>
            </a:pPr>
            <a:r>
              <a:rPr lang="zh-CN" altLang="en-US" sz="2800" dirty="0"/>
              <a:t>JavaEE 的三层结构</a:t>
            </a:r>
            <a:endParaRPr lang="zh-CN" altLang="en-US" sz="2800" dirty="0"/>
          </a:p>
          <a:p>
            <a:pPr lvl="1">
              <a:lnSpc>
                <a:spcPct val="100000"/>
              </a:lnSpc>
            </a:pPr>
            <a:r>
              <a:rPr lang="zh-CN" altLang="en-US" dirty="0"/>
              <a:t> 运行在客户端机器上的客户层组件。如应用客户端程序和 Applets，是客户层组件，它们可以直接访问数据库</a:t>
            </a:r>
            <a:endParaRPr lang="zh-CN" altLang="en-US" dirty="0"/>
          </a:p>
          <a:p>
            <a:pPr lvl="1">
              <a:lnSpc>
                <a:spcPct val="100000"/>
              </a:lnSpc>
            </a:pPr>
            <a:r>
              <a:rPr lang="zh-CN" altLang="en-US" dirty="0"/>
              <a:t> 运行在 JavaEE 服务器上的 Web 层组件。Java Servlet 和 JavaServer Pages(JSP)是 Web层组件，它们也可以访问数据库，运行在服务器中的 Web 容器中</a:t>
            </a:r>
            <a:endParaRPr lang="zh-CN" altLang="en-US" sz="2800" dirty="0"/>
          </a:p>
          <a:p>
            <a:pPr lvl="1">
              <a:lnSpc>
                <a:spcPct val="100000"/>
              </a:lnSpc>
            </a:pPr>
            <a:r>
              <a:rPr lang="zh-CN" altLang="en-US" dirty="0"/>
              <a:t> 运行在 JavaEE 服务器上的业务逻辑层组件。Enterprise JavaBeans(EJB)是业务层组件，也可以访问数据库，运行在服务器中的 EJB 容器中</a:t>
            </a:r>
            <a:endParaRPr lang="zh-CN" altLang="en-US" dirty="0"/>
          </a:p>
          <a:p>
            <a:pPr lvl="2">
              <a:lnSpc>
                <a:spcPct val="100000"/>
              </a:lnSpc>
              <a:buNone/>
            </a:pPr>
            <a:endParaRPr lang="zh-CN" altLang="en-US"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标题 14337"/>
          <p:cNvSpPr>
            <a:spLocks noGrp="1"/>
          </p:cNvSpPr>
          <p:nvPr>
            <p:ph type="title"/>
          </p:nvPr>
        </p:nvSpPr>
        <p:spPr>
          <a:xfrm>
            <a:off x="1079500" y="576580"/>
            <a:ext cx="6254750" cy="685800"/>
          </a:xfrm>
        </p:spPr>
        <p:txBody>
          <a:bodyPr anchor="ctr"/>
          <a:p>
            <a:r>
              <a:rPr lang="en-US" altLang="zh-CN" sz="3600"/>
              <a:t>JavaEE </a:t>
            </a:r>
            <a:r>
              <a:rPr lang="zh-CN" altLang="en-US" sz="3600"/>
              <a:t>中的重要技术规范</a:t>
            </a:r>
            <a:endParaRPr lang="zh-CN" altLang="en-US" sz="3600"/>
          </a:p>
        </p:txBody>
      </p:sp>
      <p:sp>
        <p:nvSpPr>
          <p:cNvPr id="14339" name="文本占位符 14338"/>
          <p:cNvSpPr>
            <a:spLocks noGrp="1"/>
          </p:cNvSpPr>
          <p:nvPr>
            <p:ph type="body" idx="1"/>
          </p:nvPr>
        </p:nvSpPr>
        <p:spPr>
          <a:xfrm>
            <a:off x="914400" y="1676400"/>
            <a:ext cx="7637463" cy="4751388"/>
          </a:xfrm>
        </p:spPr>
        <p:txBody>
          <a:bodyPr/>
          <a:p>
            <a:r>
              <a:rPr lang="zh-CN" altLang="en-US" sz="2800" dirty="0"/>
              <a:t>JavaEE 中的重要技术规范例举</a:t>
            </a:r>
            <a:endParaRPr lang="zh-CN" altLang="en-US" sz="2800" dirty="0"/>
          </a:p>
          <a:p>
            <a:pPr lvl="1"/>
            <a:r>
              <a:rPr lang="zh-CN" altLang="en-US" dirty="0"/>
              <a:t>JDBC(Java Database Connectivity)：JDBC API 为访问不同的数据库提供了一种统一的途径 </a:t>
            </a:r>
            <a:endParaRPr lang="zh-CN" altLang="en-US" sz="2800" dirty="0"/>
          </a:p>
          <a:p>
            <a:pPr lvl="1"/>
            <a:r>
              <a:rPr lang="zh-CN" altLang="en-US" dirty="0"/>
              <a:t>JNDI(Java Name and Directory Interface)：JNDI API 被用于执行名称和目录服务，它提供了一致的模型来存取和操作企业级的资源或应用服务器中的对象</a:t>
            </a:r>
            <a:endParaRPr lang="zh-CN" altLang="en-US" dirty="0"/>
          </a:p>
          <a:p>
            <a:pPr lvl="2">
              <a:buNone/>
            </a:pPr>
            <a:endParaRPr lang="zh-CN" altLang="en-US"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标题 15361"/>
          <p:cNvSpPr>
            <a:spLocks noGrp="1"/>
          </p:cNvSpPr>
          <p:nvPr>
            <p:ph type="title"/>
          </p:nvPr>
        </p:nvSpPr>
        <p:spPr>
          <a:xfrm>
            <a:off x="1113790" y="631190"/>
            <a:ext cx="6254750" cy="685800"/>
          </a:xfrm>
        </p:spPr>
        <p:txBody>
          <a:bodyPr anchor="ctr"/>
          <a:p>
            <a:r>
              <a:rPr lang="en-US" altLang="zh-CN" sz="3600"/>
              <a:t>JavaEE </a:t>
            </a:r>
            <a:r>
              <a:rPr lang="zh-CN" altLang="en-US" sz="3600"/>
              <a:t>中的重要技术规范</a:t>
            </a:r>
            <a:endParaRPr lang="zh-CN" altLang="en-US"/>
          </a:p>
        </p:txBody>
      </p:sp>
      <p:sp>
        <p:nvSpPr>
          <p:cNvPr id="15363" name="文本占位符 15362"/>
          <p:cNvSpPr>
            <a:spLocks noGrp="1"/>
          </p:cNvSpPr>
          <p:nvPr>
            <p:ph type="body" idx="1"/>
          </p:nvPr>
        </p:nvSpPr>
        <p:spPr>
          <a:xfrm>
            <a:off x="323850" y="1557338"/>
            <a:ext cx="7637463" cy="4751387"/>
          </a:xfrm>
        </p:spPr>
        <p:txBody>
          <a:bodyPr/>
          <a:p>
            <a:pPr>
              <a:buNone/>
            </a:pPr>
            <a:endParaRPr lang="zh-CN" altLang="en-US" sz="2800" dirty="0"/>
          </a:p>
          <a:p>
            <a:pPr lvl="1"/>
            <a:r>
              <a:rPr lang="zh-CN" altLang="en-US" dirty="0"/>
              <a:t>EJB(Enterprise JavaBean)：EJB 提供了一个框架来开发和实施分布式商务逻辑，显著地简化了具有可伸缩性和高度复杂的企业级应用的开发 </a:t>
            </a:r>
            <a:endParaRPr lang="zh-CN" altLang="en-US" sz="2800" dirty="0"/>
          </a:p>
          <a:p>
            <a:pPr lvl="1"/>
            <a:r>
              <a:rPr lang="zh-CN" altLang="en-US" dirty="0"/>
              <a:t>RMI(Remote Method Invoke)：RMI 协议调用远程对象上的方法，是被 EJB 使用的更底层的协议</a:t>
            </a:r>
            <a:endParaRPr lang="zh-CN" altLang="en-US" dirty="0"/>
          </a:p>
          <a:p>
            <a:pPr lvl="2">
              <a:buNone/>
            </a:pPr>
            <a:endParaRPr lang="zh-CN" altLang="en-US"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标题 16385"/>
          <p:cNvSpPr>
            <a:spLocks noGrp="1"/>
          </p:cNvSpPr>
          <p:nvPr>
            <p:ph type="title"/>
          </p:nvPr>
        </p:nvSpPr>
        <p:spPr>
          <a:xfrm>
            <a:off x="1068705" y="582930"/>
            <a:ext cx="6254750" cy="685800"/>
          </a:xfrm>
        </p:spPr>
        <p:txBody>
          <a:bodyPr anchor="ctr"/>
          <a:p>
            <a:r>
              <a:rPr lang="en-US" altLang="zh-CN" sz="3600"/>
              <a:t>JavaEE </a:t>
            </a:r>
            <a:r>
              <a:rPr lang="zh-CN" altLang="en-US" sz="3600"/>
              <a:t>中的重要技术规范</a:t>
            </a:r>
            <a:endParaRPr lang="zh-CN" altLang="en-US"/>
          </a:p>
        </p:txBody>
      </p:sp>
      <p:sp>
        <p:nvSpPr>
          <p:cNvPr id="16387" name="文本占位符 16386"/>
          <p:cNvSpPr>
            <a:spLocks noGrp="1"/>
          </p:cNvSpPr>
          <p:nvPr>
            <p:ph type="body" idx="1"/>
          </p:nvPr>
        </p:nvSpPr>
        <p:spPr>
          <a:xfrm>
            <a:off x="179388" y="1268413"/>
            <a:ext cx="7637462" cy="4751387"/>
          </a:xfrm>
        </p:spPr>
        <p:txBody>
          <a:bodyPr/>
          <a:p>
            <a:pPr>
              <a:buNone/>
            </a:pPr>
            <a:endParaRPr lang="zh-CN" altLang="en-US" sz="2800" dirty="0"/>
          </a:p>
          <a:p>
            <a:pPr lvl="1"/>
            <a:r>
              <a:rPr lang="zh-CN" altLang="en-US" dirty="0"/>
              <a:t>JSP(Java Server Pages)：JSP 页面由 HTML 代码和嵌入其中的 Java 代码所组成。服务器在页面被客户端所请求以后，对这些 Java 代码进行处理，然后将生成的 HTML 页面返回给客户端的浏览器 </a:t>
            </a:r>
            <a:endParaRPr lang="zh-CN" altLang="en-US" sz="2800" dirty="0"/>
          </a:p>
          <a:p>
            <a:pPr lvl="1"/>
            <a:r>
              <a:rPr lang="zh-CN" altLang="en-US" dirty="0"/>
              <a:t>Java Servlet: Servlet 是一种小型的 Java 程序，是比 JSP 更加底层的组件，完成的功能和 JSP 类似</a:t>
            </a:r>
            <a:endParaRPr lang="zh-CN" altLang="en-US" dirty="0"/>
          </a:p>
          <a:p>
            <a:pPr lvl="2">
              <a:buNone/>
            </a:pPr>
            <a:endParaRPr lang="zh-CN" altLang="en-US"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标题 17409"/>
          <p:cNvSpPr>
            <a:spLocks noGrp="1"/>
          </p:cNvSpPr>
          <p:nvPr>
            <p:ph type="title"/>
          </p:nvPr>
        </p:nvSpPr>
        <p:spPr>
          <a:xfrm>
            <a:off x="1101725" y="620395"/>
            <a:ext cx="6254750" cy="685800"/>
          </a:xfrm>
        </p:spPr>
        <p:txBody>
          <a:bodyPr anchor="ctr"/>
          <a:p>
            <a:r>
              <a:rPr lang="en-US" altLang="zh-CN" sz="3600"/>
              <a:t>JavaEE </a:t>
            </a:r>
            <a:r>
              <a:rPr lang="zh-CN" altLang="en-US" sz="3600"/>
              <a:t>中的重要技术规范</a:t>
            </a:r>
            <a:endParaRPr lang="zh-CN" altLang="en-US"/>
          </a:p>
        </p:txBody>
      </p:sp>
      <p:sp>
        <p:nvSpPr>
          <p:cNvPr id="17411" name="文本占位符 17410"/>
          <p:cNvSpPr>
            <a:spLocks noGrp="1"/>
          </p:cNvSpPr>
          <p:nvPr>
            <p:ph type="body" idx="1"/>
          </p:nvPr>
        </p:nvSpPr>
        <p:spPr>
          <a:xfrm>
            <a:off x="323850" y="1557338"/>
            <a:ext cx="7637463" cy="4751387"/>
          </a:xfrm>
        </p:spPr>
        <p:txBody>
          <a:bodyPr/>
          <a:p>
            <a:pPr>
              <a:buNone/>
            </a:pPr>
            <a:endParaRPr lang="zh-CN" altLang="en-US" sz="2800" dirty="0"/>
          </a:p>
          <a:p>
            <a:pPr lvl="1"/>
            <a:r>
              <a:rPr lang="zh-CN" altLang="en-US" dirty="0"/>
              <a:t>XML(Extensible Markup Language)：XML 是一种标记语言，它被用来在不同的商务过程中共享数据，或者对系统功能进行配置，实际上，它和 JavaEE 没有包含关系 </a:t>
            </a:r>
            <a:endParaRPr lang="zh-CN" altLang="en-US" sz="2800" dirty="0"/>
          </a:p>
          <a:p>
            <a:pPr lvl="1"/>
            <a:r>
              <a:rPr lang="zh-CN" altLang="en-US" dirty="0"/>
              <a:t>JMS(Java Message Service)：JMS 是用于和面向消息的中间件相互通信的应用程序接口</a:t>
            </a:r>
            <a:endParaRPr lang="zh-CN" altLang="en-US" dirty="0"/>
          </a:p>
          <a:p>
            <a:pPr lvl="2">
              <a:buNone/>
            </a:pPr>
            <a:endParaRPr lang="zh-CN" altLang="en-US"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标题 18433"/>
          <p:cNvSpPr>
            <a:spLocks noGrp="1"/>
          </p:cNvSpPr>
          <p:nvPr>
            <p:ph type="title"/>
          </p:nvPr>
        </p:nvSpPr>
        <p:spPr>
          <a:xfrm>
            <a:off x="1101725" y="631825"/>
            <a:ext cx="6254750" cy="685800"/>
          </a:xfrm>
        </p:spPr>
        <p:txBody>
          <a:bodyPr anchor="ctr"/>
          <a:p>
            <a:r>
              <a:rPr lang="en-US" altLang="zh-CN" sz="3600"/>
              <a:t>JavaEE </a:t>
            </a:r>
            <a:r>
              <a:rPr lang="zh-CN" altLang="en-US" sz="3600"/>
              <a:t>中的重要技术规范</a:t>
            </a:r>
            <a:endParaRPr lang="zh-CN" altLang="en-US"/>
          </a:p>
        </p:txBody>
      </p:sp>
      <p:sp>
        <p:nvSpPr>
          <p:cNvPr id="18435" name="文本占位符 18434"/>
          <p:cNvSpPr>
            <a:spLocks noGrp="1"/>
          </p:cNvSpPr>
          <p:nvPr>
            <p:ph type="body" idx="1"/>
          </p:nvPr>
        </p:nvSpPr>
        <p:spPr>
          <a:xfrm>
            <a:off x="323850" y="1557338"/>
            <a:ext cx="7637463" cy="4751387"/>
          </a:xfrm>
        </p:spPr>
        <p:txBody>
          <a:bodyPr/>
          <a:p>
            <a:pPr>
              <a:buNone/>
            </a:pPr>
            <a:endParaRPr lang="zh-CN" altLang="en-US" sz="2800" dirty="0"/>
          </a:p>
          <a:p>
            <a:pPr lvl="1"/>
            <a:r>
              <a:rPr lang="zh-CN" altLang="en-US" dirty="0"/>
              <a:t>JTA(Java Transaction Architecture)：JTA 定义了一种标准的 API，应用系统由此可以访问各种事务 </a:t>
            </a:r>
            <a:endParaRPr lang="zh-CN" altLang="en-US" sz="2800" dirty="0"/>
          </a:p>
          <a:p>
            <a:pPr lvl="1"/>
            <a:r>
              <a:rPr lang="zh-CN" altLang="en-US" dirty="0"/>
              <a:t>JavaMail 和 JAF(JavaBeans Activation Framework)：JavaMail 是用于存取邮件服务器的 API，JavaMail 利用 JAF 来处理 MIME 编码的邮件附件</a:t>
            </a:r>
            <a:endParaRPr lang="zh-CN" altLang="en-US" dirty="0"/>
          </a:p>
          <a:p>
            <a:pPr lvl="2">
              <a:buNone/>
            </a:pPr>
            <a:endParaRPr lang="zh-CN" altLang="en-US"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标题 19457"/>
          <p:cNvSpPr>
            <a:spLocks noGrp="1"/>
          </p:cNvSpPr>
          <p:nvPr>
            <p:ph type="title"/>
          </p:nvPr>
        </p:nvSpPr>
        <p:spPr/>
        <p:txBody>
          <a:bodyPr anchor="ctr"/>
          <a:p>
            <a:r>
              <a:rPr lang="en-US" altLang="zh-CN" sz="3600"/>
              <a:t>JDK </a:t>
            </a:r>
            <a:r>
              <a:rPr lang="zh-CN" altLang="en-US" sz="3600"/>
              <a:t>安装 </a:t>
            </a:r>
            <a:endParaRPr lang="zh-CN" altLang="en-US" sz="3600"/>
          </a:p>
        </p:txBody>
      </p:sp>
      <p:sp>
        <p:nvSpPr>
          <p:cNvPr id="19459" name="文本占位符 19458"/>
          <p:cNvSpPr>
            <a:spLocks noGrp="1"/>
          </p:cNvSpPr>
          <p:nvPr>
            <p:ph type="body" idx="1"/>
          </p:nvPr>
        </p:nvSpPr>
        <p:spPr>
          <a:xfrm>
            <a:off x="914400" y="1676400"/>
            <a:ext cx="7637463" cy="4751388"/>
          </a:xfrm>
        </p:spPr>
        <p:txBody>
          <a:bodyPr/>
          <a:p>
            <a:r>
              <a:rPr lang="zh-CN" altLang="en-US" sz="2800" dirty="0"/>
              <a:t>在进行 JavaEE 开发时，我们将会使用一系列的软件，如服务器、IDE 等。这些软件的运行，都需要有 JavaSE 的支持；但是，并不是所有的软件都自带了 JDK。因此，需要进行JavaSE 开发环境(JDK)的安装，方便以后开发的进行</a:t>
            </a:r>
            <a:endParaRPr lang="zh-CN" altLang="en-US" sz="2800" dirty="0"/>
          </a:p>
          <a:p>
            <a:pPr lvl="2">
              <a:buNone/>
            </a:pPr>
            <a:endParaRPr lang="zh-CN" altLang="en-US"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20481"/>
          <p:cNvSpPr>
            <a:spLocks noGrp="1"/>
          </p:cNvSpPr>
          <p:nvPr>
            <p:ph type="title"/>
          </p:nvPr>
        </p:nvSpPr>
        <p:spPr/>
        <p:txBody>
          <a:bodyPr anchor="ctr"/>
          <a:p>
            <a:r>
              <a:rPr lang="en-US" altLang="zh-CN" sz="3600"/>
              <a:t>JDK </a:t>
            </a:r>
            <a:r>
              <a:rPr lang="zh-CN" altLang="en-US" sz="3600"/>
              <a:t>安装 </a:t>
            </a:r>
            <a:endParaRPr lang="zh-CN" altLang="en-US" sz="3600"/>
          </a:p>
        </p:txBody>
      </p:sp>
      <p:sp>
        <p:nvSpPr>
          <p:cNvPr id="20483" name="文本占位符 20482"/>
          <p:cNvSpPr>
            <a:spLocks noGrp="1"/>
          </p:cNvSpPr>
          <p:nvPr>
            <p:ph type="body" idx="1"/>
          </p:nvPr>
        </p:nvSpPr>
        <p:spPr>
          <a:xfrm>
            <a:off x="914400" y="1676400"/>
            <a:ext cx="7637463" cy="4751388"/>
          </a:xfrm>
        </p:spPr>
        <p:txBody>
          <a:bodyPr/>
          <a:p>
            <a:r>
              <a:rPr lang="zh-CN" altLang="en-US" sz="2800" dirty="0"/>
              <a:t> 获取 JDK。	在 浏 览 器 地 址 栏 中 输 入 ： http://www.oracle.com/technetwork/java/javase/downloads/index.html ， 可 以 看 到 JavaSE SDK的可下载版本。目前最流行的版本是JavaSE</a:t>
            </a:r>
            <a:r>
              <a:rPr lang="en-US" altLang="zh-CN" sz="2800" dirty="0"/>
              <a:t>8</a:t>
            </a:r>
            <a:r>
              <a:rPr lang="zh-CN" altLang="en-US" sz="2800" dirty="0"/>
              <a:t>，点击"Download"，可以根据提示下载。</a:t>
            </a:r>
            <a:endParaRPr lang="zh-CN" altLang="en-US" sz="2800" dirty="0"/>
          </a:p>
          <a:p>
            <a:pPr lvl="1">
              <a:buNone/>
            </a:pPr>
            <a:endParaRPr lang="zh-CN" altLang="en-US" dirty="0"/>
          </a:p>
          <a:p>
            <a:pPr lvl="1"/>
            <a:endParaRPr lang="zh-CN" altLang="en-US" sz="2000" dirty="0"/>
          </a:p>
          <a:p>
            <a:pPr lvl="2">
              <a:buNone/>
            </a:pPr>
            <a:endParaRPr lang="zh-CN" altLang="en-US"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标题 21505"/>
          <p:cNvSpPr>
            <a:spLocks noGrp="1"/>
          </p:cNvSpPr>
          <p:nvPr>
            <p:ph type="title"/>
          </p:nvPr>
        </p:nvSpPr>
        <p:spPr/>
        <p:txBody>
          <a:bodyPr anchor="ctr"/>
          <a:p>
            <a:r>
              <a:rPr lang="en-US" altLang="zh-CN" sz="3600"/>
              <a:t>JDK </a:t>
            </a:r>
            <a:r>
              <a:rPr lang="zh-CN" altLang="en-US" sz="3600"/>
              <a:t>安装</a:t>
            </a:r>
            <a:endParaRPr lang="zh-CN" altLang="en-US" sz="3600"/>
          </a:p>
        </p:txBody>
      </p:sp>
      <p:sp>
        <p:nvSpPr>
          <p:cNvPr id="21507" name="文本占位符 21506"/>
          <p:cNvSpPr>
            <a:spLocks noGrp="1"/>
          </p:cNvSpPr>
          <p:nvPr>
            <p:ph type="body" idx="1"/>
          </p:nvPr>
        </p:nvSpPr>
        <p:spPr>
          <a:xfrm>
            <a:off x="914400" y="1676400"/>
            <a:ext cx="7637463" cy="4751388"/>
          </a:xfrm>
        </p:spPr>
        <p:txBody>
          <a:bodyPr/>
          <a:p>
            <a:r>
              <a:rPr lang="zh-CN" altLang="en-US" sz="2800" dirty="0"/>
              <a:t>如果是在 Windows 平台下进行开发，请务必下载 windows 版本。下载之后，得到一个可执行文件，在本章中为：jdk-8u111-windows-x64.exe。如果是在 Linux 下开发，方法类似架</a:t>
            </a:r>
            <a:endParaRPr lang="zh-CN" altLang="en-US" dirty="0"/>
          </a:p>
          <a:p>
            <a:pPr lvl="2">
              <a:buNone/>
            </a:pPr>
            <a:endParaRPr lang="zh-CN" altLang="en-US" dirty="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标题 22529"/>
          <p:cNvSpPr>
            <a:spLocks noGrp="1"/>
          </p:cNvSpPr>
          <p:nvPr>
            <p:ph type="title"/>
          </p:nvPr>
        </p:nvSpPr>
        <p:spPr/>
        <p:txBody>
          <a:bodyPr anchor="ctr"/>
          <a:p>
            <a:r>
              <a:rPr lang="en-US" altLang="zh-CN" sz="3600"/>
              <a:t>JDK </a:t>
            </a:r>
            <a:r>
              <a:rPr lang="zh-CN" altLang="en-US" sz="3600"/>
              <a:t>安装</a:t>
            </a:r>
            <a:endParaRPr lang="zh-CN" altLang="en-US" sz="3600"/>
          </a:p>
        </p:txBody>
      </p:sp>
      <p:sp>
        <p:nvSpPr>
          <p:cNvPr id="22531" name="文本占位符 22530"/>
          <p:cNvSpPr>
            <a:spLocks noGrp="1"/>
          </p:cNvSpPr>
          <p:nvPr>
            <p:ph type="body" sz="half" idx="1"/>
          </p:nvPr>
        </p:nvSpPr>
        <p:spPr>
          <a:xfrm>
            <a:off x="381000" y="1447800"/>
            <a:ext cx="8440738" cy="4419600"/>
          </a:xfrm>
        </p:spPr>
        <p:txBody>
          <a:bodyPr/>
          <a:p>
            <a:r>
              <a:rPr lang="zh-CN" altLang="en-US" sz="2800" dirty="0"/>
              <a:t>安装 JDK。双击下载后的安装文件，得到如图的安装界面</a:t>
            </a:r>
            <a:endParaRPr lang="zh-CN" altLang="en-US" sz="2800" dirty="0"/>
          </a:p>
          <a:p>
            <a:pPr lvl="2">
              <a:buNone/>
            </a:pPr>
            <a:endParaRPr lang="zh-CN" altLang="en-US" sz="1800" dirty="0"/>
          </a:p>
        </p:txBody>
      </p:sp>
      <p:sp>
        <p:nvSpPr>
          <p:cNvPr id="22533" name="文本框 22532"/>
          <p:cNvSpPr txBox="1"/>
          <p:nvPr/>
        </p:nvSpPr>
        <p:spPr>
          <a:xfrm>
            <a:off x="1692275" y="5300663"/>
            <a:ext cx="2346325" cy="366712"/>
          </a:xfrm>
          <a:prstGeom prst="rect">
            <a:avLst/>
          </a:prstGeom>
          <a:noFill/>
          <a:ln w="9525">
            <a:noFill/>
          </a:ln>
        </p:spPr>
        <p:txBody>
          <a:bodyPr anchor="ctr">
            <a:spAutoFit/>
          </a:bodyPr>
          <a:p>
            <a:pPr lvl="0" algn="l" eaLnBrk="1" latinLnBrk="0" hangingPunct="1"/>
            <a:r>
              <a:rPr lang="zh-CN" altLang="en-US" dirty="0">
                <a:latin typeface="Arial" panose="020B0604020202020204" pitchFamily="34" charset="0"/>
                <a:ea typeface="宋体" panose="02010600030101010101" pitchFamily="2" charset="-122"/>
              </a:rPr>
              <a:t>安装界面</a:t>
            </a:r>
            <a:endParaRPr lang="zh-CN" altLang="en-US" dirty="0">
              <a:latin typeface="Arial" panose="020B0604020202020204" pitchFamily="34" charset="0"/>
              <a:ea typeface="宋体" panose="02010600030101010101" pitchFamily="2" charset="-122"/>
            </a:endParaRPr>
          </a:p>
        </p:txBody>
      </p:sp>
      <p:sp>
        <p:nvSpPr>
          <p:cNvPr id="22534" name="文本框 22533"/>
          <p:cNvSpPr txBox="1"/>
          <p:nvPr/>
        </p:nvSpPr>
        <p:spPr>
          <a:xfrm>
            <a:off x="5672455" y="5220335"/>
            <a:ext cx="2389188" cy="365125"/>
          </a:xfrm>
          <a:prstGeom prst="rect">
            <a:avLst/>
          </a:prstGeom>
          <a:noFill/>
          <a:ln w="9525">
            <a:noFill/>
          </a:ln>
        </p:spPr>
        <p:txBody>
          <a:bodyPr anchor="ctr">
            <a:spAutoFit/>
          </a:bodyPr>
          <a:p>
            <a:pPr lvl="0" algn="l" eaLnBrk="1" latinLnBrk="0" hangingPunct="1"/>
            <a:r>
              <a:rPr lang="zh-CN" altLang="en-US" dirty="0">
                <a:latin typeface="Arial" panose="020B0604020202020204" pitchFamily="34" charset="0"/>
                <a:ea typeface="宋体" panose="02010600030101010101" pitchFamily="2" charset="-122"/>
              </a:rPr>
              <a:t>安装组件选择</a:t>
            </a:r>
            <a:endParaRPr lang="zh-CN" altLang="en-US" dirty="0">
              <a:latin typeface="Arial" panose="020B0604020202020204" pitchFamily="34" charset="0"/>
              <a:ea typeface="宋体" panose="02010600030101010101" pitchFamily="2" charset="-122"/>
            </a:endParaRPr>
          </a:p>
        </p:txBody>
      </p:sp>
      <p:graphicFrame>
        <p:nvGraphicFramePr>
          <p:cNvPr id="7" name="内容占位符 6"/>
          <p:cNvGraphicFramePr>
            <a:graphicFrameLocks noChangeAspect="1"/>
          </p:cNvGraphicFramePr>
          <p:nvPr>
            <p:ph sz="half" idx="2"/>
          </p:nvPr>
        </p:nvGraphicFramePr>
        <p:xfrm>
          <a:off x="4829175" y="2607310"/>
          <a:ext cx="3232785" cy="3876675"/>
        </p:xfrm>
        <a:graphic>
          <a:graphicData uri="http://schemas.openxmlformats.org/presentationml/2006/ole">
            <mc:AlternateContent xmlns:mc="http://schemas.openxmlformats.org/markup-compatibility/2006">
              <mc:Choice xmlns:v="urn:schemas-microsoft-com:vml" Requires="v">
                <p:oleObj spid="_x0000_s8" name="" r:id="rId1" imgW="2552700" imgH="3060700" progId="Word.Document.12">
                  <p:embed/>
                </p:oleObj>
              </mc:Choice>
              <mc:Fallback>
                <p:oleObj name="" r:id="rId1" imgW="2552700" imgH="3060700" progId="Word.Document.12">
                  <p:embed/>
                  <p:pic>
                    <p:nvPicPr>
                      <p:cNvPr id="0" name="图片 7"/>
                      <p:cNvPicPr/>
                      <p:nvPr/>
                    </p:nvPicPr>
                    <p:blipFill>
                      <a:blip r:embed="rId2"/>
                      <a:stretch>
                        <a:fillRect/>
                      </a:stretch>
                    </p:blipFill>
                    <p:spPr>
                      <a:xfrm>
                        <a:off x="4829175" y="2607310"/>
                        <a:ext cx="3232785" cy="3876675"/>
                      </a:xfrm>
                      <a:prstGeom prst="rect">
                        <a:avLst/>
                      </a:prstGeom>
                    </p:spPr>
                  </p:pic>
                </p:oleObj>
              </mc:Fallback>
            </mc:AlternateContent>
          </a:graphicData>
        </a:graphic>
      </p:graphicFrame>
      <p:graphicFrame>
        <p:nvGraphicFramePr>
          <p:cNvPr id="11" name="对象 10"/>
          <p:cNvGraphicFramePr/>
          <p:nvPr/>
        </p:nvGraphicFramePr>
        <p:xfrm>
          <a:off x="966470" y="2607310"/>
          <a:ext cx="3072130" cy="19871055"/>
        </p:xfrm>
        <a:graphic>
          <a:graphicData uri="http://schemas.openxmlformats.org/presentationml/2006/ole">
            <mc:AlternateContent xmlns:mc="http://schemas.openxmlformats.org/markup-compatibility/2006">
              <mc:Choice xmlns:v="urn:schemas-microsoft-com:vml" Requires="v">
                <p:oleObj spid="_x0000_s12" name="" r:id="rId3" imgW="2616200" imgH="15735300" progId="Word.Document.12">
                  <p:embed/>
                </p:oleObj>
              </mc:Choice>
              <mc:Fallback>
                <p:oleObj name="" r:id="rId3" imgW="2616200" imgH="15735300" progId="Word.Document.12">
                  <p:embed/>
                  <p:pic>
                    <p:nvPicPr>
                      <p:cNvPr id="0" name="图片 11"/>
                      <p:cNvPicPr/>
                      <p:nvPr/>
                    </p:nvPicPr>
                    <p:blipFill>
                      <a:blip r:embed="rId4"/>
                      <a:stretch>
                        <a:fillRect/>
                      </a:stretch>
                    </p:blipFill>
                    <p:spPr>
                      <a:xfrm>
                        <a:off x="966470" y="2607310"/>
                        <a:ext cx="3072130" cy="19871055"/>
                      </a:xfrm>
                      <a:prstGeom prst="rect">
                        <a:avLst/>
                      </a:prstGeom>
                    </p:spPr>
                  </p:pic>
                </p:oleObj>
              </mc:Fallback>
            </mc:AlternateContent>
          </a:graphicData>
        </a:graphic>
      </p:graphicFrame>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标题 5121"/>
          <p:cNvSpPr>
            <a:spLocks noGrp="1"/>
          </p:cNvSpPr>
          <p:nvPr>
            <p:ph type="title"/>
          </p:nvPr>
        </p:nvSpPr>
        <p:spPr/>
        <p:txBody>
          <a:bodyPr anchor="ctr"/>
          <a:p>
            <a:r>
              <a:rPr lang="zh-CN" altLang="en-US"/>
              <a:t>本课教学内容</a:t>
            </a:r>
            <a:endParaRPr lang="zh-CN" altLang="en-US"/>
          </a:p>
        </p:txBody>
      </p:sp>
      <p:sp>
        <p:nvSpPr>
          <p:cNvPr id="5123" name="文本占位符 5122"/>
          <p:cNvSpPr>
            <a:spLocks noGrp="1"/>
          </p:cNvSpPr>
          <p:nvPr>
            <p:ph type="body" idx="1"/>
          </p:nvPr>
        </p:nvSpPr>
        <p:spPr>
          <a:xfrm>
            <a:off x="914400" y="1676400"/>
            <a:ext cx="7637463" cy="4751388"/>
          </a:xfrm>
        </p:spPr>
        <p:txBody>
          <a:bodyPr/>
          <a:p>
            <a:r>
              <a:rPr lang="zh-CN" altLang="en-US" dirty="0"/>
              <a:t>JavaEE简介</a:t>
            </a:r>
            <a:endParaRPr lang="zh-CN" altLang="en-US" dirty="0"/>
          </a:p>
          <a:p>
            <a:r>
              <a:rPr lang="zh-CN" altLang="en-US" dirty="0"/>
              <a:t>JDK安装</a:t>
            </a:r>
            <a:endParaRPr lang="zh-CN" altLang="en-US" dirty="0"/>
          </a:p>
          <a:p>
            <a:r>
              <a:rPr lang="zh-CN" altLang="en-US" dirty="0"/>
              <a:t>服务器安装</a:t>
            </a:r>
            <a:endParaRPr lang="zh-CN" altLang="en-US" dirty="0"/>
          </a:p>
          <a:p>
            <a:r>
              <a:rPr lang="zh-CN" altLang="en-US" dirty="0"/>
              <a:t>IDE安装</a:t>
            </a:r>
            <a:endParaRPr lang="zh-CN" altLang="en-US" dirty="0"/>
          </a:p>
          <a:p>
            <a:pPr>
              <a:buNone/>
            </a:pPr>
            <a:endParaRPr lang="zh-CN" altLang="en-US"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标题 23553"/>
          <p:cNvSpPr>
            <a:spLocks noGrp="1"/>
          </p:cNvSpPr>
          <p:nvPr>
            <p:ph type="title"/>
          </p:nvPr>
        </p:nvSpPr>
        <p:spPr/>
        <p:txBody>
          <a:bodyPr anchor="ctr"/>
          <a:p>
            <a:r>
              <a:rPr lang="en-US" altLang="zh-CN" sz="3600"/>
              <a:t>JDK </a:t>
            </a:r>
            <a:r>
              <a:rPr lang="zh-CN" altLang="en-US" sz="3600"/>
              <a:t>安装</a:t>
            </a:r>
            <a:endParaRPr lang="zh-CN" altLang="en-US" sz="3600"/>
          </a:p>
        </p:txBody>
      </p:sp>
      <p:sp>
        <p:nvSpPr>
          <p:cNvPr id="23555" name="文本占位符 23554"/>
          <p:cNvSpPr>
            <a:spLocks noGrp="1"/>
          </p:cNvSpPr>
          <p:nvPr>
            <p:ph type="body" sz="half" idx="1"/>
          </p:nvPr>
        </p:nvSpPr>
        <p:spPr>
          <a:xfrm>
            <a:off x="381000" y="1447800"/>
            <a:ext cx="8512175" cy="4419600"/>
          </a:xfrm>
        </p:spPr>
        <p:txBody>
          <a:bodyPr/>
          <a:p>
            <a:r>
              <a:rPr lang="zh-CN" altLang="en-US" sz="2800" dirty="0"/>
              <a:t>JDK 安装目录中，比较重要的文件夹或文件的内容详见下表</a:t>
            </a:r>
            <a:endParaRPr lang="zh-CN" altLang="en-US" sz="2800" dirty="0"/>
          </a:p>
          <a:p>
            <a:pPr>
              <a:buNone/>
            </a:pPr>
            <a:endParaRPr lang="zh-CN" altLang="en-US" sz="2800" dirty="0"/>
          </a:p>
          <a:p>
            <a:pPr lvl="2">
              <a:buNone/>
            </a:pPr>
            <a:endParaRPr lang="zh-CN" altLang="en-US" sz="1800" dirty="0"/>
          </a:p>
        </p:txBody>
      </p:sp>
      <p:pic>
        <p:nvPicPr>
          <p:cNvPr id="23556" name="内容占位符 23555" descr="9"/>
          <p:cNvPicPr>
            <a:picLocks noChangeAspect="1"/>
          </p:cNvPicPr>
          <p:nvPr>
            <p:ph sz="half" idx="2"/>
          </p:nvPr>
        </p:nvPicPr>
        <p:blipFill>
          <a:blip r:embed="rId1"/>
          <a:stretch>
            <a:fillRect/>
          </a:stretch>
        </p:blipFill>
        <p:spPr>
          <a:xfrm>
            <a:off x="1044575" y="2708275"/>
            <a:ext cx="6985000" cy="2592388"/>
          </a:xfrm>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标题 24577"/>
          <p:cNvSpPr>
            <a:spLocks noGrp="1"/>
          </p:cNvSpPr>
          <p:nvPr>
            <p:ph type="title"/>
          </p:nvPr>
        </p:nvSpPr>
        <p:spPr/>
        <p:txBody>
          <a:bodyPr anchor="ctr"/>
          <a:p>
            <a:r>
              <a:rPr lang="en-US" altLang="zh-CN" sz="3600"/>
              <a:t>JDK </a:t>
            </a:r>
            <a:r>
              <a:rPr lang="zh-CN" altLang="en-US" sz="3600"/>
              <a:t>安装</a:t>
            </a:r>
            <a:endParaRPr lang="zh-CN" altLang="en-US" sz="3600"/>
          </a:p>
        </p:txBody>
      </p:sp>
      <p:sp>
        <p:nvSpPr>
          <p:cNvPr id="24579" name="文本占位符 24578"/>
          <p:cNvSpPr>
            <a:spLocks noGrp="1"/>
          </p:cNvSpPr>
          <p:nvPr>
            <p:ph type="body" idx="1"/>
          </p:nvPr>
        </p:nvSpPr>
        <p:spPr>
          <a:xfrm>
            <a:off x="914400" y="1676400"/>
            <a:ext cx="7637463" cy="4751388"/>
          </a:xfrm>
        </p:spPr>
        <p:txBody>
          <a:bodyPr/>
          <a:p>
            <a:r>
              <a:rPr lang="zh-CN" altLang="en-US" sz="2800" dirty="0"/>
              <a:t> 环境变量设置</a:t>
            </a:r>
            <a:endParaRPr lang="zh-CN" altLang="en-US" sz="2800" dirty="0"/>
          </a:p>
          <a:p>
            <a:pPr lvl="1"/>
            <a:r>
              <a:rPr lang="zh-CN" altLang="en-US" dirty="0"/>
              <a:t>在桌面上右击"我的电脑"，选择"属性"，得到界面；在"高级"中选择"环境变量"</a:t>
            </a:r>
            <a:endParaRPr lang="zh-CN" altLang="en-US" dirty="0"/>
          </a:p>
          <a:p>
            <a:pPr lvl="1"/>
            <a:r>
              <a:rPr lang="zh-CN" altLang="en-US" dirty="0"/>
              <a:t>在"系统变量"中找到"Path"，点击"编辑"，将 C:\Program Files\Java\jdk1.8.0_111\bin目录添加到变量内容的最后，注意，该路径和前面的一些路径要用分号隔开</a:t>
            </a:r>
            <a:endParaRPr lang="zh-CN" altLang="en-US" dirty="0"/>
          </a:p>
          <a:p>
            <a:pPr lvl="1"/>
            <a:r>
              <a:rPr lang="zh-CN" altLang="en-US" dirty="0"/>
              <a:t>测试实例见课本</a:t>
            </a:r>
            <a:endParaRPr lang="zh-CN" altLang="en-US" dirty="0"/>
          </a:p>
          <a:p>
            <a:pPr lvl="2">
              <a:buNone/>
            </a:pPr>
            <a:endParaRPr lang="zh-CN" altLang="en-US"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标题 25601"/>
          <p:cNvSpPr>
            <a:spLocks noGrp="1"/>
          </p:cNvSpPr>
          <p:nvPr>
            <p:ph type="title"/>
          </p:nvPr>
        </p:nvSpPr>
        <p:spPr>
          <a:xfrm>
            <a:off x="1124585" y="588645"/>
            <a:ext cx="6181725" cy="685800"/>
          </a:xfrm>
        </p:spPr>
        <p:txBody>
          <a:bodyPr anchor="ctr"/>
          <a:p>
            <a:r>
              <a:rPr lang="zh-CN" altLang="en-US" dirty="0"/>
              <a:t>服务器安装-Tomcat</a:t>
            </a:r>
            <a:endParaRPr lang="zh-CN" altLang="en-US" dirty="0"/>
          </a:p>
        </p:txBody>
      </p:sp>
      <p:sp>
        <p:nvSpPr>
          <p:cNvPr id="25603" name="文本占位符 25602"/>
          <p:cNvSpPr>
            <a:spLocks noGrp="1"/>
          </p:cNvSpPr>
          <p:nvPr>
            <p:ph type="body" idx="1"/>
          </p:nvPr>
        </p:nvSpPr>
        <p:spPr>
          <a:xfrm>
            <a:off x="396875" y="1484313"/>
            <a:ext cx="7637463" cy="4751387"/>
          </a:xfrm>
        </p:spPr>
        <p:txBody>
          <a:bodyPr/>
          <a:p>
            <a:r>
              <a:rPr lang="zh-CN" altLang="en-US" sz="2800" dirty="0"/>
              <a:t>下载。</a:t>
            </a:r>
            <a:r>
              <a:rPr lang="zh-CN" altLang="en-US" dirty="0"/>
              <a:t> </a:t>
            </a:r>
            <a:r>
              <a:rPr lang="zh-CN" altLang="en-US" sz="2800" dirty="0"/>
              <a:t>在 浏 览 器 地 址 栏 中 输 入 ： http://tomcat.apache.org ， 可 以 看 到 tomcat的可下载版本</a:t>
            </a:r>
            <a:endParaRPr lang="zh-CN" altLang="en-US" dirty="0"/>
          </a:p>
          <a:p>
            <a:r>
              <a:rPr lang="zh-CN" altLang="en-US" sz="2800" dirty="0"/>
              <a:t>在 Windows 环境下，选择"Windows Service Installer"，即可下载安装版本。下载之后,得到一个可执行文件，在本章中为：apache-tomcat-9.0.0.M15exe。注意，也可以下载压缩包</a:t>
            </a:r>
            <a:endParaRPr lang="zh-CN" altLang="en-US" sz="2000" dirty="0"/>
          </a:p>
          <a:p>
            <a:pPr lvl="2">
              <a:buNone/>
            </a:pPr>
            <a:endParaRPr lang="zh-CN" altLang="en-US"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标题 26625"/>
          <p:cNvSpPr>
            <a:spLocks noGrp="1"/>
          </p:cNvSpPr>
          <p:nvPr>
            <p:ph type="title"/>
          </p:nvPr>
        </p:nvSpPr>
        <p:spPr/>
        <p:txBody>
          <a:bodyPr anchor="ctr"/>
          <a:p>
            <a:r>
              <a:rPr lang="zh-CN" altLang="en-US" sz="3600" dirty="0"/>
              <a:t>服务器安装-Tomcat</a:t>
            </a:r>
            <a:endParaRPr lang="zh-CN" altLang="en-US" sz="3600" dirty="0"/>
          </a:p>
        </p:txBody>
      </p:sp>
      <p:sp>
        <p:nvSpPr>
          <p:cNvPr id="26627" name="文本占位符 26626"/>
          <p:cNvSpPr>
            <a:spLocks noGrp="1"/>
          </p:cNvSpPr>
          <p:nvPr>
            <p:ph type="body" idx="1"/>
          </p:nvPr>
        </p:nvSpPr>
        <p:spPr>
          <a:xfrm>
            <a:off x="914400" y="1676400"/>
            <a:ext cx="7637463" cy="4751388"/>
          </a:xfrm>
        </p:spPr>
        <p:txBody>
          <a:bodyPr/>
          <a:p>
            <a:r>
              <a:rPr lang="zh-CN" altLang="en-US" sz="2800" dirty="0"/>
              <a:t>双击安装文件即可进行安装，具体安装过程见课本图解</a:t>
            </a:r>
            <a:endParaRPr lang="zh-CN" altLang="en-US" dirty="0"/>
          </a:p>
          <a:p>
            <a:r>
              <a:rPr lang="zh-CN" altLang="en-US" sz="2800" dirty="0"/>
              <a:t>如果是默认安装，Tomcat  安装完毕之后，可以在  C:\ProgramFiles\apache-tomcat-9.0.0.M15 下找到安装的目录</a:t>
            </a:r>
            <a:endParaRPr lang="zh-CN" altLang="en-US" dirty="0"/>
          </a:p>
          <a:p>
            <a:pPr lvl="2">
              <a:buNone/>
            </a:pPr>
            <a:endParaRPr lang="zh-CN" altLang="en-US"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标题 27649"/>
          <p:cNvSpPr>
            <a:spLocks noGrp="1"/>
          </p:cNvSpPr>
          <p:nvPr>
            <p:ph type="title"/>
          </p:nvPr>
        </p:nvSpPr>
        <p:spPr/>
        <p:txBody>
          <a:bodyPr anchor="ctr"/>
          <a:p>
            <a:r>
              <a:rPr lang="zh-CN" altLang="en-US" sz="3600" dirty="0"/>
              <a:t>服务器安装-Tomcat</a:t>
            </a:r>
            <a:endParaRPr lang="zh-CN" altLang="en-US" sz="3600" dirty="0"/>
          </a:p>
        </p:txBody>
      </p:sp>
      <p:sp>
        <p:nvSpPr>
          <p:cNvPr id="27651" name="文本占位符 27650"/>
          <p:cNvSpPr>
            <a:spLocks noGrp="1"/>
          </p:cNvSpPr>
          <p:nvPr>
            <p:ph type="body" sz="half" idx="1"/>
          </p:nvPr>
        </p:nvSpPr>
        <p:spPr>
          <a:xfrm>
            <a:off x="381000" y="1447800"/>
            <a:ext cx="8367713" cy="4419600"/>
          </a:xfrm>
        </p:spPr>
        <p:txBody>
          <a:bodyPr/>
          <a:p>
            <a:r>
              <a:rPr lang="zh-CN" altLang="en-US" sz="2800" dirty="0"/>
              <a:t>Tomcat 安装目录中，比较重要的文件夹或文件的内容如下表</a:t>
            </a:r>
            <a:endParaRPr lang="zh-CN" altLang="en-US" sz="2800" dirty="0"/>
          </a:p>
          <a:p>
            <a:pPr lvl="2">
              <a:buNone/>
            </a:pPr>
            <a:endParaRPr lang="zh-CN" altLang="en-US" sz="1800" dirty="0"/>
          </a:p>
        </p:txBody>
      </p:sp>
      <p:pic>
        <p:nvPicPr>
          <p:cNvPr id="27652" name="内容占位符 27651" descr="10"/>
          <p:cNvPicPr>
            <a:picLocks noChangeAspect="1"/>
          </p:cNvPicPr>
          <p:nvPr>
            <p:ph sz="half" idx="2"/>
          </p:nvPr>
        </p:nvPicPr>
        <p:blipFill>
          <a:blip r:embed="rId1"/>
          <a:stretch>
            <a:fillRect/>
          </a:stretch>
        </p:blipFill>
        <p:spPr>
          <a:xfrm>
            <a:off x="1044575" y="2781300"/>
            <a:ext cx="7272338" cy="2447925"/>
          </a:xfrm>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标题 28673"/>
          <p:cNvSpPr>
            <a:spLocks noGrp="1"/>
          </p:cNvSpPr>
          <p:nvPr>
            <p:ph type="title"/>
          </p:nvPr>
        </p:nvSpPr>
        <p:spPr/>
        <p:txBody>
          <a:bodyPr anchor="ctr"/>
          <a:p>
            <a:r>
              <a:rPr lang="zh-CN" altLang="en-US" sz="3600" dirty="0"/>
              <a:t>服务器安装-Tomcat</a:t>
            </a:r>
            <a:endParaRPr lang="zh-CN" altLang="en-US" sz="3600" dirty="0"/>
          </a:p>
        </p:txBody>
      </p:sp>
      <p:sp>
        <p:nvSpPr>
          <p:cNvPr id="28675" name="文本占位符 28674"/>
          <p:cNvSpPr>
            <a:spLocks noGrp="1"/>
          </p:cNvSpPr>
          <p:nvPr>
            <p:ph type="body" idx="1"/>
          </p:nvPr>
        </p:nvSpPr>
        <p:spPr>
          <a:xfrm>
            <a:off x="914400" y="1676400"/>
            <a:ext cx="7637463" cy="4751388"/>
          </a:xfrm>
        </p:spPr>
        <p:txBody>
          <a:bodyPr/>
          <a:p>
            <a:r>
              <a:rPr lang="zh-CN" altLang="en-US" sz="2800" dirty="0"/>
              <a:t>Tomcat 安装完毕后，要知道其安装成功与否，首先打开 Tomcat。进入 Tomcat 安装目录下的 bin 目录，会发现两个文件，</a:t>
            </a:r>
            <a:r>
              <a:rPr lang="en-US" altLang="zh-CN" sz="2800" dirty="0"/>
              <a:t>startup</a:t>
            </a:r>
            <a:r>
              <a:rPr lang="zh-CN" altLang="en-US" sz="2800" dirty="0"/>
              <a:t>.</a:t>
            </a:r>
            <a:r>
              <a:rPr lang="en-US" altLang="zh-CN" sz="2800" dirty="0"/>
              <a:t>bat</a:t>
            </a:r>
            <a:r>
              <a:rPr lang="zh-CN" altLang="en-US" sz="2800" dirty="0"/>
              <a:t>是以控制台形式打开Tomcat，</a:t>
            </a:r>
            <a:r>
              <a:rPr lang="en-US" altLang="zh-CN" sz="2800" dirty="0"/>
              <a:t>shutdown.bat</a:t>
            </a:r>
            <a:r>
              <a:rPr lang="zh-CN" altLang="en-US" sz="2800" dirty="0"/>
              <a:t>  是关闭 Tomcat</a:t>
            </a:r>
            <a:endParaRPr lang="en-US" altLang="zh-CN" sz="2800" dirty="0"/>
          </a:p>
          <a:p>
            <a:r>
              <a:rPr lang="zh-CN" altLang="en-US" sz="2800" dirty="0"/>
              <a:t>相关测试以及端口配置详见课本</a:t>
            </a:r>
            <a:endParaRPr lang="zh-CN" altLang="en-US" dirty="0"/>
          </a:p>
          <a:p>
            <a:pPr lvl="2">
              <a:buNone/>
            </a:pPr>
            <a:endParaRPr lang="zh-CN" altLang="en-US"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标题 29697"/>
          <p:cNvSpPr>
            <a:spLocks noGrp="1"/>
          </p:cNvSpPr>
          <p:nvPr>
            <p:ph type="title"/>
          </p:nvPr>
        </p:nvSpPr>
        <p:spPr>
          <a:xfrm>
            <a:off x="838200" y="609600"/>
            <a:ext cx="5391150" cy="685800"/>
          </a:xfrm>
        </p:spPr>
        <p:txBody>
          <a:bodyPr anchor="ctr"/>
          <a:p>
            <a:r>
              <a:rPr lang="zh-CN" altLang="en-US" sz="3600" dirty="0"/>
              <a:t>服务器安装-</a:t>
            </a:r>
            <a:r>
              <a:rPr lang="zh-CN" altLang="en-US" sz="2800" dirty="0"/>
              <a:t>WebLogic1</a:t>
            </a:r>
            <a:r>
              <a:rPr lang="en-US" altLang="zh-CN" sz="2800" dirty="0"/>
              <a:t>2</a:t>
            </a:r>
            <a:endParaRPr lang="en-US" altLang="zh-CN" sz="2800" dirty="0"/>
          </a:p>
        </p:txBody>
      </p:sp>
      <p:sp>
        <p:nvSpPr>
          <p:cNvPr id="29699" name="文本占位符 29698"/>
          <p:cNvSpPr>
            <a:spLocks noGrp="1"/>
          </p:cNvSpPr>
          <p:nvPr>
            <p:ph type="body" idx="1"/>
          </p:nvPr>
        </p:nvSpPr>
        <p:spPr>
          <a:xfrm>
            <a:off x="914400" y="1676400"/>
            <a:ext cx="7637463" cy="4751388"/>
          </a:xfrm>
        </p:spPr>
        <p:txBody>
          <a:bodyPr/>
          <a:p>
            <a:r>
              <a:rPr lang="zh-CN" altLang="en-US" sz="2800" dirty="0"/>
              <a:t>安装 WebLogic1</a:t>
            </a:r>
            <a:r>
              <a:rPr lang="en-US" altLang="zh-CN" sz="2800" dirty="0"/>
              <a:t>2</a:t>
            </a:r>
            <a:r>
              <a:rPr lang="zh-CN" altLang="en-US" sz="2800" dirty="0"/>
              <a:t>。具体安装类似Tomcat，具体详见课本图解</a:t>
            </a:r>
            <a:endParaRPr lang="zh-CN" altLang="en-US" dirty="0"/>
          </a:p>
          <a:p>
            <a:r>
              <a:rPr lang="zh-CN" altLang="en-US" sz="2800" dirty="0"/>
              <a:t>如果是默认安装，WebLogic 安装完毕之后，可以在 C:\Oracle\Middleware\Oracle_Home下找到安装的目录</a:t>
            </a:r>
            <a:endParaRPr lang="zh-CN" altLang="en-US" dirty="0"/>
          </a:p>
          <a:p>
            <a:pPr lvl="2">
              <a:buNone/>
            </a:pPr>
            <a:endParaRPr lang="zh-CN" altLang="en-US"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标题 30721"/>
          <p:cNvSpPr>
            <a:spLocks noGrp="1"/>
          </p:cNvSpPr>
          <p:nvPr>
            <p:ph type="title"/>
          </p:nvPr>
        </p:nvSpPr>
        <p:spPr>
          <a:xfrm>
            <a:off x="838200" y="609600"/>
            <a:ext cx="6399213" cy="685800"/>
          </a:xfrm>
        </p:spPr>
        <p:txBody>
          <a:bodyPr anchor="ctr"/>
          <a:p>
            <a:r>
              <a:rPr lang="en-US" altLang="zh-CN" sz="3600" dirty="0"/>
              <a:t>  </a:t>
            </a:r>
            <a:r>
              <a:rPr lang="zh-CN" altLang="en-US" sz="3600" dirty="0"/>
              <a:t>服务器安装-</a:t>
            </a:r>
            <a:r>
              <a:rPr lang="zh-CN" altLang="en-US" sz="2800" dirty="0"/>
              <a:t>WebLogic1</a:t>
            </a:r>
            <a:r>
              <a:rPr lang="en-US" altLang="zh-CN" sz="2800" dirty="0"/>
              <a:t>2</a:t>
            </a:r>
            <a:endParaRPr lang="en-US" altLang="zh-CN" sz="2800" dirty="0"/>
          </a:p>
        </p:txBody>
      </p:sp>
      <p:sp>
        <p:nvSpPr>
          <p:cNvPr id="30723" name="文本占位符 30722"/>
          <p:cNvSpPr>
            <a:spLocks noGrp="1"/>
          </p:cNvSpPr>
          <p:nvPr>
            <p:ph type="body" sz="half" idx="1"/>
          </p:nvPr>
        </p:nvSpPr>
        <p:spPr>
          <a:xfrm>
            <a:off x="381000" y="1447800"/>
            <a:ext cx="8440738" cy="4419600"/>
          </a:xfrm>
        </p:spPr>
        <p:txBody>
          <a:bodyPr/>
          <a:p>
            <a:r>
              <a:rPr lang="zh-CN" altLang="en-US" sz="2800" dirty="0"/>
              <a:t>Oracle_Home安装目录中，比较重要的文件夹或文件的内容如表</a:t>
            </a:r>
            <a:endParaRPr lang="zh-CN" altLang="en-US" sz="2800" dirty="0"/>
          </a:p>
          <a:p>
            <a:pPr lvl="2">
              <a:buNone/>
            </a:pPr>
            <a:endParaRPr lang="zh-CN" altLang="en-US" sz="1800" dirty="0"/>
          </a:p>
        </p:txBody>
      </p:sp>
      <p:pic>
        <p:nvPicPr>
          <p:cNvPr id="9" name="图片 8"/>
          <p:cNvPicPr>
            <a:picLocks noChangeAspect="1"/>
          </p:cNvPicPr>
          <p:nvPr/>
        </p:nvPicPr>
        <p:blipFill>
          <a:blip r:embed="rId1"/>
          <a:stretch>
            <a:fillRect/>
          </a:stretch>
        </p:blipFill>
        <p:spPr>
          <a:xfrm>
            <a:off x="1959610" y="2966085"/>
            <a:ext cx="5224780" cy="1430020"/>
          </a:xfrm>
          <a:prstGeom prst="rect">
            <a:avLst/>
          </a:prstGeom>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标题 31745"/>
          <p:cNvSpPr>
            <a:spLocks noGrp="1"/>
          </p:cNvSpPr>
          <p:nvPr>
            <p:ph type="title"/>
          </p:nvPr>
        </p:nvSpPr>
        <p:spPr>
          <a:xfrm>
            <a:off x="838200" y="609600"/>
            <a:ext cx="6615113" cy="685800"/>
          </a:xfrm>
        </p:spPr>
        <p:txBody>
          <a:bodyPr anchor="ctr"/>
          <a:p>
            <a:r>
              <a:rPr lang="en-US" altLang="zh-CN" sz="3600" dirty="0"/>
              <a:t>  </a:t>
            </a:r>
            <a:r>
              <a:rPr lang="zh-CN" altLang="en-US" sz="3600" dirty="0"/>
              <a:t>IDE 安装-MyEclipse</a:t>
            </a:r>
            <a:endParaRPr lang="zh-CN" altLang="en-US" sz="3600" dirty="0"/>
          </a:p>
        </p:txBody>
      </p:sp>
      <p:sp>
        <p:nvSpPr>
          <p:cNvPr id="31747" name="文本占位符 31746"/>
          <p:cNvSpPr>
            <a:spLocks noGrp="1"/>
          </p:cNvSpPr>
          <p:nvPr>
            <p:ph type="body" idx="1"/>
          </p:nvPr>
        </p:nvSpPr>
        <p:spPr>
          <a:xfrm>
            <a:off x="914400" y="1676400"/>
            <a:ext cx="7637463" cy="4751388"/>
          </a:xfrm>
        </p:spPr>
        <p:txBody>
          <a:bodyPr/>
          <a:p>
            <a:pPr>
              <a:lnSpc>
                <a:spcPct val="100000"/>
              </a:lnSpc>
            </a:pPr>
            <a:r>
              <a:rPr lang="zh-CN" altLang="en-US" sz="2400" dirty="0"/>
              <a:t>在浏览器地址栏中输入：http://www.myeclipsecn.com，能够看到 MyEclipse 的各个版本。可以根据提示下载。本章中，下载之后，得到一个可执行文件，为：myeclipse-2016-ci-7-offline-installer-windows.exe。双击下载后的安装文件，可以根据提示进行安装，其中不需要进行太多的配置</a:t>
            </a:r>
            <a:endParaRPr lang="zh-CN" altLang="en-US" sz="2000" dirty="0"/>
          </a:p>
          <a:p>
            <a:pPr>
              <a:lnSpc>
                <a:spcPct val="100000"/>
              </a:lnSpc>
            </a:pPr>
            <a:r>
              <a:rPr lang="zh-CN" altLang="en-US" sz="2400" dirty="0"/>
              <a:t>MyEclipse 安装好之后，可以通过"File"——"New"菜单建立各种项目，如普通 Java 项目、Web 项目等</a:t>
            </a:r>
            <a:endParaRPr lang="zh-CN" altLang="en-US" sz="2400" dirty="0"/>
          </a:p>
          <a:p>
            <a:pPr lvl="2">
              <a:lnSpc>
                <a:spcPct val="100000"/>
              </a:lnSpc>
              <a:buNone/>
            </a:pPr>
            <a:endParaRPr lang="zh-CN" altLang="en-US"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标题 32769"/>
          <p:cNvSpPr>
            <a:spLocks noGrp="1"/>
          </p:cNvSpPr>
          <p:nvPr>
            <p:ph type="title"/>
          </p:nvPr>
        </p:nvSpPr>
        <p:spPr>
          <a:xfrm>
            <a:off x="1069340" y="609600"/>
            <a:ext cx="6543675" cy="685800"/>
          </a:xfrm>
        </p:spPr>
        <p:txBody>
          <a:bodyPr anchor="ctr"/>
          <a:p>
            <a:r>
              <a:rPr lang="zh-CN" altLang="en-US" sz="3600" dirty="0"/>
              <a:t>绑定MyEclipse和服务器</a:t>
            </a:r>
            <a:endParaRPr lang="zh-CN" altLang="en-US" sz="3600" dirty="0"/>
          </a:p>
        </p:txBody>
      </p:sp>
      <p:sp>
        <p:nvSpPr>
          <p:cNvPr id="32771" name="文本占位符 32770"/>
          <p:cNvSpPr>
            <a:spLocks noGrp="1"/>
          </p:cNvSpPr>
          <p:nvPr>
            <p:ph type="body" idx="1"/>
          </p:nvPr>
        </p:nvSpPr>
        <p:spPr>
          <a:xfrm>
            <a:off x="914400" y="1676400"/>
            <a:ext cx="7637463" cy="4751388"/>
          </a:xfrm>
        </p:spPr>
        <p:txBody>
          <a:bodyPr/>
          <a:p>
            <a:r>
              <a:rPr lang="zh-CN" altLang="en-US" sz="2800" dirty="0"/>
              <a:t>在 MyEclipse 中使用 服务器，需要首先绑定 JDK。虽然 MyEclipse 下已经内置了 Java 环境，但仍可以使用自行安装的 JDK 来进行支持。因此，首先需要绑定 MyEclipse 和 JDK</a:t>
            </a:r>
            <a:endParaRPr lang="zh-CN" altLang="en-US" sz="2800" dirty="0"/>
          </a:p>
          <a:p>
            <a:r>
              <a:rPr lang="zh-CN" altLang="en-US" sz="2800" dirty="0"/>
              <a:t>具体的绑定过程见课本图解</a:t>
            </a:r>
            <a:endParaRPr lang="zh-CN" altLang="en-US" dirty="0"/>
          </a:p>
          <a:p>
            <a:endParaRPr lang="zh-CN" altLang="en-US" dirty="0"/>
          </a:p>
          <a:p>
            <a:pPr lvl="2">
              <a:buNone/>
            </a:pPr>
            <a:endParaRPr lang="zh-CN" altLang="en-US"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标题 6145"/>
          <p:cNvSpPr>
            <a:spLocks noGrp="1"/>
          </p:cNvSpPr>
          <p:nvPr>
            <p:ph type="title"/>
          </p:nvPr>
        </p:nvSpPr>
        <p:spPr/>
        <p:txBody>
          <a:bodyPr anchor="ctr"/>
          <a:p>
            <a:r>
              <a:rPr lang="en-US" altLang="zh-CN" sz="3600"/>
              <a:t>JavaEE </a:t>
            </a:r>
            <a:r>
              <a:rPr lang="zh-CN" altLang="en-US" sz="3600"/>
              <a:t>简介</a:t>
            </a:r>
            <a:endParaRPr lang="zh-CN" altLang="en-US" sz="3600"/>
          </a:p>
        </p:txBody>
      </p:sp>
      <p:sp>
        <p:nvSpPr>
          <p:cNvPr id="6147" name="文本占位符 6146"/>
          <p:cNvSpPr>
            <a:spLocks noGrp="1"/>
          </p:cNvSpPr>
          <p:nvPr>
            <p:ph type="body" idx="1"/>
          </p:nvPr>
        </p:nvSpPr>
        <p:spPr>
          <a:xfrm>
            <a:off x="323850" y="1484313"/>
            <a:ext cx="7637463" cy="4751387"/>
          </a:xfrm>
        </p:spPr>
        <p:txBody>
          <a:bodyPr/>
          <a:p>
            <a:r>
              <a:rPr lang="zh-CN" altLang="en-US" sz="2800" dirty="0"/>
              <a:t>Java 技术系列的 3 个版本</a:t>
            </a:r>
            <a:endParaRPr lang="zh-CN" altLang="en-US" sz="2800" dirty="0"/>
          </a:p>
          <a:p>
            <a:pPr lvl="1"/>
            <a:r>
              <a:rPr lang="zh-CN" altLang="en-US" dirty="0"/>
              <a:t> JavaSE：Java Standard Edition，Java  技术标准版，以界面程序、Java小程序和其它一些典型的应用为目标</a:t>
            </a:r>
            <a:endParaRPr lang="zh-CN" altLang="en-US" dirty="0"/>
          </a:p>
          <a:p>
            <a:pPr lvl="1"/>
            <a:r>
              <a:rPr lang="zh-CN" altLang="en-US" dirty="0"/>
              <a:t>JavaEE：Java Enterprise Edition，Java技术企业版，以服务器端程序和企业软件的开发为目标</a:t>
            </a:r>
            <a:endParaRPr lang="zh-CN" altLang="en-US" sz="2800" dirty="0"/>
          </a:p>
          <a:p>
            <a:pPr lvl="1"/>
            <a:r>
              <a:rPr lang="zh-CN" altLang="en-US" dirty="0"/>
              <a:t>JavaME：Jave Micro Edition，Java技术微型版，为小型设备、独立设备、互联移动设备、嵌入式设备程序开发而设计</a:t>
            </a:r>
            <a:endParaRPr lang="zh-CN" altLang="en-US"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标题 33793"/>
          <p:cNvSpPr>
            <a:spLocks noGrp="1"/>
          </p:cNvSpPr>
          <p:nvPr>
            <p:ph type="title"/>
          </p:nvPr>
        </p:nvSpPr>
        <p:spPr/>
        <p:txBody>
          <a:bodyPr anchor="ctr"/>
          <a:p>
            <a:r>
              <a:rPr lang="zh-CN" altLang="en-US" sz="3600" dirty="0"/>
              <a:t>本章结束</a:t>
            </a:r>
            <a:endParaRPr lang="zh-CN" altLang="en-US" sz="3600" dirty="0"/>
          </a:p>
        </p:txBody>
      </p:sp>
      <p:sp>
        <p:nvSpPr>
          <p:cNvPr id="33795" name="文本占位符 33794"/>
          <p:cNvSpPr>
            <a:spLocks noGrp="1"/>
          </p:cNvSpPr>
          <p:nvPr>
            <p:ph type="body" idx="1"/>
          </p:nvPr>
        </p:nvSpPr>
        <p:spPr>
          <a:xfrm>
            <a:off x="914400" y="1676400"/>
            <a:ext cx="7637463" cy="4751388"/>
          </a:xfrm>
        </p:spPr>
        <p:txBody>
          <a:bodyPr/>
          <a:p>
            <a:r>
              <a:rPr lang="zh-CN" altLang="en-US" dirty="0"/>
              <a:t> 本章总结</a:t>
            </a:r>
            <a:endParaRPr lang="zh-CN" altLang="en-US" dirty="0"/>
          </a:p>
          <a:p>
            <a:pPr lvl="1"/>
            <a:r>
              <a:rPr lang="zh-CN" altLang="en-US" dirty="0"/>
              <a:t>JavaEE 的基本理论</a:t>
            </a:r>
            <a:endParaRPr lang="zh-CN" altLang="en-US" sz="2800" dirty="0"/>
          </a:p>
          <a:p>
            <a:pPr lvl="1"/>
            <a:r>
              <a:rPr lang="zh-CN" altLang="en-US" dirty="0"/>
              <a:t>JDK、服务器、IDE 安装</a:t>
            </a:r>
            <a:endParaRPr lang="zh-CN" altLang="en-US" dirty="0"/>
          </a:p>
          <a:p>
            <a:r>
              <a:rPr lang="zh-CN" altLang="en-US" dirty="0"/>
              <a:t>上机习题</a:t>
            </a:r>
            <a:endParaRPr lang="zh-CN" altLang="en-US" dirty="0"/>
          </a:p>
          <a:p>
            <a:pPr lvl="2">
              <a:buNone/>
            </a:pPr>
            <a:endParaRPr lang="zh-CN" altLang="en-US"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标题 7169"/>
          <p:cNvSpPr>
            <a:spLocks noGrp="1"/>
          </p:cNvSpPr>
          <p:nvPr>
            <p:ph type="title"/>
          </p:nvPr>
        </p:nvSpPr>
        <p:spPr/>
        <p:txBody>
          <a:bodyPr anchor="ctr"/>
          <a:p>
            <a:r>
              <a:rPr lang="en-US" altLang="zh-CN" sz="3600"/>
              <a:t>JavaEE </a:t>
            </a:r>
            <a:r>
              <a:rPr lang="zh-CN" altLang="en-US" sz="3600"/>
              <a:t>简介</a:t>
            </a:r>
            <a:endParaRPr lang="zh-CN" altLang="en-US" sz="3600"/>
          </a:p>
        </p:txBody>
      </p:sp>
      <p:sp>
        <p:nvSpPr>
          <p:cNvPr id="7171" name="文本占位符 7170"/>
          <p:cNvSpPr>
            <a:spLocks noGrp="1"/>
          </p:cNvSpPr>
          <p:nvPr>
            <p:ph type="body" sz="half" idx="1"/>
          </p:nvPr>
        </p:nvSpPr>
        <p:spPr>
          <a:xfrm>
            <a:off x="381000" y="1447800"/>
            <a:ext cx="4113213" cy="4419600"/>
          </a:xfrm>
        </p:spPr>
        <p:txBody>
          <a:bodyPr/>
          <a:p>
            <a:pPr>
              <a:buNone/>
            </a:pPr>
            <a:endParaRPr lang="zh-CN" altLang="en-US" sz="2800" dirty="0"/>
          </a:p>
          <a:p>
            <a:pPr lvl="2">
              <a:buNone/>
            </a:pPr>
            <a:endParaRPr lang="zh-CN" altLang="en-US" sz="1800" dirty="0"/>
          </a:p>
        </p:txBody>
      </p:sp>
      <p:sp>
        <p:nvSpPr>
          <p:cNvPr id="7173" name="文本框 7172"/>
          <p:cNvSpPr txBox="1"/>
          <p:nvPr/>
        </p:nvSpPr>
        <p:spPr>
          <a:xfrm>
            <a:off x="1442720" y="4793615"/>
            <a:ext cx="6407150" cy="457200"/>
          </a:xfrm>
          <a:prstGeom prst="rect">
            <a:avLst/>
          </a:prstGeom>
          <a:noFill/>
          <a:ln w="9525">
            <a:noFill/>
          </a:ln>
        </p:spPr>
        <p:txBody>
          <a:bodyPr wrap="square">
            <a:spAutoFit/>
          </a:bodyPr>
          <a:p>
            <a:pPr lvl="0" algn="l" eaLnBrk="1" latinLnBrk="0" hangingPunct="1"/>
            <a:r>
              <a:rPr lang="zh-CN" altLang="en-US" sz="2400" dirty="0">
                <a:latin typeface="Arial" panose="020B0604020202020204" pitchFamily="34" charset="0"/>
                <a:ea typeface="宋体" panose="02010600030101010101" pitchFamily="2" charset="-122"/>
              </a:rPr>
              <a:t>JavaSE、JavaEE、JavaME 之间的关系图</a:t>
            </a:r>
            <a:endParaRPr lang="zh-CN" altLang="en-US" sz="2400" dirty="0">
              <a:latin typeface="Arial" panose="020B0604020202020204" pitchFamily="34" charset="0"/>
              <a:ea typeface="宋体" panose="02010600030101010101" pitchFamily="2" charset="-122"/>
            </a:endParaRPr>
          </a:p>
        </p:txBody>
      </p:sp>
      <p:pic>
        <p:nvPicPr>
          <p:cNvPr id="2" name="图片 1" descr="改QQ图片20170925094222"/>
          <p:cNvPicPr>
            <a:picLocks noChangeAspect="1"/>
          </p:cNvPicPr>
          <p:nvPr/>
        </p:nvPicPr>
        <p:blipFill>
          <a:blip r:embed="rId1"/>
          <a:stretch>
            <a:fillRect/>
          </a:stretch>
        </p:blipFill>
        <p:spPr>
          <a:xfrm>
            <a:off x="1442720" y="1936750"/>
            <a:ext cx="6258560" cy="2368550"/>
          </a:xfrm>
          <a:prstGeom prst="rect">
            <a:avLst/>
          </a:prstGeom>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标题 8193"/>
          <p:cNvSpPr>
            <a:spLocks noGrp="1"/>
          </p:cNvSpPr>
          <p:nvPr>
            <p:ph type="title"/>
          </p:nvPr>
        </p:nvSpPr>
        <p:spPr/>
        <p:txBody>
          <a:bodyPr anchor="ctr"/>
          <a:p>
            <a:r>
              <a:rPr lang="en-US" altLang="zh-CN" sz="3600"/>
              <a:t>JavaEE </a:t>
            </a:r>
            <a:r>
              <a:rPr lang="zh-CN" altLang="en-US" sz="3600"/>
              <a:t>的特点</a:t>
            </a:r>
            <a:endParaRPr lang="zh-CN" altLang="en-US" sz="3600"/>
          </a:p>
        </p:txBody>
      </p:sp>
      <p:sp>
        <p:nvSpPr>
          <p:cNvPr id="8195" name="文本占位符 8194"/>
          <p:cNvSpPr>
            <a:spLocks noGrp="1"/>
          </p:cNvSpPr>
          <p:nvPr>
            <p:ph type="body" idx="1"/>
          </p:nvPr>
        </p:nvSpPr>
        <p:spPr>
          <a:xfrm>
            <a:off x="753110" y="2060575"/>
            <a:ext cx="7637463" cy="4751388"/>
          </a:xfrm>
        </p:spPr>
        <p:txBody>
          <a:bodyPr/>
          <a:p>
            <a:r>
              <a:rPr lang="zh-CN" altLang="en-US" sz="2800" dirty="0"/>
              <a:t>最简单的软件开发模式，是单机形式</a:t>
            </a:r>
            <a:endParaRPr lang="zh-CN" altLang="en-US" sz="2800" dirty="0"/>
          </a:p>
          <a:p>
            <a:pPr lvl="1">
              <a:buNone/>
            </a:pPr>
            <a:endParaRPr lang="zh-CN" altLang="en-US" dirty="0"/>
          </a:p>
          <a:p>
            <a:pPr lvl="2">
              <a:buNone/>
            </a:pPr>
            <a:endParaRPr lang="zh-CN" altLang="en-US" dirty="0"/>
          </a:p>
        </p:txBody>
      </p:sp>
      <p:sp>
        <p:nvSpPr>
          <p:cNvPr id="8196" name="矩形 8195"/>
          <p:cNvSpPr/>
          <p:nvPr/>
        </p:nvSpPr>
        <p:spPr>
          <a:xfrm flipV="1">
            <a:off x="1094423" y="2927350"/>
            <a:ext cx="6769100" cy="2085975"/>
          </a:xfrm>
          <a:prstGeom prst="rect">
            <a:avLst/>
          </a:prstGeom>
          <a:noFill/>
          <a:ln w="9525" cap="flat" cmpd="sng">
            <a:solidFill>
              <a:schemeClr val="tx1"/>
            </a:solidFill>
            <a:prstDash val="solid"/>
            <a:miter/>
            <a:headEnd type="none" w="med" len="med"/>
            <a:tailEnd type="none" w="med" len="med"/>
          </a:ln>
        </p:spPr>
        <p:txBody>
          <a:bodyPr/>
          <a:p>
            <a:endParaRPr lang="zh-CN" altLang="en-US"/>
          </a:p>
        </p:txBody>
      </p:sp>
      <p:sp>
        <p:nvSpPr>
          <p:cNvPr id="8197" name="矩形 8196"/>
          <p:cNvSpPr/>
          <p:nvPr/>
        </p:nvSpPr>
        <p:spPr>
          <a:xfrm flipV="1">
            <a:off x="1763713" y="3454083"/>
            <a:ext cx="2376487" cy="1081087"/>
          </a:xfrm>
          <a:prstGeom prst="rect">
            <a:avLst/>
          </a:prstGeom>
          <a:noFill/>
          <a:ln w="9525" cap="flat" cmpd="sng">
            <a:solidFill>
              <a:schemeClr val="tx1"/>
            </a:solidFill>
            <a:prstDash val="solid"/>
            <a:miter/>
            <a:headEnd type="none" w="med" len="med"/>
            <a:tailEnd type="none" w="med" len="med"/>
          </a:ln>
        </p:spPr>
        <p:txBody>
          <a:bodyPr/>
          <a:p>
            <a:endParaRPr lang="zh-CN" altLang="en-US"/>
          </a:p>
        </p:txBody>
      </p:sp>
      <p:sp>
        <p:nvSpPr>
          <p:cNvPr id="8198" name="圆柱形 8197"/>
          <p:cNvSpPr/>
          <p:nvPr/>
        </p:nvSpPr>
        <p:spPr>
          <a:xfrm>
            <a:off x="6156325" y="3106420"/>
            <a:ext cx="1584325" cy="1582738"/>
          </a:xfrm>
          <a:prstGeom prst="can">
            <a:avLst>
              <a:gd name="adj" fmla="val 25000"/>
            </a:avLst>
          </a:prstGeom>
          <a:noFill/>
          <a:ln w="9525" cap="flat" cmpd="sng">
            <a:solidFill>
              <a:schemeClr val="tx1"/>
            </a:solidFill>
            <a:prstDash val="solid"/>
            <a:headEnd type="none" w="med" len="med"/>
            <a:tailEnd type="none" w="med" len="med"/>
          </a:ln>
        </p:spPr>
        <p:txBody>
          <a:bodyPr/>
          <a:p>
            <a:endParaRPr lang="zh-CN" altLang="en-US"/>
          </a:p>
        </p:txBody>
      </p:sp>
      <p:sp>
        <p:nvSpPr>
          <p:cNvPr id="8199" name="文本框 8198"/>
          <p:cNvSpPr txBox="1"/>
          <p:nvPr/>
        </p:nvSpPr>
        <p:spPr>
          <a:xfrm>
            <a:off x="1764030" y="3088958"/>
            <a:ext cx="1112838" cy="365125"/>
          </a:xfrm>
          <a:prstGeom prst="rect">
            <a:avLst/>
          </a:prstGeom>
          <a:noFill/>
          <a:ln w="9525">
            <a:noFill/>
          </a:ln>
        </p:spPr>
        <p:txBody>
          <a:bodyPr anchor="ctr">
            <a:spAutoFit/>
          </a:bodyPr>
          <a:p>
            <a:pPr lvl="0" algn="l" eaLnBrk="1" latinLnBrk="0" hangingPunct="1"/>
            <a:r>
              <a:rPr lang="zh-CN" altLang="en-US" dirty="0">
                <a:latin typeface="Arial" panose="020B0604020202020204" pitchFamily="34" charset="0"/>
                <a:ea typeface="宋体" panose="02010600030101010101" pitchFamily="2" charset="-122"/>
              </a:rPr>
              <a:t>单机</a:t>
            </a:r>
            <a:endParaRPr lang="zh-CN" altLang="en-US" dirty="0">
              <a:latin typeface="Arial" panose="020B0604020202020204" pitchFamily="34" charset="0"/>
              <a:ea typeface="宋体" panose="02010600030101010101" pitchFamily="2" charset="-122"/>
            </a:endParaRPr>
          </a:p>
        </p:txBody>
      </p:sp>
      <p:sp>
        <p:nvSpPr>
          <p:cNvPr id="8200" name="直接连接符 8199"/>
          <p:cNvSpPr/>
          <p:nvPr/>
        </p:nvSpPr>
        <p:spPr>
          <a:xfrm>
            <a:off x="4140200" y="3896995"/>
            <a:ext cx="2016125" cy="1588"/>
          </a:xfrm>
          <a:prstGeom prst="line">
            <a:avLst/>
          </a:prstGeom>
          <a:ln w="9525" cap="flat" cmpd="sng">
            <a:solidFill>
              <a:schemeClr val="tx1"/>
            </a:solidFill>
            <a:prstDash val="solid"/>
            <a:headEnd type="none" w="med" len="med"/>
            <a:tailEnd type="triangle" w="med" len="med"/>
          </a:ln>
        </p:spPr>
      </p:sp>
      <p:sp>
        <p:nvSpPr>
          <p:cNvPr id="8201" name="文本框 8200"/>
          <p:cNvSpPr txBox="1"/>
          <p:nvPr/>
        </p:nvSpPr>
        <p:spPr>
          <a:xfrm>
            <a:off x="2239963" y="3741103"/>
            <a:ext cx="1423987" cy="457200"/>
          </a:xfrm>
          <a:prstGeom prst="rect">
            <a:avLst/>
          </a:prstGeom>
          <a:noFill/>
          <a:ln w="9525">
            <a:noFill/>
          </a:ln>
        </p:spPr>
        <p:txBody>
          <a:bodyPr anchor="ctr">
            <a:spAutoFit/>
          </a:bodyPr>
          <a:p>
            <a:pPr lvl="0" algn="l" eaLnBrk="1" latinLnBrk="0" hangingPunct="1"/>
            <a:r>
              <a:rPr lang="zh-CN" altLang="en-US" sz="2400" dirty="0">
                <a:latin typeface="Arial" panose="020B0604020202020204" pitchFamily="34" charset="0"/>
                <a:ea typeface="宋体" panose="02010600030101010101" pitchFamily="2" charset="-122"/>
              </a:rPr>
              <a:t>应用程序</a:t>
            </a:r>
            <a:endParaRPr lang="zh-CN" altLang="en-US" sz="2400" dirty="0">
              <a:latin typeface="Arial" panose="020B0604020202020204" pitchFamily="34" charset="0"/>
              <a:ea typeface="宋体" panose="02010600030101010101" pitchFamily="2" charset="-122"/>
            </a:endParaRPr>
          </a:p>
        </p:txBody>
      </p:sp>
      <p:sp>
        <p:nvSpPr>
          <p:cNvPr id="8202" name="文本框 8201"/>
          <p:cNvSpPr txBox="1"/>
          <p:nvPr/>
        </p:nvSpPr>
        <p:spPr>
          <a:xfrm>
            <a:off x="6300788" y="3669030"/>
            <a:ext cx="1439862" cy="457200"/>
          </a:xfrm>
          <a:prstGeom prst="rect">
            <a:avLst/>
          </a:prstGeom>
          <a:noFill/>
          <a:ln w="9525">
            <a:noFill/>
          </a:ln>
        </p:spPr>
        <p:txBody>
          <a:bodyPr wrap="square" anchor="ctr">
            <a:spAutoFit/>
          </a:bodyPr>
          <a:p>
            <a:pPr lvl="0" algn="l" eaLnBrk="1" latinLnBrk="0" hangingPunct="1"/>
            <a:r>
              <a:rPr lang="zh-CN" altLang="en-US" sz="2400" dirty="0">
                <a:latin typeface="Arial" panose="020B0604020202020204" pitchFamily="34" charset="0"/>
                <a:ea typeface="宋体" panose="02010600030101010101" pitchFamily="2" charset="-122"/>
              </a:rPr>
              <a:t>数据存储</a:t>
            </a:r>
            <a:endParaRPr lang="zh-CN" altLang="en-US" sz="2400" dirty="0">
              <a:latin typeface="Arial" panose="020B0604020202020204" pitchFamily="34" charset="0"/>
              <a:ea typeface="宋体" panose="02010600030101010101" pitchFamily="2" charset="-122"/>
            </a:endParaRPr>
          </a:p>
        </p:txBody>
      </p:sp>
      <p:sp>
        <p:nvSpPr>
          <p:cNvPr id="8203" name="文本框 8202"/>
          <p:cNvSpPr txBox="1"/>
          <p:nvPr/>
        </p:nvSpPr>
        <p:spPr>
          <a:xfrm>
            <a:off x="2776220" y="5331460"/>
            <a:ext cx="3671888" cy="457200"/>
          </a:xfrm>
          <a:prstGeom prst="rect">
            <a:avLst/>
          </a:prstGeom>
          <a:noFill/>
          <a:ln w="9525">
            <a:noFill/>
          </a:ln>
        </p:spPr>
        <p:txBody>
          <a:bodyPr wrap="square" anchor="ctr">
            <a:spAutoFit/>
          </a:bodyPr>
          <a:p>
            <a:pPr lvl="0" algn="l" eaLnBrk="1" latinLnBrk="0" hangingPunct="1"/>
            <a:r>
              <a:rPr lang="zh-CN" altLang="en-US" sz="2400" dirty="0">
                <a:latin typeface="Arial" panose="020B0604020202020204" pitchFamily="34" charset="0"/>
                <a:ea typeface="宋体" panose="02010600030101010101" pitchFamily="2" charset="-122"/>
              </a:rPr>
              <a:t>最简单的开发模式图示</a:t>
            </a:r>
            <a:endParaRPr lang="zh-CN" altLang="en-US" sz="2400" dirty="0">
              <a:latin typeface="Arial" panose="020B0604020202020204" pitchFamily="34" charset="0"/>
              <a:ea typeface="宋体" panose="02010600030101010101" pitchFamily="2" charset="-122"/>
            </a:endParaRPr>
          </a:p>
        </p:txBody>
      </p:sp>
      <p:sp>
        <p:nvSpPr>
          <p:cNvPr id="8204" name="文本框 8203"/>
          <p:cNvSpPr txBox="1"/>
          <p:nvPr/>
        </p:nvSpPr>
        <p:spPr>
          <a:xfrm>
            <a:off x="487680" y="1603058"/>
            <a:ext cx="4002088" cy="457200"/>
          </a:xfrm>
          <a:prstGeom prst="rect">
            <a:avLst/>
          </a:prstGeom>
          <a:noFill/>
          <a:ln w="9525">
            <a:noFill/>
          </a:ln>
        </p:spPr>
        <p:txBody>
          <a:bodyPr anchor="ctr">
            <a:spAutoFit/>
          </a:bodyPr>
          <a:p>
            <a:pPr lvl="0" algn="l" eaLnBrk="1" latinLnBrk="0" hangingPunct="1"/>
            <a:r>
              <a:rPr lang="zh-CN" altLang="en-US" sz="2400" b="1" dirty="0">
                <a:latin typeface="Arial" panose="020B0604020202020204" pitchFamily="34" charset="0"/>
                <a:ea typeface="宋体" panose="02010600030101010101" pitchFamily="2" charset="-122"/>
              </a:rPr>
              <a:t>用来开发 N 层结构的程序：</a:t>
            </a:r>
            <a:endParaRPr lang="zh-CN" altLang="en-US" sz="2400" b="1" dirty="0">
              <a:latin typeface="Arial" panose="020B0604020202020204" pitchFamily="34" charset="0"/>
              <a:ea typeface="宋体" panose="02010600030101010101" pitchFamily="2" charset="-122"/>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标题 9217"/>
          <p:cNvSpPr>
            <a:spLocks noGrp="1"/>
          </p:cNvSpPr>
          <p:nvPr>
            <p:ph type="title"/>
          </p:nvPr>
        </p:nvSpPr>
        <p:spPr/>
        <p:txBody>
          <a:bodyPr anchor="ctr"/>
          <a:p>
            <a:r>
              <a:rPr lang="en-US" altLang="zh-CN" sz="3600"/>
              <a:t>JavaEE </a:t>
            </a:r>
            <a:r>
              <a:rPr lang="zh-CN" altLang="en-US" sz="3600"/>
              <a:t>的特点</a:t>
            </a:r>
            <a:endParaRPr lang="zh-CN" altLang="en-US" sz="3600"/>
          </a:p>
        </p:txBody>
      </p:sp>
      <p:sp>
        <p:nvSpPr>
          <p:cNvPr id="9219" name="文本占位符 9218"/>
          <p:cNvSpPr>
            <a:spLocks noGrp="1"/>
          </p:cNvSpPr>
          <p:nvPr>
            <p:ph type="body" sz="half" idx="1"/>
          </p:nvPr>
        </p:nvSpPr>
        <p:spPr>
          <a:xfrm>
            <a:off x="381000" y="1447800"/>
            <a:ext cx="8440738" cy="4419600"/>
          </a:xfrm>
        </p:spPr>
        <p:txBody>
          <a:bodyPr/>
          <a:p>
            <a:r>
              <a:rPr lang="zh-CN" altLang="en-US" sz="2800" dirty="0"/>
              <a:t>"胖客户端"开发模式：可以在各个客户端上面运行应用程序，各个客户端都访问服务器端的数据库</a:t>
            </a:r>
            <a:endParaRPr lang="zh-CN" altLang="en-US" sz="2800" dirty="0"/>
          </a:p>
          <a:p>
            <a:pPr lvl="2">
              <a:buNone/>
            </a:pPr>
            <a:endParaRPr lang="zh-CN" altLang="en-US" sz="1800" dirty="0"/>
          </a:p>
        </p:txBody>
      </p:sp>
      <p:pic>
        <p:nvPicPr>
          <p:cNvPr id="9220" name="内容占位符 9219" descr="5"/>
          <p:cNvPicPr>
            <a:picLocks noChangeAspect="1"/>
          </p:cNvPicPr>
          <p:nvPr>
            <p:ph sz="half" idx="2"/>
          </p:nvPr>
        </p:nvPicPr>
        <p:blipFill>
          <a:blip r:embed="rId1"/>
          <a:stretch>
            <a:fillRect/>
          </a:stretch>
        </p:blipFill>
        <p:spPr>
          <a:xfrm>
            <a:off x="973138" y="2565400"/>
            <a:ext cx="7200900" cy="2520950"/>
          </a:xfrm>
        </p:spPr>
      </p:pic>
      <p:sp>
        <p:nvSpPr>
          <p:cNvPr id="9221" name="文本框 9220"/>
          <p:cNvSpPr txBox="1"/>
          <p:nvPr/>
        </p:nvSpPr>
        <p:spPr>
          <a:xfrm>
            <a:off x="3348038" y="5300663"/>
            <a:ext cx="4565650" cy="395287"/>
          </a:xfrm>
          <a:prstGeom prst="rect">
            <a:avLst/>
          </a:prstGeom>
          <a:noFill/>
          <a:ln w="9525">
            <a:noFill/>
          </a:ln>
        </p:spPr>
        <p:txBody>
          <a:bodyPr anchor="ctr">
            <a:spAutoFit/>
          </a:bodyPr>
          <a:p>
            <a:pPr lvl="0" algn="l" eaLnBrk="1" latinLnBrk="0" hangingPunct="1"/>
            <a:r>
              <a:rPr lang="zh-CN" altLang="en-US" sz="2000" dirty="0">
                <a:latin typeface="Arial" panose="020B0604020202020204" pitchFamily="34" charset="0"/>
                <a:ea typeface="宋体" panose="02010600030101010101" pitchFamily="2" charset="-122"/>
              </a:rPr>
              <a:t>胖客户端开发模式图示</a:t>
            </a:r>
            <a:endParaRPr lang="zh-CN" altLang="en-US" sz="2000" dirty="0">
              <a:latin typeface="Arial" panose="020B0604020202020204" pitchFamily="34" charset="0"/>
              <a:ea typeface="宋体" panose="02010600030101010101" pitchFamily="2" charset="-122"/>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标题 10241"/>
          <p:cNvSpPr>
            <a:spLocks noGrp="1"/>
          </p:cNvSpPr>
          <p:nvPr>
            <p:ph type="title"/>
          </p:nvPr>
        </p:nvSpPr>
        <p:spPr/>
        <p:txBody>
          <a:bodyPr anchor="ctr"/>
          <a:p>
            <a:r>
              <a:rPr lang="en-US" altLang="zh-CN" sz="3600"/>
              <a:t>JavaEE </a:t>
            </a:r>
            <a:r>
              <a:rPr lang="zh-CN" altLang="en-US" sz="3600"/>
              <a:t>的特点</a:t>
            </a:r>
            <a:endParaRPr lang="zh-CN" altLang="en-US" sz="3600"/>
          </a:p>
        </p:txBody>
      </p:sp>
      <p:sp>
        <p:nvSpPr>
          <p:cNvPr id="10243" name="文本占位符 10242"/>
          <p:cNvSpPr>
            <a:spLocks noGrp="1"/>
          </p:cNvSpPr>
          <p:nvPr>
            <p:ph type="body" sz="half" idx="1"/>
          </p:nvPr>
        </p:nvSpPr>
        <p:spPr>
          <a:xfrm>
            <a:off x="381000" y="1447800"/>
            <a:ext cx="8367713" cy="4419600"/>
          </a:xfrm>
        </p:spPr>
        <p:txBody>
          <a:bodyPr/>
          <a:p>
            <a:r>
              <a:rPr lang="zh-CN" altLang="en-US" sz="2800" dirty="0"/>
              <a:t>客户机使用的是浏览器，那么连表示逻辑都可以存放在服务器端，称为"瘦客户端"</a:t>
            </a:r>
            <a:endParaRPr lang="zh-CN" altLang="en-US" sz="2800" dirty="0"/>
          </a:p>
          <a:p>
            <a:pPr lvl="1">
              <a:buNone/>
            </a:pPr>
            <a:endParaRPr lang="zh-CN" altLang="en-US" sz="2000" dirty="0"/>
          </a:p>
          <a:p>
            <a:pPr lvl="2">
              <a:buNone/>
            </a:pPr>
            <a:endParaRPr lang="zh-CN" altLang="en-US" sz="1800" dirty="0"/>
          </a:p>
        </p:txBody>
      </p:sp>
      <p:pic>
        <p:nvPicPr>
          <p:cNvPr id="10244" name="内容占位符 10243" descr="6"/>
          <p:cNvPicPr>
            <a:picLocks noChangeAspect="1"/>
          </p:cNvPicPr>
          <p:nvPr>
            <p:ph sz="half" idx="2"/>
          </p:nvPr>
        </p:nvPicPr>
        <p:blipFill>
          <a:blip r:embed="rId1"/>
          <a:stretch>
            <a:fillRect/>
          </a:stretch>
        </p:blipFill>
        <p:spPr>
          <a:xfrm>
            <a:off x="828675" y="2565400"/>
            <a:ext cx="6624638" cy="2414588"/>
          </a:xfrm>
        </p:spPr>
      </p:pic>
      <p:sp>
        <p:nvSpPr>
          <p:cNvPr id="10245" name="文本框 10244"/>
          <p:cNvSpPr txBox="1"/>
          <p:nvPr/>
        </p:nvSpPr>
        <p:spPr>
          <a:xfrm>
            <a:off x="2339975" y="5229225"/>
            <a:ext cx="4897438" cy="396875"/>
          </a:xfrm>
          <a:prstGeom prst="rect">
            <a:avLst/>
          </a:prstGeom>
          <a:noFill/>
          <a:ln w="9525">
            <a:noFill/>
          </a:ln>
        </p:spPr>
        <p:txBody>
          <a:bodyPr anchor="ctr">
            <a:spAutoFit/>
          </a:bodyPr>
          <a:p>
            <a:pPr lvl="0" algn="l" eaLnBrk="1" latinLnBrk="0" hangingPunct="1"/>
            <a:r>
              <a:rPr lang="zh-CN" altLang="en-US" sz="2000">
                <a:latin typeface="Arial" panose="020B0604020202020204" pitchFamily="34" charset="0"/>
                <a:ea typeface="宋体" panose="02010600030101010101" pitchFamily="2" charset="-122"/>
              </a:rPr>
              <a:t>基于 </a:t>
            </a:r>
            <a:r>
              <a:rPr lang="en-US" altLang="zh-CN" sz="2000">
                <a:latin typeface="Arial" panose="020B0604020202020204" pitchFamily="34" charset="0"/>
                <a:ea typeface="宋体" panose="02010600030101010101" pitchFamily="2" charset="-122"/>
              </a:rPr>
              <a:t>Web </a:t>
            </a:r>
            <a:r>
              <a:rPr lang="zh-CN" altLang="en-US" sz="2000">
                <a:latin typeface="Arial" panose="020B0604020202020204" pitchFamily="34" charset="0"/>
                <a:ea typeface="宋体" panose="02010600030101010101" pitchFamily="2" charset="-122"/>
              </a:rPr>
              <a:t>的瘦客户端开发模式</a:t>
            </a:r>
            <a:endParaRPr lang="zh-CN" altLang="en-US" sz="2000">
              <a:latin typeface="Arial" panose="020B0604020202020204" pitchFamily="34" charset="0"/>
              <a:ea typeface="宋体" panose="02010600030101010101" pitchFamily="2" charset="-122"/>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标题 11265"/>
          <p:cNvSpPr>
            <a:spLocks noGrp="1"/>
          </p:cNvSpPr>
          <p:nvPr>
            <p:ph type="title"/>
          </p:nvPr>
        </p:nvSpPr>
        <p:spPr/>
        <p:txBody>
          <a:bodyPr anchor="ctr"/>
          <a:p>
            <a:r>
              <a:rPr lang="en-US" altLang="zh-CN" sz="3600"/>
              <a:t>JavaEE </a:t>
            </a:r>
            <a:r>
              <a:rPr lang="zh-CN" altLang="en-US" sz="3600"/>
              <a:t>的特点</a:t>
            </a:r>
            <a:endParaRPr lang="zh-CN" altLang="en-US" sz="3600"/>
          </a:p>
        </p:txBody>
      </p:sp>
      <p:sp>
        <p:nvSpPr>
          <p:cNvPr id="11267" name="文本占位符 11266"/>
          <p:cNvSpPr>
            <a:spLocks noGrp="1"/>
          </p:cNvSpPr>
          <p:nvPr>
            <p:ph type="body" idx="1"/>
          </p:nvPr>
        </p:nvSpPr>
        <p:spPr>
          <a:xfrm>
            <a:off x="612775" y="1557338"/>
            <a:ext cx="7637463" cy="4751387"/>
          </a:xfrm>
        </p:spPr>
        <p:txBody>
          <a:bodyPr/>
          <a:p>
            <a:endParaRPr lang="zh-CN" altLang="en-US" sz="2800" dirty="0"/>
          </a:p>
          <a:p>
            <a:r>
              <a:rPr lang="zh-CN" altLang="en-US" sz="2800" dirty="0"/>
              <a:t>JavaEE 不是一门技术，而是一系列的技术标准</a:t>
            </a:r>
            <a:endParaRPr lang="zh-CN" altLang="en-US" dirty="0"/>
          </a:p>
          <a:p>
            <a:r>
              <a:rPr lang="zh-CN" altLang="en-US" sz="2800" dirty="0"/>
              <a:t>JavaEE 中，与业务逻辑无关的工作可以交给中间件供应商去完成，开发人员可以集中精力在如何创建商业逻辑上，相应地缩短了开发时间，提高整体部署的伸缩性</a:t>
            </a:r>
            <a:endParaRPr lang="zh-CN" altLang="en-US" dirty="0"/>
          </a:p>
          <a:p>
            <a:pPr lvl="2">
              <a:buNone/>
            </a:pPr>
            <a:endParaRPr lang="zh-CN" altLang="en-US" dirty="0"/>
          </a:p>
        </p:txBody>
      </p:sp>
      <p:sp>
        <p:nvSpPr>
          <p:cNvPr id="11268" name="文本框 11267"/>
          <p:cNvSpPr txBox="1"/>
          <p:nvPr/>
        </p:nvSpPr>
        <p:spPr>
          <a:xfrm>
            <a:off x="468313" y="1654175"/>
            <a:ext cx="5616575" cy="457200"/>
          </a:xfrm>
          <a:prstGeom prst="rect">
            <a:avLst/>
          </a:prstGeom>
          <a:noFill/>
          <a:ln w="9525">
            <a:noFill/>
          </a:ln>
        </p:spPr>
        <p:txBody>
          <a:bodyPr wrap="square" anchor="ctr">
            <a:spAutoFit/>
          </a:bodyPr>
          <a:p>
            <a:pPr lvl="0" algn="l" eaLnBrk="1" latinLnBrk="0" hangingPunct="1"/>
            <a:r>
              <a:rPr lang="en-US" altLang="zh-CN" sz="2400" b="1">
                <a:latin typeface="Arial" panose="020B0604020202020204" pitchFamily="34" charset="0"/>
                <a:ea typeface="宋体" panose="02010600030101010101" pitchFamily="2" charset="-122"/>
              </a:rPr>
              <a:t>JavaEE </a:t>
            </a:r>
            <a:r>
              <a:rPr lang="zh-CN" altLang="en-US" sz="2400" b="1">
                <a:latin typeface="Arial" panose="020B0604020202020204" pitchFamily="34" charset="0"/>
                <a:ea typeface="宋体" panose="02010600030101010101" pitchFamily="2" charset="-122"/>
              </a:rPr>
              <a:t>是一个基于标准的开放的平台</a:t>
            </a:r>
            <a:endParaRPr lang="zh-CN" altLang="en-US" sz="2400" b="1">
              <a:latin typeface="Arial" panose="020B0604020202020204" pitchFamily="34" charset="0"/>
              <a:ea typeface="宋体" panose="02010600030101010101" pitchFamily="2" charset="-122"/>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标题 12289"/>
          <p:cNvSpPr>
            <a:spLocks noGrp="1"/>
          </p:cNvSpPr>
          <p:nvPr>
            <p:ph type="title"/>
          </p:nvPr>
        </p:nvSpPr>
        <p:spPr>
          <a:xfrm>
            <a:off x="1101725" y="598805"/>
            <a:ext cx="6181725" cy="685800"/>
          </a:xfrm>
        </p:spPr>
        <p:txBody>
          <a:bodyPr anchor="ctr"/>
          <a:p>
            <a:r>
              <a:rPr lang="en-US" altLang="zh-CN" sz="3600"/>
              <a:t>JavaEE </a:t>
            </a:r>
            <a:r>
              <a:rPr lang="zh-CN" altLang="en-US" sz="3600"/>
              <a:t>的技术结构 </a:t>
            </a:r>
            <a:endParaRPr lang="zh-CN" altLang="en-US" sz="3600"/>
          </a:p>
        </p:txBody>
      </p:sp>
      <p:sp>
        <p:nvSpPr>
          <p:cNvPr id="12291" name="文本占位符 12290"/>
          <p:cNvSpPr>
            <a:spLocks noGrp="1"/>
          </p:cNvSpPr>
          <p:nvPr>
            <p:ph type="body" sz="half" idx="1"/>
          </p:nvPr>
        </p:nvSpPr>
        <p:spPr>
          <a:xfrm>
            <a:off x="381000" y="1447800"/>
            <a:ext cx="8583613" cy="4419600"/>
          </a:xfrm>
        </p:spPr>
        <p:txBody>
          <a:bodyPr/>
          <a:p>
            <a:r>
              <a:rPr lang="zh-CN" altLang="en-US" sz="2800" dirty="0"/>
              <a:t>JavaEE 的技术结构，这是引用自 Java 官方网站的一张经典的结构图</a:t>
            </a:r>
            <a:endParaRPr lang="zh-CN" altLang="en-US" sz="2800" dirty="0"/>
          </a:p>
          <a:p>
            <a:pPr lvl="2">
              <a:buNone/>
            </a:pPr>
            <a:endParaRPr lang="zh-CN" altLang="en-US" sz="1800" dirty="0"/>
          </a:p>
        </p:txBody>
      </p:sp>
      <p:pic>
        <p:nvPicPr>
          <p:cNvPr id="12292" name="内容占位符 12291" descr="7"/>
          <p:cNvPicPr>
            <a:picLocks noChangeAspect="1"/>
          </p:cNvPicPr>
          <p:nvPr>
            <p:ph sz="half" idx="2"/>
          </p:nvPr>
        </p:nvPicPr>
        <p:blipFill>
          <a:blip r:embed="rId1"/>
          <a:stretch>
            <a:fillRect/>
          </a:stretch>
        </p:blipFill>
        <p:spPr>
          <a:xfrm>
            <a:off x="900113" y="2492375"/>
            <a:ext cx="6985000" cy="3600450"/>
          </a:xfrm>
        </p:spPr>
      </p:pic>
    </p:spTree>
  </p:cSld>
  <p:clrMapOvr>
    <a:masterClrMapping/>
  </p:clrMapOvr>
  <p:transition/>
</p:sld>
</file>

<file path=ppt/theme/theme1.xml><?xml version="1.0" encoding="utf-8"?>
<a:theme xmlns:a="http://schemas.openxmlformats.org/drawingml/2006/main" name="默认设计模板_2">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隶书"/>
        <a:cs typeface=""/>
      </a:majorFont>
      <a:minorFont>
        <a:latin typeface="Arial"/>
        <a:ea typeface="隶书"/>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3541</Words>
  <Application>WPS 演示</Application>
  <PresentationFormat/>
  <Paragraphs>203</Paragraphs>
  <Slides>30</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30</vt:i4>
      </vt:variant>
    </vt:vector>
  </HeadingPairs>
  <TitlesOfParts>
    <vt:vector size="40" baseType="lpstr">
      <vt:lpstr>Arial</vt:lpstr>
      <vt:lpstr>宋体</vt:lpstr>
      <vt:lpstr>Wingdings</vt:lpstr>
      <vt:lpstr>黑体</vt:lpstr>
      <vt:lpstr>隶书</vt:lpstr>
      <vt:lpstr>微软雅黑</vt:lpstr>
      <vt:lpstr>Calibri</vt:lpstr>
      <vt:lpstr>默认设计模板_2</vt:lpstr>
      <vt:lpstr>Word.Document.12</vt:lpstr>
      <vt:lpstr>Word.Document.12</vt:lpstr>
      <vt:lpstr>第1章</vt:lpstr>
      <vt:lpstr>本课教学内容</vt:lpstr>
      <vt:lpstr>JavaEE 简介</vt:lpstr>
      <vt:lpstr>JavaEE 简介</vt:lpstr>
      <vt:lpstr>JavaEE 的特点</vt:lpstr>
      <vt:lpstr>JavaEE 的特点</vt:lpstr>
      <vt:lpstr>JavaEE 的特点</vt:lpstr>
      <vt:lpstr>JavaEE 的特点</vt:lpstr>
      <vt:lpstr>JavaEE 的技术结构 </vt:lpstr>
      <vt:lpstr>JavaEE 的技术结构 </vt:lpstr>
      <vt:lpstr>JavaEE 中的重要技术规范</vt:lpstr>
      <vt:lpstr>JavaEE 中的重要技术规范</vt:lpstr>
      <vt:lpstr>JavaEE 中的重要技术规范</vt:lpstr>
      <vt:lpstr>JavaEE 中的重要技术规范</vt:lpstr>
      <vt:lpstr>JavaEE 中的重要技术规范</vt:lpstr>
      <vt:lpstr>JDK 安装 </vt:lpstr>
      <vt:lpstr>JDK 安装 </vt:lpstr>
      <vt:lpstr>JDK 安装</vt:lpstr>
      <vt:lpstr>JDK 安装</vt:lpstr>
      <vt:lpstr>JDK 安装</vt:lpstr>
      <vt:lpstr>JDK 安装</vt:lpstr>
      <vt:lpstr>服务器安装-Tomcat</vt:lpstr>
      <vt:lpstr>服务器安装-Tomcat</vt:lpstr>
      <vt:lpstr>服务器安装-Tomcat</vt:lpstr>
      <vt:lpstr>服务器安装-Tomcat</vt:lpstr>
      <vt:lpstr>服务器安装-WebLogic12</vt:lpstr>
      <vt:lpstr>  服务器安装-WebLogic12</vt:lpstr>
      <vt:lpstr>  IDE 安装-MyEclipse</vt:lpstr>
      <vt:lpstr>绑定MyEclipse和服务器</vt:lpstr>
      <vt:lpstr>本章结束</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tangyayuan</dc:creator>
  <cp:lastModifiedBy>tangyayuan</cp:lastModifiedBy>
  <cp:revision>22</cp:revision>
  <dcterms:created xsi:type="dcterms:W3CDTF">2010-11-14T15:02:00Z</dcterms:created>
  <dcterms:modified xsi:type="dcterms:W3CDTF">2017-09-27T08:24:38Z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2052-10.1.0.6206</vt:lpwstr>
  </property>
</Properties>
</file>