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72" r:id="rId14"/>
    <p:sldId id="273" r:id="rId15"/>
    <p:sldId id="280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70" r:id="rId28"/>
    <p:sldId id="271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2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87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3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661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201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6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57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61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64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5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72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00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65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19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5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EF4B-F47B-4608-81D9-44C189ED34BD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31BCDB-9A99-4A86-A588-47811351E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G07</a:t>
            </a:r>
            <a:r>
              <a:rPr lang="zh-TW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小組數位概論期中遊戲報告</a:t>
            </a:r>
            <a:endParaRPr lang="zh-TW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22" y="414417"/>
            <a:ext cx="3211309" cy="34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遊戲畫面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80605"/>
            <a:ext cx="8596668" cy="425175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暫停</a:t>
            </a:r>
            <a:r>
              <a:rPr lang="zh-TW" altLang="en-US" sz="2800" dirty="0" smtClean="0"/>
              <a:t>畫面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65" y="1601470"/>
            <a:ext cx="7724425" cy="51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749" y="1829262"/>
            <a:ext cx="9457767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/>
              <a:t>遇到的</a:t>
            </a:r>
            <a:r>
              <a:rPr lang="zh-TW" altLang="en-US" sz="5400" dirty="0" smtClean="0"/>
              <a:t>問題</a:t>
            </a:r>
            <a:r>
              <a:rPr lang="en-US" altLang="zh-TW" sz="5400" dirty="0" smtClean="0"/>
              <a:t>1-</a:t>
            </a:r>
            <a:br>
              <a:rPr lang="en-US" altLang="zh-TW" sz="5400" dirty="0" smtClean="0"/>
            </a:br>
            <a:r>
              <a:rPr lang="zh-TW" altLang="en-US" sz="9800" dirty="0"/>
              <a:t>如何</a:t>
            </a:r>
            <a:r>
              <a:rPr lang="zh-TW" altLang="en-US" sz="9800" dirty="0" smtClean="0"/>
              <a:t>顯示</a:t>
            </a:r>
            <a:r>
              <a:rPr lang="en-US" altLang="zh-TW" sz="9800" dirty="0" smtClean="0"/>
              <a:t>COMBO</a:t>
            </a:r>
            <a:r>
              <a:rPr lang="zh-TW" altLang="en-US" sz="9800" dirty="0" smtClean="0"/>
              <a:t>數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335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解決方法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1451" y="1930400"/>
            <a:ext cx="10245590" cy="388077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設兩個參數</a:t>
            </a:r>
            <a:r>
              <a:rPr lang="en-US" altLang="zh-TW" sz="2800" dirty="0" smtClean="0"/>
              <a:t>:</a:t>
            </a:r>
            <a:r>
              <a:rPr lang="en-US" altLang="zh-TW" sz="2800" dirty="0" err="1" smtClean="0"/>
              <a:t>ComboCounter</a:t>
            </a:r>
            <a:r>
              <a:rPr lang="zh-TW" altLang="en-US" sz="2800" dirty="0" smtClean="0"/>
              <a:t>、</a:t>
            </a:r>
            <a:r>
              <a:rPr lang="en-US" altLang="zh-TW" sz="2800" dirty="0" err="1" smtClean="0"/>
              <a:t>ComboPlayer</a:t>
            </a:r>
            <a:endParaRPr lang="en-US" altLang="zh-TW" sz="2800" dirty="0" smtClean="0"/>
          </a:p>
          <a:p>
            <a:r>
              <a:rPr lang="zh-TW" altLang="en-US" sz="2800" dirty="0" smtClean="0"/>
              <a:t>當射出子彈時，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ComboCounter+1</a:t>
            </a:r>
          </a:p>
          <a:p>
            <a:r>
              <a:rPr lang="zh-TW" altLang="en-US" sz="2800" dirty="0" smtClean="0"/>
              <a:t>當物件被</a:t>
            </a:r>
            <a:r>
              <a:rPr lang="zh-TW" altLang="en-US" sz="2800" dirty="0"/>
              <a:t>射</a:t>
            </a:r>
            <a:r>
              <a:rPr lang="zh-TW" altLang="en-US" sz="2800" dirty="0" smtClean="0"/>
              <a:t>中，</a:t>
            </a:r>
            <a:r>
              <a:rPr lang="en-US" altLang="zh-TW" sz="2800" dirty="0" smtClean="0"/>
              <a:t>ComboPlayer+1</a:t>
            </a:r>
            <a:endParaRPr lang="en-US" altLang="zh-TW" sz="2800" dirty="0"/>
          </a:p>
          <a:p>
            <a:r>
              <a:rPr lang="zh-TW" altLang="en-US" sz="2800" dirty="0" smtClean="0"/>
              <a:t>當</a:t>
            </a:r>
            <a:r>
              <a:rPr lang="en-US" altLang="zh-TW" sz="2800" dirty="0" err="1" smtClean="0"/>
              <a:t>ComboCounter</a:t>
            </a:r>
            <a:r>
              <a:rPr lang="en-US" altLang="zh-TW" sz="2800" dirty="0" smtClean="0"/>
              <a:t>=</a:t>
            </a:r>
            <a:r>
              <a:rPr lang="en-US" altLang="zh-TW" sz="2800" dirty="0" err="1" smtClean="0"/>
              <a:t>ComboPlayer</a:t>
            </a:r>
            <a:r>
              <a:rPr lang="zh-TW" altLang="en-US" sz="2800" dirty="0" smtClean="0"/>
              <a:t>，顯示參數</a:t>
            </a:r>
            <a:endParaRPr lang="en-US" altLang="zh-TW" sz="2800" dirty="0"/>
          </a:p>
          <a:p>
            <a:r>
              <a:rPr lang="zh-TW" altLang="en-US" sz="2800" dirty="0" smtClean="0"/>
              <a:t>當</a:t>
            </a:r>
            <a:r>
              <a:rPr lang="en-US" altLang="zh-TW" sz="2800" dirty="0" err="1" smtClean="0"/>
              <a:t>ComboCounter</a:t>
            </a:r>
            <a:r>
              <a:rPr lang="en-US" altLang="zh-TW" sz="2800" dirty="0" smtClean="0"/>
              <a:t>&gt;</a:t>
            </a:r>
            <a:r>
              <a:rPr lang="en-US" altLang="zh-TW" sz="2800" dirty="0" err="1" smtClean="0"/>
              <a:t>ComboPlayer</a:t>
            </a:r>
            <a:r>
              <a:rPr lang="zh-TW" altLang="en-US" sz="2800" dirty="0" smtClean="0"/>
              <a:t>，代表沒打中，歸零兩個參數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1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021" y="166300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/>
              <a:t>遇到的</a:t>
            </a:r>
            <a:r>
              <a:rPr lang="zh-TW" altLang="en-US" sz="5400" dirty="0" smtClean="0"/>
              <a:t>問題</a:t>
            </a:r>
            <a:r>
              <a:rPr lang="en-US" altLang="zh-TW" sz="5400" dirty="0" smtClean="0"/>
              <a:t>2</a:t>
            </a:r>
            <a:r>
              <a:rPr lang="en-US" altLang="zh-TW" sz="5400" dirty="0" smtClean="0"/>
              <a:t>-</a:t>
            </a:r>
            <a:br>
              <a:rPr lang="en-US" altLang="zh-TW" sz="5400" dirty="0" smtClean="0"/>
            </a:br>
            <a:r>
              <a:rPr lang="zh-TW" altLang="en-US" sz="9800" dirty="0" smtClean="0"/>
              <a:t>暫停畫面</a:t>
            </a:r>
            <a:endParaRPr lang="zh-TW" altLang="en-US" sz="9800" dirty="0"/>
          </a:p>
        </p:txBody>
      </p:sp>
    </p:spTree>
    <p:extLst>
      <p:ext uri="{BB962C8B-B14F-4D97-AF65-F5344CB8AC3E}">
        <p14:creationId xmlns:p14="http://schemas.microsoft.com/office/powerpoint/2010/main" val="21230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解決方法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1451" y="1930400"/>
            <a:ext cx="1024559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" r="36859"/>
          <a:stretch/>
        </p:blipFill>
        <p:spPr>
          <a:xfrm>
            <a:off x="3815543" y="465512"/>
            <a:ext cx="6350923" cy="60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24445" y="1679632"/>
            <a:ext cx="10457411" cy="1320800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 smtClean="0"/>
              <a:t>然後我們就遇到了</a:t>
            </a:r>
            <a:r>
              <a:rPr lang="en-US" altLang="zh-TW" sz="6600" dirty="0" smtClean="0"/>
              <a:t/>
            </a:r>
            <a:br>
              <a:rPr lang="en-US" altLang="zh-TW" sz="6600" dirty="0" smtClean="0"/>
            </a:br>
            <a:r>
              <a:rPr lang="zh-TW" altLang="en-US" sz="8000" dirty="0" smtClean="0"/>
              <a:t>更多問</a:t>
            </a:r>
            <a:r>
              <a:rPr lang="zh-TW" altLang="en-US" sz="8000" dirty="0"/>
              <a:t>題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665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99754" y="1571567"/>
            <a:ext cx="10457411" cy="1320800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dirty="0" smtClean="0"/>
              <a:t>遇到的</a:t>
            </a:r>
            <a:r>
              <a:rPr lang="zh-TW" altLang="en-US" sz="5400" dirty="0" smtClean="0"/>
              <a:t>問題</a:t>
            </a:r>
            <a:r>
              <a:rPr lang="en-US" altLang="zh-TW" sz="5400" dirty="0" smtClean="0"/>
              <a:t>3-</a:t>
            </a:r>
            <a:br>
              <a:rPr lang="en-US" altLang="zh-TW" sz="5400" dirty="0" smtClean="0"/>
            </a:br>
            <a:r>
              <a:rPr lang="zh-TW" altLang="en-US" sz="8800" dirty="0" smtClean="0"/>
              <a:t>永遠停止不了的時間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7054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解決方法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3607" y="1826255"/>
            <a:ext cx="1024559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不要管什麼系統時間了，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5400" dirty="0" smtClean="0"/>
              <a:t>自己的時間，自己創造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18" y="3397587"/>
            <a:ext cx="4454241" cy="5042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4" y="4577836"/>
            <a:ext cx="7202124" cy="93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9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73976"/>
            <a:ext cx="10457411" cy="1320800"/>
          </a:xfrm>
        </p:spPr>
        <p:txBody>
          <a:bodyPr>
            <a:noAutofit/>
          </a:bodyPr>
          <a:lstStyle/>
          <a:p>
            <a:pPr algn="ctr"/>
            <a:r>
              <a:rPr lang="zh-TW" altLang="en-US" sz="8800" dirty="0" smtClean="0"/>
              <a:t>完全沒有</a:t>
            </a:r>
            <a:r>
              <a:rPr lang="zh-TW" altLang="en-US" sz="8800" dirty="0"/>
              <a:t>用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367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可能是太小了吧</a:t>
            </a:r>
            <a:r>
              <a:rPr lang="en-US" altLang="zh-TW" sz="5400" dirty="0" smtClean="0"/>
              <a:t>?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1451" y="1930400"/>
            <a:ext cx="1024559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9" y="2429528"/>
            <a:ext cx="6729211" cy="82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/>
              <a:t>成員分工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80771"/>
            <a:ext cx="10411844" cy="433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/>
              <a:t>組長：</a:t>
            </a:r>
            <a:r>
              <a:rPr lang="en-US" altLang="zh-TW" sz="3200" dirty="0" smtClean="0"/>
              <a:t>ADT105142_</a:t>
            </a:r>
            <a:r>
              <a:rPr lang="zh-TW" altLang="en-US" sz="3200" dirty="0" smtClean="0"/>
              <a:t>陳紫淇，</a:t>
            </a:r>
            <a:r>
              <a:rPr lang="zh-TW" altLang="en-US" sz="3200" dirty="0" smtClean="0"/>
              <a:t>程式</a:t>
            </a:r>
            <a:r>
              <a:rPr lang="zh-TW" altLang="en-US" sz="3200" dirty="0" smtClean="0"/>
              <a:t>總</a:t>
            </a:r>
            <a:r>
              <a:rPr lang="zh-TW" altLang="en-US" sz="3200" dirty="0"/>
              <a:t>監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組員：</a:t>
            </a:r>
            <a:r>
              <a:rPr lang="en-US" altLang="zh-TW" sz="3200" dirty="0" smtClean="0"/>
              <a:t>ADT105138_</a:t>
            </a:r>
            <a:r>
              <a:rPr lang="zh-TW" altLang="en-US" sz="3200" dirty="0" smtClean="0"/>
              <a:t>洪宜寧，</a:t>
            </a:r>
            <a:r>
              <a:rPr lang="zh-TW" altLang="en-US" sz="3200" dirty="0" smtClean="0"/>
              <a:t>測試總監、記錄總監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/>
              <a:t> </a:t>
            </a:r>
            <a:r>
              <a:rPr lang="zh-TW" altLang="en-US" sz="3200" dirty="0" smtClean="0"/>
              <a:t>         </a:t>
            </a:r>
            <a:r>
              <a:rPr lang="en-US" altLang="zh-TW" sz="3200" dirty="0" smtClean="0"/>
              <a:t>ADT105144_</a:t>
            </a:r>
            <a:r>
              <a:rPr lang="zh-TW" altLang="en-US" sz="3200" dirty="0" smtClean="0"/>
              <a:t>蔡佳恩，美術</a:t>
            </a:r>
            <a:r>
              <a:rPr lang="zh-TW" altLang="en-US" sz="3200" dirty="0" smtClean="0"/>
              <a:t>總監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          </a:t>
            </a:r>
            <a:r>
              <a:rPr lang="en-US" altLang="zh-TW" sz="3200" dirty="0" smtClean="0"/>
              <a:t>ADT105145_</a:t>
            </a:r>
            <a:r>
              <a:rPr lang="zh-TW" altLang="en-US" sz="3200" dirty="0" smtClean="0"/>
              <a:t>葉　靜，素材總監、美術副監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          </a:t>
            </a:r>
            <a:r>
              <a:rPr lang="en-US" altLang="zh-TW" sz="3200" dirty="0" smtClean="0"/>
              <a:t>ADT105146_</a:t>
            </a:r>
            <a:r>
              <a:rPr lang="zh-TW" altLang="en-US" sz="3200" dirty="0" smtClean="0"/>
              <a:t>洪逸慈，音效總監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95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時間差太長，導致氣球很多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1451" y="1930400"/>
            <a:ext cx="1024559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t="34233" r="13389" b="4793"/>
          <a:stretch/>
        </p:blipFill>
        <p:spPr>
          <a:xfrm>
            <a:off x="1072339" y="1803863"/>
            <a:ext cx="7381703" cy="34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1</a:t>
            </a:r>
            <a:r>
              <a:rPr lang="zh-TW" altLang="en-US" sz="5400" dirty="0" smtClean="0"/>
              <a:t>秒</a:t>
            </a:r>
            <a:r>
              <a:rPr lang="en-US" altLang="zh-TW" sz="5400" dirty="0" smtClean="0"/>
              <a:t>=60tick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1451" y="1930400"/>
            <a:ext cx="1024559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32943"/>
            <a:ext cx="7560580" cy="107771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073363" y="3772046"/>
            <a:ext cx="276852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6600" dirty="0" smtClean="0">
                <a:solidFill>
                  <a:srgbClr val="FF0000"/>
                </a:solidFill>
              </a:rPr>
              <a:t>行</a:t>
            </a:r>
            <a:r>
              <a:rPr lang="en-US" altLang="zh-TW" sz="16600" dirty="0" smtClean="0">
                <a:solidFill>
                  <a:srgbClr val="FF0000"/>
                </a:solidFill>
              </a:rPr>
              <a:t>!</a:t>
            </a:r>
            <a:endParaRPr lang="zh-TW" altLang="en-US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812636"/>
            <a:ext cx="10457411" cy="1320800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 smtClean="0"/>
              <a:t>然後我們就遇到了</a:t>
            </a:r>
            <a:r>
              <a:rPr lang="en-US" altLang="zh-TW" sz="6600" dirty="0" smtClean="0"/>
              <a:t/>
            </a:r>
            <a:br>
              <a:rPr lang="en-US" altLang="zh-TW" sz="6600" dirty="0" smtClean="0"/>
            </a:br>
            <a:r>
              <a:rPr lang="zh-TW" altLang="en-US" sz="8000" dirty="0" smtClean="0"/>
              <a:t>更多</a:t>
            </a:r>
            <a:r>
              <a:rPr lang="zh-TW" altLang="en-US" sz="8000" dirty="0" smtClean="0"/>
              <a:t>麻煩</a:t>
            </a:r>
            <a:r>
              <a:rPr lang="zh-TW" altLang="en-US" sz="8000" dirty="0"/>
              <a:t>事</a:t>
            </a:r>
            <a:endParaRPr lang="zh-TW" altLang="en-US" sz="8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8680" t="14033" r="41389" b="41728"/>
          <a:stretch/>
        </p:blipFill>
        <p:spPr>
          <a:xfrm>
            <a:off x="1577455" y="1240367"/>
            <a:ext cx="7302500" cy="45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36512" y="559723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全部數據</a:t>
            </a:r>
            <a:r>
              <a:rPr lang="en-US" altLang="zh-TW" sz="4400" dirty="0" smtClean="0"/>
              <a:t>x60</a:t>
            </a:r>
            <a:r>
              <a:rPr lang="zh-TW" altLang="en-US" sz="4400" dirty="0" smtClean="0"/>
              <a:t>倍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75" y="0"/>
            <a:ext cx="5221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8900" y="2183476"/>
            <a:ext cx="10457411" cy="1320800"/>
          </a:xfrm>
        </p:spPr>
        <p:txBody>
          <a:bodyPr>
            <a:noAutofit/>
          </a:bodyPr>
          <a:lstStyle/>
          <a:p>
            <a:pPr algn="ctr"/>
            <a:r>
              <a:rPr lang="zh-TW" altLang="en-US" sz="8800" dirty="0" smtClean="0"/>
              <a:t>你問為什麼我們要搞一個暫停畫面</a:t>
            </a:r>
            <a:r>
              <a:rPr lang="en-US" altLang="zh-TW" sz="8800" dirty="0" smtClean="0"/>
              <a:t>?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139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800100" y="2399376"/>
            <a:ext cx="11874500" cy="132080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dirty="0" smtClean="0"/>
              <a:t>因為我們覺得</a:t>
            </a:r>
            <a:r>
              <a:rPr lang="zh-TW" altLang="en-US" sz="8000" dirty="0" smtClean="0"/>
              <a:t>這</a:t>
            </a:r>
            <a:r>
              <a:rPr lang="zh-TW" altLang="en-US" sz="8000" dirty="0"/>
              <a:t>樣</a:t>
            </a:r>
            <a:r>
              <a:rPr lang="zh-TW" altLang="en-US" sz="8000" dirty="0" smtClean="0"/>
              <a:t>很</a:t>
            </a:r>
            <a:r>
              <a:rPr lang="zh-TW" altLang="en-US" sz="8000" dirty="0"/>
              <a:t>酷</a:t>
            </a:r>
            <a:endParaRPr lang="zh-TW" altLang="en-US" sz="8000" dirty="0"/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1885912" y="384902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400" dirty="0" smtClean="0"/>
              <a:t>就像某</a:t>
            </a:r>
            <a:r>
              <a:rPr lang="zh-TW" altLang="en-US" sz="4400" dirty="0"/>
              <a:t>暴</a:t>
            </a:r>
            <a:r>
              <a:rPr lang="en-US" altLang="zh-TW" sz="4400" dirty="0"/>
              <a:t>X</a:t>
            </a:r>
            <a:r>
              <a:rPr lang="zh-TW" altLang="en-US" sz="4400" dirty="0" smtClean="0"/>
              <a:t>公司一樣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zh-TW" altLang="en-US" sz="4400" dirty="0" smtClean="0"/>
              <a:t>           </a:t>
            </a:r>
            <a:r>
              <a:rPr lang="en-US" altLang="zh-TW" sz="4400" dirty="0" smtClean="0"/>
              <a:t>X</a:t>
            </a:r>
            <a:r>
              <a:rPr lang="zh-TW" altLang="en-US" sz="4400" dirty="0"/>
              <a:t>雪</a:t>
            </a:r>
          </a:p>
        </p:txBody>
      </p:sp>
    </p:spTree>
    <p:extLst>
      <p:ext uri="{BB962C8B-B14F-4D97-AF65-F5344CB8AC3E}">
        <p14:creationId xmlns:p14="http://schemas.microsoft.com/office/powerpoint/2010/main" val="30078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但是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1451" y="1930400"/>
            <a:ext cx="1024559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3018"/>
            <a:ext cx="8231802" cy="389118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4300" y="3164611"/>
            <a:ext cx="11828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dirty="0"/>
              <a:t>◢▆▅▄▃ 崩╰</a:t>
            </a:r>
            <a:r>
              <a:rPr lang="en-US" altLang="zh-TW" sz="6600" dirty="0"/>
              <a:t>(〒</a:t>
            </a:r>
            <a:r>
              <a:rPr lang="zh-TW" altLang="en-US" sz="6600" dirty="0"/>
              <a:t>皿〒</a:t>
            </a:r>
            <a:r>
              <a:rPr lang="en-US" altLang="zh-TW" sz="6600" dirty="0"/>
              <a:t>)╯</a:t>
            </a:r>
            <a:r>
              <a:rPr lang="zh-TW" altLang="en-US" sz="6600" dirty="0"/>
              <a:t>潰 ▃▄▅▆◣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507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遊戲問卷</a:t>
            </a:r>
            <a:r>
              <a:rPr lang="en-US" altLang="zh-TW" sz="5400" dirty="0" smtClean="0"/>
              <a:t>-2</a:t>
            </a:r>
            <a:endParaRPr lang="zh-TW" altLang="en-US" sz="5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53" y="1620597"/>
            <a:ext cx="7202948" cy="3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遊戲問卷</a:t>
            </a:r>
            <a:r>
              <a:rPr lang="en-US" altLang="zh-TW" sz="5400" dirty="0" smtClean="0"/>
              <a:t>-3</a:t>
            </a:r>
            <a:endParaRPr lang="zh-TW" altLang="en-US" sz="5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6013"/>
            <a:ext cx="8302979" cy="36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遊戲問卷</a:t>
            </a:r>
            <a:r>
              <a:rPr lang="en-US" altLang="zh-TW" sz="5400" dirty="0" smtClean="0"/>
              <a:t>-4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58295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遊戲設計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94136"/>
            <a:ext cx="8596668" cy="3880773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遊戲類型：第一人稱射擊</a:t>
            </a:r>
            <a:endParaRPr lang="en-US" altLang="zh-TW" sz="2800" dirty="0" smtClean="0"/>
          </a:p>
          <a:p>
            <a:r>
              <a:rPr lang="zh-TW" altLang="en-US" sz="2800" dirty="0" smtClean="0"/>
              <a:t>遊戲操作：滑鼠左鍵</a:t>
            </a:r>
            <a:endParaRPr lang="en-US" altLang="zh-TW" sz="2800" dirty="0" smtClean="0"/>
          </a:p>
          <a:p>
            <a:r>
              <a:rPr lang="zh-TW" altLang="en-US" sz="2800" dirty="0" smtClean="0"/>
              <a:t>關卡數目：共三關</a:t>
            </a:r>
            <a:endParaRPr lang="en-US" altLang="zh-TW" sz="2800" dirty="0" smtClean="0"/>
          </a:p>
          <a:p>
            <a:r>
              <a:rPr lang="zh-TW" altLang="en-US" sz="2800" dirty="0" smtClean="0"/>
              <a:t>版面設計：開始畫面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               第一關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               第二關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               第三關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               結束畫面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分數、擊中數、重新開始鍵</a:t>
            </a:r>
            <a:r>
              <a:rPr lang="en-US" altLang="zh-TW" sz="2800" dirty="0" smtClean="0"/>
              <a:t>)</a:t>
            </a:r>
          </a:p>
          <a:p>
            <a:pPr marL="0" indent="0">
              <a:buNone/>
            </a:pPr>
            <a:r>
              <a:rPr lang="zh-TW" altLang="en-US" sz="2800" dirty="0" smtClean="0"/>
              <a:t>                    暫停畫面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繼續、重新開始、回到標題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33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遊戲問卷</a:t>
            </a:r>
            <a:r>
              <a:rPr lang="en-US" altLang="zh-TW" sz="5400" dirty="0" smtClean="0"/>
              <a:t>-5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0900"/>
            <a:ext cx="730669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遊戲問卷</a:t>
            </a:r>
            <a:r>
              <a:rPr lang="en-US" altLang="zh-TW" sz="5400" dirty="0" smtClean="0"/>
              <a:t>-6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44700"/>
            <a:ext cx="743053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遊戲問卷</a:t>
            </a:r>
            <a:r>
              <a:rPr lang="en-US" altLang="zh-TW" sz="5400" dirty="0" smtClean="0"/>
              <a:t>-7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07" y="1930400"/>
            <a:ext cx="7487695" cy="3334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5013" y="2949807"/>
            <a:ext cx="2484813" cy="30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分數太低，我不相信</a:t>
            </a:r>
            <a:r>
              <a:rPr lang="en-US" altLang="zh-TW" dirty="0" smtClean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349" y="3446811"/>
            <a:ext cx="2484813" cy="30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chemeClr val="tx1"/>
                </a:solidFill>
              </a:rPr>
              <a:t>與朋友比較誰分數</a:t>
            </a:r>
            <a:r>
              <a:rPr lang="zh-TW" altLang="en-US" dirty="0">
                <a:solidFill>
                  <a:schemeClr val="tx1"/>
                </a:solidFill>
              </a:rPr>
              <a:t>高</a:t>
            </a:r>
          </a:p>
        </p:txBody>
      </p:sp>
      <p:sp>
        <p:nvSpPr>
          <p:cNvPr id="7" name="矩形 6"/>
          <p:cNvSpPr/>
          <p:nvPr/>
        </p:nvSpPr>
        <p:spPr>
          <a:xfrm>
            <a:off x="308350" y="3879319"/>
            <a:ext cx="2484813" cy="30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chemeClr val="tx1"/>
                </a:solidFill>
              </a:rPr>
              <a:t>手殘，差一點打到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8351" y="4366059"/>
            <a:ext cx="2484813" cy="30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5778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3085"/>
            <a:ext cx="10028663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認為這個遊戲最好玩的部分或設計得最好的部分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20" y="1489935"/>
            <a:ext cx="7135221" cy="42106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20" y="1489935"/>
            <a:ext cx="713522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9629" y="659587"/>
            <a:ext cx="10028663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認為這個</a:t>
            </a:r>
            <a:r>
              <a:rPr lang="zh-TW" altLang="en-US" dirty="0" smtClean="0"/>
              <a:t>遊戲還可以再改進的</a:t>
            </a:r>
            <a:r>
              <a:rPr lang="zh-TW" altLang="en-US" dirty="0"/>
              <a:t>地方</a:t>
            </a:r>
            <a:endParaRPr lang="zh-TW" altLang="en-US" sz="5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56" y="1459294"/>
            <a:ext cx="7135221" cy="40391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7"/>
          <a:stretch/>
        </p:blipFill>
        <p:spPr>
          <a:xfrm>
            <a:off x="874156" y="1459294"/>
            <a:ext cx="7163800" cy="33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0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57" y="2330335"/>
            <a:ext cx="5374331" cy="1759528"/>
          </a:xfrm>
        </p:spPr>
        <p:txBody>
          <a:bodyPr>
            <a:normAutofit/>
          </a:bodyPr>
          <a:lstStyle/>
          <a:p>
            <a:r>
              <a:rPr lang="zh-TW" altLang="en-US" sz="9600" dirty="0" smtClean="0"/>
              <a:t>謝謝大家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5310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</a:t>
            </a:r>
            <a:r>
              <a:rPr lang="zh-TW" altLang="en-US" sz="5400" dirty="0"/>
              <a:t>導引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10622037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  </a:t>
            </a:r>
            <a:r>
              <a:rPr lang="zh-TW" altLang="en-US" sz="2800" dirty="0" smtClean="0"/>
              <a:t>真正的英雄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 不拿刀，也不拿槍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僅是握著一把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陪我們出入峽谷、深淵、叢林</a:t>
            </a:r>
            <a:r>
              <a:rPr lang="en-US" altLang="zh-TW" sz="2800" dirty="0" smtClean="0"/>
              <a:t>…</a:t>
            </a:r>
            <a:r>
              <a:rPr lang="zh-TW" altLang="en-US" sz="2800" dirty="0" smtClean="0"/>
              <a:t>好多好多回憶的「滑鼠」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看看你手上的好戰友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準備好接受試煉了嗎？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75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遊戲畫面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80605"/>
            <a:ext cx="8596668" cy="425175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開始畫面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65" y="1580605"/>
            <a:ext cx="7724425" cy="51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遊戲畫面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80605"/>
            <a:ext cx="8596668" cy="425175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第一</a:t>
            </a:r>
            <a:r>
              <a:rPr lang="zh-TW" altLang="en-US" sz="2800" dirty="0" smtClean="0"/>
              <a:t>關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zh-TW" altLang="zh-TW" dirty="0" smtClean="0"/>
              <a:t>共</a:t>
            </a:r>
            <a:r>
              <a:rPr lang="en-US" altLang="zh-TW" dirty="0"/>
              <a:t>21</a:t>
            </a:r>
            <a:r>
              <a:rPr lang="zh-TW" altLang="zh-TW" dirty="0"/>
              <a:t>顆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65" y="102870"/>
            <a:ext cx="7724425" cy="5122701"/>
          </a:xfrm>
          <a:prstGeom prst="rect">
            <a:avLst/>
          </a:prstGeom>
        </p:spPr>
      </p:pic>
      <p:pic>
        <p:nvPicPr>
          <p:cNvPr id="1030" name="圖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5714702"/>
            <a:ext cx="8858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圖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5800309"/>
            <a:ext cx="9429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83141" y="5274982"/>
            <a:ext cx="764183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效果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氣球搖擺動畫、角度、氣球爆破、音效、加分顯示</a:t>
            </a:r>
            <a:endParaRPr kumimoji="0" lang="zh-TW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5600" y="67243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0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遊戲畫面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80605"/>
            <a:ext cx="8596668" cy="425175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第二</a:t>
            </a:r>
            <a:r>
              <a:rPr lang="zh-TW" altLang="en-US" sz="2800" dirty="0" smtClean="0"/>
              <a:t>關</a:t>
            </a:r>
            <a:endParaRPr lang="en-US" altLang="zh-TW" sz="2800" dirty="0" smtClean="0"/>
          </a:p>
          <a:p>
            <a:r>
              <a:rPr lang="zh-TW" altLang="zh-TW" dirty="0"/>
              <a:t>共</a:t>
            </a:r>
            <a:r>
              <a:rPr lang="en-US" altLang="zh-TW" sz="2800" dirty="0"/>
              <a:t>127</a:t>
            </a:r>
            <a:r>
              <a:rPr lang="zh-TW" altLang="zh-TW" dirty="0"/>
              <a:t>個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29" y="103642"/>
            <a:ext cx="7697925" cy="5164431"/>
          </a:xfrm>
          <a:prstGeom prst="rect">
            <a:avLst/>
          </a:prstGeom>
        </p:spPr>
      </p:pic>
      <p:pic>
        <p:nvPicPr>
          <p:cNvPr id="2052" name="圖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62" y="5771607"/>
            <a:ext cx="10572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圖片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35" y="5662187"/>
            <a:ext cx="10191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圖片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08" y="5747913"/>
            <a:ext cx="9429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圖片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660" y="5747913"/>
            <a:ext cx="12192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圖片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37" y="5749501"/>
            <a:ext cx="1322388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68996" y="5268073"/>
            <a:ext cx="733405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效果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標靶翻轉動畫、爆破動畫、加分扣分顯示、音效</a:t>
            </a:r>
            <a:endParaRPr kumimoji="0" lang="zh-TW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1600" y="58323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1600" y="97566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遊戲畫面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80605"/>
            <a:ext cx="8596668" cy="425175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第三</a:t>
            </a:r>
            <a:r>
              <a:rPr lang="zh-TW" altLang="en-US" sz="2800" dirty="0"/>
              <a:t>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65" y="137882"/>
            <a:ext cx="7724425" cy="51288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2534" y="5318725"/>
            <a:ext cx="6114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效果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型態變換、爆破動畫、加分顯示、音效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36" y="5716446"/>
            <a:ext cx="979044" cy="10727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80" y="5682722"/>
            <a:ext cx="1002678" cy="11206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0" y="5738476"/>
            <a:ext cx="1061010" cy="11176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17" y="5868584"/>
            <a:ext cx="938865" cy="9205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82" y="5874119"/>
            <a:ext cx="938865" cy="9205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95" y="5989221"/>
            <a:ext cx="1573848" cy="7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遊戲畫面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80605"/>
            <a:ext cx="8596668" cy="425175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結束</a:t>
            </a:r>
            <a:r>
              <a:rPr lang="zh-TW" altLang="en-US" sz="2800" dirty="0" smtClean="0"/>
              <a:t>畫面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39" y="1580605"/>
            <a:ext cx="7194277" cy="51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445</Words>
  <Application>Microsoft Office PowerPoint</Application>
  <PresentationFormat>寬螢幕</PresentationFormat>
  <Paragraphs>85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Times New Roman</vt:lpstr>
      <vt:lpstr>Trebuchet MS</vt:lpstr>
      <vt:lpstr>Wingdings 3</vt:lpstr>
      <vt:lpstr>多面向</vt:lpstr>
      <vt:lpstr>PowerPoint 簡報</vt:lpstr>
      <vt:lpstr>成員分工</vt:lpstr>
      <vt:lpstr>遊戲設計</vt:lpstr>
      <vt:lpstr>遊戲導引</vt:lpstr>
      <vt:lpstr>遊戲畫面</vt:lpstr>
      <vt:lpstr>遊戲畫面</vt:lpstr>
      <vt:lpstr>遊戲畫面</vt:lpstr>
      <vt:lpstr>遊戲畫面</vt:lpstr>
      <vt:lpstr>遊戲畫面</vt:lpstr>
      <vt:lpstr>遊戲畫面</vt:lpstr>
      <vt:lpstr>遇到的問題1- 如何顯示COMBO數</vt:lpstr>
      <vt:lpstr>解決方法</vt:lpstr>
      <vt:lpstr>遇到的問題2- 暫停畫面</vt:lpstr>
      <vt:lpstr>解決方法</vt:lpstr>
      <vt:lpstr>然後我們就遇到了 更多問題</vt:lpstr>
      <vt:lpstr>遇到的問題3- 永遠停止不了的時間</vt:lpstr>
      <vt:lpstr>解決方法</vt:lpstr>
      <vt:lpstr>完全沒有用</vt:lpstr>
      <vt:lpstr>可能是太小了吧?</vt:lpstr>
      <vt:lpstr>時間差太長，導致氣球很多</vt:lpstr>
      <vt:lpstr>1秒=60tick</vt:lpstr>
      <vt:lpstr>然後我們就遇到了 更多麻煩事</vt:lpstr>
      <vt:lpstr>全部數據x60倍</vt:lpstr>
      <vt:lpstr>你問為什麼我們要搞一個暫停畫面?</vt:lpstr>
      <vt:lpstr>因為我們覺得這樣很酷</vt:lpstr>
      <vt:lpstr>但是</vt:lpstr>
      <vt:lpstr>遊戲問卷-2</vt:lpstr>
      <vt:lpstr>遊戲問卷-3</vt:lpstr>
      <vt:lpstr>遊戲問卷-4</vt:lpstr>
      <vt:lpstr>遊戲問卷-5</vt:lpstr>
      <vt:lpstr>遊戲問卷-6</vt:lpstr>
      <vt:lpstr>遊戲問卷-7</vt:lpstr>
      <vt:lpstr>認為這個遊戲最好玩的部分或設計得最好的部分</vt:lpstr>
      <vt:lpstr>認為這個遊戲還可以再改進的地方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Yi-Ning Hung</dc:creator>
  <cp:lastModifiedBy>陳紫淇</cp:lastModifiedBy>
  <cp:revision>24</cp:revision>
  <dcterms:created xsi:type="dcterms:W3CDTF">2016-11-16T15:11:46Z</dcterms:created>
  <dcterms:modified xsi:type="dcterms:W3CDTF">2016-11-17T06:18:45Z</dcterms:modified>
</cp:coreProperties>
</file>