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9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753600" cy="7315200"/>
  <p:notesSz cx="9753600" cy="7315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8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4872" y="2726736"/>
            <a:ext cx="4503855" cy="722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8150" y="1466850"/>
            <a:ext cx="416244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690" y="5244236"/>
            <a:ext cx="2073275" cy="2071370"/>
          </a:xfrm>
          <a:custGeom>
            <a:avLst/>
            <a:gdLst/>
            <a:ahLst/>
            <a:cxnLst/>
            <a:rect l="l" t="t" r="r" b="b"/>
            <a:pathLst>
              <a:path w="2073275" h="2071370">
                <a:moveTo>
                  <a:pt x="2073112" y="2070963"/>
                </a:moveTo>
                <a:lnTo>
                  <a:pt x="0" y="2070963"/>
                </a:lnTo>
                <a:lnTo>
                  <a:pt x="0" y="0"/>
                </a:lnTo>
                <a:lnTo>
                  <a:pt x="2073112" y="2070963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47740" y="1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5" y="0"/>
                </a:lnTo>
                <a:lnTo>
                  <a:pt x="3102415" y="3093170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1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1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1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90" y="5244236"/>
            <a:ext cx="2073275" cy="2071370"/>
          </a:xfrm>
          <a:custGeom>
            <a:avLst/>
            <a:gdLst/>
            <a:ahLst/>
            <a:cxnLst/>
            <a:rect l="l" t="t" r="r" b="b"/>
            <a:pathLst>
              <a:path w="2073275" h="2071370">
                <a:moveTo>
                  <a:pt x="2073111" y="2070963"/>
                </a:moveTo>
                <a:lnTo>
                  <a:pt x="0" y="2070963"/>
                </a:lnTo>
                <a:lnTo>
                  <a:pt x="0" y="0"/>
                </a:lnTo>
                <a:lnTo>
                  <a:pt x="2073111" y="2070963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61" y="1038192"/>
            <a:ext cx="9246077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50" b="1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pt.cc/fg3iB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900" y="6400800"/>
            <a:ext cx="2933700" cy="914400"/>
          </a:xfrm>
          <a:custGeom>
            <a:avLst/>
            <a:gdLst/>
            <a:ahLst/>
            <a:cxnLst/>
            <a:rect l="l" t="t" r="r" b="b"/>
            <a:pathLst>
              <a:path w="2933700" h="914400">
                <a:moveTo>
                  <a:pt x="0" y="914399"/>
                </a:moveTo>
                <a:lnTo>
                  <a:pt x="0" y="0"/>
                </a:lnTo>
                <a:lnTo>
                  <a:pt x="2933699" y="0"/>
                </a:lnTo>
                <a:lnTo>
                  <a:pt x="2933699" y="914399"/>
                </a:lnTo>
                <a:lnTo>
                  <a:pt x="0" y="914399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9168" y="0"/>
            <a:ext cx="5411470" cy="5401945"/>
          </a:xfrm>
          <a:custGeom>
            <a:avLst/>
            <a:gdLst/>
            <a:ahLst/>
            <a:cxnLst/>
            <a:rect l="l" t="t" r="r" b="b"/>
            <a:pathLst>
              <a:path w="5411470" h="5401945">
                <a:moveTo>
                  <a:pt x="0" y="0"/>
                </a:moveTo>
                <a:lnTo>
                  <a:pt x="5411444" y="0"/>
                </a:lnTo>
                <a:lnTo>
                  <a:pt x="5411444" y="5401787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429" y="4099600"/>
            <a:ext cx="9107559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50" spc="500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溫溼度即時監控系</a:t>
            </a:r>
            <a:r>
              <a:rPr sz="7250" spc="-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7250" dirty="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309620"/>
            <a:ext cx="519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 err="1">
                <a:solidFill>
                  <a:srgbClr val="FFD842"/>
                </a:solidFill>
                <a:latin typeface="Droid Sans Fallback"/>
                <a:cs typeface="Droid Sans Fallback"/>
              </a:rPr>
              <a:t>物聯網期末專題報</a:t>
            </a:r>
            <a:r>
              <a:rPr sz="3600" dirty="0" err="1">
                <a:solidFill>
                  <a:srgbClr val="FFD842"/>
                </a:solidFill>
                <a:latin typeface="Droid Sans Fallback"/>
                <a:cs typeface="Droid Sans Fallback"/>
              </a:rPr>
              <a:t>告</a:t>
            </a:r>
            <a:endParaRPr sz="3600" dirty="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8635" y="226738"/>
            <a:ext cx="4110354" cy="5283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380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383838"/>
                </a:solidFill>
                <a:latin typeface="Arial"/>
                <a:cs typeface="Arial"/>
              </a:rPr>
              <a:t>D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42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0" dirty="0">
                <a:solidFill>
                  <a:srgbClr val="383838"/>
                </a:solidFill>
                <a:latin typeface="Arial"/>
                <a:cs typeface="Arial"/>
              </a:rPr>
              <a:t>5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90" dirty="0">
                <a:solidFill>
                  <a:srgbClr val="383838"/>
                </a:solidFill>
                <a:latin typeface="Arial"/>
                <a:cs typeface="Arial"/>
              </a:rPr>
              <a:t>4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383838"/>
                </a:solidFill>
                <a:latin typeface="Arial"/>
                <a:cs typeface="Arial"/>
              </a:rPr>
              <a:t>2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陳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紫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淇</a:t>
            </a:r>
            <a:r>
              <a:rPr sz="1400" spc="-5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000" spc="380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383838"/>
                </a:solidFill>
                <a:latin typeface="Arial"/>
                <a:cs typeface="Arial"/>
              </a:rPr>
              <a:t>D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42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0" dirty="0">
                <a:solidFill>
                  <a:srgbClr val="383838"/>
                </a:solidFill>
                <a:latin typeface="Arial"/>
                <a:cs typeface="Arial"/>
              </a:rPr>
              <a:t>5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383838"/>
                </a:solidFill>
                <a:latin typeface="Arial"/>
                <a:cs typeface="Arial"/>
              </a:rPr>
              <a:t>2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rgbClr val="383838"/>
                </a:solidFill>
                <a:latin typeface="Arial"/>
                <a:cs typeface="Arial"/>
              </a:rPr>
              <a:t>8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童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智</a:t>
            </a:r>
            <a:r>
              <a:rPr sz="1400" spc="-5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威</a:t>
            </a:r>
            <a:endParaRPr sz="14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380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5" dirty="0">
                <a:solidFill>
                  <a:srgbClr val="383838"/>
                </a:solidFill>
                <a:latin typeface="Arial"/>
                <a:cs typeface="Arial"/>
              </a:rPr>
              <a:t>C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15" dirty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42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0" dirty="0">
                <a:solidFill>
                  <a:srgbClr val="383838"/>
                </a:solidFill>
                <a:latin typeface="Arial"/>
                <a:cs typeface="Arial"/>
              </a:rPr>
              <a:t>5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383838"/>
                </a:solidFill>
                <a:latin typeface="Arial"/>
                <a:cs typeface="Arial"/>
              </a:rPr>
              <a:t>2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04" dirty="0">
                <a:solidFill>
                  <a:srgbClr val="383838"/>
                </a:solidFill>
                <a:latin typeface="Arial"/>
                <a:cs typeface="Arial"/>
              </a:rPr>
              <a:t>3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周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昱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Noto Sans CJK JP Regular"/>
                <a:cs typeface="Noto Sans CJK JP Regular"/>
              </a:rPr>
              <a:t>⾠</a:t>
            </a:r>
            <a:r>
              <a:rPr sz="1400" spc="50" dirty="0">
                <a:solidFill>
                  <a:srgbClr val="383838"/>
                </a:solidFill>
                <a:latin typeface="Noto Sans CJK JP Regular"/>
                <a:cs typeface="Noto Sans CJK JP Regular"/>
              </a:rPr>
              <a:t> </a:t>
            </a:r>
            <a:r>
              <a:rPr sz="1000" spc="380" dirty="0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5" dirty="0">
                <a:solidFill>
                  <a:srgbClr val="383838"/>
                </a:solidFill>
                <a:latin typeface="Arial"/>
                <a:cs typeface="Arial"/>
              </a:rPr>
              <a:t>C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15" dirty="0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42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60" dirty="0">
                <a:solidFill>
                  <a:srgbClr val="383838"/>
                </a:solidFill>
                <a:latin typeface="Arial"/>
                <a:cs typeface="Arial"/>
              </a:rPr>
              <a:t>5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204" dirty="0">
                <a:solidFill>
                  <a:srgbClr val="383838"/>
                </a:solidFill>
                <a:latin typeface="Arial"/>
                <a:cs typeface="Arial"/>
              </a:rPr>
              <a:t>3</a:t>
            </a:r>
            <a:r>
              <a:rPr sz="10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rgbClr val="383838"/>
                </a:solidFill>
                <a:latin typeface="Arial"/>
                <a:cs typeface="Arial"/>
              </a:rPr>
              <a:t>8</a:t>
            </a:r>
            <a:r>
              <a:rPr sz="1000" spc="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陳</a:t>
            </a:r>
            <a:r>
              <a:rPr sz="1400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奕</a:t>
            </a:r>
            <a:r>
              <a:rPr sz="1400" spc="-5" dirty="0">
                <a:solidFill>
                  <a:srgbClr val="383838"/>
                </a:solidFill>
                <a:latin typeface="Droid Sans Fallback"/>
                <a:cs typeface="Droid Sans Fallback"/>
              </a:rPr>
              <a:t> </a:t>
            </a:r>
            <a:r>
              <a:rPr sz="1400" spc="20" dirty="0">
                <a:solidFill>
                  <a:srgbClr val="383838"/>
                </a:solidFill>
                <a:latin typeface="Droid Sans Fallback"/>
                <a:cs typeface="Droid Sans Fallback"/>
              </a:rPr>
              <a:t>安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9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04137" y="382529"/>
            <a:ext cx="531086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試算表指令觸發條件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3DC6DA-F3E7-40D4-BAC0-3CC0637A0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6944" b="63889"/>
          <a:stretch/>
        </p:blipFill>
        <p:spPr>
          <a:xfrm>
            <a:off x="0" y="2762744"/>
            <a:ext cx="9750349" cy="19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4872" y="2726736"/>
            <a:ext cx="4031615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7395" algn="l"/>
                <a:tab pos="1656080" algn="l"/>
                <a:tab pos="2521585" algn="l"/>
                <a:tab pos="3430904" algn="l"/>
              </a:tabLst>
            </a:pPr>
            <a:r>
              <a:rPr sz="4550" spc="944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4550" spc="1805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4550" spc="1714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4550" spc="181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4550" spc="158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1523" y="3808831"/>
            <a:ext cx="2790825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95020" algn="l"/>
                <a:tab pos="1718945" algn="l"/>
                <a:tab pos="2605405" algn="l"/>
              </a:tabLst>
            </a:pPr>
            <a:r>
              <a:rPr sz="4550" spc="1065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4550" spc="1675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4550" spc="1630" dirty="0">
                <a:solidFill>
                  <a:srgbClr val="FFFFFF"/>
                </a:solidFill>
                <a:latin typeface="Arial"/>
                <a:cs typeface="Arial"/>
              </a:rPr>
              <a:t>U	</a:t>
            </a:r>
            <a:r>
              <a:rPr sz="5550" spc="-19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5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1665" y="130"/>
            <a:ext cx="3220085" cy="3210560"/>
          </a:xfrm>
          <a:custGeom>
            <a:avLst/>
            <a:gdLst/>
            <a:ahLst/>
            <a:cxnLst/>
            <a:rect l="l" t="t" r="r" b="b"/>
            <a:pathLst>
              <a:path w="3220084" h="3210560">
                <a:moveTo>
                  <a:pt x="0" y="0"/>
                </a:moveTo>
                <a:lnTo>
                  <a:pt x="3219526" y="0"/>
                </a:lnTo>
                <a:lnTo>
                  <a:pt x="3219526" y="320993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12804"/>
            <a:ext cx="3508375" cy="3502660"/>
          </a:xfrm>
          <a:custGeom>
            <a:avLst/>
            <a:gdLst/>
            <a:ahLst/>
            <a:cxnLst/>
            <a:rect l="l" t="t" r="r" b="b"/>
            <a:pathLst>
              <a:path w="3508375" h="3502659">
                <a:moveTo>
                  <a:pt x="3508008" y="3502395"/>
                </a:moveTo>
                <a:lnTo>
                  <a:pt x="0" y="3502395"/>
                </a:lnTo>
                <a:lnTo>
                  <a:pt x="0" y="0"/>
                </a:lnTo>
                <a:lnTo>
                  <a:pt x="3508008" y="3502395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3553069-9C05-4917-99C3-8355FF2F0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2" b="22917"/>
          <a:stretch/>
        </p:blipFill>
        <p:spPr>
          <a:xfrm>
            <a:off x="452120" y="897893"/>
            <a:ext cx="7100933" cy="335014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4583242"/>
            <a:ext cx="1546860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5" dirty="0">
                <a:solidFill>
                  <a:srgbClr val="282828"/>
                </a:solidFill>
                <a:latin typeface="Droid Sans Fallback"/>
                <a:cs typeface="Droid Sans Fallback"/>
              </a:rPr>
              <a:t>製 作 動</a:t>
            </a:r>
            <a:r>
              <a:rPr sz="2400" spc="290" dirty="0">
                <a:solidFill>
                  <a:srgbClr val="282828"/>
                </a:solidFill>
                <a:latin typeface="Droid Sans Fallback"/>
                <a:cs typeface="Droid Sans Fallback"/>
              </a:rPr>
              <a:t> </a:t>
            </a:r>
            <a:r>
              <a:rPr sz="2400" spc="15" dirty="0">
                <a:solidFill>
                  <a:srgbClr val="282828"/>
                </a:solidFill>
                <a:latin typeface="Droid Sans Fallback"/>
                <a:cs typeface="Droid Sans Fallback"/>
              </a:rPr>
              <a:t>機</a:t>
            </a:r>
            <a:endParaRPr sz="2400" dirty="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0" y="4567148"/>
            <a:ext cx="5143499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我養了</a:t>
            </a:r>
            <a:r>
              <a:rPr sz="1600" spc="1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⼀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隻守宮</a:t>
            </a:r>
            <a:r>
              <a:rPr sz="1600" spc="5" dirty="0">
                <a:solidFill>
                  <a:srgbClr val="282828"/>
                </a:solidFill>
                <a:latin typeface="Droid Sans Fallback"/>
                <a:cs typeface="Droid Sans Fallback"/>
              </a:rPr>
              <a:t>，</a:t>
            </a:r>
            <a:r>
              <a:rPr sz="1600" spc="-235" dirty="0">
                <a:solidFill>
                  <a:srgbClr val="282828"/>
                </a:solidFill>
                <a:latin typeface="Droid Sans Fallback"/>
                <a:cs typeface="Droid Sans Fallback"/>
              </a:rPr>
              <a:t> 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養守宮需要注意飼養環境</a:t>
            </a:r>
            <a:r>
              <a:rPr sz="1600" spc="1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的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溫濕</a:t>
            </a:r>
            <a:r>
              <a:rPr sz="1600" spc="5" dirty="0">
                <a:solidFill>
                  <a:srgbClr val="282828"/>
                </a:solidFill>
                <a:latin typeface="Droid Sans Fallback"/>
                <a:cs typeface="Droid Sans Fallback"/>
              </a:rPr>
              <a:t>度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0" y="5088761"/>
            <a:ext cx="5194470" cy="6796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平常濕度控制約在</a:t>
            </a:r>
            <a:r>
              <a:rPr sz="1600" spc="24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r>
              <a:rPr sz="1600" spc="-1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415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6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300" dirty="0">
                <a:solidFill>
                  <a:srgbClr val="282828"/>
                </a:solidFill>
                <a:latin typeface="Arial"/>
                <a:cs typeface="Arial"/>
              </a:rPr>
              <a:t>%</a:t>
            </a:r>
            <a:r>
              <a:rPr sz="1600" spc="-19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282828"/>
                </a:solidFill>
                <a:latin typeface="Droid Sans Fallback"/>
                <a:cs typeface="Droid Sans Fallback"/>
              </a:rPr>
              <a:t>，</a:t>
            </a:r>
            <a:r>
              <a:rPr sz="1600" spc="-235" dirty="0">
                <a:solidFill>
                  <a:srgbClr val="282828"/>
                </a:solidFill>
                <a:latin typeface="Droid Sans Fallback"/>
                <a:cs typeface="Droid Sans Fallback"/>
              </a:rPr>
              <a:t> 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脫</a:t>
            </a:r>
            <a:r>
              <a:rPr sz="1600" spc="1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⽪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時濕度需達到</a:t>
            </a:r>
            <a:r>
              <a:rPr lang="en-US" altLang="zh-TW"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100</a:t>
            </a:r>
            <a:r>
              <a:rPr sz="1600" spc="-1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300" dirty="0">
                <a:solidFill>
                  <a:srgbClr val="282828"/>
                </a:solidFill>
                <a:latin typeface="Arial"/>
                <a:cs typeface="Arial"/>
              </a:rPr>
              <a:t>%  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溫度則是</a:t>
            </a:r>
            <a:r>
              <a:rPr sz="1600" spc="270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sz="1600" spc="-1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270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sz="16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~</a:t>
            </a:r>
            <a:r>
              <a:rPr sz="1600" spc="-19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r>
              <a:rPr sz="16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270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sz="16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度</a:t>
            </a:r>
            <a:r>
              <a:rPr sz="1600" spc="5" dirty="0">
                <a:solidFill>
                  <a:srgbClr val="282828"/>
                </a:solidFill>
                <a:latin typeface="Droid Sans Fallback"/>
                <a:cs typeface="Droid Sans Fallback"/>
              </a:rPr>
              <a:t>，</a:t>
            </a:r>
            <a:r>
              <a:rPr sz="1600" spc="-229" dirty="0">
                <a:solidFill>
                  <a:srgbClr val="282828"/>
                </a:solidFill>
                <a:latin typeface="Droid Sans Fallback"/>
                <a:cs typeface="Droid Sans Fallback"/>
              </a:rPr>
              <a:t> </a:t>
            </a:r>
            <a:r>
              <a:rPr sz="1600" spc="1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冬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天太</a:t>
            </a:r>
            <a:r>
              <a:rPr sz="1600" spc="1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冷</a:t>
            </a:r>
            <a:r>
              <a:rPr sz="1600" spc="145" dirty="0">
                <a:solidFill>
                  <a:srgbClr val="282828"/>
                </a:solidFill>
                <a:latin typeface="Droid Sans Fallback"/>
                <a:cs typeface="Droid Sans Fallback"/>
              </a:rPr>
              <a:t>時需給予加</a:t>
            </a:r>
            <a:r>
              <a:rPr sz="1600" spc="5" dirty="0">
                <a:solidFill>
                  <a:srgbClr val="282828"/>
                </a:solidFill>
                <a:latin typeface="Droid Sans Fallback"/>
                <a:cs typeface="Droid Sans Fallback"/>
              </a:rPr>
              <a:t>溫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126301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sz="8050" b="1" spc="-1155" dirty="0">
                <a:solidFill>
                  <a:srgbClr val="383838"/>
                </a:solidFill>
                <a:latin typeface="Arial"/>
                <a:cs typeface="Arial"/>
              </a:rPr>
              <a:t>1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366996"/>
            <a:ext cx="2653030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188085" algn="l"/>
              </a:tabLst>
            </a:pPr>
            <a:r>
              <a:rPr sz="1700" spc="630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700" spc="3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61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700" spc="3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515" dirty="0">
                <a:solidFill>
                  <a:srgbClr val="282828"/>
                </a:solidFill>
                <a:latin typeface="Arial"/>
                <a:cs typeface="Arial"/>
              </a:rPr>
              <a:t>R	</a:t>
            </a:r>
            <a:r>
              <a:rPr sz="1700" spc="48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1700" spc="27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630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700" spc="27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64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700" spc="28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34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700" spc="27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700" spc="36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9756" y="1038192"/>
            <a:ext cx="161036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580" dirty="0">
                <a:solidFill>
                  <a:srgbClr val="383838"/>
                </a:solidFill>
                <a:latin typeface="Arial"/>
                <a:cs typeface="Arial"/>
              </a:rPr>
              <a:t>2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967" y="2838450"/>
            <a:ext cx="1790700" cy="1790700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1048354" y="12699"/>
                </a:moveTo>
                <a:lnTo>
                  <a:pt x="742210" y="12699"/>
                </a:lnTo>
                <a:lnTo>
                  <a:pt x="753047" y="0"/>
                </a:lnTo>
                <a:lnTo>
                  <a:pt x="1037518" y="0"/>
                </a:lnTo>
                <a:lnTo>
                  <a:pt x="1048354" y="12699"/>
                </a:lnTo>
                <a:close/>
              </a:path>
              <a:path w="1790700" h="1790700">
                <a:moveTo>
                  <a:pt x="1112834" y="25399"/>
                </a:moveTo>
                <a:lnTo>
                  <a:pt x="677730" y="25399"/>
                </a:lnTo>
                <a:lnTo>
                  <a:pt x="688406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907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90700">
                <a:moveTo>
                  <a:pt x="1196915" y="50799"/>
                </a:moveTo>
                <a:lnTo>
                  <a:pt x="593649" y="50799"/>
                </a:lnTo>
                <a:lnTo>
                  <a:pt x="604018" y="38099"/>
                </a:lnTo>
                <a:lnTo>
                  <a:pt x="1186547" y="38099"/>
                </a:lnTo>
                <a:lnTo>
                  <a:pt x="1196915" y="50799"/>
                </a:lnTo>
                <a:close/>
              </a:path>
              <a:path w="1790700" h="1790700">
                <a:moveTo>
                  <a:pt x="1227741" y="63499"/>
                </a:moveTo>
                <a:lnTo>
                  <a:pt x="562823" y="63499"/>
                </a:lnTo>
                <a:lnTo>
                  <a:pt x="573050" y="50799"/>
                </a:lnTo>
                <a:lnTo>
                  <a:pt x="1217515" y="50799"/>
                </a:lnTo>
                <a:lnTo>
                  <a:pt x="1227741" y="63499"/>
                </a:lnTo>
                <a:close/>
              </a:path>
              <a:path w="1790700" h="17907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4" y="63499"/>
                </a:lnTo>
                <a:lnTo>
                  <a:pt x="1258115" y="76199"/>
                </a:lnTo>
                <a:close/>
              </a:path>
              <a:path w="1790700" h="17907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90700">
                <a:moveTo>
                  <a:pt x="1317347" y="101599"/>
                </a:moveTo>
                <a:lnTo>
                  <a:pt x="473218" y="101599"/>
                </a:lnTo>
                <a:lnTo>
                  <a:pt x="482940" y="88899"/>
                </a:lnTo>
                <a:lnTo>
                  <a:pt x="1307624" y="88899"/>
                </a:lnTo>
                <a:lnTo>
                  <a:pt x="1317347" y="101599"/>
                </a:lnTo>
                <a:close/>
              </a:path>
              <a:path w="1790700" h="1790700">
                <a:moveTo>
                  <a:pt x="1336597" y="114299"/>
                </a:moveTo>
                <a:lnTo>
                  <a:pt x="453965" y="114299"/>
                </a:lnTo>
                <a:lnTo>
                  <a:pt x="463558" y="101599"/>
                </a:lnTo>
                <a:lnTo>
                  <a:pt x="1327005" y="101599"/>
                </a:lnTo>
                <a:lnTo>
                  <a:pt x="1336597" y="114299"/>
                </a:lnTo>
                <a:close/>
              </a:path>
              <a:path w="1790700" h="1790700">
                <a:moveTo>
                  <a:pt x="1355585" y="126999"/>
                </a:moveTo>
                <a:lnTo>
                  <a:pt x="434979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5" y="126999"/>
                </a:lnTo>
                <a:close/>
              </a:path>
              <a:path w="1790700" h="1790700">
                <a:moveTo>
                  <a:pt x="1383539" y="139699"/>
                </a:moveTo>
                <a:lnTo>
                  <a:pt x="407025" y="139699"/>
                </a:lnTo>
                <a:lnTo>
                  <a:pt x="416271" y="126999"/>
                </a:lnTo>
                <a:lnTo>
                  <a:pt x="1374293" y="126999"/>
                </a:lnTo>
                <a:lnTo>
                  <a:pt x="1383539" y="139699"/>
                </a:lnTo>
                <a:close/>
              </a:path>
              <a:path w="1790700" h="1790700">
                <a:moveTo>
                  <a:pt x="1401811" y="152399"/>
                </a:moveTo>
                <a:lnTo>
                  <a:pt x="388753" y="152399"/>
                </a:lnTo>
                <a:lnTo>
                  <a:pt x="397851" y="139699"/>
                </a:lnTo>
                <a:lnTo>
                  <a:pt x="1392713" y="139699"/>
                </a:lnTo>
                <a:lnTo>
                  <a:pt x="1401811" y="152399"/>
                </a:lnTo>
                <a:close/>
              </a:path>
              <a:path w="1790700" h="1790700">
                <a:moveTo>
                  <a:pt x="1419776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6" y="165099"/>
                </a:lnTo>
                <a:close/>
              </a:path>
              <a:path w="1790700" h="1790700">
                <a:moveTo>
                  <a:pt x="1437427" y="177799"/>
                </a:moveTo>
                <a:lnTo>
                  <a:pt x="353137" y="177799"/>
                </a:lnTo>
                <a:lnTo>
                  <a:pt x="361922" y="165099"/>
                </a:lnTo>
                <a:lnTo>
                  <a:pt x="1428642" y="165099"/>
                </a:lnTo>
                <a:lnTo>
                  <a:pt x="1437427" y="177799"/>
                </a:lnTo>
                <a:close/>
              </a:path>
              <a:path w="1790700" h="1790700">
                <a:moveTo>
                  <a:pt x="1463285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30" y="177799"/>
                </a:lnTo>
                <a:lnTo>
                  <a:pt x="1454749" y="190499"/>
                </a:lnTo>
                <a:lnTo>
                  <a:pt x="1463285" y="203199"/>
                </a:lnTo>
                <a:close/>
              </a:path>
              <a:path w="1790700" h="17907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90700">
                <a:moveTo>
                  <a:pt x="1496563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6" y="215899"/>
                </a:lnTo>
                <a:lnTo>
                  <a:pt x="1496563" y="228599"/>
                </a:lnTo>
                <a:close/>
              </a:path>
              <a:path w="1790700" h="1790700">
                <a:moveTo>
                  <a:pt x="1520574" y="253999"/>
                </a:moveTo>
                <a:lnTo>
                  <a:pt x="269992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3" y="241299"/>
                </a:lnTo>
                <a:lnTo>
                  <a:pt x="1520574" y="253999"/>
                </a:lnTo>
                <a:close/>
              </a:path>
              <a:path w="1790700" h="1790700">
                <a:moveTo>
                  <a:pt x="1536113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1" y="253999"/>
                </a:lnTo>
                <a:lnTo>
                  <a:pt x="1536113" y="266699"/>
                </a:lnTo>
                <a:close/>
              </a:path>
              <a:path w="1790700" h="17907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4" y="279399"/>
                </a:lnTo>
                <a:lnTo>
                  <a:pt x="1558693" y="292099"/>
                </a:lnTo>
                <a:close/>
              </a:path>
              <a:path w="1790700" h="17907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90700">
                <a:moveTo>
                  <a:pt x="1601129" y="342899"/>
                </a:moveTo>
                <a:lnTo>
                  <a:pt x="189436" y="342899"/>
                </a:lnTo>
                <a:lnTo>
                  <a:pt x="196249" y="330199"/>
                </a:lnTo>
                <a:lnTo>
                  <a:pt x="203167" y="317499"/>
                </a:lnTo>
                <a:lnTo>
                  <a:pt x="1587398" y="317499"/>
                </a:lnTo>
                <a:lnTo>
                  <a:pt x="1594316" y="330199"/>
                </a:lnTo>
                <a:lnTo>
                  <a:pt x="1601129" y="342899"/>
                </a:lnTo>
                <a:close/>
              </a:path>
              <a:path w="1790700" h="17907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5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90700">
                <a:moveTo>
                  <a:pt x="1645786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7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7" y="393699"/>
                </a:lnTo>
                <a:lnTo>
                  <a:pt x="1645786" y="406399"/>
                </a:lnTo>
                <a:close/>
              </a:path>
              <a:path w="1790700" h="1790700">
                <a:moveTo>
                  <a:pt x="1668840" y="444499"/>
                </a:moveTo>
                <a:lnTo>
                  <a:pt x="121723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907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09" y="469899"/>
                </a:lnTo>
                <a:lnTo>
                  <a:pt x="1690030" y="482599"/>
                </a:lnTo>
                <a:close/>
              </a:path>
              <a:path w="1790700" h="17907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09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907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20" y="520699"/>
                </a:lnTo>
                <a:lnTo>
                  <a:pt x="1718210" y="533399"/>
                </a:lnTo>
                <a:lnTo>
                  <a:pt x="1722478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907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9" y="571499"/>
                </a:lnTo>
                <a:lnTo>
                  <a:pt x="1745441" y="609599"/>
                </a:lnTo>
                <a:lnTo>
                  <a:pt x="1752078" y="634999"/>
                </a:lnTo>
                <a:close/>
              </a:path>
              <a:path w="1790700" h="17907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800" y="673099"/>
                </a:lnTo>
                <a:lnTo>
                  <a:pt x="1768877" y="698499"/>
                </a:lnTo>
                <a:close/>
              </a:path>
              <a:path w="1790700" h="1790700">
                <a:moveTo>
                  <a:pt x="1782486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6" y="774699"/>
                </a:lnTo>
                <a:close/>
              </a:path>
              <a:path w="1790700" h="1790700">
                <a:moveTo>
                  <a:pt x="1789554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5" y="774699"/>
                </a:lnTo>
                <a:lnTo>
                  <a:pt x="1783898" y="774699"/>
                </a:lnTo>
                <a:lnTo>
                  <a:pt x="1787330" y="812799"/>
                </a:lnTo>
                <a:lnTo>
                  <a:pt x="1789554" y="850899"/>
                </a:lnTo>
                <a:close/>
              </a:path>
              <a:path w="1790700" h="1790700">
                <a:moveTo>
                  <a:pt x="1790026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6" y="850899"/>
                </a:lnTo>
                <a:lnTo>
                  <a:pt x="1790363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3" y="914399"/>
                </a:lnTo>
                <a:lnTo>
                  <a:pt x="1790026" y="927099"/>
                </a:lnTo>
                <a:close/>
              </a:path>
              <a:path w="1790700" h="1790700">
                <a:moveTo>
                  <a:pt x="1783898" y="1003299"/>
                </a:moveTo>
                <a:lnTo>
                  <a:pt x="6665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4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907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6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90700">
                <a:moveTo>
                  <a:pt x="1755204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5" y="1117599"/>
                </a:lnTo>
                <a:lnTo>
                  <a:pt x="1755204" y="1142999"/>
                </a:lnTo>
                <a:close/>
              </a:path>
              <a:path w="1790700" h="1790700">
                <a:moveTo>
                  <a:pt x="1734529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9" y="1206499"/>
                </a:lnTo>
                <a:close/>
              </a:path>
              <a:path w="1790700" h="1790700">
                <a:moveTo>
                  <a:pt x="1713820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8" y="1206499"/>
                </a:lnTo>
                <a:lnTo>
                  <a:pt x="1726621" y="1219199"/>
                </a:lnTo>
                <a:lnTo>
                  <a:pt x="1722478" y="1231899"/>
                </a:lnTo>
                <a:lnTo>
                  <a:pt x="1718210" y="1244599"/>
                </a:lnTo>
                <a:lnTo>
                  <a:pt x="1713820" y="1257299"/>
                </a:lnTo>
                <a:close/>
              </a:path>
              <a:path w="1790700" h="17907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09" y="1282699"/>
                </a:lnTo>
                <a:lnTo>
                  <a:pt x="1695030" y="1295399"/>
                </a:lnTo>
                <a:close/>
              </a:path>
              <a:path w="1790700" h="17907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09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907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90700">
                <a:moveTo>
                  <a:pt x="1627306" y="1409699"/>
                </a:moveTo>
                <a:lnTo>
                  <a:pt x="163257" y="1409699"/>
                </a:lnTo>
                <a:lnTo>
                  <a:pt x="156987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6" y="1371599"/>
                </a:lnTo>
                <a:lnTo>
                  <a:pt x="1639737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90700">
                <a:moveTo>
                  <a:pt x="1607835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4" y="1422399"/>
                </a:lnTo>
                <a:lnTo>
                  <a:pt x="1607835" y="1435099"/>
                </a:lnTo>
                <a:close/>
              </a:path>
              <a:path w="1790700" h="1790700">
                <a:moveTo>
                  <a:pt x="1587398" y="1460499"/>
                </a:moveTo>
                <a:lnTo>
                  <a:pt x="203167" y="1460499"/>
                </a:lnTo>
                <a:lnTo>
                  <a:pt x="196249" y="1447799"/>
                </a:lnTo>
                <a:lnTo>
                  <a:pt x="189436" y="1435099"/>
                </a:lnTo>
                <a:lnTo>
                  <a:pt x="1601129" y="1435099"/>
                </a:lnTo>
                <a:lnTo>
                  <a:pt x="1594316" y="1447799"/>
                </a:lnTo>
                <a:lnTo>
                  <a:pt x="1587398" y="1460499"/>
                </a:lnTo>
                <a:close/>
              </a:path>
              <a:path w="1790700" h="17907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907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4" y="1498599"/>
                </a:lnTo>
                <a:lnTo>
                  <a:pt x="1543737" y="1511299"/>
                </a:lnTo>
                <a:close/>
              </a:path>
              <a:path w="1790700" h="1790700">
                <a:moveTo>
                  <a:pt x="1528391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3" y="1511299"/>
                </a:lnTo>
                <a:lnTo>
                  <a:pt x="1528391" y="1523999"/>
                </a:lnTo>
                <a:close/>
              </a:path>
              <a:path w="1790700" h="17907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2" y="1523999"/>
                </a:lnTo>
                <a:lnTo>
                  <a:pt x="1520574" y="1523999"/>
                </a:lnTo>
                <a:lnTo>
                  <a:pt x="1512663" y="1536699"/>
                </a:lnTo>
                <a:lnTo>
                  <a:pt x="1504659" y="1549399"/>
                </a:lnTo>
                <a:close/>
              </a:path>
              <a:path w="1790700" h="1790700">
                <a:moveTo>
                  <a:pt x="1488376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3" y="1549399"/>
                </a:lnTo>
                <a:lnTo>
                  <a:pt x="1488376" y="1562099"/>
                </a:lnTo>
                <a:close/>
              </a:path>
              <a:path w="1790700" h="17907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90700">
                <a:moveTo>
                  <a:pt x="1446130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5" y="1574799"/>
                </a:lnTo>
                <a:lnTo>
                  <a:pt x="1454749" y="1587499"/>
                </a:lnTo>
                <a:lnTo>
                  <a:pt x="1446130" y="1600199"/>
                </a:lnTo>
                <a:close/>
              </a:path>
              <a:path w="1790700" h="1790700">
                <a:moveTo>
                  <a:pt x="1428642" y="1612899"/>
                </a:moveTo>
                <a:lnTo>
                  <a:pt x="361922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2" y="1612899"/>
                </a:lnTo>
                <a:close/>
              </a:path>
              <a:path w="1790700" h="17907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6" y="1612899"/>
                </a:lnTo>
                <a:lnTo>
                  <a:pt x="1410832" y="1625599"/>
                </a:lnTo>
                <a:close/>
              </a:path>
              <a:path w="1790700" h="1790700">
                <a:moveTo>
                  <a:pt x="1392713" y="1638299"/>
                </a:moveTo>
                <a:lnTo>
                  <a:pt x="397851" y="1638299"/>
                </a:lnTo>
                <a:lnTo>
                  <a:pt x="388753" y="1625599"/>
                </a:lnTo>
                <a:lnTo>
                  <a:pt x="1401811" y="1625599"/>
                </a:lnTo>
                <a:lnTo>
                  <a:pt x="1392713" y="1638299"/>
                </a:lnTo>
                <a:close/>
              </a:path>
              <a:path w="1790700" h="1790700">
                <a:moveTo>
                  <a:pt x="1374293" y="1650999"/>
                </a:moveTo>
                <a:lnTo>
                  <a:pt x="416271" y="1650999"/>
                </a:lnTo>
                <a:lnTo>
                  <a:pt x="407025" y="1638299"/>
                </a:lnTo>
                <a:lnTo>
                  <a:pt x="1383539" y="1638299"/>
                </a:lnTo>
                <a:lnTo>
                  <a:pt x="1374293" y="1650999"/>
                </a:lnTo>
                <a:close/>
              </a:path>
              <a:path w="1790700" h="1790700">
                <a:moveTo>
                  <a:pt x="1346124" y="1663699"/>
                </a:moveTo>
                <a:lnTo>
                  <a:pt x="444440" y="1663699"/>
                </a:lnTo>
                <a:lnTo>
                  <a:pt x="434979" y="1650999"/>
                </a:lnTo>
                <a:lnTo>
                  <a:pt x="1355585" y="1650999"/>
                </a:lnTo>
                <a:lnTo>
                  <a:pt x="1346124" y="1663699"/>
                </a:lnTo>
                <a:close/>
              </a:path>
              <a:path w="1790700" h="1790700">
                <a:moveTo>
                  <a:pt x="1327005" y="1676399"/>
                </a:moveTo>
                <a:lnTo>
                  <a:pt x="463558" y="1676399"/>
                </a:lnTo>
                <a:lnTo>
                  <a:pt x="453965" y="1663699"/>
                </a:lnTo>
                <a:lnTo>
                  <a:pt x="1336597" y="1663699"/>
                </a:lnTo>
                <a:lnTo>
                  <a:pt x="1327005" y="1676399"/>
                </a:lnTo>
                <a:close/>
              </a:path>
              <a:path w="1790700" h="1790700">
                <a:moveTo>
                  <a:pt x="1307624" y="1689099"/>
                </a:moveTo>
                <a:lnTo>
                  <a:pt x="482940" y="1689099"/>
                </a:lnTo>
                <a:lnTo>
                  <a:pt x="473218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90700">
                <a:moveTo>
                  <a:pt x="1278094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4" y="1701799"/>
                </a:lnTo>
                <a:close/>
              </a:path>
              <a:path w="1790700" h="1790700">
                <a:moveTo>
                  <a:pt x="1248044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4" y="1714499"/>
                </a:lnTo>
                <a:close/>
              </a:path>
              <a:path w="1790700" h="1790700">
                <a:moveTo>
                  <a:pt x="1217515" y="1727199"/>
                </a:moveTo>
                <a:lnTo>
                  <a:pt x="573050" y="1727199"/>
                </a:lnTo>
                <a:lnTo>
                  <a:pt x="562823" y="1714499"/>
                </a:lnTo>
                <a:lnTo>
                  <a:pt x="1227741" y="1714499"/>
                </a:lnTo>
                <a:lnTo>
                  <a:pt x="1217515" y="1727199"/>
                </a:lnTo>
                <a:close/>
              </a:path>
              <a:path w="1790700" h="1790700">
                <a:moveTo>
                  <a:pt x="1186547" y="1739899"/>
                </a:moveTo>
                <a:lnTo>
                  <a:pt x="604018" y="1739899"/>
                </a:lnTo>
                <a:lnTo>
                  <a:pt x="593649" y="1727199"/>
                </a:lnTo>
                <a:lnTo>
                  <a:pt x="1196915" y="1727199"/>
                </a:lnTo>
                <a:lnTo>
                  <a:pt x="1186547" y="1739899"/>
                </a:lnTo>
                <a:close/>
              </a:path>
              <a:path w="1790700" h="17907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90700">
                <a:moveTo>
                  <a:pt x="1102159" y="1765299"/>
                </a:moveTo>
                <a:lnTo>
                  <a:pt x="688406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90700">
                <a:moveTo>
                  <a:pt x="1037518" y="1777999"/>
                </a:moveTo>
                <a:lnTo>
                  <a:pt x="753047" y="1777999"/>
                </a:lnTo>
                <a:lnTo>
                  <a:pt x="742210" y="1765299"/>
                </a:lnTo>
                <a:lnTo>
                  <a:pt x="1048354" y="1765299"/>
                </a:lnTo>
                <a:lnTo>
                  <a:pt x="1037518" y="1777999"/>
                </a:lnTo>
                <a:close/>
              </a:path>
              <a:path w="1790700" h="1790700">
                <a:moveTo>
                  <a:pt x="895282" y="1790699"/>
                </a:moveTo>
                <a:lnTo>
                  <a:pt x="884295" y="1777999"/>
                </a:lnTo>
                <a:lnTo>
                  <a:pt x="906269" y="1777999"/>
                </a:lnTo>
                <a:lnTo>
                  <a:pt x="895282" y="1790699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7262" y="2838450"/>
            <a:ext cx="1790700" cy="1790700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1048354" y="12699"/>
                </a:moveTo>
                <a:lnTo>
                  <a:pt x="742210" y="12699"/>
                </a:lnTo>
                <a:lnTo>
                  <a:pt x="753047" y="0"/>
                </a:lnTo>
                <a:lnTo>
                  <a:pt x="1037518" y="0"/>
                </a:lnTo>
                <a:lnTo>
                  <a:pt x="1048354" y="12699"/>
                </a:lnTo>
                <a:close/>
              </a:path>
              <a:path w="1790700" h="1790700">
                <a:moveTo>
                  <a:pt x="1112834" y="25399"/>
                </a:moveTo>
                <a:lnTo>
                  <a:pt x="677730" y="25399"/>
                </a:lnTo>
                <a:lnTo>
                  <a:pt x="688406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907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90700">
                <a:moveTo>
                  <a:pt x="1196915" y="50799"/>
                </a:moveTo>
                <a:lnTo>
                  <a:pt x="593649" y="50799"/>
                </a:lnTo>
                <a:lnTo>
                  <a:pt x="604018" y="38099"/>
                </a:lnTo>
                <a:lnTo>
                  <a:pt x="1186547" y="38099"/>
                </a:lnTo>
                <a:lnTo>
                  <a:pt x="1196915" y="50799"/>
                </a:lnTo>
                <a:close/>
              </a:path>
              <a:path w="1790700" h="1790700">
                <a:moveTo>
                  <a:pt x="1227741" y="63499"/>
                </a:moveTo>
                <a:lnTo>
                  <a:pt x="562823" y="63499"/>
                </a:lnTo>
                <a:lnTo>
                  <a:pt x="573050" y="50799"/>
                </a:lnTo>
                <a:lnTo>
                  <a:pt x="1217515" y="50799"/>
                </a:lnTo>
                <a:lnTo>
                  <a:pt x="1227741" y="63499"/>
                </a:lnTo>
                <a:close/>
              </a:path>
              <a:path w="1790700" h="17907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4" y="63499"/>
                </a:lnTo>
                <a:lnTo>
                  <a:pt x="1258115" y="76199"/>
                </a:lnTo>
                <a:close/>
              </a:path>
              <a:path w="1790700" h="17907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90700">
                <a:moveTo>
                  <a:pt x="1317347" y="101599"/>
                </a:moveTo>
                <a:lnTo>
                  <a:pt x="473218" y="101599"/>
                </a:lnTo>
                <a:lnTo>
                  <a:pt x="482940" y="88899"/>
                </a:lnTo>
                <a:lnTo>
                  <a:pt x="1307624" y="88899"/>
                </a:lnTo>
                <a:lnTo>
                  <a:pt x="1317347" y="101599"/>
                </a:lnTo>
                <a:close/>
              </a:path>
              <a:path w="1790700" h="1790700">
                <a:moveTo>
                  <a:pt x="1336597" y="114299"/>
                </a:moveTo>
                <a:lnTo>
                  <a:pt x="453965" y="114299"/>
                </a:lnTo>
                <a:lnTo>
                  <a:pt x="463558" y="101599"/>
                </a:lnTo>
                <a:lnTo>
                  <a:pt x="1327005" y="101599"/>
                </a:lnTo>
                <a:lnTo>
                  <a:pt x="1336597" y="114299"/>
                </a:lnTo>
                <a:close/>
              </a:path>
              <a:path w="1790700" h="1790700">
                <a:moveTo>
                  <a:pt x="1355585" y="126999"/>
                </a:moveTo>
                <a:lnTo>
                  <a:pt x="434979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5" y="126999"/>
                </a:lnTo>
                <a:close/>
              </a:path>
              <a:path w="1790700" h="1790700">
                <a:moveTo>
                  <a:pt x="1383539" y="139699"/>
                </a:moveTo>
                <a:lnTo>
                  <a:pt x="407025" y="139699"/>
                </a:lnTo>
                <a:lnTo>
                  <a:pt x="416271" y="126999"/>
                </a:lnTo>
                <a:lnTo>
                  <a:pt x="1374293" y="126999"/>
                </a:lnTo>
                <a:lnTo>
                  <a:pt x="1383539" y="139699"/>
                </a:lnTo>
                <a:close/>
              </a:path>
              <a:path w="1790700" h="1790700">
                <a:moveTo>
                  <a:pt x="1401811" y="152399"/>
                </a:moveTo>
                <a:lnTo>
                  <a:pt x="388753" y="152399"/>
                </a:lnTo>
                <a:lnTo>
                  <a:pt x="397851" y="139699"/>
                </a:lnTo>
                <a:lnTo>
                  <a:pt x="1392713" y="139699"/>
                </a:lnTo>
                <a:lnTo>
                  <a:pt x="1401811" y="152399"/>
                </a:lnTo>
                <a:close/>
              </a:path>
              <a:path w="1790700" h="1790700">
                <a:moveTo>
                  <a:pt x="1419776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6" y="165099"/>
                </a:lnTo>
                <a:close/>
              </a:path>
              <a:path w="1790700" h="1790700">
                <a:moveTo>
                  <a:pt x="1437427" y="177799"/>
                </a:moveTo>
                <a:lnTo>
                  <a:pt x="353137" y="177799"/>
                </a:lnTo>
                <a:lnTo>
                  <a:pt x="361922" y="165099"/>
                </a:lnTo>
                <a:lnTo>
                  <a:pt x="1428642" y="165099"/>
                </a:lnTo>
                <a:lnTo>
                  <a:pt x="1437427" y="177799"/>
                </a:lnTo>
                <a:close/>
              </a:path>
              <a:path w="1790700" h="1790700">
                <a:moveTo>
                  <a:pt x="1463285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30" y="177799"/>
                </a:lnTo>
                <a:lnTo>
                  <a:pt x="1454749" y="190499"/>
                </a:lnTo>
                <a:lnTo>
                  <a:pt x="1463285" y="203199"/>
                </a:lnTo>
                <a:close/>
              </a:path>
              <a:path w="1790700" h="17907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90700">
                <a:moveTo>
                  <a:pt x="1496563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6" y="215899"/>
                </a:lnTo>
                <a:lnTo>
                  <a:pt x="1496563" y="228599"/>
                </a:lnTo>
                <a:close/>
              </a:path>
              <a:path w="1790700" h="1790700">
                <a:moveTo>
                  <a:pt x="1520574" y="253999"/>
                </a:moveTo>
                <a:lnTo>
                  <a:pt x="269992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3" y="241299"/>
                </a:lnTo>
                <a:lnTo>
                  <a:pt x="1520574" y="253999"/>
                </a:lnTo>
                <a:close/>
              </a:path>
              <a:path w="1790700" h="1790700">
                <a:moveTo>
                  <a:pt x="1536113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1" y="253999"/>
                </a:lnTo>
                <a:lnTo>
                  <a:pt x="1536113" y="266699"/>
                </a:lnTo>
                <a:close/>
              </a:path>
              <a:path w="1790700" h="17907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4" y="279399"/>
                </a:lnTo>
                <a:lnTo>
                  <a:pt x="1558693" y="292099"/>
                </a:lnTo>
                <a:close/>
              </a:path>
              <a:path w="1790700" h="17907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90700">
                <a:moveTo>
                  <a:pt x="1601129" y="342899"/>
                </a:moveTo>
                <a:lnTo>
                  <a:pt x="189436" y="342899"/>
                </a:lnTo>
                <a:lnTo>
                  <a:pt x="196249" y="330199"/>
                </a:lnTo>
                <a:lnTo>
                  <a:pt x="203167" y="317499"/>
                </a:lnTo>
                <a:lnTo>
                  <a:pt x="1587398" y="317499"/>
                </a:lnTo>
                <a:lnTo>
                  <a:pt x="1594316" y="330199"/>
                </a:lnTo>
                <a:lnTo>
                  <a:pt x="1601129" y="342899"/>
                </a:lnTo>
                <a:close/>
              </a:path>
              <a:path w="1790700" h="17907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5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90700">
                <a:moveTo>
                  <a:pt x="1645786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7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7" y="393699"/>
                </a:lnTo>
                <a:lnTo>
                  <a:pt x="1645786" y="406399"/>
                </a:lnTo>
                <a:close/>
              </a:path>
              <a:path w="1790700" h="1790700">
                <a:moveTo>
                  <a:pt x="1668840" y="444499"/>
                </a:moveTo>
                <a:lnTo>
                  <a:pt x="121723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907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09" y="469899"/>
                </a:lnTo>
                <a:lnTo>
                  <a:pt x="1690030" y="482599"/>
                </a:lnTo>
                <a:close/>
              </a:path>
              <a:path w="1790700" h="17907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09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907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20" y="520699"/>
                </a:lnTo>
                <a:lnTo>
                  <a:pt x="1718210" y="533399"/>
                </a:lnTo>
                <a:lnTo>
                  <a:pt x="1722478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907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9" y="571499"/>
                </a:lnTo>
                <a:lnTo>
                  <a:pt x="1745441" y="609599"/>
                </a:lnTo>
                <a:lnTo>
                  <a:pt x="1752078" y="634999"/>
                </a:lnTo>
                <a:close/>
              </a:path>
              <a:path w="1790700" h="17907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800" y="673099"/>
                </a:lnTo>
                <a:lnTo>
                  <a:pt x="1768877" y="698499"/>
                </a:lnTo>
                <a:close/>
              </a:path>
              <a:path w="1790700" h="1790700">
                <a:moveTo>
                  <a:pt x="1782486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6" y="774699"/>
                </a:lnTo>
                <a:close/>
              </a:path>
              <a:path w="1790700" h="1790700">
                <a:moveTo>
                  <a:pt x="1789554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5" y="774699"/>
                </a:lnTo>
                <a:lnTo>
                  <a:pt x="1783898" y="774699"/>
                </a:lnTo>
                <a:lnTo>
                  <a:pt x="1787330" y="812799"/>
                </a:lnTo>
                <a:lnTo>
                  <a:pt x="1789554" y="850899"/>
                </a:lnTo>
                <a:close/>
              </a:path>
              <a:path w="1790700" h="1790700">
                <a:moveTo>
                  <a:pt x="1790026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6" y="850899"/>
                </a:lnTo>
                <a:lnTo>
                  <a:pt x="1790363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3" y="914399"/>
                </a:lnTo>
                <a:lnTo>
                  <a:pt x="1790026" y="927099"/>
                </a:lnTo>
                <a:close/>
              </a:path>
              <a:path w="1790700" h="1790700">
                <a:moveTo>
                  <a:pt x="1783898" y="1003299"/>
                </a:moveTo>
                <a:lnTo>
                  <a:pt x="6665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4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907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6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90700">
                <a:moveTo>
                  <a:pt x="1755204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5" y="1117599"/>
                </a:lnTo>
                <a:lnTo>
                  <a:pt x="1755204" y="1142999"/>
                </a:lnTo>
                <a:close/>
              </a:path>
              <a:path w="1790700" h="1790700">
                <a:moveTo>
                  <a:pt x="1734529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9" y="1206499"/>
                </a:lnTo>
                <a:close/>
              </a:path>
              <a:path w="1790700" h="1790700">
                <a:moveTo>
                  <a:pt x="1713820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8" y="1206499"/>
                </a:lnTo>
                <a:lnTo>
                  <a:pt x="1726621" y="1219199"/>
                </a:lnTo>
                <a:lnTo>
                  <a:pt x="1722478" y="1231899"/>
                </a:lnTo>
                <a:lnTo>
                  <a:pt x="1718210" y="1244599"/>
                </a:lnTo>
                <a:lnTo>
                  <a:pt x="1713820" y="1257299"/>
                </a:lnTo>
                <a:close/>
              </a:path>
              <a:path w="1790700" h="17907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09" y="1282699"/>
                </a:lnTo>
                <a:lnTo>
                  <a:pt x="1695030" y="1295399"/>
                </a:lnTo>
                <a:close/>
              </a:path>
              <a:path w="1790700" h="17907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09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907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90700">
                <a:moveTo>
                  <a:pt x="1627306" y="1409699"/>
                </a:moveTo>
                <a:lnTo>
                  <a:pt x="163257" y="1409699"/>
                </a:lnTo>
                <a:lnTo>
                  <a:pt x="156987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6" y="1371599"/>
                </a:lnTo>
                <a:lnTo>
                  <a:pt x="1639737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90700">
                <a:moveTo>
                  <a:pt x="1607835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4" y="1422399"/>
                </a:lnTo>
                <a:lnTo>
                  <a:pt x="1607835" y="1435099"/>
                </a:lnTo>
                <a:close/>
              </a:path>
              <a:path w="1790700" h="1790700">
                <a:moveTo>
                  <a:pt x="1587398" y="1460499"/>
                </a:moveTo>
                <a:lnTo>
                  <a:pt x="203167" y="1460499"/>
                </a:lnTo>
                <a:lnTo>
                  <a:pt x="196249" y="1447799"/>
                </a:lnTo>
                <a:lnTo>
                  <a:pt x="189436" y="1435099"/>
                </a:lnTo>
                <a:lnTo>
                  <a:pt x="1601129" y="1435099"/>
                </a:lnTo>
                <a:lnTo>
                  <a:pt x="1594316" y="1447799"/>
                </a:lnTo>
                <a:lnTo>
                  <a:pt x="1587398" y="1460499"/>
                </a:lnTo>
                <a:close/>
              </a:path>
              <a:path w="1790700" h="17907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907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4" y="1498599"/>
                </a:lnTo>
                <a:lnTo>
                  <a:pt x="1543737" y="1511299"/>
                </a:lnTo>
                <a:close/>
              </a:path>
              <a:path w="1790700" h="1790700">
                <a:moveTo>
                  <a:pt x="1528391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3" y="1511299"/>
                </a:lnTo>
                <a:lnTo>
                  <a:pt x="1528391" y="1523999"/>
                </a:lnTo>
                <a:close/>
              </a:path>
              <a:path w="1790700" h="17907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2" y="1523999"/>
                </a:lnTo>
                <a:lnTo>
                  <a:pt x="1520574" y="1523999"/>
                </a:lnTo>
                <a:lnTo>
                  <a:pt x="1512663" y="1536699"/>
                </a:lnTo>
                <a:lnTo>
                  <a:pt x="1504659" y="1549399"/>
                </a:lnTo>
                <a:close/>
              </a:path>
              <a:path w="1790700" h="1790700">
                <a:moveTo>
                  <a:pt x="1488376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3" y="1549399"/>
                </a:lnTo>
                <a:lnTo>
                  <a:pt x="1488376" y="1562099"/>
                </a:lnTo>
                <a:close/>
              </a:path>
              <a:path w="1790700" h="17907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90700">
                <a:moveTo>
                  <a:pt x="1446130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5" y="1574799"/>
                </a:lnTo>
                <a:lnTo>
                  <a:pt x="1454749" y="1587499"/>
                </a:lnTo>
                <a:lnTo>
                  <a:pt x="1446130" y="1600199"/>
                </a:lnTo>
                <a:close/>
              </a:path>
              <a:path w="1790700" h="1790700">
                <a:moveTo>
                  <a:pt x="1428642" y="1612899"/>
                </a:moveTo>
                <a:lnTo>
                  <a:pt x="361922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2" y="1612899"/>
                </a:lnTo>
                <a:close/>
              </a:path>
              <a:path w="1790700" h="17907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6" y="1612899"/>
                </a:lnTo>
                <a:lnTo>
                  <a:pt x="1410832" y="1625599"/>
                </a:lnTo>
                <a:close/>
              </a:path>
              <a:path w="1790700" h="1790700">
                <a:moveTo>
                  <a:pt x="1392713" y="1638299"/>
                </a:moveTo>
                <a:lnTo>
                  <a:pt x="397851" y="1638299"/>
                </a:lnTo>
                <a:lnTo>
                  <a:pt x="388753" y="1625599"/>
                </a:lnTo>
                <a:lnTo>
                  <a:pt x="1401811" y="1625599"/>
                </a:lnTo>
                <a:lnTo>
                  <a:pt x="1392713" y="1638299"/>
                </a:lnTo>
                <a:close/>
              </a:path>
              <a:path w="1790700" h="1790700">
                <a:moveTo>
                  <a:pt x="1374293" y="1650999"/>
                </a:moveTo>
                <a:lnTo>
                  <a:pt x="416271" y="1650999"/>
                </a:lnTo>
                <a:lnTo>
                  <a:pt x="407025" y="1638299"/>
                </a:lnTo>
                <a:lnTo>
                  <a:pt x="1383539" y="1638299"/>
                </a:lnTo>
                <a:lnTo>
                  <a:pt x="1374293" y="1650999"/>
                </a:lnTo>
                <a:close/>
              </a:path>
              <a:path w="1790700" h="1790700">
                <a:moveTo>
                  <a:pt x="1346124" y="1663699"/>
                </a:moveTo>
                <a:lnTo>
                  <a:pt x="444440" y="1663699"/>
                </a:lnTo>
                <a:lnTo>
                  <a:pt x="434979" y="1650999"/>
                </a:lnTo>
                <a:lnTo>
                  <a:pt x="1355585" y="1650999"/>
                </a:lnTo>
                <a:lnTo>
                  <a:pt x="1346124" y="1663699"/>
                </a:lnTo>
                <a:close/>
              </a:path>
              <a:path w="1790700" h="1790700">
                <a:moveTo>
                  <a:pt x="1327005" y="1676399"/>
                </a:moveTo>
                <a:lnTo>
                  <a:pt x="463558" y="1676399"/>
                </a:lnTo>
                <a:lnTo>
                  <a:pt x="453965" y="1663699"/>
                </a:lnTo>
                <a:lnTo>
                  <a:pt x="1336597" y="1663699"/>
                </a:lnTo>
                <a:lnTo>
                  <a:pt x="1327005" y="1676399"/>
                </a:lnTo>
                <a:close/>
              </a:path>
              <a:path w="1790700" h="1790700">
                <a:moveTo>
                  <a:pt x="1307624" y="1689099"/>
                </a:moveTo>
                <a:lnTo>
                  <a:pt x="482940" y="1689099"/>
                </a:lnTo>
                <a:lnTo>
                  <a:pt x="473218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90700">
                <a:moveTo>
                  <a:pt x="1278094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4" y="1701799"/>
                </a:lnTo>
                <a:close/>
              </a:path>
              <a:path w="1790700" h="1790700">
                <a:moveTo>
                  <a:pt x="1248044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4" y="1714499"/>
                </a:lnTo>
                <a:close/>
              </a:path>
              <a:path w="1790700" h="1790700">
                <a:moveTo>
                  <a:pt x="1217515" y="1727199"/>
                </a:moveTo>
                <a:lnTo>
                  <a:pt x="573050" y="1727199"/>
                </a:lnTo>
                <a:lnTo>
                  <a:pt x="562823" y="1714499"/>
                </a:lnTo>
                <a:lnTo>
                  <a:pt x="1227741" y="1714499"/>
                </a:lnTo>
                <a:lnTo>
                  <a:pt x="1217515" y="1727199"/>
                </a:lnTo>
                <a:close/>
              </a:path>
              <a:path w="1790700" h="1790700">
                <a:moveTo>
                  <a:pt x="1186547" y="1739899"/>
                </a:moveTo>
                <a:lnTo>
                  <a:pt x="604018" y="1739899"/>
                </a:lnTo>
                <a:lnTo>
                  <a:pt x="593649" y="1727199"/>
                </a:lnTo>
                <a:lnTo>
                  <a:pt x="1196915" y="1727199"/>
                </a:lnTo>
                <a:lnTo>
                  <a:pt x="1186547" y="1739899"/>
                </a:lnTo>
                <a:close/>
              </a:path>
              <a:path w="1790700" h="17907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90700">
                <a:moveTo>
                  <a:pt x="1102159" y="1765299"/>
                </a:moveTo>
                <a:lnTo>
                  <a:pt x="688406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90700">
                <a:moveTo>
                  <a:pt x="1037518" y="1777999"/>
                </a:moveTo>
                <a:lnTo>
                  <a:pt x="753047" y="1777999"/>
                </a:lnTo>
                <a:lnTo>
                  <a:pt x="742210" y="1765299"/>
                </a:lnTo>
                <a:lnTo>
                  <a:pt x="1048354" y="1765299"/>
                </a:lnTo>
                <a:lnTo>
                  <a:pt x="1037518" y="1777999"/>
                </a:lnTo>
                <a:close/>
              </a:path>
              <a:path w="1790700" h="1790700">
                <a:moveTo>
                  <a:pt x="895282" y="1790699"/>
                </a:moveTo>
                <a:lnTo>
                  <a:pt x="884295" y="1777999"/>
                </a:lnTo>
                <a:lnTo>
                  <a:pt x="906269" y="1777999"/>
                </a:lnTo>
                <a:lnTo>
                  <a:pt x="895282" y="1790699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4765" y="2838450"/>
            <a:ext cx="1790700" cy="1790700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1048354" y="12699"/>
                </a:moveTo>
                <a:lnTo>
                  <a:pt x="742210" y="12699"/>
                </a:lnTo>
                <a:lnTo>
                  <a:pt x="753047" y="0"/>
                </a:lnTo>
                <a:lnTo>
                  <a:pt x="1037518" y="0"/>
                </a:lnTo>
                <a:lnTo>
                  <a:pt x="1048354" y="12699"/>
                </a:lnTo>
                <a:close/>
              </a:path>
              <a:path w="1790700" h="1790700">
                <a:moveTo>
                  <a:pt x="1112834" y="25399"/>
                </a:moveTo>
                <a:lnTo>
                  <a:pt x="677730" y="25399"/>
                </a:lnTo>
                <a:lnTo>
                  <a:pt x="688406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907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90700">
                <a:moveTo>
                  <a:pt x="1196915" y="50799"/>
                </a:moveTo>
                <a:lnTo>
                  <a:pt x="593649" y="50799"/>
                </a:lnTo>
                <a:lnTo>
                  <a:pt x="604018" y="38099"/>
                </a:lnTo>
                <a:lnTo>
                  <a:pt x="1186547" y="38099"/>
                </a:lnTo>
                <a:lnTo>
                  <a:pt x="1196915" y="50799"/>
                </a:lnTo>
                <a:close/>
              </a:path>
              <a:path w="1790700" h="1790700">
                <a:moveTo>
                  <a:pt x="1227741" y="63499"/>
                </a:moveTo>
                <a:lnTo>
                  <a:pt x="562823" y="63499"/>
                </a:lnTo>
                <a:lnTo>
                  <a:pt x="573050" y="50799"/>
                </a:lnTo>
                <a:lnTo>
                  <a:pt x="1217515" y="50799"/>
                </a:lnTo>
                <a:lnTo>
                  <a:pt x="1227741" y="63499"/>
                </a:lnTo>
                <a:close/>
              </a:path>
              <a:path w="1790700" h="17907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4" y="63499"/>
                </a:lnTo>
                <a:lnTo>
                  <a:pt x="1258115" y="76199"/>
                </a:lnTo>
                <a:close/>
              </a:path>
              <a:path w="1790700" h="17907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90700">
                <a:moveTo>
                  <a:pt x="1317347" y="101599"/>
                </a:moveTo>
                <a:lnTo>
                  <a:pt x="473218" y="101599"/>
                </a:lnTo>
                <a:lnTo>
                  <a:pt x="482940" y="88899"/>
                </a:lnTo>
                <a:lnTo>
                  <a:pt x="1307624" y="88899"/>
                </a:lnTo>
                <a:lnTo>
                  <a:pt x="1317347" y="101599"/>
                </a:lnTo>
                <a:close/>
              </a:path>
              <a:path w="1790700" h="1790700">
                <a:moveTo>
                  <a:pt x="1336597" y="114299"/>
                </a:moveTo>
                <a:lnTo>
                  <a:pt x="453965" y="114299"/>
                </a:lnTo>
                <a:lnTo>
                  <a:pt x="463558" y="101599"/>
                </a:lnTo>
                <a:lnTo>
                  <a:pt x="1327005" y="101599"/>
                </a:lnTo>
                <a:lnTo>
                  <a:pt x="1336597" y="114299"/>
                </a:lnTo>
                <a:close/>
              </a:path>
              <a:path w="1790700" h="1790700">
                <a:moveTo>
                  <a:pt x="1355585" y="126999"/>
                </a:moveTo>
                <a:lnTo>
                  <a:pt x="434979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5" y="126999"/>
                </a:lnTo>
                <a:close/>
              </a:path>
              <a:path w="1790700" h="1790700">
                <a:moveTo>
                  <a:pt x="1383539" y="139699"/>
                </a:moveTo>
                <a:lnTo>
                  <a:pt x="407025" y="139699"/>
                </a:lnTo>
                <a:lnTo>
                  <a:pt x="416271" y="126999"/>
                </a:lnTo>
                <a:lnTo>
                  <a:pt x="1374293" y="126999"/>
                </a:lnTo>
                <a:lnTo>
                  <a:pt x="1383539" y="139699"/>
                </a:lnTo>
                <a:close/>
              </a:path>
              <a:path w="1790700" h="1790700">
                <a:moveTo>
                  <a:pt x="1401811" y="152399"/>
                </a:moveTo>
                <a:lnTo>
                  <a:pt x="388753" y="152399"/>
                </a:lnTo>
                <a:lnTo>
                  <a:pt x="397851" y="139699"/>
                </a:lnTo>
                <a:lnTo>
                  <a:pt x="1392713" y="139699"/>
                </a:lnTo>
                <a:lnTo>
                  <a:pt x="1401811" y="152399"/>
                </a:lnTo>
                <a:close/>
              </a:path>
              <a:path w="1790700" h="1790700">
                <a:moveTo>
                  <a:pt x="1419776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6" y="165099"/>
                </a:lnTo>
                <a:close/>
              </a:path>
              <a:path w="1790700" h="1790700">
                <a:moveTo>
                  <a:pt x="1437427" y="177799"/>
                </a:moveTo>
                <a:lnTo>
                  <a:pt x="353137" y="177799"/>
                </a:lnTo>
                <a:lnTo>
                  <a:pt x="361922" y="165099"/>
                </a:lnTo>
                <a:lnTo>
                  <a:pt x="1428642" y="165099"/>
                </a:lnTo>
                <a:lnTo>
                  <a:pt x="1437427" y="177799"/>
                </a:lnTo>
                <a:close/>
              </a:path>
              <a:path w="1790700" h="1790700">
                <a:moveTo>
                  <a:pt x="1463285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30" y="177799"/>
                </a:lnTo>
                <a:lnTo>
                  <a:pt x="1454749" y="190499"/>
                </a:lnTo>
                <a:lnTo>
                  <a:pt x="1463285" y="203199"/>
                </a:lnTo>
                <a:close/>
              </a:path>
              <a:path w="1790700" h="17907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90700">
                <a:moveTo>
                  <a:pt x="1496563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6" y="215899"/>
                </a:lnTo>
                <a:lnTo>
                  <a:pt x="1496563" y="228599"/>
                </a:lnTo>
                <a:close/>
              </a:path>
              <a:path w="1790700" h="1790700">
                <a:moveTo>
                  <a:pt x="1520574" y="253999"/>
                </a:moveTo>
                <a:lnTo>
                  <a:pt x="269992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3" y="241299"/>
                </a:lnTo>
                <a:lnTo>
                  <a:pt x="1520574" y="253999"/>
                </a:lnTo>
                <a:close/>
              </a:path>
              <a:path w="1790700" h="1790700">
                <a:moveTo>
                  <a:pt x="1536113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1" y="253999"/>
                </a:lnTo>
                <a:lnTo>
                  <a:pt x="1536113" y="266699"/>
                </a:lnTo>
                <a:close/>
              </a:path>
              <a:path w="1790700" h="17907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4" y="279399"/>
                </a:lnTo>
                <a:lnTo>
                  <a:pt x="1558693" y="292099"/>
                </a:lnTo>
                <a:close/>
              </a:path>
              <a:path w="1790700" h="17907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90700">
                <a:moveTo>
                  <a:pt x="1601129" y="342899"/>
                </a:moveTo>
                <a:lnTo>
                  <a:pt x="189436" y="342899"/>
                </a:lnTo>
                <a:lnTo>
                  <a:pt x="196249" y="330199"/>
                </a:lnTo>
                <a:lnTo>
                  <a:pt x="203167" y="317499"/>
                </a:lnTo>
                <a:lnTo>
                  <a:pt x="1587398" y="317499"/>
                </a:lnTo>
                <a:lnTo>
                  <a:pt x="1594316" y="330199"/>
                </a:lnTo>
                <a:lnTo>
                  <a:pt x="1601129" y="342899"/>
                </a:lnTo>
                <a:close/>
              </a:path>
              <a:path w="1790700" h="17907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5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90700">
                <a:moveTo>
                  <a:pt x="1645786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7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7" y="393699"/>
                </a:lnTo>
                <a:lnTo>
                  <a:pt x="1645786" y="406399"/>
                </a:lnTo>
                <a:close/>
              </a:path>
              <a:path w="1790700" h="1790700">
                <a:moveTo>
                  <a:pt x="1668840" y="444499"/>
                </a:moveTo>
                <a:lnTo>
                  <a:pt x="121723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907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09" y="469899"/>
                </a:lnTo>
                <a:lnTo>
                  <a:pt x="1690030" y="482599"/>
                </a:lnTo>
                <a:close/>
              </a:path>
              <a:path w="1790700" h="17907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09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907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20" y="520699"/>
                </a:lnTo>
                <a:lnTo>
                  <a:pt x="1718210" y="533399"/>
                </a:lnTo>
                <a:lnTo>
                  <a:pt x="1722478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907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9" y="571499"/>
                </a:lnTo>
                <a:lnTo>
                  <a:pt x="1745441" y="609599"/>
                </a:lnTo>
                <a:lnTo>
                  <a:pt x="1752078" y="634999"/>
                </a:lnTo>
                <a:close/>
              </a:path>
              <a:path w="1790700" h="17907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800" y="673099"/>
                </a:lnTo>
                <a:lnTo>
                  <a:pt x="1768877" y="698499"/>
                </a:lnTo>
                <a:close/>
              </a:path>
              <a:path w="1790700" h="1790700">
                <a:moveTo>
                  <a:pt x="1782486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6" y="774699"/>
                </a:lnTo>
                <a:close/>
              </a:path>
              <a:path w="1790700" h="1790700">
                <a:moveTo>
                  <a:pt x="1789554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5" y="774699"/>
                </a:lnTo>
                <a:lnTo>
                  <a:pt x="1783898" y="774699"/>
                </a:lnTo>
                <a:lnTo>
                  <a:pt x="1787330" y="812799"/>
                </a:lnTo>
                <a:lnTo>
                  <a:pt x="1789554" y="850899"/>
                </a:lnTo>
                <a:close/>
              </a:path>
              <a:path w="1790700" h="1790700">
                <a:moveTo>
                  <a:pt x="1790026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6" y="850899"/>
                </a:lnTo>
                <a:lnTo>
                  <a:pt x="1790363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3" y="914399"/>
                </a:lnTo>
                <a:lnTo>
                  <a:pt x="1790026" y="927099"/>
                </a:lnTo>
                <a:close/>
              </a:path>
              <a:path w="1790700" h="1790700">
                <a:moveTo>
                  <a:pt x="1783898" y="1003299"/>
                </a:moveTo>
                <a:lnTo>
                  <a:pt x="6665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4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907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6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90700">
                <a:moveTo>
                  <a:pt x="1755204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5" y="1117599"/>
                </a:lnTo>
                <a:lnTo>
                  <a:pt x="1755204" y="1142999"/>
                </a:lnTo>
                <a:close/>
              </a:path>
              <a:path w="1790700" h="1790700">
                <a:moveTo>
                  <a:pt x="1734529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9" y="1206499"/>
                </a:lnTo>
                <a:close/>
              </a:path>
              <a:path w="1790700" h="1790700">
                <a:moveTo>
                  <a:pt x="1713820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8" y="1206499"/>
                </a:lnTo>
                <a:lnTo>
                  <a:pt x="1726621" y="1219199"/>
                </a:lnTo>
                <a:lnTo>
                  <a:pt x="1722478" y="1231899"/>
                </a:lnTo>
                <a:lnTo>
                  <a:pt x="1718210" y="1244599"/>
                </a:lnTo>
                <a:lnTo>
                  <a:pt x="1713820" y="1257299"/>
                </a:lnTo>
                <a:close/>
              </a:path>
              <a:path w="1790700" h="17907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09" y="1282699"/>
                </a:lnTo>
                <a:lnTo>
                  <a:pt x="1695030" y="1295399"/>
                </a:lnTo>
                <a:close/>
              </a:path>
              <a:path w="1790700" h="17907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09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907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90700">
                <a:moveTo>
                  <a:pt x="1627306" y="1409699"/>
                </a:moveTo>
                <a:lnTo>
                  <a:pt x="163257" y="1409699"/>
                </a:lnTo>
                <a:lnTo>
                  <a:pt x="156987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6" y="1371599"/>
                </a:lnTo>
                <a:lnTo>
                  <a:pt x="1639737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90700">
                <a:moveTo>
                  <a:pt x="1607835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4" y="1422399"/>
                </a:lnTo>
                <a:lnTo>
                  <a:pt x="1607835" y="1435099"/>
                </a:lnTo>
                <a:close/>
              </a:path>
              <a:path w="1790700" h="1790700">
                <a:moveTo>
                  <a:pt x="1587398" y="1460499"/>
                </a:moveTo>
                <a:lnTo>
                  <a:pt x="203167" y="1460499"/>
                </a:lnTo>
                <a:lnTo>
                  <a:pt x="196249" y="1447799"/>
                </a:lnTo>
                <a:lnTo>
                  <a:pt x="189436" y="1435099"/>
                </a:lnTo>
                <a:lnTo>
                  <a:pt x="1601129" y="1435099"/>
                </a:lnTo>
                <a:lnTo>
                  <a:pt x="1594316" y="1447799"/>
                </a:lnTo>
                <a:lnTo>
                  <a:pt x="1587398" y="1460499"/>
                </a:lnTo>
                <a:close/>
              </a:path>
              <a:path w="1790700" h="17907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907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4" y="1498599"/>
                </a:lnTo>
                <a:lnTo>
                  <a:pt x="1543737" y="1511299"/>
                </a:lnTo>
                <a:close/>
              </a:path>
              <a:path w="1790700" h="1790700">
                <a:moveTo>
                  <a:pt x="1528391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3" y="1511299"/>
                </a:lnTo>
                <a:lnTo>
                  <a:pt x="1528391" y="1523999"/>
                </a:lnTo>
                <a:close/>
              </a:path>
              <a:path w="1790700" h="17907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2" y="1523999"/>
                </a:lnTo>
                <a:lnTo>
                  <a:pt x="1520574" y="1523999"/>
                </a:lnTo>
                <a:lnTo>
                  <a:pt x="1512663" y="1536699"/>
                </a:lnTo>
                <a:lnTo>
                  <a:pt x="1504659" y="1549399"/>
                </a:lnTo>
                <a:close/>
              </a:path>
              <a:path w="1790700" h="1790700">
                <a:moveTo>
                  <a:pt x="1488376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3" y="1549399"/>
                </a:lnTo>
                <a:lnTo>
                  <a:pt x="1488376" y="1562099"/>
                </a:lnTo>
                <a:close/>
              </a:path>
              <a:path w="1790700" h="17907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90700">
                <a:moveTo>
                  <a:pt x="1446130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5" y="1574799"/>
                </a:lnTo>
                <a:lnTo>
                  <a:pt x="1454749" y="1587499"/>
                </a:lnTo>
                <a:lnTo>
                  <a:pt x="1446130" y="1600199"/>
                </a:lnTo>
                <a:close/>
              </a:path>
              <a:path w="1790700" h="1790700">
                <a:moveTo>
                  <a:pt x="1428642" y="1612899"/>
                </a:moveTo>
                <a:lnTo>
                  <a:pt x="361922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2" y="1612899"/>
                </a:lnTo>
                <a:close/>
              </a:path>
              <a:path w="1790700" h="17907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6" y="1612899"/>
                </a:lnTo>
                <a:lnTo>
                  <a:pt x="1410832" y="1625599"/>
                </a:lnTo>
                <a:close/>
              </a:path>
              <a:path w="1790700" h="1790700">
                <a:moveTo>
                  <a:pt x="1392713" y="1638299"/>
                </a:moveTo>
                <a:lnTo>
                  <a:pt x="397851" y="1638299"/>
                </a:lnTo>
                <a:lnTo>
                  <a:pt x="388753" y="1625599"/>
                </a:lnTo>
                <a:lnTo>
                  <a:pt x="1401811" y="1625599"/>
                </a:lnTo>
                <a:lnTo>
                  <a:pt x="1392713" y="1638299"/>
                </a:lnTo>
                <a:close/>
              </a:path>
              <a:path w="1790700" h="1790700">
                <a:moveTo>
                  <a:pt x="1374293" y="1650999"/>
                </a:moveTo>
                <a:lnTo>
                  <a:pt x="416271" y="1650999"/>
                </a:lnTo>
                <a:lnTo>
                  <a:pt x="407025" y="1638299"/>
                </a:lnTo>
                <a:lnTo>
                  <a:pt x="1383539" y="1638299"/>
                </a:lnTo>
                <a:lnTo>
                  <a:pt x="1374293" y="1650999"/>
                </a:lnTo>
                <a:close/>
              </a:path>
              <a:path w="1790700" h="1790700">
                <a:moveTo>
                  <a:pt x="1346124" y="1663699"/>
                </a:moveTo>
                <a:lnTo>
                  <a:pt x="444440" y="1663699"/>
                </a:lnTo>
                <a:lnTo>
                  <a:pt x="434979" y="1650999"/>
                </a:lnTo>
                <a:lnTo>
                  <a:pt x="1355585" y="1650999"/>
                </a:lnTo>
                <a:lnTo>
                  <a:pt x="1346124" y="1663699"/>
                </a:lnTo>
                <a:close/>
              </a:path>
              <a:path w="1790700" h="1790700">
                <a:moveTo>
                  <a:pt x="1327005" y="1676399"/>
                </a:moveTo>
                <a:lnTo>
                  <a:pt x="463558" y="1676399"/>
                </a:lnTo>
                <a:lnTo>
                  <a:pt x="453965" y="1663699"/>
                </a:lnTo>
                <a:lnTo>
                  <a:pt x="1336597" y="1663699"/>
                </a:lnTo>
                <a:lnTo>
                  <a:pt x="1327005" y="1676399"/>
                </a:lnTo>
                <a:close/>
              </a:path>
              <a:path w="1790700" h="1790700">
                <a:moveTo>
                  <a:pt x="1307624" y="1689099"/>
                </a:moveTo>
                <a:lnTo>
                  <a:pt x="482940" y="1689099"/>
                </a:lnTo>
                <a:lnTo>
                  <a:pt x="473218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90700">
                <a:moveTo>
                  <a:pt x="1278094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4" y="1701799"/>
                </a:lnTo>
                <a:close/>
              </a:path>
              <a:path w="1790700" h="1790700">
                <a:moveTo>
                  <a:pt x="1248044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4" y="1714499"/>
                </a:lnTo>
                <a:close/>
              </a:path>
              <a:path w="1790700" h="1790700">
                <a:moveTo>
                  <a:pt x="1217515" y="1727199"/>
                </a:moveTo>
                <a:lnTo>
                  <a:pt x="573050" y="1727199"/>
                </a:lnTo>
                <a:lnTo>
                  <a:pt x="562823" y="1714499"/>
                </a:lnTo>
                <a:lnTo>
                  <a:pt x="1227741" y="1714499"/>
                </a:lnTo>
                <a:lnTo>
                  <a:pt x="1217515" y="1727199"/>
                </a:lnTo>
                <a:close/>
              </a:path>
              <a:path w="1790700" h="1790700">
                <a:moveTo>
                  <a:pt x="1186547" y="1739899"/>
                </a:moveTo>
                <a:lnTo>
                  <a:pt x="604018" y="1739899"/>
                </a:lnTo>
                <a:lnTo>
                  <a:pt x="593649" y="1727199"/>
                </a:lnTo>
                <a:lnTo>
                  <a:pt x="1196915" y="1727199"/>
                </a:lnTo>
                <a:lnTo>
                  <a:pt x="1186547" y="1739899"/>
                </a:lnTo>
                <a:close/>
              </a:path>
              <a:path w="1790700" h="17907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90700">
                <a:moveTo>
                  <a:pt x="1102159" y="1765299"/>
                </a:moveTo>
                <a:lnTo>
                  <a:pt x="688406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90700">
                <a:moveTo>
                  <a:pt x="1037518" y="1777999"/>
                </a:moveTo>
                <a:lnTo>
                  <a:pt x="753047" y="1777999"/>
                </a:lnTo>
                <a:lnTo>
                  <a:pt x="742210" y="1765299"/>
                </a:lnTo>
                <a:lnTo>
                  <a:pt x="1048354" y="1765299"/>
                </a:lnTo>
                <a:lnTo>
                  <a:pt x="1037518" y="1777999"/>
                </a:lnTo>
                <a:close/>
              </a:path>
              <a:path w="1790700" h="1790700">
                <a:moveTo>
                  <a:pt x="895282" y="1790699"/>
                </a:moveTo>
                <a:lnTo>
                  <a:pt x="884295" y="1777999"/>
                </a:lnTo>
                <a:lnTo>
                  <a:pt x="906269" y="1777999"/>
                </a:lnTo>
                <a:lnTo>
                  <a:pt x="895282" y="1790699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8230" y="5023462"/>
            <a:ext cx="1767205" cy="675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在飼養箱</a:t>
            </a:r>
            <a:r>
              <a:rPr sz="1600" spc="135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中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放</a:t>
            </a:r>
            <a:r>
              <a:rPr sz="1600" spc="135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⼊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溫</a:t>
            </a:r>
            <a:r>
              <a:rPr sz="1600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溼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度感測</a:t>
            </a:r>
            <a:r>
              <a:rPr sz="1600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器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6296" y="5104336"/>
            <a:ext cx="16916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35" dirty="0">
                <a:solidFill>
                  <a:srgbClr val="282828"/>
                </a:solidFill>
                <a:latin typeface="Droid Sans Fallback"/>
                <a:cs typeface="Droid Sans Fallback"/>
              </a:rPr>
              <a:t>當溫濕度改變</a:t>
            </a:r>
            <a:r>
              <a:rPr sz="1600" dirty="0">
                <a:solidFill>
                  <a:srgbClr val="282828"/>
                </a:solidFill>
                <a:latin typeface="Droid Sans Fallback"/>
                <a:cs typeface="Droid Sans Fallback"/>
              </a:rPr>
              <a:t>時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8823" y="5023462"/>
            <a:ext cx="2298700" cy="1033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及時</a:t>
            </a:r>
            <a:r>
              <a:rPr sz="1600" spc="135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發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送資料到網站</a:t>
            </a:r>
            <a:r>
              <a:rPr sz="1600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，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若溫溼度</a:t>
            </a:r>
            <a:r>
              <a:rPr sz="1600" spc="135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不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符合標準</a:t>
            </a:r>
            <a:r>
              <a:rPr sz="1600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，</a:t>
            </a:r>
            <a:r>
              <a:rPr sz="1600" spc="135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發</a:t>
            </a:r>
            <a:r>
              <a:rPr sz="1600" spc="135" dirty="0" err="1">
                <a:solidFill>
                  <a:srgbClr val="282828"/>
                </a:solidFill>
                <a:latin typeface="Droid Sans Fallback"/>
                <a:cs typeface="Droid Sans Fallback"/>
              </a:rPr>
              <a:t>送訊息通知飼</a:t>
            </a:r>
            <a:r>
              <a:rPr sz="1600" dirty="0" err="1">
                <a:solidFill>
                  <a:srgbClr val="282828"/>
                </a:solidFill>
                <a:latin typeface="Noto Sans CJK JP Regular"/>
                <a:cs typeface="Noto Sans CJK JP Regular"/>
              </a:rPr>
              <a:t>主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F3EFAC-3DCF-4DC3-BD8D-39A07A0D46FC}"/>
              </a:ext>
            </a:extLst>
          </p:cNvPr>
          <p:cNvSpPr/>
          <p:nvPr/>
        </p:nvSpPr>
        <p:spPr>
          <a:xfrm>
            <a:off x="1122036" y="2848601"/>
            <a:ext cx="1759255" cy="1759255"/>
          </a:xfrm>
          <a:prstGeom prst="ellipse">
            <a:avLst/>
          </a:prstGeom>
          <a:solidFill>
            <a:srgbClr val="FFD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1F4B216-8600-4392-90DD-05F8BA7352C5}"/>
              </a:ext>
            </a:extLst>
          </p:cNvPr>
          <p:cNvSpPr/>
          <p:nvPr/>
        </p:nvSpPr>
        <p:spPr>
          <a:xfrm>
            <a:off x="3924011" y="2848601"/>
            <a:ext cx="1759255" cy="1759255"/>
          </a:xfrm>
          <a:prstGeom prst="ellipse">
            <a:avLst/>
          </a:prstGeom>
          <a:solidFill>
            <a:srgbClr val="FFD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F7E2C50-4368-467B-8965-74BAD855E22A}"/>
              </a:ext>
            </a:extLst>
          </p:cNvPr>
          <p:cNvSpPr/>
          <p:nvPr/>
        </p:nvSpPr>
        <p:spPr>
          <a:xfrm>
            <a:off x="6790487" y="2848601"/>
            <a:ext cx="1759255" cy="1759255"/>
          </a:xfrm>
          <a:prstGeom prst="ellipse">
            <a:avLst/>
          </a:prstGeom>
          <a:solidFill>
            <a:srgbClr val="FFD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形 14" descr="溫度計">
            <a:extLst>
              <a:ext uri="{FF2B5EF4-FFF2-40B4-BE49-F238E27FC236}">
                <a16:creationId xmlns:a16="http://schemas.microsoft.com/office/drawing/2014/main" id="{4907850C-5C1E-43B7-9B33-E8A4A0F7E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8187" y="3265958"/>
            <a:ext cx="914400" cy="914400"/>
          </a:xfrm>
          <a:prstGeom prst="rect">
            <a:avLst/>
          </a:prstGeom>
        </p:spPr>
      </p:pic>
      <p:pic>
        <p:nvPicPr>
          <p:cNvPr id="17" name="圖形 16" descr="下雪">
            <a:extLst>
              <a:ext uri="{FF2B5EF4-FFF2-40B4-BE49-F238E27FC236}">
                <a16:creationId xmlns:a16="http://schemas.microsoft.com/office/drawing/2014/main" id="{66AD39A7-1CFD-4F5A-97EE-76F97D51A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635" y="3192059"/>
            <a:ext cx="1120988" cy="1120988"/>
          </a:xfrm>
          <a:prstGeom prst="rect">
            <a:avLst/>
          </a:prstGeom>
        </p:spPr>
      </p:pic>
      <p:pic>
        <p:nvPicPr>
          <p:cNvPr id="23" name="圖形 22" descr="聊天">
            <a:extLst>
              <a:ext uri="{FF2B5EF4-FFF2-40B4-BE49-F238E27FC236}">
                <a16:creationId xmlns:a16="http://schemas.microsoft.com/office/drawing/2014/main" id="{A85F3B90-33E1-4B40-AFE2-4F80D158F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3008" y="3249151"/>
            <a:ext cx="1092885" cy="1092885"/>
          </a:xfrm>
          <a:prstGeom prst="rect">
            <a:avLst/>
          </a:prstGeom>
        </p:spPr>
      </p:pic>
      <p:sp>
        <p:nvSpPr>
          <p:cNvPr id="28" name="object 10">
            <a:extLst>
              <a:ext uri="{FF2B5EF4-FFF2-40B4-BE49-F238E27FC236}">
                <a16:creationId xmlns:a16="http://schemas.microsoft.com/office/drawing/2014/main" id="{0FF6BE74-00B5-452B-BF75-70CAD4CA56EC}"/>
              </a:ext>
            </a:extLst>
          </p:cNvPr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C55B9DD-0551-4E34-9B70-74BBF4587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b="12557"/>
          <a:stretch/>
        </p:blipFill>
        <p:spPr>
          <a:xfrm>
            <a:off x="457200" y="1371137"/>
            <a:ext cx="8304700" cy="50582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2758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-1155" dirty="0">
                <a:solidFill>
                  <a:srgbClr val="383838"/>
                </a:solidFill>
                <a:latin typeface="Arial"/>
                <a:cs typeface="Arial"/>
              </a:rPr>
              <a:t>3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57200" y="386177"/>
            <a:ext cx="154686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TW" altLang="en-US" sz="2400" spc="15" dirty="0">
                <a:solidFill>
                  <a:srgbClr val="2828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測 試 環 境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6437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4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57200" y="413331"/>
            <a:ext cx="266700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即時監控資料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F0263B-AF4D-43CC-9AB9-35A28B7DACDB}"/>
              </a:ext>
            </a:extLst>
          </p:cNvPr>
          <p:cNvSpPr/>
          <p:nvPr/>
        </p:nvSpPr>
        <p:spPr>
          <a:xfrm>
            <a:off x="333680" y="1760488"/>
            <a:ext cx="5168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https://ppt.cc/fg3iBx</a:t>
            </a:r>
            <a:endParaRPr lang="zh-TW" altLang="en-US" sz="2800" dirty="0"/>
          </a:p>
        </p:txBody>
      </p:sp>
      <p:pic>
        <p:nvPicPr>
          <p:cNvPr id="1026" name="Picture 2" descr="QR-Code https://ppt.cc/fg3iBx">
            <a:extLst>
              <a:ext uri="{FF2B5EF4-FFF2-40B4-BE49-F238E27FC236}">
                <a16:creationId xmlns:a16="http://schemas.microsoft.com/office/drawing/2014/main" id="{F09B8285-AEA1-4230-8443-1E04FD4D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0412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B0C94D-14C6-4EF9-983A-26C660A4F6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112"/>
          <a:stretch/>
        </p:blipFill>
        <p:spPr>
          <a:xfrm>
            <a:off x="4406953" y="1546860"/>
            <a:ext cx="3464680" cy="445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5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04137" y="382529"/>
            <a:ext cx="3559215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Line &amp; e-Mail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通知功能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F49A53-893B-4914-B64D-593484CF1E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17"/>
          <a:stretch/>
        </p:blipFill>
        <p:spPr>
          <a:xfrm>
            <a:off x="2362200" y="1288301"/>
            <a:ext cx="4114800" cy="5638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5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6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04137" y="382529"/>
            <a:ext cx="531086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JavaScript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讀開發板接收到的資訊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D49FBC-DBA0-44CF-A325-905D13BD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21"/>
          <a:stretch/>
        </p:blipFill>
        <p:spPr>
          <a:xfrm>
            <a:off x="-1" y="2356506"/>
            <a:ext cx="9750350" cy="46679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FEEC44-876C-4966-AAB6-96E105472AB7}"/>
              </a:ext>
            </a:extLst>
          </p:cNvPr>
          <p:cNvSpPr/>
          <p:nvPr/>
        </p:nvSpPr>
        <p:spPr>
          <a:xfrm>
            <a:off x="7239000" y="3093720"/>
            <a:ext cx="1371600" cy="137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5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7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04137" y="382529"/>
            <a:ext cx="531086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試算表控制發送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email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8E8F98-BEEA-4295-A1CA-42978AB8B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/>
        </p:blipFill>
        <p:spPr>
          <a:xfrm>
            <a:off x="-10886" y="2281306"/>
            <a:ext cx="9753601" cy="41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47739" y="0"/>
            <a:ext cx="3102610" cy="3093720"/>
          </a:xfrm>
          <a:custGeom>
            <a:avLst/>
            <a:gdLst/>
            <a:ahLst/>
            <a:cxnLst/>
            <a:rect l="l" t="t" r="r" b="b"/>
            <a:pathLst>
              <a:path w="3102609" h="3093720">
                <a:moveTo>
                  <a:pt x="0" y="0"/>
                </a:moveTo>
                <a:lnTo>
                  <a:pt x="3102416" y="0"/>
                </a:lnTo>
                <a:lnTo>
                  <a:pt x="3102416" y="3093171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422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599" y="0"/>
                </a:lnTo>
              </a:path>
            </a:pathLst>
          </a:custGeom>
          <a:ln w="3809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75" y="6396624"/>
            <a:ext cx="2906395" cy="918844"/>
          </a:xfrm>
          <a:custGeom>
            <a:avLst/>
            <a:gdLst/>
            <a:ahLst/>
            <a:cxnLst/>
            <a:rect l="l" t="t" r="r" b="b"/>
            <a:pathLst>
              <a:path w="2906395" h="918845">
                <a:moveTo>
                  <a:pt x="0" y="0"/>
                </a:moveTo>
                <a:lnTo>
                  <a:pt x="2906023" y="0"/>
                </a:lnTo>
                <a:lnTo>
                  <a:pt x="2906023" y="918575"/>
                </a:lnTo>
                <a:lnTo>
                  <a:pt x="0" y="918575"/>
                </a:lnTo>
                <a:lnTo>
                  <a:pt x="0" y="0"/>
                </a:lnTo>
                <a:close/>
              </a:path>
            </a:pathLst>
          </a:custGeom>
          <a:solidFill>
            <a:srgbClr val="FFD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800" y="1038192"/>
            <a:ext cx="280920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50" b="1" spc="1935" dirty="0">
                <a:solidFill>
                  <a:srgbClr val="383838"/>
                </a:solidFill>
                <a:latin typeface="Arial"/>
                <a:cs typeface="Arial"/>
              </a:rPr>
              <a:t>0</a:t>
            </a:r>
            <a:r>
              <a:rPr lang="en-US" altLang="zh-TW" sz="8050" b="1" spc="1935" dirty="0">
                <a:solidFill>
                  <a:srgbClr val="383838"/>
                </a:solidFill>
                <a:latin typeface="Arial"/>
                <a:cs typeface="Arial"/>
              </a:rPr>
              <a:t>8</a:t>
            </a:r>
            <a:endParaRPr sz="8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440" y="125170"/>
            <a:ext cx="1383030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75" dirty="0">
                <a:solidFill>
                  <a:srgbClr val="383838"/>
                </a:solidFill>
                <a:latin typeface="Droid Sans Fallback"/>
                <a:cs typeface="Droid Sans Fallback"/>
              </a:rPr>
              <a:t>溫溼度即時監控器系</a:t>
            </a:r>
            <a:r>
              <a:rPr sz="1000" spc="5" dirty="0">
                <a:solidFill>
                  <a:srgbClr val="383838"/>
                </a:solidFill>
                <a:latin typeface="Droid Sans Fallback"/>
                <a:cs typeface="Droid Sans Fallback"/>
              </a:rPr>
              <a:t>統</a:t>
            </a:r>
            <a:endParaRPr sz="1000" dirty="0">
              <a:latin typeface="Droid Sans Fallback"/>
              <a:cs typeface="Droid Sans Fallback"/>
            </a:endParaRPr>
          </a:p>
          <a:p>
            <a:pPr marL="422275">
              <a:lnSpc>
                <a:spcPct val="100000"/>
              </a:lnSpc>
              <a:spcBef>
                <a:spcPts val="480"/>
              </a:spcBef>
            </a:pPr>
            <a:r>
              <a:rPr sz="1000" spc="75" dirty="0">
                <a:solidFill>
                  <a:srgbClr val="FFFFFF"/>
                </a:solidFill>
                <a:latin typeface="Droid Sans Fallback"/>
                <a:cs typeface="Droid Sans Fallback"/>
              </a:rPr>
              <a:t>物聯網期末專</a:t>
            </a:r>
            <a:r>
              <a:rPr sz="1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題</a:t>
            </a:r>
            <a:endParaRPr sz="1000" dirty="0">
              <a:latin typeface="Droid Sans Fallback"/>
              <a:cs typeface="Droid Sans Fallback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8BD9859-7737-4AE3-9B63-522A18863C5D}"/>
              </a:ext>
            </a:extLst>
          </p:cNvPr>
          <p:cNvSpPr txBox="1"/>
          <p:nvPr/>
        </p:nvSpPr>
        <p:spPr>
          <a:xfrm>
            <a:off x="404137" y="382529"/>
            <a:ext cx="531086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試算表控制傳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line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EC58B8-3B5B-47B5-984E-48A17611B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22" r="27344" b="-1"/>
          <a:stretch/>
        </p:blipFill>
        <p:spPr>
          <a:xfrm>
            <a:off x="-1" y="2408727"/>
            <a:ext cx="9750350" cy="40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168</Words>
  <Application>Microsoft Office PowerPoint</Application>
  <PresentationFormat>自訂</PresentationFormat>
  <Paragraphs>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Droid Sans Fallback</vt:lpstr>
      <vt:lpstr>Noto Sans CJK JP Regular</vt:lpstr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溫溼度即時監控器</dc:title>
  <dc:creator>陳紫淇</dc:creator>
  <cp:keywords>DADZLspFqfc,BADZLhga9iQ</cp:keywords>
  <cp:lastModifiedBy>紫淇 陳</cp:lastModifiedBy>
  <cp:revision>14</cp:revision>
  <dcterms:created xsi:type="dcterms:W3CDTF">2019-05-06T14:56:55Z</dcterms:created>
  <dcterms:modified xsi:type="dcterms:W3CDTF">2019-06-11T02:58:48Z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2019-05-06T00:00:00Z</vt:filetime>
  </property>
  <property fmtid="{D5CDD505-2E9C-101B-9397-08002B2CF9AE}" pid="3" name="Creator">
    <vt:lpwstr>Canva</vt:lpwstr>
  </property>
  <property fmtid="{D5CDD505-2E9C-101B-9397-08002B2CF9AE}" pid="4" name="LastSaved">
    <vt:filetime>2019-05-06T00:00:00Z</vt:filetime>
  </property>
</Properties>
</file>