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55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1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8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DA48F9-4F30-4CEC-816A-BC272F438A25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6376-9391-4025-9222-7BCCBF72F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00726" y="4163147"/>
            <a:ext cx="9144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b="1" dirty="0" smtClean="0"/>
              <a:t>UVA12406 - Help Dexter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☆☆☆</a:t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使用語言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:C++</a:t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解題日期：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2400" b="1" dirty="0"/>
              <a:t/>
            </a:r>
            <a:br>
              <a:rPr lang="zh-TW" altLang="en-US" sz="2400" b="1" dirty="0"/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21018" y="5356947"/>
            <a:ext cx="9144000" cy="16557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ADT105142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陳紫淇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0725" y="4473574"/>
            <a:ext cx="10861965" cy="2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6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173019" y="1043710"/>
            <a:ext cx="7860146" cy="4608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</a:rPr>
              <a:t>dfs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</a:rPr>
              <a:t> level</a:t>
            </a:r>
            <a:r>
              <a:rPr lang="en-US" altLang="zh-TW" sz="2000" dirty="0" smtClean="0">
                <a:latin typeface="Consolas" panose="020B0609020204030204" pitchFamily="49" charset="0"/>
              </a:rPr>
              <a:t>, long </a:t>
            </a:r>
            <a:r>
              <a:rPr lang="en-US" altLang="zh-TW" sz="2000" dirty="0">
                <a:latin typeface="Consolas" panose="020B0609020204030204" pitchFamily="49" charset="0"/>
              </a:rPr>
              <a:t>long </a:t>
            </a:r>
            <a:r>
              <a:rPr lang="en-US" altLang="zh-TW" sz="2000" dirty="0" err="1"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num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{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if(level==p)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{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if(</a:t>
            </a:r>
            <a:r>
              <a:rPr lang="en-US" altLang="zh-TW" sz="2000" dirty="0" err="1">
                <a:latin typeface="Consolas" panose="020B0609020204030204" pitchFamily="49" charset="0"/>
              </a:rPr>
              <a:t>num%target</a:t>
            </a:r>
            <a:r>
              <a:rPr lang="en-US" altLang="zh-TW" sz="2000" dirty="0">
                <a:latin typeface="Consolas" panose="020B0609020204030204" pitchFamily="49" charset="0"/>
              </a:rPr>
              <a:t>==0)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{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	if(</a:t>
            </a:r>
            <a:r>
              <a:rPr lang="en-US" altLang="zh-TW" sz="2000" dirty="0" err="1">
                <a:latin typeface="Consolas" panose="020B0609020204030204" pitchFamily="49" charset="0"/>
              </a:rPr>
              <a:t>num</a:t>
            </a:r>
            <a:r>
              <a:rPr lang="en-US" altLang="zh-TW" sz="2000" dirty="0">
                <a:latin typeface="Consolas" panose="020B0609020204030204" pitchFamily="49" charset="0"/>
              </a:rPr>
              <a:t>&gt;max)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		max=</a:t>
            </a:r>
            <a:r>
              <a:rPr lang="en-US" altLang="zh-TW" sz="2000" dirty="0" err="1">
                <a:latin typeface="Consolas" panose="020B0609020204030204" pitchFamily="49" charset="0"/>
              </a:rPr>
              <a:t>num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	if(</a:t>
            </a:r>
            <a:r>
              <a:rPr lang="en-US" altLang="zh-TW" sz="2000" dirty="0" err="1">
                <a:latin typeface="Consolas" panose="020B0609020204030204" pitchFamily="49" charset="0"/>
              </a:rPr>
              <a:t>num</a:t>
            </a:r>
            <a:r>
              <a:rPr lang="en-US" altLang="zh-TW" sz="2000" dirty="0">
                <a:latin typeface="Consolas" panose="020B0609020204030204" pitchFamily="49" charset="0"/>
              </a:rPr>
              <a:t>&lt;min)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		min=</a:t>
            </a:r>
            <a:r>
              <a:rPr lang="en-US" altLang="zh-TW" sz="2000" dirty="0" err="1">
                <a:latin typeface="Consolas" panose="020B0609020204030204" pitchFamily="49" charset="0"/>
              </a:rPr>
              <a:t>num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}	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	return;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}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dfs</a:t>
            </a:r>
            <a:r>
              <a:rPr lang="en-US" altLang="zh-TW" sz="2000" dirty="0">
                <a:latin typeface="Consolas" panose="020B0609020204030204" pitchFamily="49" charset="0"/>
              </a:rPr>
              <a:t>(level+1,num*10+1);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dfs</a:t>
            </a:r>
            <a:r>
              <a:rPr lang="en-US" altLang="zh-TW" sz="2000" dirty="0">
                <a:latin typeface="Consolas" panose="020B0609020204030204" pitchFamily="49" charset="0"/>
              </a:rPr>
              <a:t>(level+1,num*10+2);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2000" dirty="0">
                <a:latin typeface="Consolas" panose="020B0609020204030204" pitchFamily="49" charset="0"/>
              </a:rPr>
              <a:t>}</a:t>
            </a:r>
            <a:endParaRPr lang="zh-TW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127" y="107142"/>
            <a:ext cx="10515600" cy="13255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182254"/>
            <a:ext cx="11060546" cy="552334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dirty="0"/>
              <a:t>You know Dexter, right? He is a very talented young scientist. He has a huge lab hidden inside his building. He made all possible security arrangement to keep his naughty sister Dee </a:t>
            </a:r>
            <a:r>
              <a:rPr lang="en-US" altLang="zh-TW" dirty="0" err="1"/>
              <a:t>Dee</a:t>
            </a:r>
            <a:r>
              <a:rPr lang="en-US" altLang="zh-TW" dirty="0"/>
              <a:t> away from his lab. But she always finds a way into the lab. One day Dee </a:t>
            </a:r>
            <a:r>
              <a:rPr lang="en-US" altLang="zh-TW" dirty="0" err="1"/>
              <a:t>Dee</a:t>
            </a:r>
            <a:r>
              <a:rPr lang="en-US" altLang="zh-TW" dirty="0"/>
              <a:t> came to the lab and started her usual work, messing up Dexter’s lab! Dexter was working on a very important project, so he begged to her and said, “Please!!! Not today. I will do anything for you, but please leave this lab today!!!” Dee </a:t>
            </a:r>
            <a:r>
              <a:rPr lang="en-US" altLang="zh-TW" dirty="0" err="1"/>
              <a:t>Dee</a:t>
            </a:r>
            <a:r>
              <a:rPr lang="en-US" altLang="zh-TW" dirty="0"/>
              <a:t> was waiting for this chance, she said, “Ok, you do my homework I won’t disturb you today.” What can Dexter do? He agreed. Dee </a:t>
            </a:r>
            <a:r>
              <a:rPr lang="en-US" altLang="zh-TW" dirty="0" err="1"/>
              <a:t>Dee</a:t>
            </a:r>
            <a:r>
              <a:rPr lang="en-US" altLang="zh-TW" dirty="0"/>
              <a:t> said, “My teacher told me </a:t>
            </a:r>
            <a:r>
              <a:rPr lang="en-US" altLang="zh-TW" u="sng" dirty="0">
                <a:solidFill>
                  <a:srgbClr val="FF0000"/>
                </a:solidFill>
              </a:rPr>
              <a:t>to write down 17 numbers. First one single digit number, second one two digit number, ..., n-</a:t>
            </a:r>
            <a:r>
              <a:rPr lang="en-US" altLang="zh-TW" u="sng" dirty="0" err="1">
                <a:solidFill>
                  <a:srgbClr val="FF0000"/>
                </a:solidFill>
              </a:rPr>
              <a:t>th</a:t>
            </a:r>
            <a:r>
              <a:rPr lang="en-US" altLang="zh-TW" u="sng" dirty="0">
                <a:solidFill>
                  <a:srgbClr val="FF0000"/>
                </a:solidFill>
              </a:rPr>
              <a:t> one n digit number. They will consist of only digit 1 and 2 and the n-</a:t>
            </a:r>
            <a:r>
              <a:rPr lang="en-US" altLang="zh-TW" u="sng" dirty="0" err="1">
                <a:solidFill>
                  <a:srgbClr val="FF0000"/>
                </a:solidFill>
              </a:rPr>
              <a:t>th</a:t>
            </a:r>
            <a:r>
              <a:rPr lang="en-US" altLang="zh-TW" u="sng" dirty="0">
                <a:solidFill>
                  <a:srgbClr val="FF0000"/>
                </a:solidFill>
              </a:rPr>
              <a:t> number should be divisible </a:t>
            </a:r>
            <a:r>
              <a:rPr lang="en-US" altLang="zh-TW" sz="2900" u="sng" dirty="0">
                <a:solidFill>
                  <a:srgbClr val="FF0000"/>
                </a:solidFill>
              </a:rPr>
              <a:t>by </a:t>
            </a:r>
            <a:r>
              <a:rPr lang="en-US" altLang="zh-TW" b="1" u="sng" dirty="0">
                <a:solidFill>
                  <a:srgbClr val="FF0000"/>
                </a:solidFill>
              </a:rPr>
              <a:t>2</a:t>
            </a:r>
            <a:r>
              <a:rPr lang="en-US" altLang="zh-TW" b="1" u="sng" baseline="30000" dirty="0">
                <a:solidFill>
                  <a:srgbClr val="FF0000"/>
                </a:solidFill>
              </a:rPr>
              <a:t>n</a:t>
            </a:r>
            <a:r>
              <a:rPr lang="en-US" altLang="zh-TW" sz="2900" dirty="0" smtClean="0"/>
              <a:t>.” </a:t>
            </a:r>
            <a:r>
              <a:rPr lang="en-US" altLang="zh-TW" sz="2900" dirty="0"/>
              <a:t>Dexter </a:t>
            </a:r>
            <a:r>
              <a:rPr lang="en-US" altLang="zh-TW" dirty="0"/>
              <a:t>thought, “I have very little time to finish the project. I can’t waste my time for this silly problem, I have bigger problem to think!” So, he sent the modified version of this problem to you. Hurry up, Dee </a:t>
            </a:r>
            <a:r>
              <a:rPr lang="en-US" altLang="zh-TW" dirty="0" err="1"/>
              <a:t>Dee</a:t>
            </a:r>
            <a:r>
              <a:rPr lang="en-US" altLang="zh-TW" dirty="0"/>
              <a:t> is waiting.</a:t>
            </a:r>
            <a:endParaRPr lang="zh-TW" altLang="zh-TW" dirty="0"/>
          </a:p>
          <a:p>
            <a:pPr marL="0" indent="0">
              <a:lnSpc>
                <a:spcPct val="170000"/>
              </a:lnSpc>
              <a:buNone/>
            </a:pPr>
            <a:r>
              <a:rPr lang="zh-TW" altLang="zh-TW" dirty="0"/>
              <a:t>寫下</a:t>
            </a:r>
            <a:r>
              <a:rPr lang="en-US" altLang="zh-TW" dirty="0"/>
              <a:t> 17 </a:t>
            </a:r>
            <a:r>
              <a:rPr lang="zh-TW" altLang="zh-TW" dirty="0"/>
              <a:t>個數字。第一個一位數，第二個兩位數，</a:t>
            </a:r>
            <a:r>
              <a:rPr lang="en-US" altLang="zh-TW" dirty="0"/>
              <a:t> ...</a:t>
            </a:r>
            <a:r>
              <a:rPr lang="zh-TW" altLang="zh-TW" dirty="0"/>
              <a:t>，第</a:t>
            </a:r>
            <a:r>
              <a:rPr lang="en-US" altLang="zh-TW" dirty="0"/>
              <a:t> </a:t>
            </a:r>
            <a:r>
              <a:rPr lang="en-US" altLang="zh-TW" b="1" dirty="0"/>
              <a:t>n</a:t>
            </a:r>
            <a:r>
              <a:rPr lang="en-US" altLang="zh-TW" dirty="0"/>
              <a:t> </a:t>
            </a:r>
            <a:r>
              <a:rPr lang="zh-TW" altLang="zh-TW" dirty="0"/>
              <a:t>個</a:t>
            </a:r>
            <a:r>
              <a:rPr lang="en-US" altLang="zh-TW" dirty="0"/>
              <a:t> </a:t>
            </a:r>
            <a:r>
              <a:rPr lang="en-US" altLang="zh-TW" b="1" dirty="0"/>
              <a:t>n</a:t>
            </a:r>
            <a:r>
              <a:rPr lang="en-US" altLang="zh-TW" dirty="0"/>
              <a:t> </a:t>
            </a:r>
            <a:r>
              <a:rPr lang="zh-TW" altLang="zh-TW" dirty="0"/>
              <a:t>位數。這些數字的每一位數只能是</a:t>
            </a:r>
            <a:r>
              <a:rPr lang="en-US" altLang="zh-TW" dirty="0"/>
              <a:t> 1 </a:t>
            </a:r>
            <a:r>
              <a:rPr lang="zh-TW" altLang="zh-TW" dirty="0"/>
              <a:t>或</a:t>
            </a:r>
            <a:r>
              <a:rPr lang="en-US" altLang="zh-TW" dirty="0"/>
              <a:t> 2</a:t>
            </a:r>
            <a:r>
              <a:rPr lang="zh-TW" altLang="zh-TW" dirty="0"/>
              <a:t>，而且第</a:t>
            </a:r>
            <a:r>
              <a:rPr lang="en-US" altLang="zh-TW" dirty="0"/>
              <a:t> </a:t>
            </a:r>
            <a:r>
              <a:rPr lang="en-US" altLang="zh-TW" b="1" dirty="0"/>
              <a:t>n</a:t>
            </a:r>
            <a:r>
              <a:rPr lang="en-US" altLang="zh-TW" dirty="0"/>
              <a:t> </a:t>
            </a:r>
            <a:r>
              <a:rPr lang="zh-TW" altLang="zh-TW" dirty="0"/>
              <a:t>位數必需要被</a:t>
            </a:r>
            <a:r>
              <a:rPr lang="en-US" altLang="zh-TW" dirty="0"/>
              <a:t> </a:t>
            </a:r>
            <a:r>
              <a:rPr lang="en-US" altLang="zh-TW" b="1" dirty="0"/>
              <a:t>2</a:t>
            </a:r>
            <a:r>
              <a:rPr lang="en-US" altLang="zh-TW" b="1" baseline="30000" dirty="0"/>
              <a:t>n</a:t>
            </a:r>
            <a:r>
              <a:rPr lang="en-US" altLang="zh-TW" dirty="0"/>
              <a:t> </a:t>
            </a:r>
            <a:r>
              <a:rPr lang="zh-TW" altLang="zh-TW" dirty="0"/>
              <a:t>整除。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01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817" y="1662544"/>
            <a:ext cx="10995891" cy="29464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starts with an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T (≤ 300),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denoting the number of test cases. Each case starts with two integers: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 q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(1 ≤ p, q ≤ 17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輸入的開始有一整數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(≤ 300)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，表示測資的筆數。</a:t>
            </a: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每筆測資含有兩個整數：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 q ( 1 ≤ p, q ≤ 17 )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0473" y="738909"/>
            <a:ext cx="10885054" cy="5726546"/>
          </a:xfrm>
        </p:spPr>
        <p:txBody>
          <a:bodyPr>
            <a:normAutofit fontScale="925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each case, print the case number first. Then you have to 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 two integers (smallest and largest) which have p digits and is divisible by </a:t>
            </a:r>
            <a:r>
              <a:rPr lang="en-US" altLang="zh-TW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u="sng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The integers should 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 only 1’s and 2’s.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If no result is found, print ‘impossible’. If there is only one integer, then print that integer. Otherwise print both integers (first the smallest one then the largest one) separated by a single space.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針對每筆測資，先印出測資編號。然後你必須找到兩個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最小的與最大的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位數且可被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整除的整數。這些整數只能包含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。如果找不到，請印「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impossible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」。如果只有一個符合條件的整數，只要印出那整數即可，否則兩個都要印出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先最小的，再最大的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，以一個空白隔開。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7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3164" y="812801"/>
            <a:ext cx="6719455" cy="53211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Sample Input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3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2 2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2 1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2 </a:t>
            </a:r>
            <a:r>
              <a:rPr lang="en-US" altLang="zh-TW" dirty="0" smtClean="0"/>
              <a:t>3</a:t>
            </a:r>
          </a:p>
          <a:p>
            <a:pPr marL="0" indent="0">
              <a:buNone/>
            </a:pPr>
            <a:endParaRPr lang="zh-TW" altLang="zh-TW" dirty="0"/>
          </a:p>
          <a:p>
            <a:r>
              <a:rPr lang="en-US" altLang="zh-TW" b="1" dirty="0"/>
              <a:t>Sample Output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Case 1: 12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Case 2: 12 22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Case 3: impossible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80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607127"/>
            <a:ext cx="10515600" cy="4351337"/>
          </a:xfrm>
        </p:spPr>
        <p:txBody>
          <a:bodyPr/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找出所有的可能並一一檢查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一棵樹來找出所有可能，如下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1" b="23769"/>
          <a:stretch/>
        </p:blipFill>
        <p:spPr bwMode="auto">
          <a:xfrm>
            <a:off x="1473028" y="2896458"/>
            <a:ext cx="8936354" cy="355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47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AutoNum type="arabicPeriod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用來記錄目前找到最大與最小的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0" indent="-514350">
              <a:buAutoNum type="arabicPeriod"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一函式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，傳入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首先判斷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是否等於題目給的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位數</a:t>
            </a: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若是，則判斷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是否能整除目標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，能整除則與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max,min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比較並更新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max,min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不等於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，則呼叫自己，將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level+1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增加一個位數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主函數中設定完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之後，呼叫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(0,0)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即可完成整個搜尋程序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marL="0" lvl="0" indent="0">
              <a:buNone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位數，要使用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marL="0" lvl="0" indent="0">
              <a:buNone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1e17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07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926" y="203200"/>
            <a:ext cx="494607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latin typeface="Consolas" panose="020B0609020204030204" pitchFamily="49" charset="0"/>
              </a:rPr>
              <a:t>math.h</a:t>
            </a:r>
            <a:r>
              <a:rPr lang="en-US" altLang="zh-TW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void </a:t>
            </a:r>
            <a:r>
              <a:rPr lang="en-US" altLang="zh-TW" sz="1800" dirty="0" err="1">
                <a:latin typeface="Consolas" panose="020B0609020204030204" pitchFamily="49" charset="0"/>
              </a:rPr>
              <a:t>dfs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int,long</a:t>
            </a:r>
            <a:r>
              <a:rPr lang="en-US" altLang="zh-TW" sz="1800" dirty="0">
                <a:latin typeface="Consolas" panose="020B0609020204030204" pitchFamily="49" charset="0"/>
              </a:rPr>
              <a:t> long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T,p,q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long </a:t>
            </a:r>
            <a:r>
              <a:rPr lang="en-US" altLang="zh-TW" sz="1800" dirty="0" err="1">
                <a:latin typeface="Consolas" panose="020B0609020204030204" pitchFamily="49" charset="0"/>
              </a:rPr>
              <a:t>long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max,min,target</a:t>
            </a:r>
            <a:r>
              <a:rPr lang="en-US" altLang="zh-TW" sz="1800" dirty="0">
                <a:latin typeface="Consolas" panose="020B0609020204030204" pitchFamily="49" charset="0"/>
              </a:rPr>
              <a:t>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147127" y="147782"/>
            <a:ext cx="7943273" cy="679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 err="1"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</a:rPr>
              <a:t> main()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{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scanf</a:t>
            </a:r>
            <a:r>
              <a:rPr lang="en-US" altLang="zh-TW" sz="1800" dirty="0">
                <a:latin typeface="Consolas" panose="020B0609020204030204" pitchFamily="49" charset="0"/>
              </a:rPr>
              <a:t>("%d", &amp;T); //</a:t>
            </a:r>
            <a:r>
              <a:rPr lang="zh-TW" altLang="zh-TW" sz="1800" dirty="0">
                <a:latin typeface="Consolas" panose="020B0609020204030204" pitchFamily="49" charset="0"/>
              </a:rPr>
              <a:t>測資的筆數 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</a:rPr>
              <a:t>cases=0;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smtClean="0">
                <a:latin typeface="Consolas" panose="020B0609020204030204" pitchFamily="49" charset="0"/>
              </a:rPr>
              <a:t> while(T-</a:t>
            </a:r>
            <a:r>
              <a:rPr lang="en-US" altLang="zh-TW" sz="1800" dirty="0">
                <a:latin typeface="Consolas" panose="020B0609020204030204" pitchFamily="49" charset="0"/>
              </a:rPr>
              <a:t>-) 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{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cases=cases+1;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</a:rPr>
              <a:t>scanf</a:t>
            </a:r>
            <a:r>
              <a:rPr lang="en-US" altLang="zh-TW" sz="1800" dirty="0">
                <a:latin typeface="Consolas" panose="020B0609020204030204" pitchFamily="49" charset="0"/>
              </a:rPr>
              <a:t>("%</a:t>
            </a:r>
            <a:r>
              <a:rPr lang="en-US" altLang="zh-TW" sz="1800" dirty="0" err="1">
                <a:latin typeface="Consolas" panose="020B0609020204030204" pitchFamily="49" charset="0"/>
              </a:rPr>
              <a:t>d%d</a:t>
            </a:r>
            <a:r>
              <a:rPr lang="en-US" altLang="zh-TW" sz="1800" dirty="0">
                <a:latin typeface="Consolas" panose="020B0609020204030204" pitchFamily="49" charset="0"/>
              </a:rPr>
              <a:t>", &amp;p, &amp;q);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max=0;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min=1e17;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     //</a:t>
            </a:r>
            <a:r>
              <a:rPr lang="en-US" altLang="zh-TW" sz="1800" dirty="0">
                <a:latin typeface="Consolas" panose="020B0609020204030204" pitchFamily="49" charset="0"/>
              </a:rPr>
              <a:t>10</a:t>
            </a:r>
            <a:r>
              <a:rPr lang="zh-TW" altLang="zh-TW" sz="1800" dirty="0">
                <a:latin typeface="Consolas" panose="020B0609020204030204" pitchFamily="49" charset="0"/>
              </a:rPr>
              <a:t>的</a:t>
            </a:r>
            <a:r>
              <a:rPr lang="en-US" altLang="zh-TW" sz="1800" dirty="0">
                <a:latin typeface="Consolas" panose="020B0609020204030204" pitchFamily="49" charset="0"/>
              </a:rPr>
              <a:t>17</a:t>
            </a:r>
            <a:r>
              <a:rPr lang="zh-TW" altLang="zh-TW" sz="1800" dirty="0">
                <a:latin typeface="Consolas" panose="020B0609020204030204" pitchFamily="49" charset="0"/>
              </a:rPr>
              <a:t>次方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target=pow(2, q);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//</a:t>
            </a:r>
            <a:r>
              <a:rPr lang="en-US" altLang="zh-TW" sz="1800" dirty="0">
                <a:latin typeface="Consolas" panose="020B0609020204030204" pitchFamily="49" charset="0"/>
              </a:rPr>
              <a:t>2</a:t>
            </a:r>
            <a:r>
              <a:rPr lang="zh-TW" altLang="zh-TW" sz="1800" dirty="0">
                <a:latin typeface="Consolas" panose="020B0609020204030204" pitchFamily="49" charset="0"/>
              </a:rPr>
              <a:t>的</a:t>
            </a:r>
            <a:r>
              <a:rPr lang="en-US" altLang="zh-TW" sz="1800" dirty="0">
                <a:latin typeface="Consolas" panose="020B0609020204030204" pitchFamily="49" charset="0"/>
              </a:rPr>
              <a:t>q</a:t>
            </a:r>
            <a:r>
              <a:rPr lang="zh-TW" altLang="zh-TW" sz="1800" dirty="0">
                <a:latin typeface="Consolas" panose="020B0609020204030204" pitchFamily="49" charset="0"/>
              </a:rPr>
              <a:t>次方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</a:rPr>
              <a:t>dfs</a:t>
            </a:r>
            <a:r>
              <a:rPr lang="en-US" altLang="zh-TW" sz="1800" dirty="0">
                <a:latin typeface="Consolas" panose="020B0609020204030204" pitchFamily="49" charset="0"/>
              </a:rPr>
              <a:t>(0,0);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</a:rPr>
              <a:t>("Case %d: ",cases);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if(max==0 &amp;&amp; min==1e17</a:t>
            </a:r>
            <a:r>
              <a:rPr lang="en-US" altLang="zh-TW" sz="1800" dirty="0" smtClean="0">
                <a:latin typeface="Consolas" panose="020B0609020204030204" pitchFamily="49" charset="0"/>
              </a:rPr>
              <a:t>)//</a:t>
            </a:r>
            <a:r>
              <a:rPr lang="zh-TW" altLang="zh-TW" sz="1800" dirty="0">
                <a:latin typeface="Consolas" panose="020B0609020204030204" pitchFamily="49" charset="0"/>
              </a:rPr>
              <a:t>表示沒有找到任何符合的數</a:t>
            </a: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	</a:t>
            </a:r>
            <a:r>
              <a:rPr lang="en-US" altLang="zh-TW" sz="1800" dirty="0" err="1"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</a:rPr>
              <a:t>("impossible");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else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{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	if(min==max)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	</a:t>
            </a:r>
            <a:r>
              <a:rPr lang="en-US" altLang="zh-TW" sz="1800" dirty="0" smtClean="0">
                <a:latin typeface="Consolas" panose="020B0609020204030204" pitchFamily="49" charset="0"/>
              </a:rPr>
              <a:t>	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</a:rPr>
              <a:t>("%</a:t>
            </a:r>
            <a:r>
              <a:rPr lang="en-US" altLang="zh-TW" sz="1800" dirty="0" err="1">
                <a:latin typeface="Consolas" panose="020B0609020204030204" pitchFamily="49" charset="0"/>
              </a:rPr>
              <a:t>lld</a:t>
            </a:r>
            <a:r>
              <a:rPr lang="en-US" altLang="zh-TW" sz="1800" dirty="0">
                <a:latin typeface="Consolas" panose="020B0609020204030204" pitchFamily="49" charset="0"/>
              </a:rPr>
              <a:t>",min);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	else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		</a:t>
            </a:r>
            <a:r>
              <a:rPr lang="en-US" altLang="zh-TW" sz="1800" dirty="0" err="1"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</a:rPr>
              <a:t>("%</a:t>
            </a:r>
            <a:r>
              <a:rPr lang="en-US" altLang="zh-TW" sz="1800" dirty="0" err="1">
                <a:latin typeface="Consolas" panose="020B0609020204030204" pitchFamily="49" charset="0"/>
              </a:rPr>
              <a:t>lld</a:t>
            </a:r>
            <a:r>
              <a:rPr lang="en-US" altLang="zh-TW" sz="1800" dirty="0">
                <a:latin typeface="Consolas" panose="020B0609020204030204" pitchFamily="49" charset="0"/>
              </a:rPr>
              <a:t> %</a:t>
            </a:r>
            <a:r>
              <a:rPr lang="en-US" altLang="zh-TW" sz="1800" dirty="0" err="1">
                <a:latin typeface="Consolas" panose="020B0609020204030204" pitchFamily="49" charset="0"/>
              </a:rPr>
              <a:t>lld</a:t>
            </a:r>
            <a:r>
              <a:rPr lang="en-US" altLang="zh-TW" sz="1800" dirty="0">
                <a:latin typeface="Consolas" panose="020B0609020204030204" pitchFamily="49" charset="0"/>
              </a:rPr>
              <a:t>",</a:t>
            </a:r>
            <a:r>
              <a:rPr lang="en-US" altLang="zh-TW" sz="1800" dirty="0" err="1">
                <a:latin typeface="Consolas" panose="020B0609020204030204" pitchFamily="49" charset="0"/>
              </a:rPr>
              <a:t>min,max</a:t>
            </a:r>
            <a:r>
              <a:rPr lang="en-US" altLang="zh-TW" sz="1800" dirty="0">
                <a:latin typeface="Consolas" panose="020B0609020204030204" pitchFamily="49" charset="0"/>
              </a:rPr>
              <a:t>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}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latin typeface="Consolas" panose="020B0609020204030204" pitchFamily="49" charset="0"/>
              </a:rPr>
              <a:t>("\n");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	}</a:t>
            </a:r>
            <a:endParaRPr lang="zh-TW" altLang="zh-TW" sz="1800" dirty="0">
              <a:latin typeface="Consolas" panose="020B0609020204030204" pitchFamily="49" charset="0"/>
            </a:endParaRPr>
          </a:p>
          <a:p>
            <a:pPr marL="342900" indent="-342900">
              <a:lnSpc>
                <a:spcPts val="1000"/>
              </a:lnSpc>
              <a:buFont typeface="+mj-lt"/>
              <a:buAutoNum type="arabicParenR"/>
            </a:pPr>
            <a:r>
              <a:rPr lang="en-US" altLang="zh-TW" sz="1800" dirty="0">
                <a:latin typeface="Consolas" panose="020B0609020204030204" pitchFamily="49" charset="0"/>
              </a:rPr>
              <a:t>}</a:t>
            </a:r>
            <a:endParaRPr lang="zh-TW" altLang="zh-TW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359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678</Words>
  <Application>Microsoft Office PowerPoint</Application>
  <PresentationFormat>寬螢幕</PresentationFormat>
  <Paragraphs>93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Calibri</vt:lpstr>
      <vt:lpstr>Calibri Light</vt:lpstr>
      <vt:lpstr>Consolas</vt:lpstr>
      <vt:lpstr>Wingdings 2</vt:lpstr>
      <vt:lpstr>HDOfficeLightV0</vt:lpstr>
      <vt:lpstr>UVA12406 - Help Dexter 難度:★★☆☆☆ 使用語言:C++ 解題日期：2018年8月28日  </vt:lpstr>
      <vt:lpstr>題目</vt:lpstr>
      <vt:lpstr>PowerPoint 簡報</vt:lpstr>
      <vt:lpstr>PowerPoint 簡報</vt:lpstr>
      <vt:lpstr>PowerPoint 簡報</vt:lpstr>
      <vt:lpstr>解法</vt:lpstr>
      <vt:lpstr>解法範例</vt:lpstr>
      <vt:lpstr>討論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UVA12406 - Help Dexter 難度:★★☆☆☆ 使用語言:C++ 解題日期：2018年8月28日  </dc:title>
  <dc:creator>陳紫淇</dc:creator>
  <cp:lastModifiedBy>陳紫淇</cp:lastModifiedBy>
  <cp:revision>6</cp:revision>
  <dcterms:created xsi:type="dcterms:W3CDTF">2018-11-05T14:28:16Z</dcterms:created>
  <dcterms:modified xsi:type="dcterms:W3CDTF">2018-11-05T15:41:56Z</dcterms:modified>
</cp:coreProperties>
</file>