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FB151-5611-2BD3-E2C0-2CD6818F2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84D5B9-9136-1E9D-938F-50CBE583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6F195F-6F2E-4B4B-3CB5-99D4CAFB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D5A00-5377-B981-B520-1EE280CC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51D5B-3007-3740-3310-4F9C179D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41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B38EE-DA5D-F3D4-7A4D-4676B00A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F0BE8B-8890-921F-65C2-C2F81F669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9146B-ED7F-5FF9-D4B6-E2CFEB9F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ECEB7-EF67-7CD2-30CE-913A46A1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EFC5E-2A1C-80AD-E357-545F2E98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5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7C4099-51F0-C92A-E62E-C59AEA10B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1B072E-1626-E91A-480B-0760CE1AE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D22F8-B09E-C082-B62C-47ED997A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6FC434-A00B-2030-5AC3-F0CDE231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4010A-0230-E14A-BE16-69DEB340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0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4F27E-4E5C-6E35-3CBB-1C6F592F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8CA28-70D9-D35B-CDB9-FBF0A682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17D94-8AE0-69C3-1287-F86D49EE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4763B-8D3B-EEE4-4570-6D49F53A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801D1-0D45-5365-5FA9-892B0B14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5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487FA-619B-97D9-4252-FF7255A5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12331-E13A-C6D6-7546-378BDEC1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9C3EB-213E-09D4-7F35-E7417CAD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6AC1D4-66D2-EB20-208B-93A3950D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9942A-B442-3D4A-A351-98F80998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6224F-2F7D-F2E7-1F7C-38286A9B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C8080-DC23-874B-C3B7-8873BE49A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A30BC-B7EC-06F8-9454-9EC8DEFA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AD992-1AE8-427F-7308-D8251B9B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2C017-A358-4C79-12AF-12ED5DE4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D0AFDC-55F8-D414-657B-48F2F186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0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0EC1A-2424-32A7-E300-3DE3F233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CA4EF-CB3B-AC57-3836-103CDB184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DB898F-3FC5-E389-D23A-423D5A7D1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55B331-1D3D-6A96-C71A-2F6C5B897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938FF6-BD68-7E9C-C2AC-6804B649E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45293A-B641-7B68-732D-2D3248CE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B94AE6-9645-5872-7580-7F6813D1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509B22-099A-DEE0-988A-60F8984F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2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D9FB1-1037-8783-A4A3-5C0E258E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A2C444-6090-A994-411D-0C87C129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B169DC-2037-F80A-489A-9FE05CEF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2E8EE-2455-EAC4-CB43-95E70D5C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9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61A28F-EBED-AFA1-BC47-E8CC7803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464F23-6930-CB98-557A-6064A5E3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15EE8-385C-4403-5079-E987F851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1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DA90B-9668-DD0E-38A2-96EAC3F8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C4620-8F9D-A1F7-E3E1-F981AAC9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950D8-E729-FB1F-4074-E8D018908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E375F0-43C3-9EE5-4395-878FF6B6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8FC02A-B088-AE03-8AFC-657DD312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2B946-CBE5-0D4E-B281-0B94F9A0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0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1B92A-36F7-3EE3-0E45-5E214CDF5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1C57E2-C041-22CE-139E-D0DC51B1C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0403B3-AA3A-6A47-8280-1FE666F6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146C8-D55E-00BB-EB6F-735F8EAF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27DA09-6ACF-0B2A-1C3F-8AB1A6E4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604B4-0C10-A45B-41DA-D9FB86E6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0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119E3-FA67-E187-F28B-D794A07C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5740B2-6DA7-BAE3-3091-25EC5FCEB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FE196-5E6A-53BF-1777-AE1153923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45324-2582-4545-951B-7442DB7F27F7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A1F30-DB8A-9F0D-E361-CD023168F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52C67-4410-10AB-1BEB-4109F02F2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E578-F799-447C-BE0C-6FCCD6342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5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65B238-A0D3-8F07-28A2-9C74E2C4A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6" y="191992"/>
            <a:ext cx="11745964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FC0AC-D304-D3A3-1EA5-42ED4812D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265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2A451-D6AE-A394-957E-BC97ADC2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454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ECA2A-7BB7-74C2-3F02-DB8F39DD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2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EE503-CDD0-F909-8048-8881EB1E4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64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77EB0F-F4FC-924F-C33D-DE7FF41B1670}"/>
              </a:ext>
            </a:extLst>
          </p:cNvPr>
          <p:cNvSpPr/>
          <p:nvPr/>
        </p:nvSpPr>
        <p:spPr>
          <a:xfrm>
            <a:off x="8967330" y="1035995"/>
            <a:ext cx="2694561" cy="41731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no </a:t>
            </a:r>
            <a:r>
              <a:rPr lang="ko-KR" altLang="en-US" dirty="0"/>
              <a:t>문의</a:t>
            </a:r>
            <a:r>
              <a:rPr lang="en-US" altLang="ko-KR" dirty="0"/>
              <a:t>ID</a:t>
            </a:r>
            <a:endParaRPr lang="ko-KR" altLang="en-US" dirty="0"/>
          </a:p>
          <a:p>
            <a:pPr algn="ctr"/>
            <a:r>
              <a:rPr lang="en-US" altLang="ko-KR" dirty="0"/>
              <a:t>company </a:t>
            </a:r>
            <a:r>
              <a:rPr lang="ko-KR" altLang="en-US" dirty="0"/>
              <a:t>회사이름</a:t>
            </a:r>
          </a:p>
          <a:p>
            <a:pPr algn="ctr"/>
            <a:r>
              <a:rPr lang="en-US" altLang="ko-KR" dirty="0"/>
              <a:t>status </a:t>
            </a:r>
            <a:r>
              <a:rPr lang="ko-KR" altLang="en-US" dirty="0"/>
              <a:t>상태</a:t>
            </a:r>
            <a:r>
              <a:rPr lang="en-US" altLang="ko-KR" dirty="0"/>
              <a:t>(</a:t>
            </a:r>
            <a:r>
              <a:rPr lang="ko-KR" altLang="en-US" dirty="0"/>
              <a:t>신청</a:t>
            </a:r>
            <a:r>
              <a:rPr lang="en-US" altLang="ko-KR" dirty="0"/>
              <a:t>,</a:t>
            </a:r>
            <a:r>
              <a:rPr lang="ko-KR" altLang="en-US" dirty="0"/>
              <a:t>승인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industry (</a:t>
            </a:r>
            <a:r>
              <a:rPr lang="ko-KR" altLang="en-US" dirty="0"/>
              <a:t>업종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name </a:t>
            </a:r>
            <a:r>
              <a:rPr lang="ko-KR" altLang="en-US" dirty="0"/>
              <a:t>이름</a:t>
            </a:r>
          </a:p>
          <a:p>
            <a:pPr algn="ctr"/>
            <a:r>
              <a:rPr lang="en-US" altLang="ko-KR" dirty="0"/>
              <a:t>hp </a:t>
            </a:r>
            <a:r>
              <a:rPr lang="ko-KR" altLang="en-US" dirty="0"/>
              <a:t>휴대폰 </a:t>
            </a:r>
          </a:p>
          <a:p>
            <a:pPr algn="ctr"/>
            <a:r>
              <a:rPr lang="en-US" altLang="ko-KR" dirty="0"/>
              <a:t>email </a:t>
            </a:r>
            <a:r>
              <a:rPr lang="ko-KR" altLang="en-US" dirty="0"/>
              <a:t>이메일</a:t>
            </a:r>
          </a:p>
          <a:p>
            <a:pPr algn="ctr"/>
            <a:r>
              <a:rPr lang="en-US" altLang="ko-KR" dirty="0"/>
              <a:t>pass </a:t>
            </a:r>
            <a:r>
              <a:rPr lang="ko-KR" altLang="en-US" dirty="0"/>
              <a:t>임시 비밀번호</a:t>
            </a:r>
          </a:p>
          <a:p>
            <a:pPr algn="ctr"/>
            <a:r>
              <a:rPr lang="en-US" altLang="ko-KR" dirty="0"/>
              <a:t>memo </a:t>
            </a:r>
            <a:r>
              <a:rPr lang="ko-KR" altLang="en-US" dirty="0"/>
              <a:t>문의사항</a:t>
            </a:r>
            <a:endParaRPr lang="en-US" altLang="ko-KR" dirty="0"/>
          </a:p>
          <a:p>
            <a:pPr algn="ctr"/>
            <a:r>
              <a:rPr lang="en-US" altLang="ko-KR" dirty="0"/>
              <a:t>Reply</a:t>
            </a:r>
            <a:r>
              <a:rPr lang="ko-KR" altLang="en-US" dirty="0"/>
              <a:t> 답변</a:t>
            </a:r>
            <a:endParaRPr lang="en-US" altLang="ko-KR" dirty="0"/>
          </a:p>
          <a:p>
            <a:pPr algn="ctr"/>
            <a:r>
              <a:rPr lang="en-US" altLang="ko-KR" dirty="0" err="1"/>
              <a:t>Wdate</a:t>
            </a:r>
            <a:r>
              <a:rPr lang="en-US" altLang="ko-KR" dirty="0"/>
              <a:t> </a:t>
            </a:r>
            <a:r>
              <a:rPr lang="ko-KR" altLang="en-US" dirty="0"/>
              <a:t>작성날짜</a:t>
            </a:r>
            <a:endParaRPr lang="en-US" altLang="ko-KR" dirty="0"/>
          </a:p>
          <a:p>
            <a:pPr algn="ctr"/>
            <a:r>
              <a:rPr lang="en-US" altLang="ko-KR" dirty="0" err="1"/>
              <a:t>Rdate</a:t>
            </a:r>
            <a:r>
              <a:rPr lang="en-US" altLang="ko-KR" dirty="0"/>
              <a:t> </a:t>
            </a:r>
            <a:r>
              <a:rPr lang="ko-KR" altLang="en-US"/>
              <a:t>답변날짜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5E3F16-F741-A5D6-1DBC-FFAC7A48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4" y="530519"/>
            <a:ext cx="5668543" cy="51841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F4D844-5336-3B5D-83FD-8F198BC2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326" y="1035995"/>
            <a:ext cx="3077004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5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EEAB-7540-89FB-D8F1-BF84AFD19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86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E52-BE5A-1919-4078-ABCB8A06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2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ED9F5-C0A1-0C6F-2A2F-3EC069DE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332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950A8-1C5D-843B-58E5-557CE1E3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72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C13A3-4185-6A8E-2117-DAB304DC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286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7B07F-9033-E6BD-FDB3-AB74E72CE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59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33BBA-AD8D-0370-EA87-605D99799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73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33</Words>
  <Application>Microsoft Office PowerPoint</Application>
  <PresentationFormat>와이드스크린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상호 우</dc:creator>
  <cp:lastModifiedBy>상호 우</cp:lastModifiedBy>
  <cp:revision>1</cp:revision>
  <dcterms:created xsi:type="dcterms:W3CDTF">2025-05-27T19:29:24Z</dcterms:created>
  <dcterms:modified xsi:type="dcterms:W3CDTF">2025-05-27T20:19:16Z</dcterms:modified>
</cp:coreProperties>
</file>