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A13FF-9A98-4E24-B323-720D28DC0A37}" v="239" dt="2023-09-05T01:23:31.575"/>
    <p1510:client id="{C986C5A0-9727-4387-A14C-F681CEB4EAD4}" v="39" dt="2023-09-04T20:52:57.863"/>
    <p1510:client id="{CD152155-5344-474F-9229-B1C8A27DE36B}" v="55" dt="2023-09-04T20:44:32.882"/>
    <p1510:client id="{D72FEDB8-193D-4368-9112-CCEEFF8FB094}" v="16" dt="2023-09-05T01:32:19.605"/>
    <p1510:client id="{E56F440C-7C7E-40D6-BF94-16BC4CF63FC6}" v="196" dt="2023-09-05T00:03:0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Usman" userId="5cb5944e29e2c715" providerId="Windows Live" clId="Web-{D72FEDB8-193D-4368-9112-CCEEFF8FB094}"/>
    <pc:docChg chg="modSld">
      <pc:chgData name="Muhammad Usman" userId="5cb5944e29e2c715" providerId="Windows Live" clId="Web-{D72FEDB8-193D-4368-9112-CCEEFF8FB094}" dt="2023-09-05T01:32:15.730" v="18" actId="20577"/>
      <pc:docMkLst>
        <pc:docMk/>
      </pc:docMkLst>
      <pc:sldChg chg="addSp delSp modSp mod setBg">
        <pc:chgData name="Muhammad Usman" userId="5cb5944e29e2c715" providerId="Windows Live" clId="Web-{D72FEDB8-193D-4368-9112-CCEEFF8FB094}" dt="2023-09-05T01:30:53.240" v="4"/>
        <pc:sldMkLst>
          <pc:docMk/>
          <pc:sldMk cId="109857222" sldId="256"/>
        </pc:sldMkLst>
        <pc:spChg chg="mod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D72FEDB8-193D-4368-9112-CCEEFF8FB094}" dt="2023-09-05T01:30:53.240" v="4"/>
          <ac:spMkLst>
            <pc:docMk/>
            <pc:sldMk cId="109857222" sldId="256"/>
            <ac:spMk id="28" creationId="{71B2258F-86CA-4D4D-8270-BC05FCDEBFB3}"/>
          </ac:spMkLst>
        </pc:spChg>
        <pc:spChg chg="add del">
          <ac:chgData name="Muhammad Usman" userId="5cb5944e29e2c715" providerId="Windows Live" clId="Web-{D72FEDB8-193D-4368-9112-CCEEFF8FB094}" dt="2023-09-05T01:30:53.240" v="3"/>
          <ac:spMkLst>
            <pc:docMk/>
            <pc:sldMk cId="109857222" sldId="256"/>
            <ac:spMk id="30" creationId="{758048B4-3F65-4EB9-ABA8-099353BE870F}"/>
          </ac:spMkLst>
        </pc:spChg>
        <pc:spChg chg="add del">
          <ac:chgData name="Muhammad Usman" userId="5cb5944e29e2c715" providerId="Windows Live" clId="Web-{D72FEDB8-193D-4368-9112-CCEEFF8FB094}" dt="2023-09-05T01:30:53.240" v="3"/>
          <ac:spMkLst>
            <pc:docMk/>
            <pc:sldMk cId="109857222" sldId="256"/>
            <ac:spMk id="31" creationId="{1AE2FDE4-8ECB-4D0B-B871-D4EE526064C4}"/>
          </ac:spMkLst>
        </pc:spChg>
        <pc:grpChg chg="add del">
          <ac:chgData name="Muhammad Usman" userId="5cb5944e29e2c715" providerId="Windows Live" clId="Web-{D72FEDB8-193D-4368-9112-CCEEFF8FB094}" dt="2023-09-05T01:30:53.240" v="3"/>
          <ac:grpSpMkLst>
            <pc:docMk/>
            <pc:sldMk cId="109857222" sldId="256"/>
            <ac:grpSpMk id="41" creationId="{18488D89-E3BB-4E60-BF44-5F0BE92E3F13}"/>
          </ac:grpSpMkLst>
        </pc:grpChg>
        <pc:picChg chg="mod">
          <ac:chgData name="Muhammad Usman" userId="5cb5944e29e2c715" providerId="Windows Live" clId="Web-{D72FEDB8-193D-4368-9112-CCEEFF8FB094}" dt="2023-09-05T01:30:53.240" v="4"/>
          <ac:picMkLst>
            <pc:docMk/>
            <pc:sldMk cId="109857222" sldId="256"/>
            <ac:picMk id="14" creationId="{CF2834BE-5DC1-81B7-4867-10DAB2737408}"/>
          </ac:picMkLst>
        </pc:picChg>
        <pc:cxnChg chg="add del">
          <ac:chgData name="Muhammad Usman" userId="5cb5944e29e2c715" providerId="Windows Live" clId="Web-{D72FEDB8-193D-4368-9112-CCEEFF8FB094}" dt="2023-09-05T01:30:53.240" v="3"/>
          <ac:cxnSpMkLst>
            <pc:docMk/>
            <pc:sldMk cId="109857222" sldId="256"/>
            <ac:cxnSpMk id="34" creationId="{3C86DB23-FEFE-4C3A-88FA-8E855AB1EEBB}"/>
          </ac:cxnSpMkLst>
        </pc:cxnChg>
        <pc:cxnChg chg="add del">
          <ac:chgData name="Muhammad Usman" userId="5cb5944e29e2c715" providerId="Windows Live" clId="Web-{D72FEDB8-193D-4368-9112-CCEEFF8FB094}" dt="2023-09-05T01:30:53.240" v="3"/>
          <ac:cxnSpMkLst>
            <pc:docMk/>
            <pc:sldMk cId="109857222" sldId="256"/>
            <ac:cxnSpMk id="39" creationId="{3BB22FAF-4B4F-40B1-97FF-67CD036C89D0}"/>
          </ac:cxnSpMkLst>
        </pc:cxnChg>
      </pc:sldChg>
      <pc:sldChg chg="modSp">
        <pc:chgData name="Muhammad Usman" userId="5cb5944e29e2c715" providerId="Windows Live" clId="Web-{D72FEDB8-193D-4368-9112-CCEEFF8FB094}" dt="2023-09-05T01:31:09.116" v="5" actId="20577"/>
        <pc:sldMkLst>
          <pc:docMk/>
          <pc:sldMk cId="1071277889" sldId="257"/>
        </pc:sldMkLst>
        <pc:spChg chg="mod">
          <ac:chgData name="Muhammad Usman" userId="5cb5944e29e2c715" providerId="Windows Live" clId="Web-{D72FEDB8-193D-4368-9112-CCEEFF8FB094}" dt="2023-09-05T01:31:09.116" v="5" actId="20577"/>
          <ac:spMkLst>
            <pc:docMk/>
            <pc:sldMk cId="1071277889" sldId="257"/>
            <ac:spMk id="2" creationId="{1D8C924B-6E0F-0272-7584-9A270239AFE1}"/>
          </ac:spMkLst>
        </pc:spChg>
      </pc:sldChg>
      <pc:sldChg chg="modSp">
        <pc:chgData name="Muhammad Usman" userId="5cb5944e29e2c715" providerId="Windows Live" clId="Web-{D72FEDB8-193D-4368-9112-CCEEFF8FB094}" dt="2023-09-05T01:31:40.274" v="7" actId="20577"/>
        <pc:sldMkLst>
          <pc:docMk/>
          <pc:sldMk cId="2928682769" sldId="263"/>
        </pc:sldMkLst>
        <pc:spChg chg="mod">
          <ac:chgData name="Muhammad Usman" userId="5cb5944e29e2c715" providerId="Windows Live" clId="Web-{D72FEDB8-193D-4368-9112-CCEEFF8FB094}" dt="2023-09-05T01:31:40.274" v="7" actId="20577"/>
          <ac:spMkLst>
            <pc:docMk/>
            <pc:sldMk cId="2928682769" sldId="263"/>
            <ac:spMk id="2" creationId="{1D8C924B-6E0F-0272-7584-9A270239AFE1}"/>
          </ac:spMkLst>
        </pc:spChg>
      </pc:sldChg>
      <pc:sldChg chg="modSp">
        <pc:chgData name="Muhammad Usman" userId="5cb5944e29e2c715" providerId="Windows Live" clId="Web-{D72FEDB8-193D-4368-9112-CCEEFF8FB094}" dt="2023-09-05T01:32:15.730" v="18" actId="20577"/>
        <pc:sldMkLst>
          <pc:docMk/>
          <pc:sldMk cId="1400830015" sldId="265"/>
        </pc:sldMkLst>
        <pc:spChg chg="mod">
          <ac:chgData name="Muhammad Usman" userId="5cb5944e29e2c715" providerId="Windows Live" clId="Web-{D72FEDB8-193D-4368-9112-CCEEFF8FB094}" dt="2023-09-05T01:32:15.730" v="18" actId="20577"/>
          <ac:spMkLst>
            <pc:docMk/>
            <pc:sldMk cId="1400830015" sldId="265"/>
            <ac:spMk id="2" creationId="{1D8C924B-6E0F-0272-7584-9A270239AFE1}"/>
          </ac:spMkLst>
        </pc:spChg>
      </pc:sldChg>
    </pc:docChg>
  </pc:docChgLst>
  <pc:docChgLst>
    <pc:chgData name="Muhammad Usman" userId="5cb5944e29e2c715" providerId="Windows Live" clId="Web-{E56F440C-7C7E-40D6-BF94-16BC4CF63FC6}"/>
    <pc:docChg chg="addSld modSld addMainMaster delMainMaster">
      <pc:chgData name="Muhammad Usman" userId="5cb5944e29e2c715" providerId="Windows Live" clId="Web-{E56F440C-7C7E-40D6-BF94-16BC4CF63FC6}" dt="2023-09-05T00:03:46.281" v="340" actId="20577"/>
      <pc:docMkLst>
        <pc:docMk/>
      </pc:docMkLst>
      <pc:sldChg chg="addSp delSp modSp mod setBg modClrScheme setClrOvrMap delDesignElem chgLayout">
        <pc:chgData name="Muhammad Usman" userId="5cb5944e29e2c715" providerId="Windows Live" clId="Web-{E56F440C-7C7E-40D6-BF94-16BC4CF63FC6}" dt="2023-09-04T23:41:11.455" v="152"/>
        <pc:sldMkLst>
          <pc:docMk/>
          <pc:sldMk cId="109857222" sldId="256"/>
        </pc:sldMkLst>
        <pc:spChg chg="mod or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109857222" sldId="256"/>
            <ac:spMk id="16" creationId="{C885E190-58DD-42DD-A4A8-401E15C92A52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109857222" sldId="256"/>
            <ac:spMk id="17" creationId="{A4322390-8B58-46BE-88EB-D9FD30C08743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109857222" sldId="256"/>
            <ac:spMk id="18" creationId="{C885E190-58DD-42DD-A4A8-401E15C92A52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19" creationId="{657F69E0-C4B0-4BEC-A689-4F8D877F05D4}"/>
          </ac:spMkLst>
        </pc:spChg>
        <pc:spChg chg="add del">
          <ac:chgData name="Muhammad Usman" userId="5cb5944e29e2c715" providerId="Windows Live" clId="Web-{E56F440C-7C7E-40D6-BF94-16BC4CF63FC6}" dt="2023-09-04T21:46:16.141" v="139"/>
          <ac:spMkLst>
            <pc:docMk/>
            <pc:sldMk cId="109857222" sldId="256"/>
            <ac:spMk id="20" creationId="{71B2258F-86CA-4D4D-8270-BC05FCDEBFB3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21" creationId="{8F51725E-A483-43B2-A6F2-C44F502FE033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22" creationId="{84CA08B7-4716-4E27-A721-D79C91A21507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9857222" sldId="256"/>
            <ac:spMk id="23" creationId="{9F6380B4-6A1C-481E-8408-B4E6C75B9B81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24" creationId="{94714483-7072-431F-9DBE-87F44E4D44BC}"/>
          </ac:spMkLst>
        </pc:spChg>
        <pc:spChg chg="add del">
          <ac:chgData name="Muhammad Usman" userId="5cb5944e29e2c715" providerId="Windows Live" clId="Web-{E56F440C-7C7E-40D6-BF94-16BC4CF63FC6}" dt="2023-09-04T23:41:11.455" v="151"/>
          <ac:spMkLst>
            <pc:docMk/>
            <pc:sldMk cId="109857222" sldId="256"/>
            <ac:spMk id="26" creationId="{06DA9DF9-31F7-4056-B42E-878CC92417B8}"/>
          </ac:spMkLst>
        </pc:spChg>
        <pc:spChg chg="add">
          <ac:chgData name="Muhammad Usman" userId="5cb5944e29e2c715" providerId="Windows Live" clId="Web-{E56F440C-7C7E-40D6-BF94-16BC4CF63FC6}" dt="2023-09-04T23:41:11.455" v="152"/>
          <ac:spMkLst>
            <pc:docMk/>
            <pc:sldMk cId="109857222" sldId="256"/>
            <ac:spMk id="28" creationId="{71B2258F-86CA-4D4D-8270-BC05FCDEBFB3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2" creationId="{495892E1-F4A5-4991-AC52-4F417B14A2A2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3" creationId="{17BC89B9-A6CD-482B-9352-638D0E05ACAC}"/>
          </ac:spMkLst>
        </pc:spChg>
        <pc:spChg chg="add del">
          <ac:chgData name="Muhammad Usman" userId="5cb5944e29e2c715" providerId="Windows Live" clId="Web-{E56F440C-7C7E-40D6-BF94-16BC4CF63FC6}" dt="2023-09-04T23:40:59.939" v="149"/>
          <ac:spMkLst>
            <pc:docMk/>
            <pc:sldMk cId="109857222" sldId="256"/>
            <ac:spMk id="35" creationId="{E2683E3F-F855-4549-84F8-42064EC0F247}"/>
          </ac:spMkLst>
        </pc:s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25" creationId="{34042933-0A94-4AA9-97E0-FB2288C19113}"/>
          </ac:grpSpMkLst>
        </pc:gr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37" creationId="{8FC90B1E-0223-4440-AF22-8F32F6F0C7D2}"/>
          </ac:grpSpMkLst>
        </pc:grpChg>
        <pc:grpChg chg="add del">
          <ac:chgData name="Muhammad Usman" userId="5cb5944e29e2c715" providerId="Windows Live" clId="Web-{E56F440C-7C7E-40D6-BF94-16BC4CF63FC6}" dt="2023-09-04T23:40:59.939" v="149"/>
          <ac:grpSpMkLst>
            <pc:docMk/>
            <pc:sldMk cId="109857222" sldId="256"/>
            <ac:grpSpMk id="43" creationId="{11CE155D-684B-4F5E-B835-C52765E310E7}"/>
          </ac:grpSpMkLst>
        </pc:grpChg>
        <pc:picChg chg="mod ord">
          <ac:chgData name="Muhammad Usman" userId="5cb5944e29e2c715" providerId="Windows Live" clId="Web-{E56F440C-7C7E-40D6-BF94-16BC4CF63FC6}" dt="2023-09-04T23:41:11.455" v="152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 mod setBg modClrScheme delDesignElem chgLayout">
        <pc:chgData name="Muhammad Usman" userId="5cb5944e29e2c715" providerId="Windows Live" clId="Web-{E56F440C-7C7E-40D6-BF94-16BC4CF63FC6}" dt="2023-09-04T23:47:00.920" v="206"/>
        <pc:sldMkLst>
          <pc:docMk/>
          <pc:sldMk cId="1071277889" sldId="257"/>
        </pc:sldMkLst>
        <pc:spChg chg="mod ord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2" creationId="{1D8C924B-6E0F-0272-7584-9A270239AFE1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40" creationId="{A3EFF7B1-6CB7-47D1-AD37-B870CA2B2151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41" creationId="{7FA2962B-21B6-4689-A95D-A8FF6ADE47F1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71277889" sldId="257"/>
            <ac:spMk id="50" creationId="{247B6BBF-09F2-4A29-AE4E-3771E2924817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1071277889" sldId="257"/>
            <ac:spMk id="52" creationId="{535742DD-1B16-4E9D-B715-0D74B4574A68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61" creationId="{A00D2CE1-35C1-46E6-BD59-CEE668BD90F4}"/>
          </ac:spMkLst>
        </pc:spChg>
        <pc:spChg chg="add del">
          <ac:chgData name="Muhammad Usman" userId="5cb5944e29e2c715" providerId="Windows Live" clId="Web-{E56F440C-7C7E-40D6-BF94-16BC4CF63FC6}" dt="2023-09-04T23:42:06.785" v="163"/>
          <ac:spMkLst>
            <pc:docMk/>
            <pc:sldMk cId="1071277889" sldId="257"/>
            <ac:spMk id="69" creationId="{E18403B7-F2C7-4C07-8522-21C31910902C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80" creationId="{A3EFF7B1-6CB7-47D1-AD37-B870CA2B2151}"/>
          </ac:spMkLst>
        </pc:spChg>
        <pc:spChg chg="add del">
          <ac:chgData name="Muhammad Usman" userId="5cb5944e29e2c715" providerId="Windows Live" clId="Web-{E56F440C-7C7E-40D6-BF94-16BC4CF63FC6}" dt="2023-09-04T23:42:06.738" v="162"/>
          <ac:spMkLst>
            <pc:docMk/>
            <pc:sldMk cId="1071277889" sldId="257"/>
            <ac:spMk id="81" creationId="{B50AB553-2A96-4A92-96F2-93548E096954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82" creationId="{7FA2962B-21B6-4689-A95D-A8FF6ADE47F1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98" creationId="{A00D2CE1-35C1-46E6-BD59-CEE668BD90F4}"/>
          </ac:spMkLst>
        </pc:spChg>
        <pc:spChg chg="add del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106" creationId="{E18403B7-F2C7-4C07-8522-21C31910902C}"/>
          </ac:spMkLst>
        </pc:spChg>
        <pc:spChg chg="add">
          <ac:chgData name="Muhammad Usman" userId="5cb5944e29e2c715" providerId="Windows Live" clId="Web-{E56F440C-7C7E-40D6-BF94-16BC4CF63FC6}" dt="2023-09-04T23:45:25.010" v="188"/>
          <ac:spMkLst>
            <pc:docMk/>
            <pc:sldMk cId="1071277889" sldId="257"/>
            <ac:spMk id="118" creationId="{9228552E-C8B1-4A80-8448-0787CE0FC704}"/>
          </ac:spMkLst>
        </pc:s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47" creationId="{A745280D-ED36-41FE-8EB1-CE597C99CFE8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53" creationId="{80E95A5C-1E97-41C3-9DEC-245FF6DEBF1F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63" creationId="{A58DCE86-9AE1-46D1-96D6-04B8B3EDF6FA}"/>
          </ac:grpSpMkLst>
        </pc:grpChg>
        <pc:grpChg chg="add del">
          <ac:chgData name="Muhammad Usman" userId="5cb5944e29e2c715" providerId="Windows Live" clId="Web-{E56F440C-7C7E-40D6-BF94-16BC4CF63FC6}" dt="2023-09-04T23:42:06.785" v="163"/>
          <ac:grpSpMkLst>
            <pc:docMk/>
            <pc:sldMk cId="1071277889" sldId="257"/>
            <ac:grpSpMk id="71" creationId="{23B58CC6-A99E-43AF-A467-256F19287FB8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84" creationId="{A745280D-ED36-41FE-8EB1-CE597C99CFE8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90" creationId="{80E95A5C-1E97-41C3-9DEC-245FF6DEBF1F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100" creationId="{A58DCE86-9AE1-46D1-96D6-04B8B3EDF6FA}"/>
          </ac:grpSpMkLst>
        </pc:grpChg>
        <pc:grpChg chg="add del">
          <ac:chgData name="Muhammad Usman" userId="5cb5944e29e2c715" providerId="Windows Live" clId="Web-{E56F440C-7C7E-40D6-BF94-16BC4CF63FC6}" dt="2023-09-04T23:45:25.010" v="188"/>
          <ac:grpSpMkLst>
            <pc:docMk/>
            <pc:sldMk cId="1071277889" sldId="257"/>
            <ac:grpSpMk id="108" creationId="{23B58CC6-A99E-43AF-A467-256F19287FB8}"/>
          </ac:grpSpMkLst>
        </pc:grpChg>
        <pc:graphicFrameChg chg="mod ord modGraphic">
          <ac:chgData name="Muhammad Usman" userId="5cb5944e29e2c715" providerId="Windows Live" clId="Web-{E56F440C-7C7E-40D6-BF94-16BC4CF63FC6}" dt="2023-09-04T23:47:00.920" v="206"/>
          <ac:graphicFrameMkLst>
            <pc:docMk/>
            <pc:sldMk cId="1071277889" sldId="257"/>
            <ac:graphicFrameMk id="38" creationId="{3BC1B76F-694B-1F94-CBAD-46B189FF57D6}"/>
          </ac:graphicFrameMkLst>
        </pc:graphicFrameChg>
        <pc:picChg chg="add del">
          <ac:chgData name="Muhammad Usman" userId="5cb5944e29e2c715" providerId="Windows Live" clId="Web-{E56F440C-7C7E-40D6-BF94-16BC4CF63FC6}" dt="2023-09-04T23:42:06.738" v="162"/>
          <ac:picMkLst>
            <pc:docMk/>
            <pc:sldMk cId="1071277889" sldId="257"/>
            <ac:picMk id="77" creationId="{957CB518-4276-49D0-5C3B-8FEF89E89305}"/>
          </ac:picMkLst>
        </pc:picChg>
        <pc:picChg chg="add">
          <ac:chgData name="Muhammad Usman" userId="5cb5944e29e2c715" providerId="Windows Live" clId="Web-{E56F440C-7C7E-40D6-BF94-16BC4CF63FC6}" dt="2023-09-04T23:45:25.010" v="188"/>
          <ac:picMkLst>
            <pc:docMk/>
            <pc:sldMk cId="1071277889" sldId="257"/>
            <ac:picMk id="114" creationId="{D8AD88B3-ADD7-6C39-AD41-48FB66BD63F0}"/>
          </ac:picMkLst>
        </pc:picChg>
      </pc:sldChg>
      <pc:sldChg chg="addSp delSp modSp mod setBg modClrScheme delDesignElem chgLayout">
        <pc:chgData name="Muhammad Usman" userId="5cb5944e29e2c715" providerId="Windows Live" clId="Web-{E56F440C-7C7E-40D6-BF94-16BC4CF63FC6}" dt="2023-09-04T23:47:45.265" v="211" actId="20577"/>
        <pc:sldMkLst>
          <pc:docMk/>
          <pc:sldMk cId="3274774364" sldId="258"/>
        </pc:sldMkLst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3274774364" sldId="258"/>
            <ac:spMk id="2" creationId="{101B92DC-9A1E-A81A-B5D8-63D384A3DC85}"/>
          </ac:spMkLst>
        </pc:spChg>
        <pc:spChg chg="mod ord">
          <ac:chgData name="Muhammad Usman" userId="5cb5944e29e2c715" providerId="Windows Live" clId="Web-{E56F440C-7C7E-40D6-BF94-16BC4CF63FC6}" dt="2023-09-04T23:47:45.265" v="211" actId="20577"/>
          <ac:spMkLst>
            <pc:docMk/>
            <pc:sldMk cId="3274774364" sldId="258"/>
            <ac:spMk id="3" creationId="{59DF070B-90A9-B5D6-4018-21ED5AC4DC80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6" creationId="{923E8915-D2AA-4327-A45A-972C3CA9574B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7" creationId="{8302FC3C-9804-4950-B721-5FD704BA6065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3274774364" sldId="258"/>
            <ac:spMk id="8" creationId="{C05CBC3C-2E5A-4839-8B9B-2E5A6ADF0F58}"/>
          </ac:spMkLst>
        </pc:spChg>
        <pc:spChg chg="del">
          <ac:chgData name="Muhammad Usman" userId="5cb5944e29e2c715" providerId="Windows Live" clId="Web-{E56F440C-7C7E-40D6-BF94-16BC4CF63FC6}" dt="2023-09-04T21:28:56.090" v="0"/>
          <ac:spMkLst>
            <pc:docMk/>
            <pc:sldMk cId="3274774364" sldId="258"/>
            <ac:spMk id="10" creationId="{827FF362-FC97-4BF5-949B-D4ADFA26E457}"/>
          </ac:spMkLst>
        </pc:spChg>
        <pc:spChg chg="add del">
          <ac:chgData name="Muhammad Usman" userId="5cb5944e29e2c715" providerId="Windows Live" clId="Web-{E56F440C-7C7E-40D6-BF94-16BC4CF63FC6}" dt="2023-09-04T21:31:47.861" v="18"/>
          <ac:spMkLst>
            <pc:docMk/>
            <pc:sldMk cId="3274774364" sldId="258"/>
            <ac:spMk id="16" creationId="{F3798573-F27B-47EB-8EA4-7EE34954C2D6}"/>
          </ac:spMkLst>
        </pc:spChg>
        <pc:spChg chg="add del">
          <ac:chgData name="Muhammad Usman" userId="5cb5944e29e2c715" providerId="Windows Live" clId="Web-{E56F440C-7C7E-40D6-BF94-16BC4CF63FC6}" dt="2023-09-04T21:42:01.741" v="109"/>
          <ac:spMkLst>
            <pc:docMk/>
            <pc:sldMk cId="3274774364" sldId="258"/>
            <ac:spMk id="19" creationId="{0D187C4E-14B9-4504-B200-5127823FA78C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3274774364" sldId="258"/>
            <ac:spMk id="23" creationId="{909FE742-1A27-4AEF-B5F0-F8C383EAB1D7}"/>
          </ac:spMkLst>
        </pc:spChg>
        <pc:picChg chg="add del">
          <ac:chgData name="Muhammad Usman" userId="5cb5944e29e2c715" providerId="Windows Live" clId="Web-{E56F440C-7C7E-40D6-BF94-16BC4CF63FC6}" dt="2023-09-04T21:31:47.861" v="18"/>
          <ac:picMkLst>
            <pc:docMk/>
            <pc:sldMk cId="3274774364" sldId="258"/>
            <ac:picMk id="17" creationId="{3BC6EBB2-9BDC-4075-BA6B-43A9FBF9C86C}"/>
          </ac:picMkLst>
        </pc:picChg>
        <pc:picChg chg="add mod">
          <ac:chgData name="Muhammad Usman" userId="5cb5944e29e2c715" providerId="Windows Live" clId="Web-{E56F440C-7C7E-40D6-BF94-16BC4CF63FC6}" dt="2023-09-04T21:43:05.994" v="113"/>
          <ac:picMkLst>
            <pc:docMk/>
            <pc:sldMk cId="3274774364" sldId="258"/>
            <ac:picMk id="18" creationId="{53944075-AA4E-9379-8737-5D3E07FC6588}"/>
          </ac:picMkLst>
        </pc:picChg>
        <pc:cxnChg chg="add del">
          <ac:chgData name="Muhammad Usman" userId="5cb5944e29e2c715" providerId="Windows Live" clId="Web-{E56F440C-7C7E-40D6-BF94-16BC4CF63FC6}" dt="2023-09-04T21:31:47.861" v="18"/>
          <ac:cxnSpMkLst>
            <pc:docMk/>
            <pc:sldMk cId="3274774364" sldId="258"/>
            <ac:cxnSpMk id="12" creationId="{6B9695BD-ECF6-49CA-8877-8C493193C65D}"/>
          </ac:cxnSpMkLst>
        </pc:cxnChg>
      </pc:sldChg>
      <pc:sldChg chg="addSp delSp modSp new mod setBg modClrScheme setClrOvrMap delDesignElem chgLayout">
        <pc:chgData name="Muhammad Usman" userId="5cb5944e29e2c715" providerId="Windows Live" clId="Web-{E56F440C-7C7E-40D6-BF94-16BC4CF63FC6}" dt="2023-09-04T23:44:31.587" v="182" actId="20577"/>
        <pc:sldMkLst>
          <pc:docMk/>
          <pc:sldMk cId="1891795429" sldId="259"/>
        </pc:sldMkLst>
        <pc:spChg chg="mod ord">
          <ac:chgData name="Muhammad Usman" userId="5cb5944e29e2c715" providerId="Windows Live" clId="Web-{E56F440C-7C7E-40D6-BF94-16BC4CF63FC6}" dt="2023-09-04T23:44:31.587" v="182" actId="20577"/>
          <ac:spMkLst>
            <pc:docMk/>
            <pc:sldMk cId="1891795429" sldId="259"/>
            <ac:spMk id="2" creationId="{269028DC-B74E-4079-53E5-B5827966E86C}"/>
          </ac:spMkLst>
        </pc:spChg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891795429" sldId="259"/>
            <ac:spMk id="3" creationId="{59D65CC1-D722-931B-D82E-0E0C95CFB609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8" creationId="{74CD14DB-BB81-479F-A1FC-1C75640E9F84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0" creationId="{C943A91B-7CA7-4592-A975-73B1BF8C4C74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2" creationId="{EC471314-E46A-414B-8D91-74880E84F187}"/>
          </ac:spMkLst>
        </pc:spChg>
        <pc:spChg chg="add del">
          <ac:chgData name="Muhammad Usman" userId="5cb5944e29e2c715" providerId="Windows Live" clId="Web-{E56F440C-7C7E-40D6-BF94-16BC4CF63FC6}" dt="2023-09-04T21:46:06.406" v="137"/>
          <ac:spMkLst>
            <pc:docMk/>
            <pc:sldMk cId="1891795429" sldId="259"/>
            <ac:spMk id="14" creationId="{6A681326-1C9D-44A3-A627-3871BDAE4127}"/>
          </ac:spMkLst>
        </pc:spChg>
      </pc:sldChg>
      <pc:sldChg chg="modSp new mod modClrScheme chgLayout">
        <pc:chgData name="Muhammad Usman" userId="5cb5944e29e2c715" providerId="Windows Live" clId="Web-{E56F440C-7C7E-40D6-BF94-16BC4CF63FC6}" dt="2023-09-04T23:40:59.939" v="149"/>
        <pc:sldMkLst>
          <pc:docMk/>
          <pc:sldMk cId="1192301241" sldId="260"/>
        </pc:sldMkLst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192301241" sldId="260"/>
            <ac:spMk id="2" creationId="{137F7FDF-8FC5-C323-12DC-24F5F485B029}"/>
          </ac:spMkLst>
        </pc:spChg>
        <pc:spChg chg="mod ord">
          <ac:chgData name="Muhammad Usman" userId="5cb5944e29e2c715" providerId="Windows Live" clId="Web-{E56F440C-7C7E-40D6-BF94-16BC4CF63FC6}" dt="2023-09-04T23:40:59.939" v="149"/>
          <ac:spMkLst>
            <pc:docMk/>
            <pc:sldMk cId="1192301241" sldId="260"/>
            <ac:spMk id="3" creationId="{9B3A1B30-BDDA-E1EE-03B0-DD380A50A938}"/>
          </ac:spMkLst>
        </pc:spChg>
      </pc:sldChg>
      <pc:sldChg chg="addSp delSp modSp add replId">
        <pc:chgData name="Muhammad Usman" userId="5cb5944e29e2c715" providerId="Windows Live" clId="Web-{E56F440C-7C7E-40D6-BF94-16BC4CF63FC6}" dt="2023-09-04T23:53:45.027" v="267"/>
        <pc:sldMkLst>
          <pc:docMk/>
          <pc:sldMk cId="795311705" sldId="261"/>
        </pc:sldMkLst>
        <pc:spChg chg="mod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47:17.702" v="208"/>
          <ac:spMkLst>
            <pc:docMk/>
            <pc:sldMk cId="795311705" sldId="261"/>
            <ac:spMk id="118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4T23:47:55.890" v="212"/>
          <ac:spMkLst>
            <pc:docMk/>
            <pc:sldMk cId="795311705" sldId="261"/>
            <ac:spMk id="123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7:55.890" v="212"/>
          <ac:spMkLst>
            <pc:docMk/>
            <pc:sldMk cId="795311705" sldId="261"/>
            <ac:spMk id="125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32.487" v="241"/>
          <ac:spMkLst>
            <pc:docMk/>
            <pc:sldMk cId="795311705" sldId="261"/>
            <ac:spMk id="130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32.487" v="241"/>
          <ac:spMkLst>
            <pc:docMk/>
            <pc:sldMk cId="795311705" sldId="261"/>
            <ac:spMk id="132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02.924" v="236"/>
          <ac:spMkLst>
            <pc:docMk/>
            <pc:sldMk cId="795311705" sldId="261"/>
            <ac:spMk id="138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02.924" v="236"/>
          <ac:spMkLst>
            <pc:docMk/>
            <pc:sldMk cId="795311705" sldId="261"/>
            <ac:spMk id="140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23.378" v="238"/>
          <ac:spMkLst>
            <pc:docMk/>
            <pc:sldMk cId="795311705" sldId="261"/>
            <ac:spMk id="142" creationId="{C0A1ED06-4733-4020-9C60-81D4D801408D}"/>
          </ac:spMkLst>
        </pc:spChg>
        <pc:spChg chg="add del">
          <ac:chgData name="Muhammad Usman" userId="5cb5944e29e2c715" providerId="Windows Live" clId="Web-{E56F440C-7C7E-40D6-BF94-16BC4CF63FC6}" dt="2023-09-04T23:49:23.378" v="238"/>
          <ac:spMkLst>
            <pc:docMk/>
            <pc:sldMk cId="795311705" sldId="261"/>
            <ac:spMk id="143" creationId="{B0CA3509-3AF9-45FE-93ED-57BB5D5E8E07}"/>
          </ac:spMkLst>
        </pc:spChg>
        <pc:spChg chg="add del">
          <ac:chgData name="Muhammad Usman" userId="5cb5944e29e2c715" providerId="Windows Live" clId="Web-{E56F440C-7C7E-40D6-BF94-16BC4CF63FC6}" dt="2023-09-04T23:49:32.456" v="240"/>
          <ac:spMkLst>
            <pc:docMk/>
            <pc:sldMk cId="795311705" sldId="261"/>
            <ac:spMk id="146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32.456" v="240"/>
          <ac:spMkLst>
            <pc:docMk/>
            <pc:sldMk cId="795311705" sldId="261"/>
            <ac:spMk id="147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49:45.925" v="243"/>
          <ac:spMkLst>
            <pc:docMk/>
            <pc:sldMk cId="795311705" sldId="261"/>
            <ac:spMk id="150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49:45.925" v="243"/>
          <ac:spMkLst>
            <pc:docMk/>
            <pc:sldMk cId="795311705" sldId="261"/>
            <ac:spMk id="151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57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59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64" creationId="{96CF2A2B-0745-440C-9224-C5C6A0A4286F}"/>
          </ac:spMkLst>
        </pc:spChg>
        <pc:spChg chg="add del">
          <ac:chgData name="Muhammad Usman" userId="5cb5944e29e2c715" providerId="Windows Live" clId="Web-{E56F440C-7C7E-40D6-BF94-16BC4CF63FC6}" dt="2023-09-04T23:53:30.573" v="264"/>
          <ac:spMkLst>
            <pc:docMk/>
            <pc:sldMk cId="795311705" sldId="261"/>
            <ac:spMk id="166" creationId="{75BE6D6B-84C9-4D2B-97EB-773B7369EF82}"/>
          </ac:spMkLst>
        </pc:spChg>
        <pc:graphicFrameChg chg="add del mod modGraphic">
          <ac:chgData name="Muhammad Usman" userId="5cb5944e29e2c715" providerId="Windows Live" clId="Web-{E56F440C-7C7E-40D6-BF94-16BC4CF63FC6}" dt="2023-09-04T23:49:32.487" v="241"/>
          <ac:graphicFrameMkLst>
            <pc:docMk/>
            <pc:sldMk cId="795311705" sldId="261"/>
            <ac:graphicFrameMk id="38" creationId="{3BC1B76F-694B-1F94-CBAD-46B189FF57D6}"/>
          </ac:graphicFrameMkLst>
        </pc:graphicFrameChg>
        <pc:graphicFrameChg chg="add del">
          <ac:chgData name="Muhammad Usman" userId="5cb5944e29e2c715" providerId="Windows Live" clId="Web-{E56F440C-7C7E-40D6-BF94-16BC4CF63FC6}" dt="2023-09-04T23:49:02.924" v="236"/>
          <ac:graphicFrameMkLst>
            <pc:docMk/>
            <pc:sldMk cId="795311705" sldId="261"/>
            <ac:graphicFrameMk id="134" creationId="{931D29BE-1C5E-266B-73CF-66CA4763D16F}"/>
          </ac:graphicFrameMkLst>
        </pc:graphicFrameChg>
        <pc:graphicFrameChg chg="add del">
          <ac:chgData name="Muhammad Usman" userId="5cb5944e29e2c715" providerId="Windows Live" clId="Web-{E56F440C-7C7E-40D6-BF94-16BC4CF63FC6}" dt="2023-09-04T23:49:23.378" v="238"/>
          <ac:graphicFrameMkLst>
            <pc:docMk/>
            <pc:sldMk cId="795311705" sldId="261"/>
            <ac:graphicFrameMk id="144" creationId="{CCF10ACB-BD49-5093-E0D2-CAA716934A6C}"/>
          </ac:graphicFrameMkLst>
        </pc:graphicFrameChg>
        <pc:graphicFrameChg chg="add del">
          <ac:chgData name="Muhammad Usman" userId="5cb5944e29e2c715" providerId="Windows Live" clId="Web-{E56F440C-7C7E-40D6-BF94-16BC4CF63FC6}" dt="2023-09-04T23:49:32.456" v="240"/>
          <ac:graphicFrameMkLst>
            <pc:docMk/>
            <pc:sldMk cId="795311705" sldId="261"/>
            <ac:graphicFrameMk id="148" creationId="{3BC1B76F-694B-1F94-CBAD-46B189FF57D6}"/>
          </ac:graphicFrameMkLst>
        </pc:graphicFrameChg>
        <pc:graphicFrameChg chg="add mod modGraphic">
          <ac:chgData name="Muhammad Usman" userId="5cb5944e29e2c715" providerId="Windows Live" clId="Web-{E56F440C-7C7E-40D6-BF94-16BC4CF63FC6}" dt="2023-09-04T23:53:45.027" v="267"/>
          <ac:graphicFrameMkLst>
            <pc:docMk/>
            <pc:sldMk cId="795311705" sldId="261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4T23:49:23.378" v="238"/>
          <ac:picMkLst>
            <pc:docMk/>
            <pc:sldMk cId="795311705" sldId="261"/>
            <ac:picMk id="114" creationId="{D8AD88B3-ADD7-6C39-AD41-48FB66BD63F0}"/>
          </ac:picMkLst>
        </pc:picChg>
      </pc:sldChg>
      <pc:sldChg chg="addSp delSp modSp add replId">
        <pc:chgData name="Muhammad Usman" userId="5cb5944e29e2c715" providerId="Windows Live" clId="Web-{E56F440C-7C7E-40D6-BF94-16BC4CF63FC6}" dt="2023-09-04T23:57:08.331" v="290"/>
        <pc:sldMkLst>
          <pc:docMk/>
          <pc:sldMk cId="2629084613" sldId="262"/>
        </pc:sldMkLst>
        <pc:spChg chg="mod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157" creationId="{96CF2A2B-0745-440C-9224-C5C6A0A4286F}"/>
          </ac:spMkLst>
        </pc:spChg>
        <pc:spChg chg="del">
          <ac:chgData name="Muhammad Usman" userId="5cb5944e29e2c715" providerId="Windows Live" clId="Web-{E56F440C-7C7E-40D6-BF94-16BC4CF63FC6}" dt="2023-09-04T23:56:00.875" v="289"/>
          <ac:spMkLst>
            <pc:docMk/>
            <pc:sldMk cId="2629084613" sldId="262"/>
            <ac:spMk id="159" creationId="{75BE6D6B-84C9-4D2B-97EB-773B7369EF82}"/>
          </ac:spMkLst>
        </pc:spChg>
        <pc:spChg chg="add del">
          <ac:chgData name="Muhammad Usman" userId="5cb5944e29e2c715" providerId="Windows Live" clId="Web-{E56F440C-7C7E-40D6-BF94-16BC4CF63FC6}" dt="2023-09-04T23:57:08.331" v="290"/>
          <ac:spMkLst>
            <pc:docMk/>
            <pc:sldMk cId="2629084613" sldId="262"/>
            <ac:spMk id="164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4T23:57:08.331" v="290"/>
          <ac:spMkLst>
            <pc:docMk/>
            <pc:sldMk cId="2629084613" sldId="262"/>
            <ac:spMk id="169" creationId="{9228552E-C8B1-4A80-8448-0787CE0FC704}"/>
          </ac:spMkLst>
        </pc:spChg>
        <pc:graphicFrameChg chg="mod modGraphic">
          <ac:chgData name="Muhammad Usman" userId="5cb5944e29e2c715" providerId="Windows Live" clId="Web-{E56F440C-7C7E-40D6-BF94-16BC4CF63FC6}" dt="2023-09-04T23:57:08.331" v="290"/>
          <ac:graphicFrameMkLst>
            <pc:docMk/>
            <pc:sldMk cId="2629084613" sldId="262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4T23:56:00.875" v="289"/>
          <ac:picMkLst>
            <pc:docMk/>
            <pc:sldMk cId="2629084613" sldId="262"/>
            <ac:picMk id="114" creationId="{D8AD88B3-ADD7-6C39-AD41-48FB66BD63F0}"/>
          </ac:picMkLst>
        </pc:picChg>
      </pc:sldChg>
      <pc:sldChg chg="addSp delSp modSp add mod replId setBg setClrOvrMap">
        <pc:chgData name="Muhammad Usman" userId="5cb5944e29e2c715" providerId="Windows Live" clId="Web-{E56F440C-7C7E-40D6-BF94-16BC4CF63FC6}" dt="2023-09-05T00:03:46.281" v="340" actId="20577"/>
        <pc:sldMkLst>
          <pc:docMk/>
          <pc:sldMk cId="2928682769" sldId="263"/>
        </pc:sldMkLst>
        <pc:spChg chg="mod">
          <ac:chgData name="Muhammad Usman" userId="5cb5944e29e2c715" providerId="Windows Live" clId="Web-{E56F440C-7C7E-40D6-BF94-16BC4CF63FC6}" dt="2023-09-05T00:03:01.186" v="334"/>
          <ac:spMkLst>
            <pc:docMk/>
            <pc:sldMk cId="2928682769" sldId="263"/>
            <ac:spMk id="2" creationId="{1D8C924B-6E0F-0272-7584-9A270239AFE1}"/>
          </ac:spMkLst>
        </pc:spChg>
        <pc:spChg chg="del">
          <ac:chgData name="Muhammad Usman" userId="5cb5944e29e2c715" providerId="Windows Live" clId="Web-{E56F440C-7C7E-40D6-BF94-16BC4CF63FC6}" dt="2023-09-04T23:59:51.461" v="301"/>
          <ac:spMkLst>
            <pc:docMk/>
            <pc:sldMk cId="2928682769" sldId="263"/>
            <ac:spMk id="169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2:03.325" v="326"/>
          <ac:spMkLst>
            <pc:docMk/>
            <pc:sldMk cId="2928682769" sldId="263"/>
            <ac:spMk id="174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2:03.262" v="325"/>
          <ac:spMkLst>
            <pc:docMk/>
            <pc:sldMk cId="2928682769" sldId="263"/>
            <ac:spMk id="176" creationId="{B50AB553-2A96-4A92-96F2-93548E096954}"/>
          </ac:spMkLst>
        </pc:spChg>
        <pc:spChg chg="add del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78" creationId="{8F90786E-B72D-4C32-BDCE-A170B007822D}"/>
          </ac:spMkLst>
        </pc:spChg>
        <pc:spChg chg="add del">
          <ac:chgData name="Muhammad Usman" userId="5cb5944e29e2c715" providerId="Windows Live" clId="Web-{E56F440C-7C7E-40D6-BF94-16BC4CF63FC6}" dt="2023-09-05T00:00:44.775" v="309"/>
          <ac:spMkLst>
            <pc:docMk/>
            <pc:sldMk cId="2928682769" sldId="263"/>
            <ac:spMk id="179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0" creationId="{5E46F2E7-848F-4A6C-A098-4764FDEA771A}"/>
          </ac:spMkLst>
        </pc:spChg>
        <pc:spChg chg="add del">
          <ac:chgData name="Muhammad Usman" userId="5cb5944e29e2c715" providerId="Windows Live" clId="Web-{E56F440C-7C7E-40D6-BF94-16BC4CF63FC6}" dt="2023-09-05T00:01:07.823" v="311"/>
          <ac:spMkLst>
            <pc:docMk/>
            <pc:sldMk cId="2928682769" sldId="263"/>
            <ac:spMk id="181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3:01.186" v="334"/>
          <ac:spMkLst>
            <pc:docMk/>
            <pc:sldMk cId="2928682769" sldId="263"/>
            <ac:spMk id="182" creationId="{9228552E-C8B1-4A80-8448-0787CE0FC704}"/>
          </ac:spMkLst>
        </pc:spChg>
        <pc:spChg chg="add del">
          <ac:chgData name="Muhammad Usman" userId="5cb5944e29e2c715" providerId="Windows Live" clId="Web-{E56F440C-7C7E-40D6-BF94-16BC4CF63FC6}" dt="2023-09-05T00:01:08.620" v="313"/>
          <ac:spMkLst>
            <pc:docMk/>
            <pc:sldMk cId="2928682769" sldId="263"/>
            <ac:spMk id="183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4" creationId="{8F90786E-B72D-4C32-BDCE-A170B007822D}"/>
          </ac:spMkLst>
        </pc:spChg>
        <pc:spChg chg="add del">
          <ac:chgData name="Muhammad Usman" userId="5cb5944e29e2c715" providerId="Windows Live" clId="Web-{E56F440C-7C7E-40D6-BF94-16BC4CF63FC6}" dt="2023-09-05T00:01:18.089" v="315"/>
          <ac:spMkLst>
            <pc:docMk/>
            <pc:sldMk cId="2928682769" sldId="263"/>
            <ac:spMk id="185" creationId="{9228552E-C8B1-4A80-8448-0787CE0FC704}"/>
          </ac:spMkLst>
        </pc:spChg>
        <pc:spChg chg="add">
          <ac:chgData name="Muhammad Usman" userId="5cb5944e29e2c715" providerId="Windows Live" clId="Web-{E56F440C-7C7E-40D6-BF94-16BC4CF63FC6}" dt="2023-09-05T00:03:01.280" v="335"/>
          <ac:spMkLst>
            <pc:docMk/>
            <pc:sldMk cId="2928682769" sldId="263"/>
            <ac:spMk id="186" creationId="{5E46F2E7-848F-4A6C-A098-4764FDEA771A}"/>
          </ac:spMkLst>
        </pc:spChg>
        <pc:spChg chg="add del">
          <ac:chgData name="Muhammad Usman" userId="5cb5944e29e2c715" providerId="Windows Live" clId="Web-{E56F440C-7C7E-40D6-BF94-16BC4CF63FC6}" dt="2023-09-05T00:01:35.168" v="317"/>
          <ac:spMkLst>
            <pc:docMk/>
            <pc:sldMk cId="2928682769" sldId="263"/>
            <ac:spMk id="187" creationId="{1A9F7B4E-B03D-4F64-BE33-00D074458D45}"/>
          </ac:spMkLst>
        </pc:spChg>
        <pc:spChg chg="add del">
          <ac:chgData name="Muhammad Usman" userId="5cb5944e29e2c715" providerId="Windows Live" clId="Web-{E56F440C-7C7E-40D6-BF94-16BC4CF63FC6}" dt="2023-09-05T00:01:35.168" v="317"/>
          <ac:spMkLst>
            <pc:docMk/>
            <pc:sldMk cId="2928682769" sldId="263"/>
            <ac:spMk id="188" creationId="{7E2BE7F7-CA89-4002-ACCE-A478AEA24F5E}"/>
          </ac:spMkLst>
        </pc:spChg>
        <pc:spChg chg="add del">
          <ac:chgData name="Muhammad Usman" userId="5cb5944e29e2c715" providerId="Windows Live" clId="Web-{E56F440C-7C7E-40D6-BF94-16BC4CF63FC6}" dt="2023-09-05T00:01:48.824" v="319"/>
          <ac:spMkLst>
            <pc:docMk/>
            <pc:sldMk cId="2928682769" sldId="263"/>
            <ac:spMk id="190" creationId="{A9D2268A-D939-4E78-91B6-6C7E46406788}"/>
          </ac:spMkLst>
        </pc:spChg>
        <pc:spChg chg="add del">
          <ac:chgData name="Muhammad Usman" userId="5cb5944e29e2c715" providerId="Windows Live" clId="Web-{E56F440C-7C7E-40D6-BF94-16BC4CF63FC6}" dt="2023-09-05T00:01:48.824" v="319"/>
          <ac:spMkLst>
            <pc:docMk/>
            <pc:sldMk cId="2928682769" sldId="263"/>
            <ac:spMk id="191" creationId="{E0C43A58-225D-452D-8185-0D89D1EED861}"/>
          </ac:spMkLst>
        </pc:spChg>
        <pc:spChg chg="add del">
          <ac:chgData name="Muhammad Usman" userId="5cb5944e29e2c715" providerId="Windows Live" clId="Web-{E56F440C-7C7E-40D6-BF94-16BC4CF63FC6}" dt="2023-09-05T00:01:52.668" v="321"/>
          <ac:spMkLst>
            <pc:docMk/>
            <pc:sldMk cId="2928682769" sldId="263"/>
            <ac:spMk id="193" creationId="{B50AB553-2A96-4A92-96F2-93548E096954}"/>
          </ac:spMkLst>
        </pc:spChg>
        <pc:graphicFrameChg chg="mod modGraphic">
          <ac:chgData name="Muhammad Usman" userId="5cb5944e29e2c715" providerId="Windows Live" clId="Web-{E56F440C-7C7E-40D6-BF94-16BC4CF63FC6}" dt="2023-09-05T00:03:46.281" v="340" actId="20577"/>
          <ac:graphicFrameMkLst>
            <pc:docMk/>
            <pc:sldMk cId="2928682769" sldId="263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E56F440C-7C7E-40D6-BF94-16BC4CF63FC6}" dt="2023-09-05T00:03:01.186" v="334"/>
          <ac:picMkLst>
            <pc:docMk/>
            <pc:sldMk cId="2928682769" sldId="263"/>
            <ac:picMk id="114" creationId="{D8AD88B3-ADD7-6C39-AD41-48FB66BD63F0}"/>
          </ac:picMkLst>
        </pc:picChg>
      </pc:sldChg>
      <pc:sldMasterChg chg="del delSldLayout">
        <pc:chgData name="Muhammad Usman" userId="5cb5944e29e2c715" providerId="Windows Live" clId="Web-{E56F440C-7C7E-40D6-BF94-16BC4CF63FC6}" dt="2023-09-04T21:28:56.090" v="0"/>
        <pc:sldMasterMkLst>
          <pc:docMk/>
          <pc:sldMasterMk cId="330281248" sldId="2147483769"/>
        </pc:sldMasterMkLst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292504837" sldId="2147483758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2093404111" sldId="2147483759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3815191711" sldId="2147483760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471595964" sldId="2147483761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531897840" sldId="2147483762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527607355" sldId="2147483763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649254083" sldId="2147483764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731922033" sldId="2147483765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1759453242" sldId="2147483766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4193240440" sldId="2147483767"/>
          </pc:sldLayoutMkLst>
        </pc:sldLayoutChg>
        <pc:sldLayoutChg chg="del">
          <pc:chgData name="Muhammad Usman" userId="5cb5944e29e2c715" providerId="Windows Live" clId="Web-{E56F440C-7C7E-40D6-BF94-16BC4CF63FC6}" dt="2023-09-04T21:28:56.090" v="0"/>
          <pc:sldLayoutMkLst>
            <pc:docMk/>
            <pc:sldMasterMk cId="330281248" sldId="2147483769"/>
            <pc:sldLayoutMk cId="3159885848" sldId="2147483768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29:02.793" v="1"/>
        <pc:sldMasterMkLst>
          <pc:docMk/>
          <pc:sldMasterMk cId="846006162" sldId="2147483770"/>
        </pc:sldMasterMkLst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500801165" sldId="2147483771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54499583" sldId="2147483772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199635228" sldId="2147483773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53809035" sldId="2147483774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05926091" sldId="2147483775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2891756561" sldId="2147483776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712975435" sldId="2147483777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123995090" sldId="2147483778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278876375" sldId="2147483779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3447784118" sldId="2147483780"/>
          </pc:sldLayoutMkLst>
        </pc:sldLayoutChg>
        <pc:sldLayoutChg chg="add del mod replId">
          <pc:chgData name="Muhammad Usman" userId="5cb5944e29e2c715" providerId="Windows Live" clId="Web-{E56F440C-7C7E-40D6-BF94-16BC4CF63FC6}" dt="2023-09-04T21:29:02.793" v="1"/>
          <pc:sldLayoutMkLst>
            <pc:docMk/>
            <pc:sldMasterMk cId="846006162" sldId="2147483770"/>
            <pc:sldLayoutMk cId="1514559577" sldId="2147483781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31:47.861" v="18"/>
        <pc:sldMasterMkLst>
          <pc:docMk/>
          <pc:sldMasterMk cId="1673870469" sldId="2147483782"/>
        </pc:sldMasterMkLst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2037434443" sldId="2147483783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2251000639" sldId="2147483784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679940221" sldId="2147483785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200654219" sldId="2147483786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084144292" sldId="2147483787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122512395" sldId="2147483788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826360871" sldId="2147483789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883159098" sldId="2147483790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548901050" sldId="2147483791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787346874" sldId="2147483792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962373498" sldId="2147483793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4124666388" sldId="2147483794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827974161" sldId="2147483795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1252691967" sldId="2147483796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496293526" sldId="2147483797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585153593" sldId="2147483798"/>
          </pc:sldLayoutMkLst>
        </pc:sldLayoutChg>
        <pc:sldLayoutChg chg="add del mod replId">
          <pc:chgData name="Muhammad Usman" userId="5cb5944e29e2c715" providerId="Windows Live" clId="Web-{E56F440C-7C7E-40D6-BF94-16BC4CF63FC6}" dt="2023-09-04T21:31:47.861" v="18"/>
          <pc:sldLayoutMkLst>
            <pc:docMk/>
            <pc:sldMasterMk cId="1673870469" sldId="2147483782"/>
            <pc:sldLayoutMk cId="3701065207" sldId="2147483799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2:01.741" v="109"/>
        <pc:sldMasterMkLst>
          <pc:docMk/>
          <pc:sldMasterMk cId="3384369247" sldId="2147483800"/>
        </pc:sldMasterMkLst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848839318" sldId="214748380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210560912" sldId="214748380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991263009" sldId="214748380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780585246" sldId="214748380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450324194" sldId="214748380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20363018" sldId="214748380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679439024" sldId="2147483807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563363677" sldId="2147483808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3928731848" sldId="2147483809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828531263" sldId="2147483810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196428333" sldId="214748381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996262720" sldId="214748381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047983550" sldId="214748381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4004517351" sldId="214748381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976362936" sldId="214748381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1152324567" sldId="214748381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01.741" v="109"/>
          <pc:sldLayoutMkLst>
            <pc:docMk/>
            <pc:sldMasterMk cId="3384369247" sldId="2147483800"/>
            <pc:sldLayoutMk cId="2684769671" sldId="2147483817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6:06.406" v="137"/>
        <pc:sldMasterMkLst>
          <pc:docMk/>
          <pc:sldMasterMk cId="1743203646" sldId="2147483818"/>
        </pc:sldMasterMkLst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610004252" sldId="2147483819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29715794" sldId="2147483820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549552582" sldId="2147483821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15841676" sldId="2147483822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885203716" sldId="2147483823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487274808" sldId="2147483824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881773015" sldId="2147483825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829321854" sldId="2147483826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021111293" sldId="2147483827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661611025" sldId="2147483828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043013059" sldId="2147483829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721549124" sldId="2147483830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2568994674" sldId="2147483831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1334863702" sldId="2147483832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41445133" sldId="2147483833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122509480" sldId="2147483834"/>
          </pc:sldLayoutMkLst>
        </pc:sldLayoutChg>
        <pc:sldLayoutChg chg="add del mod replId">
          <pc:chgData name="Muhammad Usman" userId="5cb5944e29e2c715" providerId="Windows Live" clId="Web-{E56F440C-7C7E-40D6-BF94-16BC4CF63FC6}" dt="2023-09-04T21:46:06.406" v="137"/>
          <pc:sldLayoutMkLst>
            <pc:docMk/>
            <pc:sldMasterMk cId="1743203646" sldId="2147483818"/>
            <pc:sldLayoutMk cId="3686911383" sldId="2147483835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3:40:59.939" v="149"/>
        <pc:sldMasterMkLst>
          <pc:docMk/>
          <pc:sldMasterMk cId="500949722" sldId="2147483836"/>
        </pc:sldMasterMkLst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4217396778" sldId="2147483837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059780904" sldId="2147483838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3442458788" sldId="2147483839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890043538" sldId="2147483840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703758456" sldId="2147483841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225938321" sldId="2147483842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397199366" sldId="2147483843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1786012746" sldId="2147483844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92826984" sldId="2147483845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2629066335" sldId="2147483846"/>
          </pc:sldLayoutMkLst>
        </pc:sldLayoutChg>
        <pc:sldLayoutChg chg="add del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500949722" sldId="2147483836"/>
            <pc:sldLayoutMk cId="4232558578" sldId="2147483847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2:36.790" v="111"/>
        <pc:sldMasterMkLst>
          <pc:docMk/>
          <pc:sldMasterMk cId="2925457125" sldId="2147483836"/>
        </pc:sldMasterMkLst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563828859" sldId="2147483837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1288307804" sldId="2147483838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369067382" sldId="2147483839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539790959" sldId="2147483840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643218396" sldId="2147483841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1374210490" sldId="2147483842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277002913" sldId="2147483843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099754954" sldId="2147483844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145210143" sldId="2147483845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434237976" sldId="2147483846"/>
          </pc:sldLayoutMkLst>
        </pc:sldLayoutChg>
        <pc:sldLayoutChg chg="add del mod replId">
          <pc:chgData name="Muhammad Usman" userId="5cb5944e29e2c715" providerId="Windows Live" clId="Web-{E56F440C-7C7E-40D6-BF94-16BC4CF63FC6}" dt="2023-09-04T21:42:36.790" v="111"/>
          <pc:sldLayoutMkLst>
            <pc:docMk/>
            <pc:sldMasterMk cId="2925457125" sldId="2147483836"/>
            <pc:sldLayoutMk cId="231786252" sldId="2147483847"/>
          </pc:sldLayoutMkLst>
        </pc:sldLayoutChg>
      </pc:sldMasterChg>
      <pc:sldMasterChg chg="add addSldLayout modSldLayout">
        <pc:chgData name="Muhammad Usman" userId="5cb5944e29e2c715" providerId="Windows Live" clId="Web-{E56F440C-7C7E-40D6-BF94-16BC4CF63FC6}" dt="2023-09-04T23:40:59.939" v="149"/>
        <pc:sldMasterMkLst>
          <pc:docMk/>
          <pc:sldMasterMk cId="743481252" sldId="2147483848"/>
        </pc:sldMasterMkLst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894877817" sldId="2147483849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578406239" sldId="2147483850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975664100" sldId="2147483851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269433" sldId="2147483852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2941107367" sldId="2147483853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808399194" sldId="2147483854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3472740987" sldId="2147483855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368793240" sldId="2147483856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902832610" sldId="2147483857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1057085827" sldId="2147483858"/>
          </pc:sldLayoutMkLst>
        </pc:sldLayoutChg>
        <pc:sldLayoutChg chg="add mod replId">
          <pc:chgData name="Muhammad Usman" userId="5cb5944e29e2c715" providerId="Windows Live" clId="Web-{E56F440C-7C7E-40D6-BF94-16BC4CF63FC6}" dt="2023-09-04T23:40:59.939" v="149"/>
          <pc:sldLayoutMkLst>
            <pc:docMk/>
            <pc:sldMasterMk cId="743481252" sldId="2147483848"/>
            <pc:sldLayoutMk cId="468496025" sldId="2147483859"/>
          </pc:sldLayoutMkLst>
        </pc:sldLayoutChg>
      </pc:sldMasterChg>
      <pc:sldMasterChg chg="add del addSldLayout delSldLayout modSldLayout">
        <pc:chgData name="Muhammad Usman" userId="5cb5944e29e2c715" providerId="Windows Live" clId="Web-{E56F440C-7C7E-40D6-BF94-16BC4CF63FC6}" dt="2023-09-04T21:47:50.941" v="143"/>
        <pc:sldMasterMkLst>
          <pc:docMk/>
          <pc:sldMasterMk cId="2756489307" sldId="2147483848"/>
        </pc:sldMasterMkLst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2735095677" sldId="2147483849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78950065" sldId="2147483850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3966370758" sldId="2147483851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608328449" sldId="2147483852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405939876" sldId="2147483853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577057917" sldId="2147483854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1338421284" sldId="2147483855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3227384893" sldId="2147483856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1765479598" sldId="2147483857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2096202264" sldId="2147483858"/>
          </pc:sldLayoutMkLst>
        </pc:sldLayoutChg>
        <pc:sldLayoutChg chg="add del mod replId">
          <pc:chgData name="Muhammad Usman" userId="5cb5944e29e2c715" providerId="Windows Live" clId="Web-{E56F440C-7C7E-40D6-BF94-16BC4CF63FC6}" dt="2023-09-04T21:47:50.941" v="143"/>
          <pc:sldLayoutMkLst>
            <pc:docMk/>
            <pc:sldMasterMk cId="2756489307" sldId="2147483848"/>
            <pc:sldLayoutMk cId="786643599" sldId="2147483859"/>
          </pc:sldLayoutMkLst>
        </pc:sldLayoutChg>
      </pc:sldMasterChg>
    </pc:docChg>
  </pc:docChgLst>
  <pc:docChgLst>
    <pc:chgData name="Muhammad Usman" userId="5cb5944e29e2c715" providerId="Windows Live" clId="Web-{CD152155-5344-474F-9229-B1C8A27DE36B}"/>
    <pc:docChg chg="addSld modSld addMainMaster delMainMaster">
      <pc:chgData name="Muhammad Usman" userId="5cb5944e29e2c715" providerId="Windows Live" clId="Web-{CD152155-5344-474F-9229-B1C8A27DE36B}" dt="2023-09-04T20:44:36.414" v="68"/>
      <pc:docMkLst>
        <pc:docMk/>
      </pc:docMkLst>
      <pc:sldChg chg="addSp delSp modSp mod setBg modClrScheme addAnim delAnim setClrOvrMap chgLayout">
        <pc:chgData name="Muhammad Usman" userId="5cb5944e29e2c715" providerId="Windows Live" clId="Web-{CD152155-5344-474F-9229-B1C8A27DE36B}" dt="2023-09-04T20:24:10.046" v="16" actId="20577"/>
        <pc:sldMkLst>
          <pc:docMk/>
          <pc:sldMk cId="109857222" sldId="256"/>
        </pc:sldMkLst>
        <pc:spChg chg="mo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CD152155-5344-474F-9229-B1C8A27DE36B}" dt="2023-09-04T20:24:10.046" v="1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uhammad Usman" userId="5cb5944e29e2c715" providerId="Windows Live" clId="Web-{CD152155-5344-474F-9229-B1C8A27DE36B}" dt="2023-09-04T20:22:39.309" v="5"/>
          <ac:spMkLst>
            <pc:docMk/>
            <pc:sldMk cId="109857222" sldId="256"/>
            <ac:spMk id="9" creationId="{608EAA06-5488-416B-B2B2-E55213011012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1" creationId="{04D8AD8F-EF7F-481F-B99A-B8513897050A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2" creationId="{AD35AE2F-5E3A-49D9-8DE1-8A333BA4088E}"/>
          </ac:spMkLst>
        </pc:spChg>
        <pc:spChg chg="add">
          <ac:chgData name="Muhammad Usman" userId="5cb5944e29e2c715" providerId="Windows Live" clId="Web-{CD152155-5344-474F-9229-B1C8A27DE36B}" dt="2023-09-04T20:22:39.371" v="6"/>
          <ac:spMkLst>
            <pc:docMk/>
            <pc:sldMk cId="109857222" sldId="256"/>
            <ac:spMk id="13" creationId="{79EB4626-023C-436D-9F57-9EB46080909D}"/>
          </ac:spMkLst>
        </pc:spChg>
        <pc:picChg chg="add del">
          <ac:chgData name="Muhammad Usman" userId="5cb5944e29e2c715" providerId="Windows Live" clId="Web-{CD152155-5344-474F-9229-B1C8A27DE36B}" dt="2023-09-04T20:22:39.309" v="5"/>
          <ac:picMkLst>
            <pc:docMk/>
            <pc:sldMk cId="109857222" sldId="256"/>
            <ac:picMk id="4" creationId="{519457A7-E672-6EC2-28DA-938102A8884D}"/>
          </ac:picMkLst>
        </pc:picChg>
        <pc:picChg chg="add">
          <ac:chgData name="Muhammad Usman" userId="5cb5944e29e2c715" providerId="Windows Live" clId="Web-{CD152155-5344-474F-9229-B1C8A27DE36B}" dt="2023-09-04T20:22:39.371" v="6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 new mod setBg">
        <pc:chgData name="Muhammad Usman" userId="5cb5944e29e2c715" providerId="Windows Live" clId="Web-{CD152155-5344-474F-9229-B1C8A27DE36B}" dt="2023-09-04T20:44:36.414" v="68"/>
        <pc:sldMkLst>
          <pc:docMk/>
          <pc:sldMk cId="1071277889" sldId="257"/>
        </pc:sldMkLst>
        <pc:spChg chg="mo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2" creationId="{1D8C924B-6E0F-0272-7584-9A270239AFE1}"/>
          </ac:spMkLst>
        </pc:spChg>
        <pc:spChg chg="add del mod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3" creationId="{E78F779E-64BD-35AD-FEFA-6DFC9C4EE7E7}"/>
          </ac:spMkLst>
        </pc:spChg>
        <pc:spChg chg="add del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8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32.882" v="67"/>
          <ac:spMkLst>
            <pc:docMk/>
            <pc:sldMk cId="1071277889" sldId="257"/>
            <ac:spMk id="10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3:40.737" v="51"/>
          <ac:spMkLst>
            <pc:docMk/>
            <pc:sldMk cId="1071277889" sldId="257"/>
            <ac:spMk id="16" creationId="{43DAA0EF-336D-4CDC-A9A2-8460363E27FE}"/>
          </ac:spMkLst>
        </pc:spChg>
        <pc:spChg chg="add del">
          <ac:chgData name="Muhammad Usman" userId="5cb5944e29e2c715" providerId="Windows Live" clId="Web-{CD152155-5344-474F-9229-B1C8A27DE36B}" dt="2023-09-04T20:43:40.737" v="51"/>
          <ac:spMkLst>
            <pc:docMk/>
            <pc:sldMk cId="1071277889" sldId="257"/>
            <ac:spMk id="18" creationId="{FD079A19-B31E-4129-A464-7547FF05AE33}"/>
          </ac:spMkLst>
        </pc:spChg>
        <pc:spChg chg="add del">
          <ac:chgData name="Muhammad Usman" userId="5cb5944e29e2c715" providerId="Windows Live" clId="Web-{CD152155-5344-474F-9229-B1C8A27DE36B}" dt="2023-09-04T20:43:45.707" v="53"/>
          <ac:spMkLst>
            <pc:docMk/>
            <pc:sldMk cId="1071277889" sldId="257"/>
            <ac:spMk id="20" creationId="{2E442304-DDBD-4F7B-8017-36BCC863FB40}"/>
          </ac:spMkLst>
        </pc:spChg>
        <pc:spChg chg="add del">
          <ac:chgData name="Muhammad Usman" userId="5cb5944e29e2c715" providerId="Windows Live" clId="Web-{CD152155-5344-474F-9229-B1C8A27DE36B}" dt="2023-09-04T20:43:45.707" v="53"/>
          <ac:spMkLst>
            <pc:docMk/>
            <pc:sldMk cId="1071277889" sldId="257"/>
            <ac:spMk id="21" creationId="{535742DD-1B16-4E9D-B715-0D74B4574A68}"/>
          </ac:spMkLst>
        </pc:spChg>
        <pc:spChg chg="add del">
          <ac:chgData name="Muhammad Usman" userId="5cb5944e29e2c715" providerId="Windows Live" clId="Web-{CD152155-5344-474F-9229-B1C8A27DE36B}" dt="2023-09-04T20:43:52.004" v="55"/>
          <ac:spMkLst>
            <pc:docMk/>
            <pc:sldMk cId="1071277889" sldId="257"/>
            <ac:spMk id="24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3:52.004" v="55"/>
          <ac:spMkLst>
            <pc:docMk/>
            <pc:sldMk cId="1071277889" sldId="257"/>
            <ac:spMk id="25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3:57.598" v="57"/>
          <ac:spMkLst>
            <pc:docMk/>
            <pc:sldMk cId="1071277889" sldId="257"/>
            <ac:spMk id="28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3:57.598" v="57"/>
          <ac:spMkLst>
            <pc:docMk/>
            <pc:sldMk cId="1071277889" sldId="257"/>
            <ac:spMk id="29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4:04.521" v="59"/>
          <ac:spMkLst>
            <pc:docMk/>
            <pc:sldMk cId="1071277889" sldId="257"/>
            <ac:spMk id="32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04.521" v="59"/>
          <ac:spMkLst>
            <pc:docMk/>
            <pc:sldMk cId="1071277889" sldId="257"/>
            <ac:spMk id="33" creationId="{5D6C15A0-C087-4593-8414-2B4EC1CDC3DE}"/>
          </ac:spMkLst>
        </pc:spChg>
        <pc:spChg chg="add del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36" creationId="{777A147A-9ED8-46B4-8660-1B3C2AA880B5}"/>
          </ac:spMkLst>
        </pc:spChg>
        <pc:spChg chg="add del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37" creationId="{5D6C15A0-C087-4593-8414-2B4EC1CDC3DE}"/>
          </ac:spMkLst>
        </pc:spChg>
        <pc:spChg chg="ad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43" creationId="{2E442304-DDBD-4F7B-8017-36BCC863FB40}"/>
          </ac:spMkLst>
        </pc:spChg>
        <pc:spChg chg="add">
          <ac:chgData name="Muhammad Usman" userId="5cb5944e29e2c715" providerId="Windows Live" clId="Web-{CD152155-5344-474F-9229-B1C8A27DE36B}" dt="2023-09-04T20:44:36.414" v="68"/>
          <ac:spMkLst>
            <pc:docMk/>
            <pc:sldMk cId="1071277889" sldId="257"/>
            <ac:spMk id="45" creationId="{535742DD-1B16-4E9D-B715-0D74B4574A68}"/>
          </ac:spMkLst>
        </pc:spChg>
        <pc:graphicFrameChg chg="add del">
          <ac:chgData name="Muhammad Usman" userId="5cb5944e29e2c715" providerId="Windows Live" clId="Web-{CD152155-5344-474F-9229-B1C8A27DE36B}" dt="2023-09-04T20:43:40.737" v="51"/>
          <ac:graphicFrameMkLst>
            <pc:docMk/>
            <pc:sldMk cId="1071277889" sldId="257"/>
            <ac:graphicFrameMk id="12" creationId="{59D79962-C870-A4CC-A1CC-D8F67DF90864}"/>
          </ac:graphicFrameMkLst>
        </pc:graphicFrameChg>
        <pc:graphicFrameChg chg="add del">
          <ac:chgData name="Muhammad Usman" userId="5cb5944e29e2c715" providerId="Windows Live" clId="Web-{CD152155-5344-474F-9229-B1C8A27DE36B}" dt="2023-09-04T20:43:45.707" v="53"/>
          <ac:graphicFrameMkLst>
            <pc:docMk/>
            <pc:sldMk cId="1071277889" sldId="257"/>
            <ac:graphicFrameMk id="22" creationId="{BDC2BC92-F0DB-C975-692E-67ADE56D776E}"/>
          </ac:graphicFrameMkLst>
        </pc:graphicFrameChg>
        <pc:graphicFrameChg chg="add del">
          <ac:chgData name="Muhammad Usman" userId="5cb5944e29e2c715" providerId="Windows Live" clId="Web-{CD152155-5344-474F-9229-B1C8A27DE36B}" dt="2023-09-04T20:43:52.004" v="55"/>
          <ac:graphicFrameMkLst>
            <pc:docMk/>
            <pc:sldMk cId="1071277889" sldId="257"/>
            <ac:graphicFrameMk id="26" creationId="{3BC1B76F-694B-1F94-CBAD-46B189FF57D6}"/>
          </ac:graphicFrameMkLst>
        </pc:graphicFrameChg>
        <pc:graphicFrameChg chg="add del">
          <ac:chgData name="Muhammad Usman" userId="5cb5944e29e2c715" providerId="Windows Live" clId="Web-{CD152155-5344-474F-9229-B1C8A27DE36B}" dt="2023-09-04T20:43:57.598" v="57"/>
          <ac:graphicFrameMkLst>
            <pc:docMk/>
            <pc:sldMk cId="1071277889" sldId="257"/>
            <ac:graphicFrameMk id="30" creationId="{118423E6-2386-0451-4503-283B5EFC9B89}"/>
          </ac:graphicFrameMkLst>
        </pc:graphicFrameChg>
        <pc:graphicFrameChg chg="add del">
          <ac:chgData name="Muhammad Usman" userId="5cb5944e29e2c715" providerId="Windows Live" clId="Web-{CD152155-5344-474F-9229-B1C8A27DE36B}" dt="2023-09-04T20:44:04.521" v="59"/>
          <ac:graphicFrameMkLst>
            <pc:docMk/>
            <pc:sldMk cId="1071277889" sldId="257"/>
            <ac:graphicFrameMk id="34" creationId="{54B8ADDA-4258-7C6D-89FB-39FB959EA7D4}"/>
          </ac:graphicFrameMkLst>
        </pc:graphicFrameChg>
        <pc:graphicFrameChg chg="add del mod modGraphic">
          <ac:chgData name="Muhammad Usman" userId="5cb5944e29e2c715" providerId="Windows Live" clId="Web-{CD152155-5344-474F-9229-B1C8A27DE36B}" dt="2023-09-04T20:44:36.414" v="68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MasterChg chg="add del addSldLayout delSldLayout">
        <pc:chgData name="Muhammad Usman" userId="5cb5944e29e2c715" providerId="Windows Live" clId="Web-{CD152155-5344-474F-9229-B1C8A27DE36B}" dt="2023-09-04T20:22:39.371" v="6"/>
        <pc:sldMasterMkLst>
          <pc:docMk/>
          <pc:sldMasterMk cId="2460954070" sldId="2147483660"/>
        </pc:sldMasterMkLst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uhammad Usman" userId="5cb5944e29e2c715" providerId="Windows Live" clId="Web-{CD152155-5344-474F-9229-B1C8A27DE36B}" dt="2023-09-04T20:22:39.371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uhammad Usman" userId="5cb5944e29e2c715" providerId="Windows Live" clId="Web-{CD152155-5344-474F-9229-B1C8A27DE36B}" dt="2023-09-04T20:22:39.309" v="5"/>
        <pc:sldMasterMkLst>
          <pc:docMk/>
          <pc:sldMasterMk cId="1945499193" sldId="2147483672"/>
        </pc:sldMasterMkLst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507860119" sldId="2147483673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101828760" sldId="2147483674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208911703" sldId="2147483675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488838022" sldId="2147483676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172700391" sldId="2147483677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70212337" sldId="2147483678"/>
          </pc:sldLayoutMkLst>
        </pc:sldLayoutChg>
        <pc:sldLayoutChg chg="add del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911519923" sldId="2147483679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882235045" sldId="2147483680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065320868" sldId="2147483681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1883077655" sldId="2147483682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30838232" sldId="2147483683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016491547" sldId="2147483684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994719859" sldId="2147483685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860154637" sldId="2147483686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743160437" sldId="2147483687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3648412373" sldId="2147483688"/>
          </pc:sldLayoutMkLst>
        </pc:sldLayoutChg>
        <pc:sldLayoutChg chg="add del replId">
          <pc:chgData name="Muhammad Usman" userId="5cb5944e29e2c715" providerId="Windows Live" clId="Web-{CD152155-5344-474F-9229-B1C8A27DE36B}" dt="2023-09-04T20:22:39.309" v="5"/>
          <pc:sldLayoutMkLst>
            <pc:docMk/>
            <pc:sldMasterMk cId="1945499193" sldId="2147483672"/>
            <pc:sldLayoutMk cId="2741800498" sldId="2147483689"/>
          </pc:sldLayoutMkLst>
        </pc:sldLayoutChg>
      </pc:sldMasterChg>
      <pc:sldMasterChg chg="add addSldLayout">
        <pc:chgData name="Muhammad Usman" userId="5cb5944e29e2c715" providerId="Windows Live" clId="Web-{CD152155-5344-474F-9229-B1C8A27DE36B}" dt="2023-09-04T20:22:39.371" v="6"/>
        <pc:sldMasterMkLst>
          <pc:docMk/>
          <pc:sldMasterMk cId="330281248" sldId="2147483769"/>
        </pc:sldMasterMkLst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292504837" sldId="2147483758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2093404111" sldId="2147483759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3815191711" sldId="2147483760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471595964" sldId="2147483761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531897840" sldId="2147483762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527607355" sldId="2147483763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649254083" sldId="2147483764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731922033" sldId="2147483765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1759453242" sldId="2147483766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4193240440" sldId="2147483767"/>
          </pc:sldLayoutMkLst>
        </pc:sldLayoutChg>
        <pc:sldLayoutChg chg="add">
          <pc:chgData name="Muhammad Usman" userId="5cb5944e29e2c715" providerId="Windows Live" clId="Web-{CD152155-5344-474F-9229-B1C8A27DE36B}" dt="2023-09-04T20:22:39.371" v="6"/>
          <pc:sldLayoutMkLst>
            <pc:docMk/>
            <pc:sldMasterMk cId="330281248" sldId="2147483769"/>
            <pc:sldLayoutMk cId="3159885848" sldId="2147483768"/>
          </pc:sldLayoutMkLst>
        </pc:sldLayoutChg>
      </pc:sldMasterChg>
    </pc:docChg>
  </pc:docChgLst>
  <pc:docChgLst>
    <pc:chgData name="Muhammad Usman" userId="5cb5944e29e2c715" providerId="Windows Live" clId="Web-{B8EA13FF-9A98-4E24-B323-720D28DC0A37}"/>
    <pc:docChg chg="addSld delSld modSld sldOrd">
      <pc:chgData name="Muhammad Usman" userId="5cb5944e29e2c715" providerId="Windows Live" clId="Web-{B8EA13FF-9A98-4E24-B323-720D28DC0A37}" dt="2023-09-05T01:23:31.575" v="390" actId="20577"/>
      <pc:docMkLst>
        <pc:docMk/>
      </pc:docMkLst>
      <pc:sldChg chg="modSp">
        <pc:chgData name="Muhammad Usman" userId="5cb5944e29e2c715" providerId="Windows Live" clId="Web-{B8EA13FF-9A98-4E24-B323-720D28DC0A37}" dt="2023-09-05T01:17:21.891" v="332" actId="20577"/>
        <pc:sldMkLst>
          <pc:docMk/>
          <pc:sldMk cId="1071277889" sldId="257"/>
        </pc:sldMkLst>
        <pc:graphicFrameChg chg="modGraphic">
          <ac:chgData name="Muhammad Usman" userId="5cb5944e29e2c715" providerId="Windows Live" clId="Web-{B8EA13FF-9A98-4E24-B323-720D28DC0A37}" dt="2023-09-05T01:17:21.891" v="332" actId="20577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Chg chg="del">
        <pc:chgData name="Muhammad Usman" userId="5cb5944e29e2c715" providerId="Windows Live" clId="Web-{B8EA13FF-9A98-4E24-B323-720D28DC0A37}" dt="2023-09-05T00:13:08.015" v="2"/>
        <pc:sldMkLst>
          <pc:docMk/>
          <pc:sldMk cId="3274774364" sldId="258"/>
        </pc:sldMkLst>
      </pc:sldChg>
      <pc:sldChg chg="addSp delSp modSp del mod setClrOvrMap">
        <pc:chgData name="Muhammad Usman" userId="5cb5944e29e2c715" providerId="Windows Live" clId="Web-{B8EA13FF-9A98-4E24-B323-720D28DC0A37}" dt="2023-09-05T00:45:05.997" v="133"/>
        <pc:sldMkLst>
          <pc:docMk/>
          <pc:sldMk cId="1891795429" sldId="259"/>
        </pc:sldMkLst>
        <pc:spChg chg="mod">
          <ac:chgData name="Muhammad Usman" userId="5cb5944e29e2c715" providerId="Windows Live" clId="Web-{B8EA13FF-9A98-4E24-B323-720D28DC0A37}" dt="2023-09-05T00:44:48.528" v="128" actId="20577"/>
          <ac:spMkLst>
            <pc:docMk/>
            <pc:sldMk cId="1891795429" sldId="259"/>
            <ac:spMk id="2" creationId="{269028DC-B74E-4079-53E5-B5827966E86C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3" creationId="{59D65CC1-D722-931B-D82E-0E0C95CFB609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9" creationId="{C1DD1A8A-57D5-4A81-AD04-532B043C5611}"/>
          </ac:spMkLst>
        </pc:spChg>
        <pc:spChg chg="add del">
          <ac:chgData name="Muhammad Usman" userId="5cb5944e29e2c715" providerId="Windows Live" clId="Web-{B8EA13FF-9A98-4E24-B323-720D28DC0A37}" dt="2023-09-05T00:20:54.829" v="111"/>
          <ac:spMkLst>
            <pc:docMk/>
            <pc:sldMk cId="1891795429" sldId="259"/>
            <ac:spMk id="11" creationId="{007891EC-4501-44ED-A8C8-B11B6DB767AB}"/>
          </ac:spMkLst>
        </pc:spChg>
        <pc:picChg chg="add del">
          <ac:chgData name="Muhammad Usman" userId="5cb5944e29e2c715" providerId="Windows Live" clId="Web-{B8EA13FF-9A98-4E24-B323-720D28DC0A37}" dt="2023-09-05T00:20:54.829" v="111"/>
          <ac:picMkLst>
            <pc:docMk/>
            <pc:sldMk cId="1891795429" sldId="259"/>
            <ac:picMk id="5" creationId="{AD57118F-844C-5007-D442-C320D0CBAE97}"/>
          </ac:picMkLst>
        </pc:picChg>
      </pc:sldChg>
      <pc:sldChg chg="del">
        <pc:chgData name="Muhammad Usman" userId="5cb5944e29e2c715" providerId="Windows Live" clId="Web-{B8EA13FF-9A98-4E24-B323-720D28DC0A37}" dt="2023-09-05T00:52:31.137" v="177"/>
        <pc:sldMkLst>
          <pc:docMk/>
          <pc:sldMk cId="1192301241" sldId="260"/>
        </pc:sldMkLst>
      </pc:sldChg>
      <pc:sldChg chg="delSp modSp mod setBg">
        <pc:chgData name="Muhammad Usman" userId="5cb5944e29e2c715" providerId="Windows Live" clId="Web-{B8EA13FF-9A98-4E24-B323-720D28DC0A37}" dt="2023-09-05T00:44:22.933" v="119" actId="20577"/>
        <pc:sldMkLst>
          <pc:docMk/>
          <pc:sldMk cId="2928682769" sldId="263"/>
        </pc:sldMkLst>
        <pc:spChg chg="mod">
          <ac:chgData name="Muhammad Usman" userId="5cb5944e29e2c715" providerId="Windows Live" clId="Web-{B8EA13FF-9A98-4E24-B323-720D28DC0A37}" dt="2023-09-05T00:12:54.280" v="1" actId="20577"/>
          <ac:spMkLst>
            <pc:docMk/>
            <pc:sldMk cId="2928682769" sldId="263"/>
            <ac:spMk id="2" creationId="{1D8C924B-6E0F-0272-7584-9A270239AFE1}"/>
          </ac:spMkLst>
        </pc:spChg>
        <pc:spChg chg="del">
          <ac:chgData name="Muhammad Usman" userId="5cb5944e29e2c715" providerId="Windows Live" clId="Web-{B8EA13FF-9A98-4E24-B323-720D28DC0A37}" dt="2023-09-05T00:12:48.311" v="0"/>
          <ac:spMkLst>
            <pc:docMk/>
            <pc:sldMk cId="2928682769" sldId="263"/>
            <ac:spMk id="184" creationId="{8F90786E-B72D-4C32-BDCE-A170B007822D}"/>
          </ac:spMkLst>
        </pc:spChg>
        <pc:spChg chg="del">
          <ac:chgData name="Muhammad Usman" userId="5cb5944e29e2c715" providerId="Windows Live" clId="Web-{B8EA13FF-9A98-4E24-B323-720D28DC0A37}" dt="2023-09-05T00:12:48.311" v="0"/>
          <ac:spMkLst>
            <pc:docMk/>
            <pc:sldMk cId="2928682769" sldId="263"/>
            <ac:spMk id="186" creationId="{5E46F2E7-848F-4A6C-A098-4764FDEA771A}"/>
          </ac:spMkLst>
        </pc:spChg>
        <pc:graphicFrameChg chg="mod modGraphic">
          <ac:chgData name="Muhammad Usman" userId="5cb5944e29e2c715" providerId="Windows Live" clId="Web-{B8EA13FF-9A98-4E24-B323-720D28DC0A37}" dt="2023-09-05T00:44:22.933" v="119" actId="20577"/>
          <ac:graphicFrameMkLst>
            <pc:docMk/>
            <pc:sldMk cId="2928682769" sldId="263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0:12:48.311" v="0"/>
          <ac:picMkLst>
            <pc:docMk/>
            <pc:sldMk cId="2928682769" sldId="263"/>
            <ac:picMk id="114" creationId="{D8AD88B3-ADD7-6C39-AD41-48FB66BD63F0}"/>
          </ac:picMkLst>
        </pc:picChg>
      </pc:sldChg>
      <pc:sldChg chg="addSp delSp modSp add mod replId setBg">
        <pc:chgData name="Muhammad Usman" userId="5cb5944e29e2c715" providerId="Windows Live" clId="Web-{B8EA13FF-9A98-4E24-B323-720D28DC0A37}" dt="2023-09-05T00:43:58.917" v="115" actId="20577"/>
        <pc:sldMkLst>
          <pc:docMk/>
          <pc:sldMk cId="1652070627" sldId="264"/>
        </pc:sldMkLst>
        <pc:spChg chg="mod">
          <ac:chgData name="Muhammad Usman" userId="5cb5944e29e2c715" providerId="Windows Live" clId="Web-{B8EA13FF-9A98-4E24-B323-720D28DC0A37}" dt="2023-09-05T00:43:58.917" v="115" actId="20577"/>
          <ac:spMkLst>
            <pc:docMk/>
            <pc:sldMk cId="1652070627" sldId="264"/>
            <ac:spMk id="2" creationId="{1D8C924B-6E0F-0272-7584-9A270239AFE1}"/>
          </ac:spMkLst>
        </pc:spChg>
        <pc:grpChg chg="add del">
          <ac:chgData name="Muhammad Usman" userId="5cb5944e29e2c715" providerId="Windows Live" clId="Web-{B8EA13FF-9A98-4E24-B323-720D28DC0A37}" dt="2023-09-05T00:15:11.379" v="53"/>
          <ac:grpSpMkLst>
            <pc:docMk/>
            <pc:sldMk cId="1652070627" sldId="264"/>
            <ac:grpSpMk id="157" creationId="{1FD67D68-9B83-C338-8342-3348D8F22347}"/>
          </ac:grpSpMkLst>
        </pc:grpChg>
        <pc:graphicFrameChg chg="mod modGraphic">
          <ac:chgData name="Muhammad Usman" userId="5cb5944e29e2c715" providerId="Windows Live" clId="Web-{B8EA13FF-9A98-4E24-B323-720D28DC0A37}" dt="2023-09-05T00:17:21.853" v="80" actId="14100"/>
          <ac:graphicFrameMkLst>
            <pc:docMk/>
            <pc:sldMk cId="1652070627" sldId="264"/>
            <ac:graphicFrameMk id="152" creationId="{3BC1B76F-694B-1F94-CBAD-46B189FF57D6}"/>
          </ac:graphicFrameMkLst>
        </pc:graphicFrameChg>
        <pc:picChg chg="add mod">
          <ac:chgData name="Muhammad Usman" userId="5cb5944e29e2c715" providerId="Windows Live" clId="Web-{B8EA13FF-9A98-4E24-B323-720D28DC0A37}" dt="2023-09-05T00:18:19.417" v="95" actId="1076"/>
          <ac:picMkLst>
            <pc:docMk/>
            <pc:sldMk cId="1652070627" sldId="264"/>
            <ac:picMk id="34" creationId="{9D4AEA8D-EDBD-C742-2D16-003B7A0C3190}"/>
          </ac:picMkLst>
        </pc:picChg>
        <pc:picChg chg="add mod">
          <ac:chgData name="Muhammad Usman" userId="5cb5944e29e2c715" providerId="Windows Live" clId="Web-{B8EA13FF-9A98-4E24-B323-720D28DC0A37}" dt="2023-09-05T00:18:03.229" v="92" actId="1076"/>
          <ac:picMkLst>
            <pc:docMk/>
            <pc:sldMk cId="1652070627" sldId="264"/>
            <ac:picMk id="35" creationId="{FDA45D4C-5B66-DD66-7FF5-8F74B1CA5934}"/>
          </ac:picMkLst>
        </pc:picChg>
        <pc:picChg chg="add mod">
          <ac:chgData name="Muhammad Usman" userId="5cb5944e29e2c715" providerId="Windows Live" clId="Web-{B8EA13FF-9A98-4E24-B323-720D28DC0A37}" dt="2023-09-05T00:18:09.292" v="94" actId="14100"/>
          <ac:picMkLst>
            <pc:docMk/>
            <pc:sldMk cId="1652070627" sldId="264"/>
            <ac:picMk id="42" creationId="{BDE2EA2C-4F00-0B6B-324A-D3EB75BD128E}"/>
          </ac:picMkLst>
        </pc:picChg>
        <pc:picChg chg="add mod">
          <ac:chgData name="Muhammad Usman" userId="5cb5944e29e2c715" providerId="Windows Live" clId="Web-{B8EA13FF-9A98-4E24-B323-720D28DC0A37}" dt="2023-09-05T00:18:58.747" v="103" actId="14100"/>
          <ac:picMkLst>
            <pc:docMk/>
            <pc:sldMk cId="1652070627" sldId="264"/>
            <ac:picMk id="43" creationId="{F6336687-5713-09D8-D3CC-923C31D1655E}"/>
          </ac:picMkLst>
        </pc:picChg>
        <pc:picChg chg="add mod">
          <ac:chgData name="Muhammad Usman" userId="5cb5944e29e2c715" providerId="Windows Live" clId="Web-{B8EA13FF-9A98-4E24-B323-720D28DC0A37}" dt="2023-09-05T00:19:28.904" v="108" actId="14100"/>
          <ac:picMkLst>
            <pc:docMk/>
            <pc:sldMk cId="1652070627" sldId="264"/>
            <ac:picMk id="44" creationId="{E8DD2936-68C1-F8DA-9798-9636A8D0FB4F}"/>
          </ac:picMkLst>
        </pc:picChg>
        <pc:picChg chg="mod ord">
          <ac:chgData name="Muhammad Usman" userId="5cb5944e29e2c715" providerId="Windows Live" clId="Web-{B8EA13FF-9A98-4E24-B323-720D28DC0A37}" dt="2023-09-05T00:15:11.379" v="53"/>
          <ac:picMkLst>
            <pc:docMk/>
            <pc:sldMk cId="1652070627" sldId="264"/>
            <ac:picMk id="114" creationId="{D8AD88B3-ADD7-6C39-AD41-48FB66BD63F0}"/>
          </ac:picMkLst>
        </pc:picChg>
      </pc:sldChg>
      <pc:sldChg chg="addSp delSp modSp add mod ord replId setBg setClrOvrMap">
        <pc:chgData name="Muhammad Usman" userId="5cb5944e29e2c715" providerId="Windows Live" clId="Web-{B8EA13FF-9A98-4E24-B323-720D28DC0A37}" dt="2023-09-05T00:51:51.542" v="172" actId="1076"/>
        <pc:sldMkLst>
          <pc:docMk/>
          <pc:sldMk cId="1400830015" sldId="265"/>
        </pc:sldMkLst>
        <pc:spChg chg="mod">
          <ac:chgData name="Muhammad Usman" userId="5cb5944e29e2c715" providerId="Windows Live" clId="Web-{B8EA13FF-9A98-4E24-B323-720D28DC0A37}" dt="2023-09-05T00:51:51.542" v="172" actId="1076"/>
          <ac:spMkLst>
            <pc:docMk/>
            <pc:sldMk cId="1400830015" sldId="265"/>
            <ac:spMk id="2" creationId="{1D8C924B-6E0F-0272-7584-9A270239AFE1}"/>
          </ac:spMkLst>
        </pc:spChg>
        <pc:spChg chg="add del mod">
          <ac:chgData name="Muhammad Usman" userId="5cb5944e29e2c715" providerId="Windows Live" clId="Web-{B8EA13FF-9A98-4E24-B323-720D28DC0A37}" dt="2023-09-05T00:49:46.288" v="160"/>
          <ac:spMkLst>
            <pc:docMk/>
            <pc:sldMk cId="1400830015" sldId="265"/>
            <ac:spMk id="22" creationId="{C6D1F5EC-9F3D-DF53-BD58-27A2097FA59C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57" creationId="{C5278130-DFE0-457B-8698-88DF69019DDE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59" creationId="{2F99531B-1681-4D6E-BECB-18325B33A618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1" creationId="{1507A2F1-BBC2-4FC7-A9E4-B16220E65BCE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3" creationId="{5D02181F-3098-40ED-8C30-DB7BCDE2E99A}"/>
          </ac:spMkLst>
        </pc:spChg>
        <pc:spChg chg="add del">
          <ac:chgData name="Muhammad Usman" userId="5cb5944e29e2c715" providerId="Windows Live" clId="Web-{B8EA13FF-9A98-4E24-B323-720D28DC0A37}" dt="2023-09-05T00:48:45.411" v="153"/>
          <ac:spMkLst>
            <pc:docMk/>
            <pc:sldMk cId="1400830015" sldId="265"/>
            <ac:spMk id="165" creationId="{DFC603FD-DE4F-4C1A-A321-67FA1D8AFD62}"/>
          </ac:spMkLst>
        </pc:spChg>
        <pc:graphicFrameChg chg="del mod modGraphic">
          <ac:chgData name="Muhammad Usman" userId="5cb5944e29e2c715" providerId="Windows Live" clId="Web-{B8EA13FF-9A98-4E24-B323-720D28DC0A37}" dt="2023-09-05T00:49:30.897" v="159"/>
          <ac:graphicFrameMkLst>
            <pc:docMk/>
            <pc:sldMk cId="1400830015" sldId="265"/>
            <ac:graphicFrameMk id="152" creationId="{3BC1B76F-694B-1F94-CBAD-46B189FF57D6}"/>
          </ac:graphicFrameMkLst>
        </pc:graphicFrameChg>
        <pc:picChg chg="add mod ord">
          <ac:chgData name="Muhammad Usman" userId="5cb5944e29e2c715" providerId="Windows Live" clId="Web-{B8EA13FF-9A98-4E24-B323-720D28DC0A37}" dt="2023-09-05T00:50:06.726" v="163" actId="14100"/>
          <ac:picMkLst>
            <pc:docMk/>
            <pc:sldMk cId="1400830015" sldId="265"/>
            <ac:picMk id="14" creationId="{A0DE581A-4FB4-7956-3D12-365573882C6C}"/>
          </ac:picMkLst>
        </pc:picChg>
        <pc:picChg chg="mod">
          <ac:chgData name="Muhammad Usman" userId="5cb5944e29e2c715" providerId="Windows Live" clId="Web-{B8EA13FF-9A98-4E24-B323-720D28DC0A37}" dt="2023-09-05T00:48:45.411" v="153"/>
          <ac:picMkLst>
            <pc:docMk/>
            <pc:sldMk cId="1400830015" sldId="265"/>
            <ac:picMk id="114" creationId="{D8AD88B3-ADD7-6C39-AD41-48FB66BD63F0}"/>
          </ac:picMkLst>
        </pc:picChg>
        <pc:cxnChg chg="add del">
          <ac:chgData name="Muhammad Usman" userId="5cb5944e29e2c715" providerId="Windows Live" clId="Web-{B8EA13FF-9A98-4E24-B323-720D28DC0A37}" dt="2023-09-05T00:48:45.411" v="153"/>
          <ac:cxnSpMkLst>
            <pc:docMk/>
            <pc:sldMk cId="1400830015" sldId="265"/>
            <ac:cxnSpMk id="167" creationId="{3C58ADFF-C720-4C22-8938-2E16308AF00E}"/>
          </ac:cxnSpMkLst>
        </pc:cxnChg>
        <pc:cxnChg chg="add del">
          <ac:chgData name="Muhammad Usman" userId="5cb5944e29e2c715" providerId="Windows Live" clId="Web-{B8EA13FF-9A98-4E24-B323-720D28DC0A37}" dt="2023-09-05T00:48:45.411" v="153"/>
          <ac:cxnSpMkLst>
            <pc:docMk/>
            <pc:sldMk cId="1400830015" sldId="265"/>
            <ac:cxnSpMk id="169" creationId="{06E55A8F-A4E5-42D0-BD22-F01D00F8D83F}"/>
          </ac:cxnSpMkLst>
        </pc:cxnChg>
      </pc:sldChg>
      <pc:sldChg chg="add del replId">
        <pc:chgData name="Muhammad Usman" userId="5cb5944e29e2c715" providerId="Windows Live" clId="Web-{B8EA13FF-9A98-4E24-B323-720D28DC0A37}" dt="2023-09-05T00:44:57.591" v="130"/>
        <pc:sldMkLst>
          <pc:docMk/>
          <pc:sldMk cId="3854029003" sldId="265"/>
        </pc:sldMkLst>
      </pc:sldChg>
      <pc:sldChg chg="add del replId">
        <pc:chgData name="Muhammad Usman" userId="5cb5944e29e2c715" providerId="Windows Live" clId="Web-{B8EA13FF-9A98-4E24-B323-720D28DC0A37}" dt="2023-09-05T00:52:20.590" v="174"/>
        <pc:sldMkLst>
          <pc:docMk/>
          <pc:sldMk cId="906242674" sldId="266"/>
        </pc:sldMkLst>
      </pc:sldChg>
      <pc:sldChg chg="addSp delSp modSp add mod ord replId setBg">
        <pc:chgData name="Muhammad Usman" userId="5cb5944e29e2c715" providerId="Windows Live" clId="Web-{B8EA13FF-9A98-4E24-B323-720D28DC0A37}" dt="2023-09-05T01:21:06.554" v="369" actId="20577"/>
        <pc:sldMkLst>
          <pc:docMk/>
          <pc:sldMk cId="3549697796" sldId="266"/>
        </pc:sldMkLst>
        <pc:spChg chg="mod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2" creationId="{1D8C924B-6E0F-0272-7584-9A270239AFE1}"/>
          </ac:spMkLst>
        </pc:spChg>
        <pc:spChg chg="add del">
          <ac:chgData name="Muhammad Usman" userId="5cb5944e29e2c715" providerId="Windows Live" clId="Web-{B8EA13FF-9A98-4E24-B323-720D28DC0A37}" dt="2023-09-05T01:03:56.535" v="324"/>
          <ac:spMkLst>
            <pc:docMk/>
            <pc:sldMk cId="3549697796" sldId="266"/>
            <ac:spMk id="157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03:48.832" v="321"/>
          <ac:spMkLst>
            <pc:docMk/>
            <pc:sldMk cId="3549697796" sldId="266"/>
            <ac:spMk id="162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03:48.832" v="321"/>
          <ac:spMkLst>
            <pc:docMk/>
            <pc:sldMk cId="3549697796" sldId="266"/>
            <ac:spMk id="164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03:56.457" v="323"/>
          <ac:spMkLst>
            <pc:docMk/>
            <pc:sldMk cId="3549697796" sldId="266"/>
            <ac:spMk id="166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16:56.421" v="329"/>
          <ac:spMkLst>
            <pc:docMk/>
            <pc:sldMk cId="3549697796" sldId="266"/>
            <ac:spMk id="168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16:56.421" v="329"/>
          <ac:spMkLst>
            <pc:docMk/>
            <pc:sldMk cId="3549697796" sldId="266"/>
            <ac:spMk id="169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8:02.486" v="337"/>
          <ac:spMkLst>
            <pc:docMk/>
            <pc:sldMk cId="3549697796" sldId="266"/>
            <ac:spMk id="174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18:02.486" v="337"/>
          <ac:spMkLst>
            <pc:docMk/>
            <pc:sldMk cId="3549697796" sldId="266"/>
            <ac:spMk id="176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7:59.798" v="334"/>
          <ac:spMkLst>
            <pc:docMk/>
            <pc:sldMk cId="3549697796" sldId="266"/>
            <ac:spMk id="181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18:02.455" v="336"/>
          <ac:spMkLst>
            <pc:docMk/>
            <pc:sldMk cId="3549697796" sldId="266"/>
            <ac:spMk id="183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8:02.455" v="336"/>
          <ac:spMkLst>
            <pc:docMk/>
            <pc:sldMk cId="3549697796" sldId="266"/>
            <ac:spMk id="184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86" creationId="{8F90786E-B72D-4C32-BDCE-A170B007822D}"/>
          </ac:spMkLst>
        </pc:spChg>
        <pc:spChg chg="add del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87" creationId="{5E46F2E7-848F-4A6C-A098-4764FDEA771A}"/>
          </ac:spMkLst>
        </pc:spChg>
        <pc:spChg chg="add">
          <ac:chgData name="Muhammad Usman" userId="5cb5944e29e2c715" providerId="Windows Live" clId="Web-{B8EA13FF-9A98-4E24-B323-720D28DC0A37}" dt="2023-09-05T01:20:39.350" v="367"/>
          <ac:spMkLst>
            <pc:docMk/>
            <pc:sldMk cId="3549697796" sldId="266"/>
            <ac:spMk id="192" creationId="{9228552E-C8B1-4A80-8448-0787CE0FC704}"/>
          </ac:spMkLst>
        </pc:spChg>
        <pc:graphicFrameChg chg="mod modGraphic">
          <ac:chgData name="Muhammad Usman" userId="5cb5944e29e2c715" providerId="Windows Live" clId="Web-{B8EA13FF-9A98-4E24-B323-720D28DC0A37}" dt="2023-09-05T01:21:06.554" v="369" actId="20577"/>
          <ac:graphicFrameMkLst>
            <pc:docMk/>
            <pc:sldMk cId="3549697796" sldId="266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1:20:39.350" v="367"/>
          <ac:picMkLst>
            <pc:docMk/>
            <pc:sldMk cId="3549697796" sldId="266"/>
            <ac:picMk id="114" creationId="{D8AD88B3-ADD7-6C39-AD41-48FB66BD63F0}"/>
          </ac:picMkLst>
        </pc:picChg>
      </pc:sldChg>
      <pc:sldChg chg="addSp delSp modSp add mod replId setBg addAnim">
        <pc:chgData name="Muhammad Usman" userId="5cb5944e29e2c715" providerId="Windows Live" clId="Web-{B8EA13FF-9A98-4E24-B323-720D28DC0A37}" dt="2023-09-05T01:23:31.575" v="390" actId="20577"/>
        <pc:sldMkLst>
          <pc:docMk/>
          <pc:sldMk cId="3004843500" sldId="267"/>
        </pc:sldMkLst>
        <pc:spChg chg="mod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" creationId="{1D8C924B-6E0F-0272-7584-9A270239AFE1}"/>
          </ac:spMkLst>
        </pc:spChg>
        <pc:spChg chg="add mod">
          <ac:chgData name="Muhammad Usman" userId="5cb5944e29e2c715" providerId="Windows Live" clId="Web-{B8EA13FF-9A98-4E24-B323-720D28DC0A37}" dt="2023-09-05T01:23:31.575" v="390" actId="20577"/>
          <ac:spMkLst>
            <pc:docMk/>
            <pc:sldMk cId="3004843500" sldId="267"/>
            <ac:spMk id="11" creationId="{75C409E6-85C1-3D86-94A2-D85B8927B6E2}"/>
          </ac:spMkLst>
        </pc:spChg>
        <pc:spChg chg="del">
          <ac:chgData name="Muhammad Usman" userId="5cb5944e29e2c715" providerId="Windows Live" clId="Web-{B8EA13FF-9A98-4E24-B323-720D28DC0A37}" dt="2023-09-05T01:18:49.941" v="340"/>
          <ac:spMkLst>
            <pc:docMk/>
            <pc:sldMk cId="3004843500" sldId="267"/>
            <ac:spMk id="186" creationId="{8F90786E-B72D-4C32-BDCE-A170B007822D}"/>
          </ac:spMkLst>
        </pc:spChg>
        <pc:spChg chg="del">
          <ac:chgData name="Muhammad Usman" userId="5cb5944e29e2c715" providerId="Windows Live" clId="Web-{B8EA13FF-9A98-4E24-B323-720D28DC0A37}" dt="2023-09-05T01:18:49.941" v="340"/>
          <ac:spMkLst>
            <pc:docMk/>
            <pc:sldMk cId="3004843500" sldId="267"/>
            <ac:spMk id="187" creationId="{5E46F2E7-848F-4A6C-A098-4764FDEA771A}"/>
          </ac:spMkLst>
        </pc:spChg>
        <pc:spChg chg="add del">
          <ac:chgData name="Muhammad Usman" userId="5cb5944e29e2c715" providerId="Windows Live" clId="Web-{B8EA13FF-9A98-4E24-B323-720D28DC0A37}" dt="2023-09-05T01:19:51.458" v="363"/>
          <ac:spMkLst>
            <pc:docMk/>
            <pc:sldMk cId="3004843500" sldId="267"/>
            <ac:spMk id="192" creationId="{56688E73-49B9-4052-A836-D248C825D70D}"/>
          </ac:spMkLst>
        </pc:spChg>
        <pc:spChg chg="add del">
          <ac:chgData name="Muhammad Usman" userId="5cb5944e29e2c715" providerId="Windows Live" clId="Web-{B8EA13FF-9A98-4E24-B323-720D28DC0A37}" dt="2023-09-05T01:19:51.458" v="363"/>
          <ac:spMkLst>
            <pc:docMk/>
            <pc:sldMk cId="3004843500" sldId="267"/>
            <ac:spMk id="194" creationId="{5B6AEE0C-07FE-4154-BC7C-2F20530BC556}"/>
          </ac:spMkLst>
        </pc:spChg>
        <pc:spChg chg="add del">
          <ac:chgData name="Muhammad Usman" userId="5cb5944e29e2c715" providerId="Windows Live" clId="Web-{B8EA13FF-9A98-4E24-B323-720D28DC0A37}" dt="2023-09-05T01:20:21.944" v="366"/>
          <ac:spMkLst>
            <pc:docMk/>
            <pc:sldMk cId="3004843500" sldId="267"/>
            <ac:spMk id="199" creationId="{9228552E-C8B1-4A80-8448-0787CE0FC704}"/>
          </ac:spMkLst>
        </pc:spChg>
        <pc:spChg chg="add del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04" creationId="{3A930249-8242-4E2B-AF17-C01826488321}"/>
          </ac:spMkLst>
        </pc:spChg>
        <pc:spChg chg="add del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06" creationId="{A5BDD999-C5E1-4B3E-A710-768673819165}"/>
          </ac:spMkLst>
        </pc:spChg>
        <pc:spChg chg="add">
          <ac:chgData name="Muhammad Usman" userId="5cb5944e29e2c715" providerId="Windows Live" clId="Web-{B8EA13FF-9A98-4E24-B323-720D28DC0A37}" dt="2023-09-05T01:22:24.901" v="378"/>
          <ac:spMkLst>
            <pc:docMk/>
            <pc:sldMk cId="3004843500" sldId="267"/>
            <ac:spMk id="211" creationId="{71B2258F-86CA-4D4D-8270-BC05FCDEBFB3}"/>
          </ac:spMkLst>
        </pc:spChg>
        <pc:graphicFrameChg chg="del">
          <ac:chgData name="Muhammad Usman" userId="5cb5944e29e2c715" providerId="Windows Live" clId="Web-{B8EA13FF-9A98-4E24-B323-720D28DC0A37}" dt="2023-09-05T01:18:43.347" v="339"/>
          <ac:graphicFrameMkLst>
            <pc:docMk/>
            <pc:sldMk cId="3004843500" sldId="267"/>
            <ac:graphicFrameMk id="152" creationId="{3BC1B76F-694B-1F94-CBAD-46B189FF57D6}"/>
          </ac:graphicFrameMkLst>
        </pc:graphicFrameChg>
        <pc:picChg chg="mod">
          <ac:chgData name="Muhammad Usman" userId="5cb5944e29e2c715" providerId="Windows Live" clId="Web-{B8EA13FF-9A98-4E24-B323-720D28DC0A37}" dt="2023-09-05T01:22:24.901" v="378"/>
          <ac:picMkLst>
            <pc:docMk/>
            <pc:sldMk cId="3004843500" sldId="267"/>
            <ac:picMk id="114" creationId="{D8AD88B3-ADD7-6C39-AD41-48FB66BD63F0}"/>
          </ac:picMkLst>
        </pc:picChg>
      </pc:sldChg>
    </pc:docChg>
  </pc:docChgLst>
  <pc:docChgLst>
    <pc:chgData name="Muhammad Usman" userId="5cb5944e29e2c715" providerId="Windows Live" clId="Web-{C986C5A0-9727-4387-A14C-F681CEB4EAD4}"/>
    <pc:docChg chg="addSld modSld">
      <pc:chgData name="Muhammad Usman" userId="5cb5944e29e2c715" providerId="Windows Live" clId="Web-{C986C5A0-9727-4387-A14C-F681CEB4EAD4}" dt="2023-09-04T20:53:08.676" v="44"/>
      <pc:docMkLst>
        <pc:docMk/>
      </pc:docMkLst>
      <pc:sldChg chg="addSp delSp modSp mod addAnim setClrOvrMap">
        <pc:chgData name="Muhammad Usman" userId="5cb5944e29e2c715" providerId="Windows Live" clId="Web-{C986C5A0-9727-4387-A14C-F681CEB4EAD4}" dt="2023-09-04T20:52:57.863" v="43"/>
        <pc:sldMkLst>
          <pc:docMk/>
          <pc:sldMk cId="109857222" sldId="256"/>
        </pc:sldMkLst>
        <pc:spChg chg="mo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1" creationId="{04D8AD8F-EF7F-481F-B99A-B8513897050A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2" creationId="{AD35AE2F-5E3A-49D9-8DE1-8A333BA4088E}"/>
          </ac:spMkLst>
        </pc:spChg>
        <pc:spChg chg="del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3" creationId="{79EB4626-023C-436D-9F57-9EB46080909D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19" creationId="{657F69E0-C4B0-4BEC-A689-4F8D877F05D4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1" creationId="{8F51725E-A483-43B2-A6F2-C44F502FE033}"/>
          </ac:spMkLst>
        </pc:spChg>
        <pc:spChg chg="add">
          <ac:chgData name="Muhammad Usman" userId="5cb5944e29e2c715" providerId="Windows Live" clId="Web-{C986C5A0-9727-4387-A14C-F681CEB4EAD4}" dt="2023-09-04T20:52:57.863" v="41"/>
          <ac:spMkLst>
            <pc:docMk/>
            <pc:sldMk cId="109857222" sldId="256"/>
            <ac:spMk id="23" creationId="{9F6380B4-6A1C-481E-8408-B4E6C75B9B81}"/>
          </ac:spMkLst>
        </pc:spChg>
        <pc:picChg chg="mod">
          <ac:chgData name="Muhammad Usman" userId="5cb5944e29e2c715" providerId="Windows Live" clId="Web-{C986C5A0-9727-4387-A14C-F681CEB4EAD4}" dt="2023-09-04T20:52:57.863" v="41"/>
          <ac:picMkLst>
            <pc:docMk/>
            <pc:sldMk cId="109857222" sldId="256"/>
            <ac:picMk id="14" creationId="{CF2834BE-5DC1-81B7-4867-10DAB2737408}"/>
          </ac:picMkLst>
        </pc:picChg>
      </pc:sldChg>
      <pc:sldChg chg="addSp delSp modSp">
        <pc:chgData name="Muhammad Usman" userId="5cb5944e29e2c715" providerId="Windows Live" clId="Web-{C986C5A0-9727-4387-A14C-F681CEB4EAD4}" dt="2023-09-04T20:53:08.676" v="44"/>
        <pc:sldMkLst>
          <pc:docMk/>
          <pc:sldMk cId="1071277889" sldId="257"/>
        </pc:sldMkLst>
        <pc:spChg chg="mo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2" creationId="{1D8C924B-6E0F-0272-7584-9A270239AFE1}"/>
          </ac:spMkLst>
        </pc:spChg>
        <pc:spChg chg="del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43" creationId="{2E442304-DDBD-4F7B-8017-36BCC863FB40}"/>
          </ac:spMkLst>
        </pc:spChg>
        <pc:spChg chg="del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45" creationId="{535742DD-1B16-4E9D-B715-0D74B4574A68}"/>
          </ac:spMkLst>
        </pc:spChg>
        <pc:spChg chg="ad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50" creationId="{247B6BBF-09F2-4A29-AE4E-3771E2924817}"/>
          </ac:spMkLst>
        </pc:spChg>
        <pc:spChg chg="add">
          <ac:chgData name="Muhammad Usman" userId="5cb5944e29e2c715" providerId="Windows Live" clId="Web-{C986C5A0-9727-4387-A14C-F681CEB4EAD4}" dt="2023-09-04T20:53:08.676" v="44"/>
          <ac:spMkLst>
            <pc:docMk/>
            <pc:sldMk cId="1071277889" sldId="257"/>
            <ac:spMk id="52" creationId="{535742DD-1B16-4E9D-B715-0D74B4574A68}"/>
          </ac:spMkLst>
        </pc:spChg>
        <pc:graphicFrameChg chg="mod modGraphic">
          <ac:chgData name="Muhammad Usman" userId="5cb5944e29e2c715" providerId="Windows Live" clId="Web-{C986C5A0-9727-4387-A14C-F681CEB4EAD4}" dt="2023-09-04T20:53:08.676" v="44"/>
          <ac:graphicFrameMkLst>
            <pc:docMk/>
            <pc:sldMk cId="1071277889" sldId="257"/>
            <ac:graphicFrameMk id="38" creationId="{3BC1B76F-694B-1F94-CBAD-46B189FF57D6}"/>
          </ac:graphicFrameMkLst>
        </pc:graphicFrameChg>
      </pc:sldChg>
      <pc:sldChg chg="addSp delSp modSp new mod setBg">
        <pc:chgData name="Muhammad Usman" userId="5cb5944e29e2c715" providerId="Windows Live" clId="Web-{C986C5A0-9727-4387-A14C-F681CEB4EAD4}" dt="2023-09-04T20:52:27.581" v="40"/>
        <pc:sldMkLst>
          <pc:docMk/>
          <pc:sldMk cId="3274774364" sldId="258"/>
        </pc:sldMkLst>
        <pc:spChg chg="mo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2" creationId="{101B92DC-9A1E-A81A-B5D8-63D384A3DC85}"/>
          </ac:spMkLst>
        </pc:spChg>
        <pc:spChg chg="mo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3" creationId="{59DF070B-90A9-B5D6-4018-21ED5AC4DC80}"/>
          </ac:spMkLst>
        </pc:spChg>
        <pc:spChg chg="ad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8" creationId="{C05CBC3C-2E5A-4839-8B9B-2E5A6ADF0F58}"/>
          </ac:spMkLst>
        </pc:spChg>
        <pc:spChg chg="add del">
          <ac:chgData name="Muhammad Usman" userId="5cb5944e29e2c715" providerId="Windows Live" clId="Web-{C986C5A0-9727-4387-A14C-F681CEB4EAD4}" dt="2023-09-04T20:52:13.643" v="37"/>
          <ac:spMkLst>
            <pc:docMk/>
            <pc:sldMk cId="3274774364" sldId="258"/>
            <ac:spMk id="9" creationId="{F13C74B1-5B17-4795-BED0-7140497B445A}"/>
          </ac:spMkLst>
        </pc:spChg>
        <pc:spChg chg="add">
          <ac:chgData name="Muhammad Usman" userId="5cb5944e29e2c715" providerId="Windows Live" clId="Web-{C986C5A0-9727-4387-A14C-F681CEB4EAD4}" dt="2023-09-04T20:52:27.581" v="40"/>
          <ac:spMkLst>
            <pc:docMk/>
            <pc:sldMk cId="3274774364" sldId="258"/>
            <ac:spMk id="10" creationId="{827FF362-FC97-4BF5-949B-D4ADFA26E457}"/>
          </ac:spMkLst>
        </pc:spChg>
        <pc:spChg chg="add del">
          <ac:chgData name="Muhammad Usman" userId="5cb5944e29e2c715" providerId="Windows Live" clId="Web-{C986C5A0-9727-4387-A14C-F681CEB4EAD4}" dt="2023-09-04T20:52:13.643" v="37"/>
          <ac:spMkLst>
            <pc:docMk/>
            <pc:sldMk cId="3274774364" sldId="258"/>
            <ac:spMk id="11" creationId="{3FCFB1DE-0B7E-48CC-BA90-B2AB0889F9D6}"/>
          </ac:spMkLst>
        </pc:spChg>
        <pc:spChg chg="add del">
          <ac:chgData name="Muhammad Usman" userId="5cb5944e29e2c715" providerId="Windows Live" clId="Web-{C986C5A0-9727-4387-A14C-F681CEB4EAD4}" dt="2023-09-04T20:52:27.565" v="39"/>
          <ac:spMkLst>
            <pc:docMk/>
            <pc:sldMk cId="3274774364" sldId="258"/>
            <ac:spMk id="13" creationId="{2C61293E-6EBE-43EF-A52C-9BEBFD7679D4}"/>
          </ac:spMkLst>
        </pc:spChg>
        <pc:spChg chg="add del">
          <ac:chgData name="Muhammad Usman" userId="5cb5944e29e2c715" providerId="Windows Live" clId="Web-{C986C5A0-9727-4387-A14C-F681CEB4EAD4}" dt="2023-09-04T20:52:27.565" v="39"/>
          <ac:spMkLst>
            <pc:docMk/>
            <pc:sldMk cId="3274774364" sldId="258"/>
            <ac:spMk id="14" creationId="{3FCFB1DE-0B7E-48CC-BA90-B2AB0889F9D6}"/>
          </ac:spMkLst>
        </pc:spChg>
        <pc:picChg chg="add del">
          <ac:chgData name="Muhammad Usman" userId="5cb5944e29e2c715" providerId="Windows Live" clId="Web-{C986C5A0-9727-4387-A14C-F681CEB4EAD4}" dt="2023-09-04T20:52:13.643" v="37"/>
          <ac:picMkLst>
            <pc:docMk/>
            <pc:sldMk cId="3274774364" sldId="258"/>
            <ac:picMk id="5" creationId="{54591067-D349-785E-8172-2FE2BEC49880}"/>
          </ac:picMkLst>
        </pc:picChg>
        <pc:picChg chg="add del">
          <ac:chgData name="Muhammad Usman" userId="5cb5944e29e2c715" providerId="Windows Live" clId="Web-{C986C5A0-9727-4387-A14C-F681CEB4EAD4}" dt="2023-09-04T20:52:27.565" v="39"/>
          <ac:picMkLst>
            <pc:docMk/>
            <pc:sldMk cId="3274774364" sldId="258"/>
            <ac:picMk id="15" creationId="{17DD759E-0CFE-2026-03C6-13B61A64850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0273B4-857E-4E4D-8841-B6FB450039D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Outcomes</a:t>
          </a:r>
          <a:endParaRPr lang="en-US" dirty="0">
            <a:latin typeface="+mn-lt"/>
            <a:cs typeface="Segoe UI"/>
          </a:endParaRPr>
        </a:p>
      </dgm:t>
    </dgm:pt>
    <dgm:pt modelId="{C6A9F11B-8550-47FD-935E-5DD60A6E7E95}" type="parTrans" cxnId="{B349D7BB-F904-4129-9925-AE905C53F6B2}">
      <dgm:prSet/>
      <dgm:spPr/>
      <dgm:t>
        <a:bodyPr/>
        <a:lstStyle/>
        <a:p>
          <a:endParaRPr lang="en-US"/>
        </a:p>
      </dgm:t>
    </dgm:pt>
    <dgm:pt modelId="{193491D2-1EC7-43DB-A380-5B78D3233D20}" type="sibTrans" cxnId="{B349D7BB-F904-4129-9925-AE905C53F6B2}">
      <dgm:prSet/>
      <dgm:spPr/>
      <dgm:t>
        <a:bodyPr/>
        <a:lstStyle/>
        <a:p>
          <a:endParaRPr lang="en-US"/>
        </a:p>
      </dgm:t>
    </dgm:pt>
    <dgm:pt modelId="{C5BF7ADD-D897-4593-8663-EDEAF755A4C0}">
      <dgm:prSet/>
      <dgm:spPr/>
      <dgm:t>
        <a:bodyPr/>
        <a:lstStyle/>
        <a:p>
          <a:pPr rtl="0"/>
          <a:r>
            <a:rPr lang="en-US" b="1" dirty="0">
              <a:latin typeface="+mn-lt"/>
              <a:cs typeface="Segoe UI"/>
            </a:rPr>
            <a:t>Problem intro</a:t>
          </a:r>
        </a:p>
      </dgm:t>
    </dgm:pt>
    <dgm:pt modelId="{189A959A-6B11-436A-B50E-68771F738AA9}" type="parTrans" cxnId="{CF372462-F2CC-49F4-B2AC-E8D8CF947B9F}">
      <dgm:prSet/>
      <dgm:spPr/>
      <dgm:t>
        <a:bodyPr/>
        <a:lstStyle/>
        <a:p>
          <a:endParaRPr lang="en-US"/>
        </a:p>
      </dgm:t>
    </dgm:pt>
    <dgm:pt modelId="{5AF2CFCC-E3D6-40AF-9308-496EA6585573}" type="sibTrans" cxnId="{CF372462-F2CC-49F4-B2AC-E8D8CF947B9F}">
      <dgm:prSet/>
      <dgm:spPr/>
      <dgm:t>
        <a:bodyPr/>
        <a:lstStyle/>
        <a:p>
          <a:endParaRPr lang="en-US"/>
        </a:p>
      </dgm:t>
    </dgm:pt>
    <dgm:pt modelId="{7C2CDD0B-1ADF-4FE2-A1E7-5CE7CD0F2134}">
      <dgm:prSet/>
      <dgm:spPr/>
      <dgm:t>
        <a:bodyPr/>
        <a:lstStyle/>
        <a:p>
          <a:pPr rtl="0"/>
          <a:r>
            <a:rPr lang="en-US" b="1" i="0" dirty="0">
              <a:latin typeface="+mn-lt"/>
              <a:cs typeface="Segoe UI" panose="020B0502040204020203" pitchFamily="34" charset="0"/>
            </a:rPr>
            <a:t>Data Collection</a:t>
          </a:r>
          <a:endParaRPr lang="en-US" b="1" dirty="0">
            <a:latin typeface="+mn-lt"/>
            <a:cs typeface="Segoe UI" panose="020B0502040204020203" pitchFamily="34" charset="0"/>
          </a:endParaRPr>
        </a:p>
      </dgm:t>
    </dgm:pt>
    <dgm:pt modelId="{E0B66E6B-6496-4EB7-B30A-8ABDE2C48C96}" type="parTrans" cxnId="{77BA9D07-D3E6-4104-9CD3-D5D477CF74AC}">
      <dgm:prSet/>
      <dgm:spPr/>
      <dgm:t>
        <a:bodyPr/>
        <a:lstStyle/>
        <a:p>
          <a:endParaRPr lang="en-US"/>
        </a:p>
      </dgm:t>
    </dgm:pt>
    <dgm:pt modelId="{0B010BB0-5868-4A3D-BC56-53A5B8FAD423}" type="sibTrans" cxnId="{77BA9D07-D3E6-4104-9CD3-D5D477CF74AC}">
      <dgm:prSet/>
      <dgm:spPr/>
      <dgm:t>
        <a:bodyPr/>
        <a:lstStyle/>
        <a:p>
          <a:endParaRPr lang="en-US"/>
        </a:p>
      </dgm:t>
    </dgm:pt>
    <dgm:pt modelId="{01C22E03-8384-493B-88A4-195BED5E4C32}">
      <dgm:prSet/>
      <dgm:spPr/>
      <dgm:t>
        <a:bodyPr/>
        <a:lstStyle/>
        <a:p>
          <a:r>
            <a:rPr lang="en-US" b="1" dirty="0">
              <a:latin typeface="+mn-lt"/>
              <a:cs typeface="Segoe UI"/>
            </a:rPr>
            <a:t>Methodology</a:t>
          </a:r>
        </a:p>
      </dgm:t>
    </dgm:pt>
    <dgm:pt modelId="{D7558B9D-9EB4-4671-92CB-0BC7EAC4596C}" type="parTrans" cxnId="{03CFC8DC-63AF-4E9A-8072-BDE5C2B8C25D}">
      <dgm:prSet/>
      <dgm:spPr/>
      <dgm:t>
        <a:bodyPr/>
        <a:lstStyle/>
        <a:p>
          <a:endParaRPr lang="en-US"/>
        </a:p>
      </dgm:t>
    </dgm:pt>
    <dgm:pt modelId="{12E306F9-97D3-4D08-A927-D02216F0309C}" type="sibTrans" cxnId="{03CFC8DC-63AF-4E9A-8072-BDE5C2B8C25D}">
      <dgm:prSet/>
      <dgm:spPr/>
      <dgm:t>
        <a:bodyPr/>
        <a:lstStyle/>
        <a:p>
          <a:endParaRPr lang="en-US"/>
        </a:p>
      </dgm:t>
    </dgm:pt>
    <dgm:pt modelId="{F67998D7-0EF2-4AB6-B8FA-7FABD6031DE0}">
      <dgm:prSet/>
      <dgm:spPr/>
      <dgm:t>
        <a:bodyPr/>
        <a:lstStyle/>
        <a:p>
          <a:r>
            <a:rPr lang="en-US" b="1" dirty="0">
              <a:ea typeface="+mj-lt"/>
              <a:cs typeface="+mj-lt"/>
            </a:rPr>
            <a:t>Preliminary Analysis</a:t>
          </a:r>
          <a:endParaRPr lang="en-US" b="1" dirty="0">
            <a:latin typeface="Segoe UI"/>
            <a:cs typeface="Segoe UI"/>
          </a:endParaRPr>
        </a:p>
      </dgm:t>
    </dgm:pt>
    <dgm:pt modelId="{EAECF26D-B202-4CB2-AF95-E86DD8FFA54E}" type="parTrans" cxnId="{09CF1C66-720A-4C01-ACEC-751972DA2D34}">
      <dgm:prSet/>
      <dgm:spPr/>
      <dgm:t>
        <a:bodyPr/>
        <a:lstStyle/>
        <a:p>
          <a:endParaRPr lang="en-US"/>
        </a:p>
      </dgm:t>
    </dgm:pt>
    <dgm:pt modelId="{2AC0807A-1F97-43A9-9D32-01073086C709}" type="sibTrans" cxnId="{09CF1C66-720A-4C01-ACEC-751972DA2D34}">
      <dgm:prSet/>
      <dgm:spPr/>
      <dgm:t>
        <a:bodyPr/>
        <a:lstStyle/>
        <a:p>
          <a:endParaRPr lang="en-US"/>
        </a:p>
      </dgm:t>
    </dgm:pt>
    <dgm:pt modelId="{7598CBDC-ED8C-4676-AD29-87A3E1D78F29}">
      <dgm:prSet/>
      <dgm:spPr/>
      <dgm:t>
        <a:bodyPr/>
        <a:lstStyle/>
        <a:p>
          <a:r>
            <a:rPr lang="en-US" b="1" dirty="0">
              <a:solidFill>
                <a:srgbClr val="FFFFFF"/>
              </a:solidFill>
              <a:ea typeface="+mj-lt"/>
              <a:cs typeface="+mj-lt"/>
            </a:rPr>
            <a:t>Roadmap – Further Plaining</a:t>
          </a:r>
          <a:endParaRPr lang="en-US" b="1" dirty="0">
            <a:latin typeface="Segoe UI"/>
            <a:cs typeface="Segoe UI"/>
          </a:endParaRPr>
        </a:p>
      </dgm:t>
    </dgm:pt>
    <dgm:pt modelId="{8072FE7A-545E-4448-A4DD-C59BBE051706}" type="parTrans" cxnId="{3182550B-51DC-4335-BCD1-A66BA06A687C}">
      <dgm:prSet/>
      <dgm:spPr/>
      <dgm:t>
        <a:bodyPr/>
        <a:lstStyle/>
        <a:p>
          <a:endParaRPr lang="en-US"/>
        </a:p>
      </dgm:t>
    </dgm:pt>
    <dgm:pt modelId="{4FDECA5C-F5FC-4403-B826-B41731DED0DA}" type="sibTrans" cxnId="{3182550B-51DC-4335-BCD1-A66BA06A687C}">
      <dgm:prSet/>
      <dgm:spPr/>
      <dgm:t>
        <a:bodyPr/>
        <a:lstStyle/>
        <a:p>
          <a:endParaRPr lang="en-US"/>
        </a:p>
      </dgm:t>
    </dgm:pt>
    <dgm:pt modelId="{5D6775D1-817C-4744-99D8-C92590E263E9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A3B7732A-37D4-4F21-B710-75EC3028BB17}" type="pres">
      <dgm:prSet presAssocID="{C5BF7ADD-D897-4593-8663-EDEAF755A4C0}" presName="thickLine" presStyleLbl="alignNode1" presStyleIdx="0" presStyleCnt="6"/>
      <dgm:spPr/>
    </dgm:pt>
    <dgm:pt modelId="{5D49E6AE-F9F6-4A50-9ED3-DA911780407D}" type="pres">
      <dgm:prSet presAssocID="{C5BF7ADD-D897-4593-8663-EDEAF755A4C0}" presName="horz1" presStyleCnt="0"/>
      <dgm:spPr/>
    </dgm:pt>
    <dgm:pt modelId="{F04CA6F5-75B8-4B03-867B-CBC4A910C0E1}" type="pres">
      <dgm:prSet presAssocID="{C5BF7ADD-D897-4593-8663-EDEAF755A4C0}" presName="tx1" presStyleLbl="revTx" presStyleIdx="0" presStyleCnt="6"/>
      <dgm:spPr/>
    </dgm:pt>
    <dgm:pt modelId="{9B4B496D-189D-4CE8-9080-7B249DC4999A}" type="pres">
      <dgm:prSet presAssocID="{C5BF7ADD-D897-4593-8663-EDEAF755A4C0}" presName="vert1" presStyleCnt="0"/>
      <dgm:spPr/>
    </dgm:pt>
    <dgm:pt modelId="{F072C099-43A0-4C83-9A04-7942A6B73CEF}" type="pres">
      <dgm:prSet presAssocID="{7C2CDD0B-1ADF-4FE2-A1E7-5CE7CD0F2134}" presName="thickLine" presStyleLbl="alignNode1" presStyleIdx="1" presStyleCnt="6"/>
      <dgm:spPr/>
    </dgm:pt>
    <dgm:pt modelId="{6B578756-C94A-49F2-82EB-91E7ACD83550}" type="pres">
      <dgm:prSet presAssocID="{7C2CDD0B-1ADF-4FE2-A1E7-5CE7CD0F2134}" presName="horz1" presStyleCnt="0"/>
      <dgm:spPr/>
    </dgm:pt>
    <dgm:pt modelId="{CF7D2CCD-946A-4B9C-94D2-5D5584E79680}" type="pres">
      <dgm:prSet presAssocID="{7C2CDD0B-1ADF-4FE2-A1E7-5CE7CD0F2134}" presName="tx1" presStyleLbl="revTx" presStyleIdx="1" presStyleCnt="6"/>
      <dgm:spPr/>
    </dgm:pt>
    <dgm:pt modelId="{536D7E95-8A6A-4BA7-89A5-DB73FBD964E6}" type="pres">
      <dgm:prSet presAssocID="{7C2CDD0B-1ADF-4FE2-A1E7-5CE7CD0F2134}" presName="vert1" presStyleCnt="0"/>
      <dgm:spPr/>
    </dgm:pt>
    <dgm:pt modelId="{1F2511C2-98DB-42CB-A06F-7B87CBC78780}" type="pres">
      <dgm:prSet presAssocID="{01C22E03-8384-493B-88A4-195BED5E4C32}" presName="thickLine" presStyleLbl="alignNode1" presStyleIdx="2" presStyleCnt="6"/>
      <dgm:spPr/>
    </dgm:pt>
    <dgm:pt modelId="{DA461200-14E9-43A5-AA02-B768B2E3DEF1}" type="pres">
      <dgm:prSet presAssocID="{01C22E03-8384-493B-88A4-195BED5E4C32}" presName="horz1" presStyleCnt="0"/>
      <dgm:spPr/>
    </dgm:pt>
    <dgm:pt modelId="{4A9F68A1-9A24-472C-AB7E-1320526B5E70}" type="pres">
      <dgm:prSet presAssocID="{01C22E03-8384-493B-88A4-195BED5E4C32}" presName="tx1" presStyleLbl="revTx" presStyleIdx="2" presStyleCnt="6"/>
      <dgm:spPr/>
    </dgm:pt>
    <dgm:pt modelId="{890A88D8-D9F1-4C6A-AF14-3F239C8001B3}" type="pres">
      <dgm:prSet presAssocID="{01C22E03-8384-493B-88A4-195BED5E4C32}" presName="vert1" presStyleCnt="0"/>
      <dgm:spPr/>
    </dgm:pt>
    <dgm:pt modelId="{36068CEF-A178-4408-B3CE-B29BFC31118D}" type="pres">
      <dgm:prSet presAssocID="{F67998D7-0EF2-4AB6-B8FA-7FABD6031DE0}" presName="thickLine" presStyleLbl="alignNode1" presStyleIdx="3" presStyleCnt="6"/>
      <dgm:spPr/>
    </dgm:pt>
    <dgm:pt modelId="{DAEE6C1D-18CE-4620-B479-A546724430E8}" type="pres">
      <dgm:prSet presAssocID="{F67998D7-0EF2-4AB6-B8FA-7FABD6031DE0}" presName="horz1" presStyleCnt="0"/>
      <dgm:spPr/>
    </dgm:pt>
    <dgm:pt modelId="{27CDC7FA-1F3D-4016-8AC0-1330E9DA591C}" type="pres">
      <dgm:prSet presAssocID="{F67998D7-0EF2-4AB6-B8FA-7FABD6031DE0}" presName="tx1" presStyleLbl="revTx" presStyleIdx="3" presStyleCnt="6"/>
      <dgm:spPr/>
    </dgm:pt>
    <dgm:pt modelId="{4B4E5AA8-7CA8-4230-B661-EEC11C82E930}" type="pres">
      <dgm:prSet presAssocID="{F67998D7-0EF2-4AB6-B8FA-7FABD6031DE0}" presName="vert1" presStyleCnt="0"/>
      <dgm:spPr/>
    </dgm:pt>
    <dgm:pt modelId="{AD78A27E-6E20-48BC-8B0F-0731D74599CB}" type="pres">
      <dgm:prSet presAssocID="{7598CBDC-ED8C-4676-AD29-87A3E1D78F29}" presName="thickLine" presStyleLbl="alignNode1" presStyleIdx="4" presStyleCnt="6"/>
      <dgm:spPr/>
    </dgm:pt>
    <dgm:pt modelId="{AB28031C-E035-4D20-88AD-90481151B6AA}" type="pres">
      <dgm:prSet presAssocID="{7598CBDC-ED8C-4676-AD29-87A3E1D78F29}" presName="horz1" presStyleCnt="0"/>
      <dgm:spPr/>
    </dgm:pt>
    <dgm:pt modelId="{9D482521-3DD0-4AF8-BB54-34CA09F6144C}" type="pres">
      <dgm:prSet presAssocID="{7598CBDC-ED8C-4676-AD29-87A3E1D78F29}" presName="tx1" presStyleLbl="revTx" presStyleIdx="4" presStyleCnt="6"/>
      <dgm:spPr/>
    </dgm:pt>
    <dgm:pt modelId="{B99384A8-C475-46EB-8D0F-927DB1CBAF90}" type="pres">
      <dgm:prSet presAssocID="{7598CBDC-ED8C-4676-AD29-87A3E1D78F29}" presName="vert1" presStyleCnt="0"/>
      <dgm:spPr/>
    </dgm:pt>
    <dgm:pt modelId="{199A8EC1-CF96-48EB-B44A-B69C36E1D292}" type="pres">
      <dgm:prSet presAssocID="{A30273B4-857E-4E4D-8841-B6FB450039D2}" presName="thickLine" presStyleLbl="alignNode1" presStyleIdx="5" presStyleCnt="6"/>
      <dgm:spPr/>
    </dgm:pt>
    <dgm:pt modelId="{DDEA4B7B-4A01-4342-86D0-DEC40C7B5580}" type="pres">
      <dgm:prSet presAssocID="{A30273B4-857E-4E4D-8841-B6FB450039D2}" presName="horz1" presStyleCnt="0"/>
      <dgm:spPr/>
    </dgm:pt>
    <dgm:pt modelId="{5394F05F-904D-4D7B-89B4-49C3660F1954}" type="pres">
      <dgm:prSet presAssocID="{A30273B4-857E-4E4D-8841-B6FB450039D2}" presName="tx1" presStyleLbl="revTx" presStyleIdx="5" presStyleCnt="6"/>
      <dgm:spPr/>
    </dgm:pt>
    <dgm:pt modelId="{1DE674E1-9660-4C86-89C3-039FC1214560}" type="pres">
      <dgm:prSet presAssocID="{A30273B4-857E-4E4D-8841-B6FB450039D2}" presName="vert1" presStyleCnt="0"/>
      <dgm:spPr/>
    </dgm:pt>
  </dgm:ptLst>
  <dgm:cxnLst>
    <dgm:cxn modelId="{77BA9D07-D3E6-4104-9CD3-D5D477CF74AC}" srcId="{740FC855-A773-4D17-96E7-D83E18FA1989}" destId="{7C2CDD0B-1ADF-4FE2-A1E7-5CE7CD0F2134}" srcOrd="1" destOrd="0" parTransId="{E0B66E6B-6496-4EB7-B30A-8ABDE2C48C96}" sibTransId="{0B010BB0-5868-4A3D-BC56-53A5B8FAD423}"/>
    <dgm:cxn modelId="{3182550B-51DC-4335-BCD1-A66BA06A687C}" srcId="{740FC855-A773-4D17-96E7-D83E18FA1989}" destId="{7598CBDC-ED8C-4676-AD29-87A3E1D78F29}" srcOrd="4" destOrd="0" parTransId="{8072FE7A-545E-4448-A4DD-C59BBE051706}" sibTransId="{4FDECA5C-F5FC-4403-B826-B41731DED0DA}"/>
    <dgm:cxn modelId="{CF372462-F2CC-49F4-B2AC-E8D8CF947B9F}" srcId="{740FC855-A773-4D17-96E7-D83E18FA1989}" destId="{C5BF7ADD-D897-4593-8663-EDEAF755A4C0}" srcOrd="0" destOrd="0" parTransId="{189A959A-6B11-436A-B50E-68771F738AA9}" sibTransId="{5AF2CFCC-E3D6-40AF-9308-496EA6585573}"/>
    <dgm:cxn modelId="{09CF1C66-720A-4C01-ACEC-751972DA2D34}" srcId="{740FC855-A773-4D17-96E7-D83E18FA1989}" destId="{F67998D7-0EF2-4AB6-B8FA-7FABD6031DE0}" srcOrd="3" destOrd="0" parTransId="{EAECF26D-B202-4CB2-AF95-E86DD8FFA54E}" sibTransId="{2AC0807A-1F97-43A9-9D32-01073086C709}"/>
    <dgm:cxn modelId="{52CA6C57-60D2-4D96-988A-7374310F8533}" type="presOf" srcId="{740FC855-A773-4D17-96E7-D83E18FA1989}" destId="{5D6775D1-817C-4744-99D8-C92590E263E9}" srcOrd="0" destOrd="0" presId="urn:microsoft.com/office/officeart/2008/layout/LinedList"/>
    <dgm:cxn modelId="{361C9996-794E-4065-9485-C263898B5A44}" type="presOf" srcId="{7C2CDD0B-1ADF-4FE2-A1E7-5CE7CD0F2134}" destId="{CF7D2CCD-946A-4B9C-94D2-5D5584E79680}" srcOrd="0" destOrd="0" presId="urn:microsoft.com/office/officeart/2008/layout/LinedList"/>
    <dgm:cxn modelId="{A7CBB7A8-A000-4E86-8317-0483A612409C}" type="presOf" srcId="{F67998D7-0EF2-4AB6-B8FA-7FABD6031DE0}" destId="{27CDC7FA-1F3D-4016-8AC0-1330E9DA591C}" srcOrd="0" destOrd="0" presId="urn:microsoft.com/office/officeart/2008/layout/LinedList"/>
    <dgm:cxn modelId="{F70DC5AE-3BBB-4282-8002-305D8DBF6B2F}" type="presOf" srcId="{A30273B4-857E-4E4D-8841-B6FB450039D2}" destId="{5394F05F-904D-4D7B-89B4-49C3660F1954}" srcOrd="0" destOrd="0" presId="urn:microsoft.com/office/officeart/2008/layout/LinedList"/>
    <dgm:cxn modelId="{04D551BB-E60D-45BA-B27E-2EFA99EE3495}" type="presOf" srcId="{C5BF7ADD-D897-4593-8663-EDEAF755A4C0}" destId="{F04CA6F5-75B8-4B03-867B-CBC4A910C0E1}" srcOrd="0" destOrd="0" presId="urn:microsoft.com/office/officeart/2008/layout/LinedList"/>
    <dgm:cxn modelId="{B349D7BB-F904-4129-9925-AE905C53F6B2}" srcId="{740FC855-A773-4D17-96E7-D83E18FA1989}" destId="{A30273B4-857E-4E4D-8841-B6FB450039D2}" srcOrd="5" destOrd="0" parTransId="{C6A9F11B-8550-47FD-935E-5DD60A6E7E95}" sibTransId="{193491D2-1EC7-43DB-A380-5B78D3233D20}"/>
    <dgm:cxn modelId="{92F10DC8-0146-4417-9D1A-C96C61EF007D}" type="presOf" srcId="{7598CBDC-ED8C-4676-AD29-87A3E1D78F29}" destId="{9D482521-3DD0-4AF8-BB54-34CA09F6144C}" srcOrd="0" destOrd="0" presId="urn:microsoft.com/office/officeart/2008/layout/LinedList"/>
    <dgm:cxn modelId="{03CFC8DC-63AF-4E9A-8072-BDE5C2B8C25D}" srcId="{740FC855-A773-4D17-96E7-D83E18FA1989}" destId="{01C22E03-8384-493B-88A4-195BED5E4C32}" srcOrd="2" destOrd="0" parTransId="{D7558B9D-9EB4-4671-92CB-0BC7EAC4596C}" sibTransId="{12E306F9-97D3-4D08-A927-D02216F0309C}"/>
    <dgm:cxn modelId="{9321A6FB-0AB1-4276-8182-E4CAE65BF632}" type="presOf" srcId="{01C22E03-8384-493B-88A4-195BED5E4C32}" destId="{4A9F68A1-9A24-472C-AB7E-1320526B5E70}" srcOrd="0" destOrd="0" presId="urn:microsoft.com/office/officeart/2008/layout/LinedList"/>
    <dgm:cxn modelId="{556CAB91-167A-4569-B948-7918E0D3D093}" type="presParOf" srcId="{5D6775D1-817C-4744-99D8-C92590E263E9}" destId="{A3B7732A-37D4-4F21-B710-75EC3028BB17}" srcOrd="0" destOrd="0" presId="urn:microsoft.com/office/officeart/2008/layout/LinedList"/>
    <dgm:cxn modelId="{17D49A07-D2C9-4B54-82B8-2F6EDD3AD8B7}" type="presParOf" srcId="{5D6775D1-817C-4744-99D8-C92590E263E9}" destId="{5D49E6AE-F9F6-4A50-9ED3-DA911780407D}" srcOrd="1" destOrd="0" presId="urn:microsoft.com/office/officeart/2008/layout/LinedList"/>
    <dgm:cxn modelId="{9BA8FC5F-A0DF-43EA-B8C7-BA4103ECD7F2}" type="presParOf" srcId="{5D49E6AE-F9F6-4A50-9ED3-DA911780407D}" destId="{F04CA6F5-75B8-4B03-867B-CBC4A910C0E1}" srcOrd="0" destOrd="0" presId="urn:microsoft.com/office/officeart/2008/layout/LinedList"/>
    <dgm:cxn modelId="{AEBA03F7-B850-499C-B7DD-A3C3664DC848}" type="presParOf" srcId="{5D49E6AE-F9F6-4A50-9ED3-DA911780407D}" destId="{9B4B496D-189D-4CE8-9080-7B249DC4999A}" srcOrd="1" destOrd="0" presId="urn:microsoft.com/office/officeart/2008/layout/LinedList"/>
    <dgm:cxn modelId="{CB3734F8-30CE-4366-8D74-2417ED988B3B}" type="presParOf" srcId="{5D6775D1-817C-4744-99D8-C92590E263E9}" destId="{F072C099-43A0-4C83-9A04-7942A6B73CEF}" srcOrd="2" destOrd="0" presId="urn:microsoft.com/office/officeart/2008/layout/LinedList"/>
    <dgm:cxn modelId="{56E42FE1-AA0A-4860-9440-AF2CD5B998FB}" type="presParOf" srcId="{5D6775D1-817C-4744-99D8-C92590E263E9}" destId="{6B578756-C94A-49F2-82EB-91E7ACD83550}" srcOrd="3" destOrd="0" presId="urn:microsoft.com/office/officeart/2008/layout/LinedList"/>
    <dgm:cxn modelId="{894E496F-CFF0-4D66-99C4-AB0B3F4EE548}" type="presParOf" srcId="{6B578756-C94A-49F2-82EB-91E7ACD83550}" destId="{CF7D2CCD-946A-4B9C-94D2-5D5584E79680}" srcOrd="0" destOrd="0" presId="urn:microsoft.com/office/officeart/2008/layout/LinedList"/>
    <dgm:cxn modelId="{ACEE3481-7F21-45B2-8B20-81D641696EA9}" type="presParOf" srcId="{6B578756-C94A-49F2-82EB-91E7ACD83550}" destId="{536D7E95-8A6A-4BA7-89A5-DB73FBD964E6}" srcOrd="1" destOrd="0" presId="urn:microsoft.com/office/officeart/2008/layout/LinedList"/>
    <dgm:cxn modelId="{3C8D5F39-CC18-4CD6-BC83-684FE12C8999}" type="presParOf" srcId="{5D6775D1-817C-4744-99D8-C92590E263E9}" destId="{1F2511C2-98DB-42CB-A06F-7B87CBC78780}" srcOrd="4" destOrd="0" presId="urn:microsoft.com/office/officeart/2008/layout/LinedList"/>
    <dgm:cxn modelId="{5A073563-B60F-452F-996D-F01B0CF5B6A0}" type="presParOf" srcId="{5D6775D1-817C-4744-99D8-C92590E263E9}" destId="{DA461200-14E9-43A5-AA02-B768B2E3DEF1}" srcOrd="5" destOrd="0" presId="urn:microsoft.com/office/officeart/2008/layout/LinedList"/>
    <dgm:cxn modelId="{87E1CB4C-32BA-4252-BC4B-E4DAAF6E9A68}" type="presParOf" srcId="{DA461200-14E9-43A5-AA02-B768B2E3DEF1}" destId="{4A9F68A1-9A24-472C-AB7E-1320526B5E70}" srcOrd="0" destOrd="0" presId="urn:microsoft.com/office/officeart/2008/layout/LinedList"/>
    <dgm:cxn modelId="{74DB4D6C-9E63-4906-B51A-1ECE8E677F2A}" type="presParOf" srcId="{DA461200-14E9-43A5-AA02-B768B2E3DEF1}" destId="{890A88D8-D9F1-4C6A-AF14-3F239C8001B3}" srcOrd="1" destOrd="0" presId="urn:microsoft.com/office/officeart/2008/layout/LinedList"/>
    <dgm:cxn modelId="{7A324145-4C19-4DA7-9E86-0AAAAE0DFF9B}" type="presParOf" srcId="{5D6775D1-817C-4744-99D8-C92590E263E9}" destId="{36068CEF-A178-4408-B3CE-B29BFC31118D}" srcOrd="6" destOrd="0" presId="urn:microsoft.com/office/officeart/2008/layout/LinedList"/>
    <dgm:cxn modelId="{F2113EE0-6C7C-4B40-B5EA-C0761F3C88F0}" type="presParOf" srcId="{5D6775D1-817C-4744-99D8-C92590E263E9}" destId="{DAEE6C1D-18CE-4620-B479-A546724430E8}" srcOrd="7" destOrd="0" presId="urn:microsoft.com/office/officeart/2008/layout/LinedList"/>
    <dgm:cxn modelId="{BA34A403-2AAB-479A-87EE-EE5B6A3BA3A5}" type="presParOf" srcId="{DAEE6C1D-18CE-4620-B479-A546724430E8}" destId="{27CDC7FA-1F3D-4016-8AC0-1330E9DA591C}" srcOrd="0" destOrd="0" presId="urn:microsoft.com/office/officeart/2008/layout/LinedList"/>
    <dgm:cxn modelId="{20673371-2184-40B2-BFE0-43484D28F2D6}" type="presParOf" srcId="{DAEE6C1D-18CE-4620-B479-A546724430E8}" destId="{4B4E5AA8-7CA8-4230-B661-EEC11C82E930}" srcOrd="1" destOrd="0" presId="urn:microsoft.com/office/officeart/2008/layout/LinedList"/>
    <dgm:cxn modelId="{005D7AC4-141E-425E-9EAD-70F4E6B2C9C0}" type="presParOf" srcId="{5D6775D1-817C-4744-99D8-C92590E263E9}" destId="{AD78A27E-6E20-48BC-8B0F-0731D74599CB}" srcOrd="8" destOrd="0" presId="urn:microsoft.com/office/officeart/2008/layout/LinedList"/>
    <dgm:cxn modelId="{46CE53D1-3BC9-4D83-90F6-34687D1DFDFD}" type="presParOf" srcId="{5D6775D1-817C-4744-99D8-C92590E263E9}" destId="{AB28031C-E035-4D20-88AD-90481151B6AA}" srcOrd="9" destOrd="0" presId="urn:microsoft.com/office/officeart/2008/layout/LinedList"/>
    <dgm:cxn modelId="{F28E149D-BBEB-4441-86F9-5428CCDCC006}" type="presParOf" srcId="{AB28031C-E035-4D20-88AD-90481151B6AA}" destId="{9D482521-3DD0-4AF8-BB54-34CA09F6144C}" srcOrd="0" destOrd="0" presId="urn:microsoft.com/office/officeart/2008/layout/LinedList"/>
    <dgm:cxn modelId="{F4EA181C-C2AA-4922-B31B-DD14BF16B8C4}" type="presParOf" srcId="{AB28031C-E035-4D20-88AD-90481151B6AA}" destId="{B99384A8-C475-46EB-8D0F-927DB1CBAF90}" srcOrd="1" destOrd="0" presId="urn:microsoft.com/office/officeart/2008/layout/LinedList"/>
    <dgm:cxn modelId="{FA631407-FE65-4ED7-9E55-F1ED40793596}" type="presParOf" srcId="{5D6775D1-817C-4744-99D8-C92590E263E9}" destId="{199A8EC1-CF96-48EB-B44A-B69C36E1D292}" srcOrd="10" destOrd="0" presId="urn:microsoft.com/office/officeart/2008/layout/LinedList"/>
    <dgm:cxn modelId="{0E6AC771-4AB9-4BB2-ABB0-0C6EBF390F1B}" type="presParOf" srcId="{5D6775D1-817C-4744-99D8-C92590E263E9}" destId="{DDEA4B7B-4A01-4342-86D0-DEC40C7B5580}" srcOrd="11" destOrd="0" presId="urn:microsoft.com/office/officeart/2008/layout/LinedList"/>
    <dgm:cxn modelId="{CB17CB86-3450-4DB8-95BA-492363B7D138}" type="presParOf" srcId="{DDEA4B7B-4A01-4342-86D0-DEC40C7B5580}" destId="{5394F05F-904D-4D7B-89B4-49C3660F1954}" srcOrd="0" destOrd="0" presId="urn:microsoft.com/office/officeart/2008/layout/LinedList"/>
    <dgm:cxn modelId="{A8922241-38FD-44D9-B079-296B7D248BD3}" type="presParOf" srcId="{DDEA4B7B-4A01-4342-86D0-DEC40C7B5580}" destId="{1DE674E1-9660-4C86-89C3-039FC12145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Arial"/>
              <a:cs typeface="Arial"/>
            </a:rPr>
            <a:t>Forecasting Real-time Traffic Speed For A Specific Future Timestamp.</a:t>
          </a:r>
          <a:endParaRPr lang="en-US" b="0" cap="none">
            <a:latin typeface="Arial"/>
            <a:cs typeface="Arial"/>
          </a:endParaRPr>
        </a:p>
      </dgm:t>
    </dgm:pt>
    <dgm:pt modelId="{A346EAE9-88DD-49FD-94C6-2C1DCEC1D8D4}" type="parTrans" cxnId="{EA9D28CC-C0DD-4B57-8F51-7281C94F26D2}">
      <dgm:prSet/>
      <dgm:spPr/>
      <dgm:t>
        <a:bodyPr/>
        <a:lstStyle/>
        <a:p>
          <a:endParaRPr lang="en-US"/>
        </a:p>
      </dgm:t>
    </dgm:pt>
    <dgm:pt modelId="{84F0AFEA-51A3-45CF-A1DF-0927AC3975C0}" type="sibTrans" cxnId="{EA9D28CC-C0DD-4B57-8F51-7281C94F26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Arial"/>
              <a:cs typeface="Arial"/>
            </a:rPr>
            <a:t>Federated GNN Learning</a:t>
          </a:r>
          <a:endParaRPr lang="en-US" b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58ACB8-408E-4BD7-A258-5ECEA9B9098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+mn-lt"/>
            </a:rPr>
            <a:t>Why? </a:t>
          </a:r>
          <a:br>
            <a:rPr lang="en-US" b="1" i="0" dirty="0">
              <a:latin typeface="+mn-lt"/>
            </a:rPr>
          </a:br>
          <a:r>
            <a:rPr lang="en-US" b="1" i="0" dirty="0">
              <a:latin typeface="+mn-lt"/>
            </a:rPr>
            <a:t>Traffic forecasting enhances urban livability, sustainability, and efficiency by guiding decisions on transportation, infrastructure, environment, and economy.</a:t>
          </a:r>
          <a:br>
            <a:rPr lang="en-US" b="1" cap="none" dirty="0">
              <a:latin typeface="+mn-lt"/>
              <a:cs typeface="Arial"/>
            </a:rPr>
          </a:br>
          <a:r>
            <a:rPr lang="en-US" b="1" cap="none" dirty="0">
              <a:latin typeface="+mn-lt"/>
              <a:cs typeface="Arial"/>
            </a:rPr>
            <a:t> </a:t>
          </a:r>
          <a:endParaRPr lang="en-US" b="1" dirty="0">
            <a:latin typeface="+mn-lt"/>
            <a:cs typeface="Arial"/>
          </a:endParaRPr>
        </a:p>
      </dgm:t>
    </dgm:pt>
    <dgm:pt modelId="{AA1ED9D5-B2D3-499D-8E00-F7AEBAC78193}" type="parTrans" cxnId="{68FC4F1A-3841-4D84-88FE-F13B0864B3DA}">
      <dgm:prSet/>
      <dgm:spPr/>
      <dgm:t>
        <a:bodyPr/>
        <a:lstStyle/>
        <a:p>
          <a:endParaRPr lang="en-US"/>
        </a:p>
      </dgm:t>
    </dgm:pt>
    <dgm:pt modelId="{11AAFA25-203A-4A5B-8B9C-D9C1C433D9EB}" type="sibTrans" cxnId="{68FC4F1A-3841-4D84-88FE-F13B0864B3DA}">
      <dgm:prSet/>
      <dgm:spPr/>
      <dgm:t>
        <a:bodyPr/>
        <a:lstStyle/>
        <a:p>
          <a:endParaRPr lang="en-US"/>
        </a:p>
      </dgm:t>
    </dgm:pt>
    <dgm:pt modelId="{26F1CD77-96F7-44E8-80E9-E068C83F832E}" type="pres">
      <dgm:prSet presAssocID="{740FC855-A773-4D17-96E7-D83E18FA1989}" presName="root" presStyleCnt="0">
        <dgm:presLayoutVars>
          <dgm:dir/>
          <dgm:resizeHandles val="exact"/>
        </dgm:presLayoutVars>
      </dgm:prSet>
      <dgm:spPr/>
    </dgm:pt>
    <dgm:pt modelId="{508B51B4-DE2C-4E00-8BFD-825D5A33CBB6}" type="pres">
      <dgm:prSet presAssocID="{843F1514-E9CA-4CCA-855C-5DBC009034AA}" presName="compNode" presStyleCnt="0"/>
      <dgm:spPr/>
    </dgm:pt>
    <dgm:pt modelId="{F0FBD34D-DFEF-4D02-9B33-4F5430D2126F}" type="pres">
      <dgm:prSet presAssocID="{843F1514-E9CA-4CCA-855C-5DBC009034AA}" presName="bgRect" presStyleLbl="bgShp" presStyleIdx="0" presStyleCnt="3"/>
      <dgm:spPr/>
    </dgm:pt>
    <dgm:pt modelId="{1E01A0F0-ED68-43C3-9129-4734B80688F3}" type="pres">
      <dgm:prSet presAssocID="{843F1514-E9CA-4CCA-855C-5DBC009034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6ADE469E-EBC4-41F8-BDAC-2CA64FAA28F4}" type="pres">
      <dgm:prSet presAssocID="{843F1514-E9CA-4CCA-855C-5DBC009034AA}" presName="spaceRect" presStyleCnt="0"/>
      <dgm:spPr/>
    </dgm:pt>
    <dgm:pt modelId="{3DB20BD7-0981-4CD9-B2FB-952731ABCF1A}" type="pres">
      <dgm:prSet presAssocID="{843F1514-E9CA-4CCA-855C-5DBC009034AA}" presName="parTx" presStyleLbl="revTx" presStyleIdx="0" presStyleCnt="3">
        <dgm:presLayoutVars>
          <dgm:chMax val="0"/>
          <dgm:chPref val="0"/>
        </dgm:presLayoutVars>
      </dgm:prSet>
      <dgm:spPr/>
    </dgm:pt>
    <dgm:pt modelId="{FC105D4D-D06F-4EC2-8933-88CA1B2B00B8}" type="pres">
      <dgm:prSet presAssocID="{84F0AFEA-51A3-45CF-A1DF-0927AC3975C0}" presName="sibTrans" presStyleCnt="0"/>
      <dgm:spPr/>
    </dgm:pt>
    <dgm:pt modelId="{5CFAC3BC-7DCA-4F8B-B16D-F22C2829D2CD}" type="pres">
      <dgm:prSet presAssocID="{F40EF692-0B93-4832-A9CD-D186C9C76ADD}" presName="compNode" presStyleCnt="0"/>
      <dgm:spPr/>
    </dgm:pt>
    <dgm:pt modelId="{00FF7117-C5A6-4930-AB83-B62AC4B4A403}" type="pres">
      <dgm:prSet presAssocID="{F40EF692-0B93-4832-A9CD-D186C9C76ADD}" presName="bgRect" presStyleLbl="bgShp" presStyleIdx="1" presStyleCnt="3"/>
      <dgm:spPr/>
    </dgm:pt>
    <dgm:pt modelId="{7A7DE1EB-11E1-4B89-B8AE-7233A718C33D}" type="pres">
      <dgm:prSet presAssocID="{F40EF692-0B93-4832-A9CD-D186C9C76A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118253-AA60-4E04-B22B-B61330BBB4AC}" type="pres">
      <dgm:prSet presAssocID="{F40EF692-0B93-4832-A9CD-D186C9C76ADD}" presName="spaceRect" presStyleCnt="0"/>
      <dgm:spPr/>
    </dgm:pt>
    <dgm:pt modelId="{5BA716A9-6743-4821-B683-CA7EEA4EA907}" type="pres">
      <dgm:prSet presAssocID="{F40EF692-0B93-4832-A9CD-D186C9C76ADD}" presName="parTx" presStyleLbl="revTx" presStyleIdx="1" presStyleCnt="3">
        <dgm:presLayoutVars>
          <dgm:chMax val="0"/>
          <dgm:chPref val="0"/>
        </dgm:presLayoutVars>
      </dgm:prSet>
      <dgm:spPr/>
    </dgm:pt>
    <dgm:pt modelId="{44C2A8E4-D373-4FB6-AFE8-84FBEA3AC788}" type="pres">
      <dgm:prSet presAssocID="{43E59E4F-39A9-4C31-BC36-6E5B72B0DB92}" presName="sibTrans" presStyleCnt="0"/>
      <dgm:spPr/>
    </dgm:pt>
    <dgm:pt modelId="{68A383FA-E590-4822-AAAA-F546ED3B564B}" type="pres">
      <dgm:prSet presAssocID="{A158ACB8-408E-4BD7-A258-5ECEA9B90982}" presName="compNode" presStyleCnt="0"/>
      <dgm:spPr/>
    </dgm:pt>
    <dgm:pt modelId="{FAD9E1BE-A071-4795-A663-B57246C35421}" type="pres">
      <dgm:prSet presAssocID="{A158ACB8-408E-4BD7-A258-5ECEA9B90982}" presName="bgRect" presStyleLbl="bgShp" presStyleIdx="2" presStyleCnt="3"/>
      <dgm:spPr/>
    </dgm:pt>
    <dgm:pt modelId="{952BC370-C0E8-494B-89CA-C650907AF840}" type="pres">
      <dgm:prSet presAssocID="{A158ACB8-408E-4BD7-A258-5ECEA9B909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062AD960-1148-40C1-AE29-2E711068229A}" type="pres">
      <dgm:prSet presAssocID="{A158ACB8-408E-4BD7-A258-5ECEA9B90982}" presName="spaceRect" presStyleCnt="0"/>
      <dgm:spPr/>
    </dgm:pt>
    <dgm:pt modelId="{A8E1B74F-B972-44FB-A106-5EDC345F3A56}" type="pres">
      <dgm:prSet presAssocID="{A158ACB8-408E-4BD7-A258-5ECEA9B909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FC4F1A-3841-4D84-88FE-F13B0864B3DA}" srcId="{740FC855-A773-4D17-96E7-D83E18FA1989}" destId="{A158ACB8-408E-4BD7-A258-5ECEA9B90982}" srcOrd="2" destOrd="0" parTransId="{AA1ED9D5-B2D3-499D-8E00-F7AEBAC78193}" sibTransId="{11AAFA25-203A-4A5B-8B9C-D9C1C433D9EB}"/>
    <dgm:cxn modelId="{8FA86129-3570-4F75-A360-6194D7B152F8}" type="presOf" srcId="{F40EF692-0B93-4832-A9CD-D186C9C76ADD}" destId="{5BA716A9-6743-4821-B683-CA7EEA4EA907}" srcOrd="0" destOrd="0" presId="urn:microsoft.com/office/officeart/2018/2/layout/IconVerticalSolidList"/>
    <dgm:cxn modelId="{40E74C62-6D5A-413C-9FB6-AA0B6150997E}" type="presOf" srcId="{740FC855-A773-4D17-96E7-D83E18FA1989}" destId="{26F1CD77-96F7-44E8-80E9-E068C83F832E}" srcOrd="0" destOrd="0" presId="urn:microsoft.com/office/officeart/2018/2/layout/IconVerticalSolidList"/>
    <dgm:cxn modelId="{6B62CBB4-CF52-407E-8DB3-F7DBA65E66F5}" type="presOf" srcId="{A158ACB8-408E-4BD7-A258-5ECEA9B90982}" destId="{A8E1B74F-B972-44FB-A106-5EDC345F3A56}" srcOrd="0" destOrd="0" presId="urn:microsoft.com/office/officeart/2018/2/layout/IconVerticalSolidList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4A1E73B8-DDCC-4EC2-BD07-981A1A5421CC}" type="presOf" srcId="{843F1514-E9CA-4CCA-855C-5DBC009034AA}" destId="{3DB20BD7-0981-4CD9-B2FB-952731ABCF1A}" srcOrd="0" destOrd="0" presId="urn:microsoft.com/office/officeart/2018/2/layout/IconVerticalSolidList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755E602C-7B6F-4EED-8288-F45F55C66AF0}" type="presParOf" srcId="{26F1CD77-96F7-44E8-80E9-E068C83F832E}" destId="{508B51B4-DE2C-4E00-8BFD-825D5A33CBB6}" srcOrd="0" destOrd="0" presId="urn:microsoft.com/office/officeart/2018/2/layout/IconVerticalSolidList"/>
    <dgm:cxn modelId="{A221DCB2-28C8-41E9-90EF-6627E9904F65}" type="presParOf" srcId="{508B51B4-DE2C-4E00-8BFD-825D5A33CBB6}" destId="{F0FBD34D-DFEF-4D02-9B33-4F5430D2126F}" srcOrd="0" destOrd="0" presId="urn:microsoft.com/office/officeart/2018/2/layout/IconVerticalSolidList"/>
    <dgm:cxn modelId="{BCD575CC-DDA7-4305-A0A7-2FCEFD3B2F5D}" type="presParOf" srcId="{508B51B4-DE2C-4E00-8BFD-825D5A33CBB6}" destId="{1E01A0F0-ED68-43C3-9129-4734B80688F3}" srcOrd="1" destOrd="0" presId="urn:microsoft.com/office/officeart/2018/2/layout/IconVerticalSolidList"/>
    <dgm:cxn modelId="{2CD0AFCC-BF62-480B-8916-FD9399D8668B}" type="presParOf" srcId="{508B51B4-DE2C-4E00-8BFD-825D5A33CBB6}" destId="{6ADE469E-EBC4-41F8-BDAC-2CA64FAA28F4}" srcOrd="2" destOrd="0" presId="urn:microsoft.com/office/officeart/2018/2/layout/IconVerticalSolidList"/>
    <dgm:cxn modelId="{9BACA4B5-AA1C-49DC-B516-0A82414CA9DB}" type="presParOf" srcId="{508B51B4-DE2C-4E00-8BFD-825D5A33CBB6}" destId="{3DB20BD7-0981-4CD9-B2FB-952731ABCF1A}" srcOrd="3" destOrd="0" presId="urn:microsoft.com/office/officeart/2018/2/layout/IconVerticalSolidList"/>
    <dgm:cxn modelId="{05DEA35E-AADD-48DA-9D08-011E9EBA8757}" type="presParOf" srcId="{26F1CD77-96F7-44E8-80E9-E068C83F832E}" destId="{FC105D4D-D06F-4EC2-8933-88CA1B2B00B8}" srcOrd="1" destOrd="0" presId="urn:microsoft.com/office/officeart/2018/2/layout/IconVerticalSolidList"/>
    <dgm:cxn modelId="{C6BB332C-E322-4017-B098-1B3FE380F435}" type="presParOf" srcId="{26F1CD77-96F7-44E8-80E9-E068C83F832E}" destId="{5CFAC3BC-7DCA-4F8B-B16D-F22C2829D2CD}" srcOrd="2" destOrd="0" presId="urn:microsoft.com/office/officeart/2018/2/layout/IconVerticalSolidList"/>
    <dgm:cxn modelId="{D535D9C8-FCC3-4C9E-8577-3C48BD3FCA68}" type="presParOf" srcId="{5CFAC3BC-7DCA-4F8B-B16D-F22C2829D2CD}" destId="{00FF7117-C5A6-4930-AB83-B62AC4B4A403}" srcOrd="0" destOrd="0" presId="urn:microsoft.com/office/officeart/2018/2/layout/IconVerticalSolidList"/>
    <dgm:cxn modelId="{9ABC9C4B-8815-4CD1-85AE-2B48224E072D}" type="presParOf" srcId="{5CFAC3BC-7DCA-4F8B-B16D-F22C2829D2CD}" destId="{7A7DE1EB-11E1-4B89-B8AE-7233A718C33D}" srcOrd="1" destOrd="0" presId="urn:microsoft.com/office/officeart/2018/2/layout/IconVerticalSolidList"/>
    <dgm:cxn modelId="{05B8717C-1717-4D48-AEE0-CDF30FA2186F}" type="presParOf" srcId="{5CFAC3BC-7DCA-4F8B-B16D-F22C2829D2CD}" destId="{3D118253-AA60-4E04-B22B-B61330BBB4AC}" srcOrd="2" destOrd="0" presId="urn:microsoft.com/office/officeart/2018/2/layout/IconVerticalSolidList"/>
    <dgm:cxn modelId="{F9D2DB73-9F86-4713-9756-6BE22C531A07}" type="presParOf" srcId="{5CFAC3BC-7DCA-4F8B-B16D-F22C2829D2CD}" destId="{5BA716A9-6743-4821-B683-CA7EEA4EA907}" srcOrd="3" destOrd="0" presId="urn:microsoft.com/office/officeart/2018/2/layout/IconVerticalSolidList"/>
    <dgm:cxn modelId="{73E8B44C-D47D-4F46-B1A7-0E25E4B53A09}" type="presParOf" srcId="{26F1CD77-96F7-44E8-80E9-E068C83F832E}" destId="{44C2A8E4-D373-4FB6-AFE8-84FBEA3AC788}" srcOrd="3" destOrd="0" presId="urn:microsoft.com/office/officeart/2018/2/layout/IconVerticalSolidList"/>
    <dgm:cxn modelId="{97F82DA9-52F6-4E90-94FD-00D1208FB793}" type="presParOf" srcId="{26F1CD77-96F7-44E8-80E9-E068C83F832E}" destId="{68A383FA-E590-4822-AAAA-F546ED3B564B}" srcOrd="4" destOrd="0" presId="urn:microsoft.com/office/officeart/2018/2/layout/IconVerticalSolidList"/>
    <dgm:cxn modelId="{A32C28BE-CC5B-40BB-9BFF-343B6BBC5571}" type="presParOf" srcId="{68A383FA-E590-4822-AAAA-F546ED3B564B}" destId="{FAD9E1BE-A071-4795-A663-B57246C35421}" srcOrd="0" destOrd="0" presId="urn:microsoft.com/office/officeart/2018/2/layout/IconVerticalSolidList"/>
    <dgm:cxn modelId="{B706FA1C-8810-4042-A82F-57F5BFC517ED}" type="presParOf" srcId="{68A383FA-E590-4822-AAAA-F546ED3B564B}" destId="{952BC370-C0E8-494B-89CA-C650907AF840}" srcOrd="1" destOrd="0" presId="urn:microsoft.com/office/officeart/2018/2/layout/IconVerticalSolidList"/>
    <dgm:cxn modelId="{3563D686-A0F2-454D-99D6-C82E25833287}" type="presParOf" srcId="{68A383FA-E590-4822-AAAA-F546ED3B564B}" destId="{062AD960-1148-40C1-AE29-2E711068229A}" srcOrd="2" destOrd="0" presId="urn:microsoft.com/office/officeart/2018/2/layout/IconVerticalSolidList"/>
    <dgm:cxn modelId="{1445548B-9436-42CE-90A4-E4E64897FFB3}" type="presParOf" srcId="{68A383FA-E590-4822-AAAA-F546ED3B564B}" destId="{A8E1B74F-B972-44FB-A106-5EDC345F3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3F1514-E9CA-4CCA-855C-5DBC009034AA}">
      <dgm:prSet phldr="0"/>
      <dgm:spPr/>
      <dgm:t>
        <a:bodyPr/>
        <a:lstStyle/>
        <a:p>
          <a:pPr>
            <a:defRPr cap="all"/>
          </a:pPr>
          <a:r>
            <a:rPr lang="en-US" b="1" cap="none">
              <a:latin typeface="Arial"/>
              <a:cs typeface="Arial"/>
            </a:rPr>
            <a:t>METR_LA</a:t>
          </a:r>
          <a:endParaRPr lang="en-US" b="0" cap="none">
            <a:latin typeface="Arial"/>
            <a:cs typeface="Arial"/>
          </a:endParaRPr>
        </a:p>
      </dgm:t>
    </dgm:pt>
    <dgm:pt modelId="{A346EAE9-88DD-49FD-94C6-2C1DCEC1D8D4}" type="parTrans" cxnId="{EA9D28CC-C0DD-4B57-8F51-7281C94F26D2}">
      <dgm:prSet/>
      <dgm:spPr/>
    </dgm:pt>
    <dgm:pt modelId="{84F0AFEA-51A3-45CF-A1DF-0927AC3975C0}" type="sibTrans" cxnId="{EA9D28CC-C0DD-4B57-8F51-7281C94F26D2}">
      <dgm:prSet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>
            <a:defRPr cap="all"/>
          </a:pPr>
          <a:r>
            <a:rPr lang="en-US" b="1" cap="none">
              <a:latin typeface="Arial"/>
              <a:cs typeface="Arial"/>
            </a:rPr>
            <a:t>PEMS_Bay</a:t>
          </a:r>
          <a:endParaRPr lang="en-US" b="0">
            <a:latin typeface="Arial"/>
            <a:cs typeface="Arial"/>
          </a:endParaRPr>
        </a:p>
      </dgm:t>
    </dgm:pt>
    <dgm:pt modelId="{EF568CA2-8137-4406-BBF7-A757A31CBAB1}" type="parTrans" cxnId="{D0B663B6-69C0-4BE3-ABF7-EECE72CCF2E0}">
      <dgm:prSet/>
      <dgm:spPr/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03FC3C3D-68B3-4D67-9C0E-E91726E257D5}" type="pres">
      <dgm:prSet presAssocID="{740FC855-A773-4D17-96E7-D83E18FA1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1FB30D-FCDE-472B-8951-BF80650EE825}" type="pres">
      <dgm:prSet presAssocID="{843F1514-E9CA-4CCA-855C-5DBC009034AA}" presName="hierRoot1" presStyleCnt="0"/>
      <dgm:spPr/>
    </dgm:pt>
    <dgm:pt modelId="{3DCC0BFA-151B-4EC9-A895-83F6642F9A37}" type="pres">
      <dgm:prSet presAssocID="{843F1514-E9CA-4CCA-855C-5DBC009034AA}" presName="composite" presStyleCnt="0"/>
      <dgm:spPr/>
    </dgm:pt>
    <dgm:pt modelId="{FCCDD67F-5827-4F66-B027-630D9273F45B}" type="pres">
      <dgm:prSet presAssocID="{843F1514-E9CA-4CCA-855C-5DBC009034AA}" presName="background" presStyleLbl="node0" presStyleIdx="0" presStyleCnt="2"/>
      <dgm:spPr/>
    </dgm:pt>
    <dgm:pt modelId="{70DE784D-8890-4B9B-B1C3-4E2BF0F9E4DC}" type="pres">
      <dgm:prSet presAssocID="{843F1514-E9CA-4CCA-855C-5DBC009034AA}" presName="text" presStyleLbl="fgAcc0" presStyleIdx="0" presStyleCnt="2">
        <dgm:presLayoutVars>
          <dgm:chPref val="3"/>
        </dgm:presLayoutVars>
      </dgm:prSet>
      <dgm:spPr/>
    </dgm:pt>
    <dgm:pt modelId="{A563CAFA-4AD5-49CA-9F2F-6E81892A9DE2}" type="pres">
      <dgm:prSet presAssocID="{843F1514-E9CA-4CCA-855C-5DBC009034AA}" presName="hierChild2" presStyleCnt="0"/>
      <dgm:spPr/>
    </dgm:pt>
    <dgm:pt modelId="{0C9D1BB0-396D-4ECF-9A9F-D64AD50C9C2E}" type="pres">
      <dgm:prSet presAssocID="{F40EF692-0B93-4832-A9CD-D186C9C76ADD}" presName="hierRoot1" presStyleCnt="0"/>
      <dgm:spPr/>
    </dgm:pt>
    <dgm:pt modelId="{0D00513A-3FC9-448D-B206-B3838AB65928}" type="pres">
      <dgm:prSet presAssocID="{F40EF692-0B93-4832-A9CD-D186C9C76ADD}" presName="composite" presStyleCnt="0"/>
      <dgm:spPr/>
    </dgm:pt>
    <dgm:pt modelId="{C6134B9D-21A5-4CC6-A61E-AFE355265C43}" type="pres">
      <dgm:prSet presAssocID="{F40EF692-0B93-4832-A9CD-D186C9C76ADD}" presName="background" presStyleLbl="node0" presStyleIdx="1" presStyleCnt="2"/>
      <dgm:spPr/>
    </dgm:pt>
    <dgm:pt modelId="{C1E19F4A-0D79-42E7-8A12-FC8D85901FFC}" type="pres">
      <dgm:prSet presAssocID="{F40EF692-0B93-4832-A9CD-D186C9C76ADD}" presName="text" presStyleLbl="fgAcc0" presStyleIdx="1" presStyleCnt="2">
        <dgm:presLayoutVars>
          <dgm:chPref val="3"/>
        </dgm:presLayoutVars>
      </dgm:prSet>
      <dgm:spPr/>
    </dgm:pt>
    <dgm:pt modelId="{8F868927-2F67-4345-90FC-2E2AD251F483}" type="pres">
      <dgm:prSet presAssocID="{F40EF692-0B93-4832-A9CD-D186C9C76ADD}" presName="hierChild2" presStyleCnt="0"/>
      <dgm:spPr/>
    </dgm:pt>
  </dgm:ptLst>
  <dgm:cxnLst>
    <dgm:cxn modelId="{CABD9766-DDBE-4F87-B410-9EBE396758AC}" type="presOf" srcId="{740FC855-A773-4D17-96E7-D83E18FA1989}" destId="{03FC3C3D-68B3-4D67-9C0E-E91726E257D5}" srcOrd="0" destOrd="0" presId="urn:microsoft.com/office/officeart/2005/8/layout/hierarchy1"/>
    <dgm:cxn modelId="{A3C18C6D-F561-48F7-890B-1099EEB196DF}" type="presOf" srcId="{843F1514-E9CA-4CCA-855C-5DBC009034AA}" destId="{70DE784D-8890-4B9B-B1C3-4E2BF0F9E4DC}" srcOrd="0" destOrd="0" presId="urn:microsoft.com/office/officeart/2005/8/layout/hierarchy1"/>
    <dgm:cxn modelId="{F5C8C187-BF0F-4985-BFE0-A64D67D66C98}" type="presOf" srcId="{F40EF692-0B93-4832-A9CD-D186C9C76ADD}" destId="{C1E19F4A-0D79-42E7-8A12-FC8D85901FFC}" srcOrd="0" destOrd="0" presId="urn:microsoft.com/office/officeart/2005/8/layout/hierarchy1"/>
    <dgm:cxn modelId="{D0B663B6-69C0-4BE3-ABF7-EECE72CCF2E0}" srcId="{740FC855-A773-4D17-96E7-D83E18FA1989}" destId="{F40EF692-0B93-4832-A9CD-D186C9C76ADD}" srcOrd="1" destOrd="0" parTransId="{EF568CA2-8137-4406-BBF7-A757A31CBAB1}" sibTransId="{43E59E4F-39A9-4C31-BC36-6E5B72B0DB92}"/>
    <dgm:cxn modelId="{EA9D28CC-C0DD-4B57-8F51-7281C94F26D2}" srcId="{740FC855-A773-4D17-96E7-D83E18FA1989}" destId="{843F1514-E9CA-4CCA-855C-5DBC009034AA}" srcOrd="0" destOrd="0" parTransId="{A346EAE9-88DD-49FD-94C6-2C1DCEC1D8D4}" sibTransId="{84F0AFEA-51A3-45CF-A1DF-0927AC3975C0}"/>
    <dgm:cxn modelId="{D383A59F-33B2-430C-B49B-CC10FFCD0571}" type="presParOf" srcId="{03FC3C3D-68B3-4D67-9C0E-E91726E257D5}" destId="{DF1FB30D-FCDE-472B-8951-BF80650EE825}" srcOrd="0" destOrd="0" presId="urn:microsoft.com/office/officeart/2005/8/layout/hierarchy1"/>
    <dgm:cxn modelId="{8570AF90-12BB-4D5E-BE37-37F2F9CFF1CD}" type="presParOf" srcId="{DF1FB30D-FCDE-472B-8951-BF80650EE825}" destId="{3DCC0BFA-151B-4EC9-A895-83F6642F9A37}" srcOrd="0" destOrd="0" presId="urn:microsoft.com/office/officeart/2005/8/layout/hierarchy1"/>
    <dgm:cxn modelId="{3BE45278-2A8B-41F5-A259-6AD56A6A7E2F}" type="presParOf" srcId="{3DCC0BFA-151B-4EC9-A895-83F6642F9A37}" destId="{FCCDD67F-5827-4F66-B027-630D9273F45B}" srcOrd="0" destOrd="0" presId="urn:microsoft.com/office/officeart/2005/8/layout/hierarchy1"/>
    <dgm:cxn modelId="{59771BDD-8BBD-43F8-A2E2-D7001FC32D57}" type="presParOf" srcId="{3DCC0BFA-151B-4EC9-A895-83F6642F9A37}" destId="{70DE784D-8890-4B9B-B1C3-4E2BF0F9E4DC}" srcOrd="1" destOrd="0" presId="urn:microsoft.com/office/officeart/2005/8/layout/hierarchy1"/>
    <dgm:cxn modelId="{2BE0DC93-6A3C-4A3F-949E-79878BE91852}" type="presParOf" srcId="{DF1FB30D-FCDE-472B-8951-BF80650EE825}" destId="{A563CAFA-4AD5-49CA-9F2F-6E81892A9DE2}" srcOrd="1" destOrd="0" presId="urn:microsoft.com/office/officeart/2005/8/layout/hierarchy1"/>
    <dgm:cxn modelId="{8E02ECE4-93C2-40EF-9597-B867133E041B}" type="presParOf" srcId="{03FC3C3D-68B3-4D67-9C0E-E91726E257D5}" destId="{0C9D1BB0-396D-4ECF-9A9F-D64AD50C9C2E}" srcOrd="1" destOrd="0" presId="urn:microsoft.com/office/officeart/2005/8/layout/hierarchy1"/>
    <dgm:cxn modelId="{1A919BAA-E98F-4B06-B618-A64160E41C7D}" type="presParOf" srcId="{0C9D1BB0-396D-4ECF-9A9F-D64AD50C9C2E}" destId="{0D00513A-3FC9-448D-B206-B3838AB65928}" srcOrd="0" destOrd="0" presId="urn:microsoft.com/office/officeart/2005/8/layout/hierarchy1"/>
    <dgm:cxn modelId="{AB2C577B-3D9B-4742-ABA5-3FB837654679}" type="presParOf" srcId="{0D00513A-3FC9-448D-B206-B3838AB65928}" destId="{C6134B9D-21A5-4CC6-A61E-AFE355265C43}" srcOrd="0" destOrd="0" presId="urn:microsoft.com/office/officeart/2005/8/layout/hierarchy1"/>
    <dgm:cxn modelId="{FA628D42-D0F7-4F3C-B7FC-9BAD6D6DD590}" type="presParOf" srcId="{0D00513A-3FC9-448D-B206-B3838AB65928}" destId="{C1E19F4A-0D79-42E7-8A12-FC8D85901FFC}" srcOrd="1" destOrd="0" presId="urn:microsoft.com/office/officeart/2005/8/layout/hierarchy1"/>
    <dgm:cxn modelId="{E0B23313-9FFD-471E-85C8-64E585573FB7}" type="presParOf" srcId="{0C9D1BB0-396D-4ECF-9A9F-D64AD50C9C2E}" destId="{8F868927-2F67-4345-90FC-2E2AD251F4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i="1" u="none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dirty="0"/>
            <a:t>: </a:t>
          </a:r>
          <a:r>
            <a:rPr lang="en-US" cap="none" dirty="0"/>
            <a:t>A </a:t>
          </a:r>
          <a:r>
            <a:rPr lang="en-US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cap="none" dirty="0"/>
            <a:t>. The </a:t>
          </a:r>
          <a:r>
            <a:rPr lang="en-US" cap="none" dirty="0">
              <a:latin typeface="Calibri Light" panose="020F0302020204030204"/>
            </a:rPr>
            <a:t>dataset contains traffic readings collected from </a:t>
          </a:r>
          <a:r>
            <a:rPr lang="en-US" cap="none" dirty="0"/>
            <a:t>207 </a:t>
          </a:r>
          <a:r>
            <a:rPr lang="en-US" cap="none" dirty="0">
              <a:latin typeface="Calibri Light" panose="020F0302020204030204"/>
            </a:rPr>
            <a:t>loop detectors on highways in Los Angeles county in aggregated </a:t>
          </a:r>
          <a:r>
            <a:rPr lang="en-US" cap="none" dirty="0"/>
            <a:t>5-minute</a:t>
          </a:r>
          <a:r>
            <a:rPr lang="en-US" cap="none" dirty="0">
              <a:latin typeface="Calibri Light" panose="020F0302020204030204"/>
            </a:rPr>
            <a:t> intervals for </a:t>
          </a:r>
          <a:r>
            <a:rPr lang="en-US" cap="none" dirty="0"/>
            <a:t>4 </a:t>
          </a:r>
          <a:r>
            <a:rPr lang="en-US" cap="none" dirty="0">
              <a:latin typeface="Calibri Light" panose="020F0302020204030204"/>
            </a:rPr>
            <a:t>months between March </a:t>
          </a:r>
          <a:r>
            <a:rPr lang="en-US" cap="none" dirty="0"/>
            <a:t>2012 </a:t>
          </a:r>
          <a:r>
            <a:rPr lang="en-US" cap="none" dirty="0">
              <a:latin typeface="Calibri Light" panose="020F0302020204030204"/>
            </a:rPr>
            <a:t>to June</a:t>
          </a:r>
          <a:r>
            <a:rPr lang="en-US" cap="none" dirty="0"/>
            <a:t> 2012.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i="1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dirty="0"/>
            <a:t>: </a:t>
          </a:r>
          <a:r>
            <a:rPr lang="en-US" cap="none" dirty="0"/>
            <a:t>This traffic dataset is collected by </a:t>
          </a:r>
          <a:r>
            <a:rPr lang="en-US" cap="none" dirty="0">
              <a:latin typeface="Calibri Light" panose="020F0302020204030204"/>
            </a:rPr>
            <a:t>California transportation agencies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Caltrans</a:t>
          </a:r>
          <a:r>
            <a:rPr lang="en-US" cap="none" dirty="0"/>
            <a:t>) </a:t>
          </a:r>
          <a:r>
            <a:rPr lang="en-US" cap="none" dirty="0">
              <a:latin typeface="Calibri Light" panose="020F0302020204030204"/>
            </a:rPr>
            <a:t>performance measurement system </a:t>
          </a:r>
          <a:r>
            <a:rPr lang="en-US" cap="none" dirty="0"/>
            <a:t>(</a:t>
          </a:r>
          <a:r>
            <a:rPr lang="en-US" cap="none" dirty="0">
              <a:latin typeface="Calibri Light" panose="020F0302020204030204"/>
            </a:rPr>
            <a:t>PEMS</a:t>
          </a:r>
          <a:r>
            <a:rPr lang="en-US" cap="none" dirty="0"/>
            <a:t>). It is represented by a network of 325 traffic sensors in the </a:t>
          </a:r>
          <a:r>
            <a:rPr lang="en-US" cap="none" dirty="0">
              <a:latin typeface="Calibri Light" panose="020F0302020204030204"/>
            </a:rPr>
            <a:t>bay area </a:t>
          </a:r>
          <a:r>
            <a:rPr lang="en-US" cap="none" dirty="0"/>
            <a:t>with 6 months of traffic readings ranging from </a:t>
          </a:r>
          <a:r>
            <a:rPr lang="en-US" cap="none" dirty="0">
              <a:latin typeface="Calibri Light" panose="020F0302020204030204"/>
            </a:rPr>
            <a:t>Jan </a:t>
          </a:r>
          <a:r>
            <a:rPr lang="en-US" cap="none" dirty="0"/>
            <a:t>1st 2017 to </a:t>
          </a:r>
          <a:r>
            <a:rPr lang="en-US" cap="none" dirty="0">
              <a:latin typeface="Calibri Light" panose="020F0302020204030204"/>
            </a:rPr>
            <a:t>may</a:t>
          </a:r>
          <a:r>
            <a:rPr lang="en-US" cap="none" dirty="0"/>
            <a:t> 31th 2017 in 5 minute intervals.</a:t>
          </a:r>
          <a:br>
            <a:rPr lang="en-US" cap="none" dirty="0"/>
          </a:br>
          <a:endParaRPr lang="en-US" cap="none" dirty="0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2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2"/>
      <dgm:spPr/>
    </dgm:pt>
    <dgm:pt modelId="{0E8219E7-9078-4FC8-8F41-F1353AC11294}" type="pres">
      <dgm:prSet presAssocID="{F40EF692-0B93-4832-A9CD-D186C9C76ADD}" presName="vert1" presStyleCnt="0"/>
      <dgm:spPr/>
    </dgm:pt>
    <dgm:pt modelId="{54E5769D-1319-4822-AA32-4C0AC29F1421}" type="pres">
      <dgm:prSet presAssocID="{A37AC333-DF33-4181-9364-54358A4CDFE2}" presName="thickLine" presStyleLbl="alignNode1" presStyleIdx="1" presStyleCnt="2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1" presStyleCnt="2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D095B96F-A875-4768-802C-632C89D3A5A6}" type="presOf" srcId="{A37AC333-DF33-4181-9364-54358A4CDFE2}" destId="{68AF9511-6410-4992-8274-27F181BC25B8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  <dgm:cxn modelId="{D30FB1ED-C356-43E5-BF17-F6D454E8D440}" type="presParOf" srcId="{F087AC30-5C8C-4A2B-8349-332FC3AB7F73}" destId="{54E5769D-1319-4822-AA32-4C0AC29F1421}" srcOrd="2" destOrd="0" presId="urn:microsoft.com/office/officeart/2008/layout/LinedList"/>
    <dgm:cxn modelId="{BBC186DF-EF19-4390-A390-2EABB3C32DAF}" type="presParOf" srcId="{F087AC30-5C8C-4A2B-8349-332FC3AB7F73}" destId="{96E27C6A-8C73-4F49-9EE4-DB7A54DD9878}" srcOrd="3" destOrd="0" presId="urn:microsoft.com/office/officeart/2008/layout/LinedList"/>
    <dgm:cxn modelId="{142BDEF8-C416-4C24-BAB0-8F10AF9C7601}" type="presParOf" srcId="{96E27C6A-8C73-4F49-9EE4-DB7A54DD9878}" destId="{68AF9511-6410-4992-8274-27F181BC25B8}" srcOrd="0" destOrd="0" presId="urn:microsoft.com/office/officeart/2008/layout/LinedList"/>
    <dgm:cxn modelId="{06A1BA44-B12C-458D-B3B5-40E2B9E9AA22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br>
            <a:rPr lang="en-US" cap="none"/>
          </a:br>
          <a:endParaRPr lang="en-US" cap="none">
            <a:latin typeface="Calibri Light" panose="020F0302020204030204"/>
          </a:endParaRPr>
        </a:p>
      </dgm:t>
    </dgm:pt>
    <dgm:pt modelId="{78AFD610-8A72-407C-BABB-F3EF7BECF4AC}" type="parTrans" cxnId="{DF8743AC-EEC4-422A-AC7B-54AEB4717CB6}">
      <dgm:prSet/>
      <dgm:spPr/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54E5769D-1319-4822-AA32-4C0AC29F1421}" type="pres">
      <dgm:prSet presAssocID="{A37AC333-DF33-4181-9364-54358A4CDFE2}" presName="thickLine" presStyleLbl="alignNode1" presStyleIdx="0" presStyleCnt="1"/>
      <dgm:spPr/>
    </dgm:pt>
    <dgm:pt modelId="{96E27C6A-8C73-4F49-9EE4-DB7A54DD9878}" type="pres">
      <dgm:prSet presAssocID="{A37AC333-DF33-4181-9364-54358A4CDFE2}" presName="horz1" presStyleCnt="0"/>
      <dgm:spPr/>
    </dgm:pt>
    <dgm:pt modelId="{68AF9511-6410-4992-8274-27F181BC25B8}" type="pres">
      <dgm:prSet presAssocID="{A37AC333-DF33-4181-9364-54358A4CDFE2}" presName="tx1" presStyleLbl="revTx" presStyleIdx="0" presStyleCnt="1"/>
      <dgm:spPr/>
    </dgm:pt>
    <dgm:pt modelId="{EF326FBB-8EDD-4003-9C66-27D159F314B1}" type="pres">
      <dgm:prSet presAssocID="{A37AC333-DF33-4181-9364-54358A4CDFE2}" presName="vert1" presStyleCnt="0"/>
      <dgm:spPr/>
    </dgm:pt>
  </dgm:ptLst>
  <dgm:cxnLst>
    <dgm:cxn modelId="{CA9A604C-4791-4F09-BD84-89D6F8E6A625}" type="presOf" srcId="{A37AC333-DF33-4181-9364-54358A4CDFE2}" destId="{68AF9511-6410-4992-8274-27F181BC25B8}" srcOrd="0" destOrd="0" presId="urn:microsoft.com/office/officeart/2008/layout/LinedList"/>
    <dgm:cxn modelId="{DF8743AC-EEC4-422A-AC7B-54AEB4717CB6}" srcId="{740FC855-A773-4D17-96E7-D83E18FA1989}" destId="{A37AC333-DF33-4181-9364-54358A4CDFE2}" srcOrd="0" destOrd="0" parTransId="{78AFD610-8A72-407C-BABB-F3EF7BECF4AC}" sibTransId="{576208A5-EF5A-449D-9988-BD2EE41232EB}"/>
    <dgm:cxn modelId="{EB351FD9-A3D4-437C-A0DB-17906C433282}" type="presOf" srcId="{740FC855-A773-4D17-96E7-D83E18FA1989}" destId="{F087AC30-5C8C-4A2B-8349-332FC3AB7F73}" srcOrd="0" destOrd="0" presId="urn:microsoft.com/office/officeart/2008/layout/LinedList"/>
    <dgm:cxn modelId="{20C735DB-6871-4486-AF0F-DE281068994F}" type="presParOf" srcId="{F087AC30-5C8C-4A2B-8349-332FC3AB7F73}" destId="{54E5769D-1319-4822-AA32-4C0AC29F1421}" srcOrd="0" destOrd="0" presId="urn:microsoft.com/office/officeart/2008/layout/LinedList"/>
    <dgm:cxn modelId="{3D464A3C-52AC-4A97-BF1B-E97FBD387142}" type="presParOf" srcId="{F087AC30-5C8C-4A2B-8349-332FC3AB7F73}" destId="{96E27C6A-8C73-4F49-9EE4-DB7A54DD9878}" srcOrd="1" destOrd="0" presId="urn:microsoft.com/office/officeart/2008/layout/LinedList"/>
    <dgm:cxn modelId="{840F8747-4F20-4EF2-8174-D1559B668CB8}" type="presParOf" srcId="{96E27C6A-8C73-4F49-9EE4-DB7A54DD9878}" destId="{68AF9511-6410-4992-8274-27F181BC25B8}" srcOrd="0" destOrd="0" presId="urn:microsoft.com/office/officeart/2008/layout/LinedList"/>
    <dgm:cxn modelId="{FD23F27C-1010-4D8C-84AF-E73B0215875C}" type="presParOf" srcId="{96E27C6A-8C73-4F49-9EE4-DB7A54DD9878}" destId="{EF326FBB-8EDD-4003-9C66-27D159F31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Calibri Light" panose="020F0302020204030204"/>
            </a:rPr>
            <a:t>Dynamic Graph Normalization</a:t>
          </a:r>
          <a:endParaRPr lang="en-US" b="1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Calibri Light" panose="020F0302020204030204"/>
            </a:rPr>
            <a:t>Generate Graph Level Embeddings</a:t>
          </a: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4EE52A33-C92C-4095-84F6-024F373519BE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Unsupervised Partitioning</a:t>
          </a:r>
        </a:p>
      </dgm:t>
    </dgm:pt>
    <dgm:pt modelId="{E269C5B3-6AEF-4384-896D-9AEEBB1C6311}" type="parTrans" cxnId="{E8F6F3E3-B6A6-4F3B-8D6E-9C1745555EE0}">
      <dgm:prSet/>
      <dgm:spPr/>
      <dgm:t>
        <a:bodyPr/>
        <a:lstStyle/>
        <a:p>
          <a:endParaRPr lang="en-US"/>
        </a:p>
      </dgm:t>
    </dgm:pt>
    <dgm:pt modelId="{01787AC5-085E-4E85-900A-23133DA4E747}" type="sibTrans" cxnId="{E8F6F3E3-B6A6-4F3B-8D6E-9C1745555EE0}">
      <dgm:prSet/>
      <dgm:spPr/>
      <dgm:t>
        <a:bodyPr/>
        <a:lstStyle/>
        <a:p>
          <a:endParaRPr lang="en-US"/>
        </a:p>
      </dgm:t>
    </dgm:pt>
    <dgm:pt modelId="{77AEE83C-5DE6-4AF5-A725-CC071F4746A2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Federated GNN Training</a:t>
          </a:r>
        </a:p>
      </dgm:t>
    </dgm:pt>
    <dgm:pt modelId="{901E8693-51EE-44F1-A1B2-3A0CFD86014E}" type="parTrans" cxnId="{ED4E25C6-F2C1-4944-86EC-C83E3B0293A2}">
      <dgm:prSet/>
      <dgm:spPr/>
      <dgm:t>
        <a:bodyPr/>
        <a:lstStyle/>
        <a:p>
          <a:endParaRPr lang="en-US"/>
        </a:p>
      </dgm:t>
    </dgm:pt>
    <dgm:pt modelId="{A3308EBA-1BEA-47E7-ABDE-70DC838795F6}" type="sibTrans" cxnId="{ED4E25C6-F2C1-4944-86EC-C83E3B0293A2}">
      <dgm:prSet/>
      <dgm:spPr/>
      <dgm:t>
        <a:bodyPr/>
        <a:lstStyle/>
        <a:p>
          <a:endParaRPr lang="en-US"/>
        </a:p>
      </dgm:t>
    </dgm:pt>
    <dgm:pt modelId="{91E903BE-5DB1-4B37-B2D3-93F8E5FB8522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Evaluation(MAE,RMSE,MAPE)</a:t>
          </a:r>
        </a:p>
      </dgm:t>
    </dgm:pt>
    <dgm:pt modelId="{F9F9C1C2-35F3-4649-A55F-65E5A8B08F53}" type="parTrans" cxnId="{55D552CE-1ACC-4C10-BFA3-1406BB4D414C}">
      <dgm:prSet/>
      <dgm:spPr/>
      <dgm:t>
        <a:bodyPr/>
        <a:lstStyle/>
        <a:p>
          <a:endParaRPr lang="en-US"/>
        </a:p>
      </dgm:t>
    </dgm:pt>
    <dgm:pt modelId="{DBBD2337-C184-4736-9258-62620023A40A}" type="sibTrans" cxnId="{55D552CE-1ACC-4C10-BFA3-1406BB4D414C}">
      <dgm:prSet/>
      <dgm:spPr/>
      <dgm:t>
        <a:bodyPr/>
        <a:lstStyle/>
        <a:p>
          <a:endParaRPr lang="en-US"/>
        </a:p>
      </dgm:t>
    </dgm:pt>
    <dgm:pt modelId="{98312A88-A635-46DF-ABBE-6EE727311F51}">
      <dgm:prSet phldr="0"/>
      <dgm:spPr/>
      <dgm:t>
        <a:bodyPr/>
        <a:lstStyle/>
        <a:p>
          <a:pPr rtl="0"/>
          <a:r>
            <a:rPr lang="en-US" b="1" cap="none" dirty="0">
              <a:latin typeface="Calibri Light" panose="020F0302020204030204"/>
            </a:rPr>
            <a:t>Client grouping based common characteristics. </a:t>
          </a:r>
        </a:p>
      </dgm:t>
    </dgm:pt>
    <dgm:pt modelId="{74D8D97A-74CE-4012-9DF8-1D17199D5587}" type="parTrans" cxnId="{EC2516E1-2B41-4191-9130-9DC882B212B3}">
      <dgm:prSet/>
      <dgm:spPr/>
      <dgm:t>
        <a:bodyPr/>
        <a:lstStyle/>
        <a:p>
          <a:endParaRPr lang="en-US"/>
        </a:p>
      </dgm:t>
    </dgm:pt>
    <dgm:pt modelId="{B45AF757-6FC3-496E-87B7-43E01915267C}" type="sibTrans" cxnId="{EC2516E1-2B41-4191-9130-9DC882B212B3}">
      <dgm:prSet/>
      <dgm:spPr/>
      <dgm:t>
        <a:bodyPr/>
        <a:lstStyle/>
        <a:p>
          <a:endParaRPr lang="en-US"/>
        </a:p>
      </dgm:t>
    </dgm:pt>
    <dgm:pt modelId="{1B34BD4E-2436-40F4-803D-6AFF855EFA34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A26C13BE-08E7-44D1-B0F9-511A3D0B1227}" type="pres">
      <dgm:prSet presAssocID="{F40EF692-0B93-4832-A9CD-D186C9C76ADD}" presName="linNode" presStyleCnt="0"/>
      <dgm:spPr/>
    </dgm:pt>
    <dgm:pt modelId="{21958152-7E70-4A9B-B88A-94DDAD3225F0}" type="pres">
      <dgm:prSet presAssocID="{F40EF692-0B93-4832-A9CD-D186C9C76AD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B2290CB-ECBF-4973-9FF4-B60327D6FA9B}" type="pres">
      <dgm:prSet presAssocID="{43E59E4F-39A9-4C31-BC36-6E5B72B0DB92}" presName="sp" presStyleCnt="0"/>
      <dgm:spPr/>
    </dgm:pt>
    <dgm:pt modelId="{9D80AA47-6C04-4387-8EF5-1DA582EA3BA5}" type="pres">
      <dgm:prSet presAssocID="{A37AC333-DF33-4181-9364-54358A4CDFE2}" presName="linNode" presStyleCnt="0"/>
      <dgm:spPr/>
    </dgm:pt>
    <dgm:pt modelId="{8DBBDEA9-49B2-4D0B-BF75-BB92F6879A80}" type="pres">
      <dgm:prSet presAssocID="{A37AC333-DF33-4181-9364-54358A4CDFE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921FC2C-C283-41DC-8126-23076E009424}" type="pres">
      <dgm:prSet presAssocID="{576208A5-EF5A-449D-9988-BD2EE41232EB}" presName="sp" presStyleCnt="0"/>
      <dgm:spPr/>
    </dgm:pt>
    <dgm:pt modelId="{C22A722D-C45C-40EA-877E-1EF4FEF43DDD}" type="pres">
      <dgm:prSet presAssocID="{4EE52A33-C92C-4095-84F6-024F373519BE}" presName="linNode" presStyleCnt="0"/>
      <dgm:spPr/>
    </dgm:pt>
    <dgm:pt modelId="{507FB622-A5B7-4F3A-967F-2EA748FD531B}" type="pres">
      <dgm:prSet presAssocID="{4EE52A33-C92C-4095-84F6-024F373519B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00BF169-F4CC-46A5-9B2B-CFA667A9BA8E}" type="pres">
      <dgm:prSet presAssocID="{01787AC5-085E-4E85-900A-23133DA4E747}" presName="sp" presStyleCnt="0"/>
      <dgm:spPr/>
    </dgm:pt>
    <dgm:pt modelId="{6AC19FF6-3779-4062-8D02-4AD9498D9916}" type="pres">
      <dgm:prSet presAssocID="{98312A88-A635-46DF-ABBE-6EE727311F51}" presName="linNode" presStyleCnt="0"/>
      <dgm:spPr/>
    </dgm:pt>
    <dgm:pt modelId="{6D77E831-1641-4722-9E6E-BA725F671EFA}" type="pres">
      <dgm:prSet presAssocID="{98312A88-A635-46DF-ABBE-6EE727311F5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0F640E8-D0BE-47D5-BA76-213CD9852D11}" type="pres">
      <dgm:prSet presAssocID="{B45AF757-6FC3-496E-87B7-43E01915267C}" presName="sp" presStyleCnt="0"/>
      <dgm:spPr/>
    </dgm:pt>
    <dgm:pt modelId="{76823D70-4A1E-414F-875C-5D28D23AC898}" type="pres">
      <dgm:prSet presAssocID="{77AEE83C-5DE6-4AF5-A725-CC071F4746A2}" presName="linNode" presStyleCnt="0"/>
      <dgm:spPr/>
    </dgm:pt>
    <dgm:pt modelId="{D86BE658-7D3A-47B6-94D9-2FBB6282DC30}" type="pres">
      <dgm:prSet presAssocID="{77AEE83C-5DE6-4AF5-A725-CC071F4746A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26A9BB1-B50D-4F26-B17C-2EBD736B2B48}" type="pres">
      <dgm:prSet presAssocID="{A3308EBA-1BEA-47E7-ABDE-70DC838795F6}" presName="sp" presStyleCnt="0"/>
      <dgm:spPr/>
    </dgm:pt>
    <dgm:pt modelId="{4CDAF949-50BD-48E5-AAB0-D3F99D9E8CBD}" type="pres">
      <dgm:prSet presAssocID="{91E903BE-5DB1-4B37-B2D3-93F8E5FB8522}" presName="linNode" presStyleCnt="0"/>
      <dgm:spPr/>
    </dgm:pt>
    <dgm:pt modelId="{942BC469-DCCF-4E9E-983A-91F9B4B3D9B9}" type="pres">
      <dgm:prSet presAssocID="{91E903BE-5DB1-4B37-B2D3-93F8E5FB8522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63CC629-04A4-4323-A88F-C542DD90B51D}" type="presOf" srcId="{4EE52A33-C92C-4095-84F6-024F373519BE}" destId="{507FB622-A5B7-4F3A-967F-2EA748FD531B}" srcOrd="0" destOrd="0" presId="urn:microsoft.com/office/officeart/2005/8/layout/vList5"/>
    <dgm:cxn modelId="{0324B432-F395-4277-8EBD-7BFECF8A25E7}" type="presOf" srcId="{98312A88-A635-46DF-ABBE-6EE727311F51}" destId="{6D77E831-1641-4722-9E6E-BA725F671EFA}" srcOrd="0" destOrd="0" presId="urn:microsoft.com/office/officeart/2005/8/layout/vList5"/>
    <dgm:cxn modelId="{A39C265B-34D7-4E56-9E9F-6775D351B908}" type="presOf" srcId="{91E903BE-5DB1-4B37-B2D3-93F8E5FB8522}" destId="{942BC469-DCCF-4E9E-983A-91F9B4B3D9B9}" srcOrd="0" destOrd="0" presId="urn:microsoft.com/office/officeart/2005/8/layout/vList5"/>
    <dgm:cxn modelId="{C5DB1244-DF09-4D6D-B99C-1E40619CEED6}" type="presOf" srcId="{F40EF692-0B93-4832-A9CD-D186C9C76ADD}" destId="{21958152-7E70-4A9B-B88A-94DDAD3225F0}" srcOrd="0" destOrd="0" presId="urn:microsoft.com/office/officeart/2005/8/layout/vList5"/>
    <dgm:cxn modelId="{339D4D6D-DFEC-43C0-B7F9-83835CD09B1E}" type="presOf" srcId="{A37AC333-DF33-4181-9364-54358A4CDFE2}" destId="{8DBBDEA9-49B2-4D0B-BF75-BB92F6879A80}" srcOrd="0" destOrd="0" presId="urn:microsoft.com/office/officeart/2005/8/layout/vList5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ED4E25C6-F2C1-4944-86EC-C83E3B0293A2}" srcId="{740FC855-A773-4D17-96E7-D83E18FA1989}" destId="{77AEE83C-5DE6-4AF5-A725-CC071F4746A2}" srcOrd="4" destOrd="0" parTransId="{901E8693-51EE-44F1-A1B2-3A0CFD86014E}" sibTransId="{A3308EBA-1BEA-47E7-ABDE-70DC838795F6}"/>
    <dgm:cxn modelId="{55D552CE-1ACC-4C10-BFA3-1406BB4D414C}" srcId="{740FC855-A773-4D17-96E7-D83E18FA1989}" destId="{91E903BE-5DB1-4B37-B2D3-93F8E5FB8522}" srcOrd="5" destOrd="0" parTransId="{F9F9C1C2-35F3-4649-A55F-65E5A8B08F53}" sibTransId="{DBBD2337-C184-4736-9258-62620023A40A}"/>
    <dgm:cxn modelId="{EC2516E1-2B41-4191-9130-9DC882B212B3}" srcId="{740FC855-A773-4D17-96E7-D83E18FA1989}" destId="{98312A88-A635-46DF-ABBE-6EE727311F51}" srcOrd="3" destOrd="0" parTransId="{74D8D97A-74CE-4012-9DF8-1D17199D5587}" sibTransId="{B45AF757-6FC3-496E-87B7-43E01915267C}"/>
    <dgm:cxn modelId="{E8F6F3E3-B6A6-4F3B-8D6E-9C1745555EE0}" srcId="{740FC855-A773-4D17-96E7-D83E18FA1989}" destId="{4EE52A33-C92C-4095-84F6-024F373519BE}" srcOrd="2" destOrd="0" parTransId="{E269C5B3-6AEF-4384-896D-9AEEBB1C6311}" sibTransId="{01787AC5-085E-4E85-900A-23133DA4E747}"/>
    <dgm:cxn modelId="{84577CF6-6806-482B-BDEA-CCECC442D03A}" type="presOf" srcId="{77AEE83C-5DE6-4AF5-A725-CC071F4746A2}" destId="{D86BE658-7D3A-47B6-94D9-2FBB6282DC30}" srcOrd="0" destOrd="0" presId="urn:microsoft.com/office/officeart/2005/8/layout/vList5"/>
    <dgm:cxn modelId="{AA456CFD-C05A-4AD3-95BD-0900D0B03101}" type="presOf" srcId="{740FC855-A773-4D17-96E7-D83E18FA1989}" destId="{1B34BD4E-2436-40F4-803D-6AFF855EFA34}" srcOrd="0" destOrd="0" presId="urn:microsoft.com/office/officeart/2005/8/layout/vList5"/>
    <dgm:cxn modelId="{968EAA81-3462-4725-9757-1F38B0885A5C}" type="presParOf" srcId="{1B34BD4E-2436-40F4-803D-6AFF855EFA34}" destId="{A26C13BE-08E7-44D1-B0F9-511A3D0B1227}" srcOrd="0" destOrd="0" presId="urn:microsoft.com/office/officeart/2005/8/layout/vList5"/>
    <dgm:cxn modelId="{6D6547DB-8552-4155-9B2C-268359E4F106}" type="presParOf" srcId="{A26C13BE-08E7-44D1-B0F9-511A3D0B1227}" destId="{21958152-7E70-4A9B-B88A-94DDAD3225F0}" srcOrd="0" destOrd="0" presId="urn:microsoft.com/office/officeart/2005/8/layout/vList5"/>
    <dgm:cxn modelId="{E02615E0-3BDD-4292-804B-F8C29755501E}" type="presParOf" srcId="{1B34BD4E-2436-40F4-803D-6AFF855EFA34}" destId="{8B2290CB-ECBF-4973-9FF4-B60327D6FA9B}" srcOrd="1" destOrd="0" presId="urn:microsoft.com/office/officeart/2005/8/layout/vList5"/>
    <dgm:cxn modelId="{FB1BFE6B-DE06-4DAB-BA7E-E5E0A4950CB8}" type="presParOf" srcId="{1B34BD4E-2436-40F4-803D-6AFF855EFA34}" destId="{9D80AA47-6C04-4387-8EF5-1DA582EA3BA5}" srcOrd="2" destOrd="0" presId="urn:microsoft.com/office/officeart/2005/8/layout/vList5"/>
    <dgm:cxn modelId="{784DBD30-1905-4A51-905D-7F285B4689B5}" type="presParOf" srcId="{9D80AA47-6C04-4387-8EF5-1DA582EA3BA5}" destId="{8DBBDEA9-49B2-4D0B-BF75-BB92F6879A80}" srcOrd="0" destOrd="0" presId="urn:microsoft.com/office/officeart/2005/8/layout/vList5"/>
    <dgm:cxn modelId="{9C4DE840-BA23-441D-9461-836D617667ED}" type="presParOf" srcId="{1B34BD4E-2436-40F4-803D-6AFF855EFA34}" destId="{E921FC2C-C283-41DC-8126-23076E009424}" srcOrd="3" destOrd="0" presId="urn:microsoft.com/office/officeart/2005/8/layout/vList5"/>
    <dgm:cxn modelId="{FF141123-D38B-4DD1-AFDE-E5AA08700F44}" type="presParOf" srcId="{1B34BD4E-2436-40F4-803D-6AFF855EFA34}" destId="{C22A722D-C45C-40EA-877E-1EF4FEF43DDD}" srcOrd="4" destOrd="0" presId="urn:microsoft.com/office/officeart/2005/8/layout/vList5"/>
    <dgm:cxn modelId="{7F17B718-93FD-4DE3-8596-F20B5CBE9D20}" type="presParOf" srcId="{C22A722D-C45C-40EA-877E-1EF4FEF43DDD}" destId="{507FB622-A5B7-4F3A-967F-2EA748FD531B}" srcOrd="0" destOrd="0" presId="urn:microsoft.com/office/officeart/2005/8/layout/vList5"/>
    <dgm:cxn modelId="{D704F53C-C748-43A9-90C0-F7C956C817C4}" type="presParOf" srcId="{1B34BD4E-2436-40F4-803D-6AFF855EFA34}" destId="{400BF169-F4CC-46A5-9B2B-CFA667A9BA8E}" srcOrd="5" destOrd="0" presId="urn:microsoft.com/office/officeart/2005/8/layout/vList5"/>
    <dgm:cxn modelId="{50DB2944-B00A-4483-B533-DF9C644D16A8}" type="presParOf" srcId="{1B34BD4E-2436-40F4-803D-6AFF855EFA34}" destId="{6AC19FF6-3779-4062-8D02-4AD9498D9916}" srcOrd="6" destOrd="0" presId="urn:microsoft.com/office/officeart/2005/8/layout/vList5"/>
    <dgm:cxn modelId="{E1AD4D1A-9631-4744-858F-8A50BB9C5396}" type="presParOf" srcId="{6AC19FF6-3779-4062-8D02-4AD9498D9916}" destId="{6D77E831-1641-4722-9E6E-BA725F671EFA}" srcOrd="0" destOrd="0" presId="urn:microsoft.com/office/officeart/2005/8/layout/vList5"/>
    <dgm:cxn modelId="{6857190C-D6E5-4E5E-8092-966EC231F085}" type="presParOf" srcId="{1B34BD4E-2436-40F4-803D-6AFF855EFA34}" destId="{F0F640E8-D0BE-47D5-BA76-213CD9852D11}" srcOrd="7" destOrd="0" presId="urn:microsoft.com/office/officeart/2005/8/layout/vList5"/>
    <dgm:cxn modelId="{D15AF7AD-3C16-42E5-9B80-CA9C2973E666}" type="presParOf" srcId="{1B34BD4E-2436-40F4-803D-6AFF855EFA34}" destId="{76823D70-4A1E-414F-875C-5D28D23AC898}" srcOrd="8" destOrd="0" presId="urn:microsoft.com/office/officeart/2005/8/layout/vList5"/>
    <dgm:cxn modelId="{93FD6368-EF34-485E-AE6A-86A24DEC8A9A}" type="presParOf" srcId="{76823D70-4A1E-414F-875C-5D28D23AC898}" destId="{D86BE658-7D3A-47B6-94D9-2FBB6282DC30}" srcOrd="0" destOrd="0" presId="urn:microsoft.com/office/officeart/2005/8/layout/vList5"/>
    <dgm:cxn modelId="{ED9A217F-8552-4792-8C6D-8ADD7505F82F}" type="presParOf" srcId="{1B34BD4E-2436-40F4-803D-6AFF855EFA34}" destId="{726A9BB1-B50D-4F26-B17C-2EBD736B2B48}" srcOrd="9" destOrd="0" presId="urn:microsoft.com/office/officeart/2005/8/layout/vList5"/>
    <dgm:cxn modelId="{A3FCD319-EE37-4E90-A6C1-0FDEB240AB8E}" type="presParOf" srcId="{1B34BD4E-2436-40F4-803D-6AFF855EFA34}" destId="{4CDAF949-50BD-48E5-AAB0-D3F99D9E8CBD}" srcOrd="10" destOrd="0" presId="urn:microsoft.com/office/officeart/2005/8/layout/vList5"/>
    <dgm:cxn modelId="{DE031997-CB14-483F-9F9B-682335B54A92}" type="presParOf" srcId="{4CDAF949-50BD-48E5-AAB0-D3F99D9E8CBD}" destId="{942BC469-DCCF-4E9E-983A-91F9B4B3D9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br>
            <a:rPr lang="en-US" cap="none" dirty="0"/>
          </a:br>
          <a:endParaRPr lang="en-US" cap="none" dirty="0"/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F087AC30-5C8C-4A2B-8349-332FC3AB7F73}" type="pres">
      <dgm:prSet presAssocID="{740FC855-A773-4D17-96E7-D83E18FA1989}" presName="vert0" presStyleCnt="0">
        <dgm:presLayoutVars>
          <dgm:dir/>
          <dgm:animOne val="branch"/>
          <dgm:animLvl val="lvl"/>
        </dgm:presLayoutVars>
      </dgm:prSet>
      <dgm:spPr/>
    </dgm:pt>
    <dgm:pt modelId="{1D41796F-3E18-4BA0-8B2E-74638DBAC04C}" type="pres">
      <dgm:prSet presAssocID="{F40EF692-0B93-4832-A9CD-D186C9C76ADD}" presName="thickLine" presStyleLbl="alignNode1" presStyleIdx="0" presStyleCnt="1"/>
      <dgm:spPr/>
    </dgm:pt>
    <dgm:pt modelId="{07A6950B-6D8B-42E9-AF80-D93A0F72A5B7}" type="pres">
      <dgm:prSet presAssocID="{F40EF692-0B93-4832-A9CD-D186C9C76ADD}" presName="horz1" presStyleCnt="0"/>
      <dgm:spPr/>
    </dgm:pt>
    <dgm:pt modelId="{E8C715DA-97AB-4E1D-8F67-FE72F2480B2E}" type="pres">
      <dgm:prSet presAssocID="{F40EF692-0B93-4832-A9CD-D186C9C76ADD}" presName="tx1" presStyleLbl="revTx" presStyleIdx="0" presStyleCnt="1"/>
      <dgm:spPr/>
    </dgm:pt>
    <dgm:pt modelId="{0E8219E7-9078-4FC8-8F41-F1353AC11294}" type="pres">
      <dgm:prSet presAssocID="{F40EF692-0B93-4832-A9CD-D186C9C76ADD}" presName="vert1" presStyleCnt="0"/>
      <dgm:spPr/>
    </dgm:pt>
  </dgm:ptLst>
  <dgm:cxnLst>
    <dgm:cxn modelId="{DAD5026A-49F6-4801-AB4B-35FF6CABB2BB}" type="presOf" srcId="{740FC855-A773-4D17-96E7-D83E18FA1989}" destId="{F087AC30-5C8C-4A2B-8349-332FC3AB7F73}" srcOrd="0" destOrd="0" presId="urn:microsoft.com/office/officeart/2008/layout/LinedList"/>
    <dgm:cxn modelId="{C3CB068B-7766-419D-8658-D096C4FA2518}" type="presOf" srcId="{F40EF692-0B93-4832-A9CD-D186C9C76ADD}" destId="{E8C715DA-97AB-4E1D-8F67-FE72F2480B2E}" srcOrd="0" destOrd="0" presId="urn:microsoft.com/office/officeart/2008/layout/LinedList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4FD52285-6E48-4D9C-95BD-B16657466380}" type="presParOf" srcId="{F087AC30-5C8C-4A2B-8349-332FC3AB7F73}" destId="{1D41796F-3E18-4BA0-8B2E-74638DBAC04C}" srcOrd="0" destOrd="0" presId="urn:microsoft.com/office/officeart/2008/layout/LinedList"/>
    <dgm:cxn modelId="{77F76D41-B3F0-4ABE-9A06-0507CCC3D102}" type="presParOf" srcId="{F087AC30-5C8C-4A2B-8349-332FC3AB7F73}" destId="{07A6950B-6D8B-42E9-AF80-D93A0F72A5B7}" srcOrd="1" destOrd="0" presId="urn:microsoft.com/office/officeart/2008/layout/LinedList"/>
    <dgm:cxn modelId="{0E354AB9-8EB6-4BD5-8A2B-76A010E789C5}" type="presParOf" srcId="{07A6950B-6D8B-42E9-AF80-D93A0F72A5B7}" destId="{E8C715DA-97AB-4E1D-8F67-FE72F2480B2E}" srcOrd="0" destOrd="0" presId="urn:microsoft.com/office/officeart/2008/layout/LinedList"/>
    <dgm:cxn modelId="{687AED95-826B-4010-A1CC-41E884B6BEBD}" type="presParOf" srcId="{07A6950B-6D8B-42E9-AF80-D93A0F72A5B7}" destId="{0E8219E7-9078-4FC8-8F41-F1353AC112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0FC855-A773-4D17-96E7-D83E18FA1989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40EF692-0B93-4832-A9CD-D186C9C76ADD}">
      <dgm:prSet phldr="0"/>
      <dgm:spPr/>
      <dgm:t>
        <a:bodyPr/>
        <a:lstStyle/>
        <a:p>
          <a:pPr rtl="0">
            <a:defRPr cap="all"/>
          </a:pPr>
          <a:r>
            <a:rPr lang="en-US" b="1" cap="none" dirty="0"/>
            <a:t>Cross validation of the methodology</a:t>
          </a:r>
        </a:p>
      </dgm:t>
    </dgm:pt>
    <dgm:pt modelId="{EF568CA2-8137-4406-BBF7-A757A31CBAB1}" type="parTrans" cxnId="{D0B663B6-69C0-4BE3-ABF7-EECE72CCF2E0}">
      <dgm:prSet/>
      <dgm:spPr/>
      <dgm:t>
        <a:bodyPr/>
        <a:lstStyle/>
        <a:p>
          <a:endParaRPr lang="en-US"/>
        </a:p>
      </dgm:t>
    </dgm:pt>
    <dgm:pt modelId="{43E59E4F-39A9-4C31-BC36-6E5B72B0DB92}" type="sibTrans" cxnId="{D0B663B6-69C0-4BE3-ABF7-EECE72CCF2E0}">
      <dgm:prSet/>
      <dgm:spPr/>
      <dgm:t>
        <a:bodyPr/>
        <a:lstStyle/>
        <a:p>
          <a:endParaRPr lang="en-US"/>
        </a:p>
      </dgm:t>
    </dgm:pt>
    <dgm:pt modelId="{A37AC333-DF33-4181-9364-54358A4CDFE2}">
      <dgm:prSet phldr="0"/>
      <dgm:spPr/>
      <dgm:t>
        <a:bodyPr/>
        <a:lstStyle/>
        <a:p>
          <a:pPr rtl="0">
            <a:defRPr cap="all"/>
          </a:pPr>
          <a:r>
            <a:rPr lang="en-US" b="1" cap="none" dirty="0">
              <a:latin typeface="+mn-lt"/>
            </a:rPr>
            <a:t>on [ 3, 5, 12] minutes of traffic forecasting</a:t>
          </a:r>
        </a:p>
      </dgm:t>
    </dgm:pt>
    <dgm:pt modelId="{78AFD610-8A72-407C-BABB-F3EF7BECF4AC}" type="parTrans" cxnId="{DF8743AC-EEC4-422A-AC7B-54AEB4717CB6}">
      <dgm:prSet/>
      <dgm:spPr/>
      <dgm:t>
        <a:bodyPr/>
        <a:lstStyle/>
        <a:p>
          <a:endParaRPr lang="en-US"/>
        </a:p>
      </dgm:t>
    </dgm:pt>
    <dgm:pt modelId="{576208A5-EF5A-449D-9988-BD2EE41232EB}" type="sibTrans" cxnId="{DF8743AC-EEC4-422A-AC7B-54AEB4717CB6}">
      <dgm:prSet/>
      <dgm:spPr/>
      <dgm:t>
        <a:bodyPr/>
        <a:lstStyle/>
        <a:p>
          <a:endParaRPr lang="en-US"/>
        </a:p>
      </dgm:t>
    </dgm:pt>
    <dgm:pt modelId="{4EE52A33-C92C-4095-84F6-024F373519BE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PEMS_Bay and Metr_LA</a:t>
          </a:r>
        </a:p>
      </dgm:t>
    </dgm:pt>
    <dgm:pt modelId="{E269C5B3-6AEF-4384-896D-9AEEBB1C6311}" type="parTrans" cxnId="{E8F6F3E3-B6A6-4F3B-8D6E-9C1745555EE0}">
      <dgm:prSet/>
      <dgm:spPr/>
      <dgm:t>
        <a:bodyPr/>
        <a:lstStyle/>
        <a:p>
          <a:endParaRPr lang="en-US"/>
        </a:p>
      </dgm:t>
    </dgm:pt>
    <dgm:pt modelId="{01787AC5-085E-4E85-900A-23133DA4E747}" type="sibTrans" cxnId="{E8F6F3E3-B6A6-4F3B-8D6E-9C1745555EE0}">
      <dgm:prSet/>
      <dgm:spPr/>
      <dgm:t>
        <a:bodyPr/>
        <a:lstStyle/>
        <a:p>
          <a:endParaRPr lang="en-US"/>
        </a:p>
      </dgm:t>
    </dgm:pt>
    <dgm:pt modelId="{91E903BE-5DB1-4B37-B2D3-93F8E5FB8522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Evaluation(MAE,RMSE,MAPE)</a:t>
          </a:r>
        </a:p>
      </dgm:t>
    </dgm:pt>
    <dgm:pt modelId="{F9F9C1C2-35F3-4649-A55F-65E5A8B08F53}" type="parTrans" cxnId="{55D552CE-1ACC-4C10-BFA3-1406BB4D414C}">
      <dgm:prSet/>
      <dgm:spPr/>
      <dgm:t>
        <a:bodyPr/>
        <a:lstStyle/>
        <a:p>
          <a:endParaRPr lang="en-US"/>
        </a:p>
      </dgm:t>
    </dgm:pt>
    <dgm:pt modelId="{DBBD2337-C184-4736-9258-62620023A40A}" type="sibTrans" cxnId="{55D552CE-1ACC-4C10-BFA3-1406BB4D414C}">
      <dgm:prSet/>
      <dgm:spPr/>
      <dgm:t>
        <a:bodyPr/>
        <a:lstStyle/>
        <a:p>
          <a:endParaRPr lang="en-US"/>
        </a:p>
      </dgm:t>
    </dgm:pt>
    <dgm:pt modelId="{687BCA57-A384-4743-A6E6-05CFF68B162E}">
      <dgm:prSet phldr="0"/>
      <dgm:spPr/>
      <dgm:t>
        <a:bodyPr/>
        <a:lstStyle/>
        <a:p>
          <a:pPr rtl="0"/>
          <a:r>
            <a:rPr lang="en-US" b="1" cap="none" dirty="0">
              <a:latin typeface="+mn-lt"/>
            </a:rPr>
            <a:t>Ablation study.</a:t>
          </a:r>
        </a:p>
      </dgm:t>
    </dgm:pt>
    <dgm:pt modelId="{EE252A93-F94D-4D3E-887D-850FB0A578BF}" type="parTrans" cxnId="{5746B56F-D852-4212-AB57-A8503F7D0EED}">
      <dgm:prSet/>
      <dgm:spPr/>
      <dgm:t>
        <a:bodyPr/>
        <a:lstStyle/>
        <a:p>
          <a:endParaRPr lang="en-US"/>
        </a:p>
      </dgm:t>
    </dgm:pt>
    <dgm:pt modelId="{65FAD6A0-63B8-41A6-8B54-99DBFDE6E647}" type="sibTrans" cxnId="{5746B56F-D852-4212-AB57-A8503F7D0EED}">
      <dgm:prSet/>
      <dgm:spPr/>
      <dgm:t>
        <a:bodyPr/>
        <a:lstStyle/>
        <a:p>
          <a:endParaRPr lang="en-US"/>
        </a:p>
      </dgm:t>
    </dgm:pt>
    <dgm:pt modelId="{0E2FD7E6-E1D1-4B00-A147-C1294015AE51}" type="pres">
      <dgm:prSet presAssocID="{740FC855-A773-4D17-96E7-D83E18FA1989}" presName="Name0" presStyleCnt="0">
        <dgm:presLayoutVars>
          <dgm:dir/>
          <dgm:animLvl val="lvl"/>
          <dgm:resizeHandles val="exact"/>
        </dgm:presLayoutVars>
      </dgm:prSet>
      <dgm:spPr/>
    </dgm:pt>
    <dgm:pt modelId="{B502AEB1-4545-471E-8AB9-5E0297529573}" type="pres">
      <dgm:prSet presAssocID="{F40EF692-0B93-4832-A9CD-D186C9C76ADD}" presName="linNode" presStyleCnt="0"/>
      <dgm:spPr/>
    </dgm:pt>
    <dgm:pt modelId="{5AB2B90E-D609-4E8A-831B-8BA9B25681E0}" type="pres">
      <dgm:prSet presAssocID="{F40EF692-0B93-4832-A9CD-D186C9C76AD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4D590B2-20B7-4821-94E3-1EA8020EB240}" type="pres">
      <dgm:prSet presAssocID="{43E59E4F-39A9-4C31-BC36-6E5B72B0DB92}" presName="sp" presStyleCnt="0"/>
      <dgm:spPr/>
    </dgm:pt>
    <dgm:pt modelId="{EDDF3039-4048-4989-BECF-AD378E0A9522}" type="pres">
      <dgm:prSet presAssocID="{A37AC333-DF33-4181-9364-54358A4CDFE2}" presName="linNode" presStyleCnt="0"/>
      <dgm:spPr/>
    </dgm:pt>
    <dgm:pt modelId="{CBFDD757-4B3D-4A07-8075-BB17BACB7A73}" type="pres">
      <dgm:prSet presAssocID="{A37AC333-DF33-4181-9364-54358A4CDFE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F2665C5-F9E6-49D0-9BB1-C851A38E6B8F}" type="pres">
      <dgm:prSet presAssocID="{576208A5-EF5A-449D-9988-BD2EE41232EB}" presName="sp" presStyleCnt="0"/>
      <dgm:spPr/>
    </dgm:pt>
    <dgm:pt modelId="{E0B562B8-06B2-4166-BFA9-7DC1DBC5027E}" type="pres">
      <dgm:prSet presAssocID="{4EE52A33-C92C-4095-84F6-024F373519BE}" presName="linNode" presStyleCnt="0"/>
      <dgm:spPr/>
    </dgm:pt>
    <dgm:pt modelId="{3E5478AC-134C-404A-99C0-06B2325EF067}" type="pres">
      <dgm:prSet presAssocID="{4EE52A33-C92C-4095-84F6-024F373519B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2605F4D-8C24-4A1B-BD19-DBC73A0DD00F}" type="pres">
      <dgm:prSet presAssocID="{01787AC5-085E-4E85-900A-23133DA4E747}" presName="sp" presStyleCnt="0"/>
      <dgm:spPr/>
    </dgm:pt>
    <dgm:pt modelId="{CC5F95A0-7A03-47C5-A5F4-F11FDCFE7660}" type="pres">
      <dgm:prSet presAssocID="{91E903BE-5DB1-4B37-B2D3-93F8E5FB8522}" presName="linNode" presStyleCnt="0"/>
      <dgm:spPr/>
    </dgm:pt>
    <dgm:pt modelId="{AABA0DEC-139B-4501-BE40-35C2929BAC36}" type="pres">
      <dgm:prSet presAssocID="{91E903BE-5DB1-4B37-B2D3-93F8E5FB852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A3750C-B3EF-46A5-ABEB-A771CA21074C}" type="pres">
      <dgm:prSet presAssocID="{DBBD2337-C184-4736-9258-62620023A40A}" presName="sp" presStyleCnt="0"/>
      <dgm:spPr/>
    </dgm:pt>
    <dgm:pt modelId="{799E0641-C8E5-4BB7-A61A-76F58436E93C}" type="pres">
      <dgm:prSet presAssocID="{687BCA57-A384-4743-A6E6-05CFF68B162E}" presName="linNode" presStyleCnt="0"/>
      <dgm:spPr/>
    </dgm:pt>
    <dgm:pt modelId="{671D4B04-C554-44BE-951C-63E366208CBC}" type="pres">
      <dgm:prSet presAssocID="{687BCA57-A384-4743-A6E6-05CFF68B162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EEBF765-6B20-4C05-9001-23EB2EE9F802}" type="presOf" srcId="{740FC855-A773-4D17-96E7-D83E18FA1989}" destId="{0E2FD7E6-E1D1-4B00-A147-C1294015AE51}" srcOrd="0" destOrd="0" presId="urn:microsoft.com/office/officeart/2005/8/layout/vList5"/>
    <dgm:cxn modelId="{8A3F756B-94A8-4E40-976F-33A6B6B0771B}" type="presOf" srcId="{91E903BE-5DB1-4B37-B2D3-93F8E5FB8522}" destId="{AABA0DEC-139B-4501-BE40-35C2929BAC36}" srcOrd="0" destOrd="0" presId="urn:microsoft.com/office/officeart/2005/8/layout/vList5"/>
    <dgm:cxn modelId="{5746B56F-D852-4212-AB57-A8503F7D0EED}" srcId="{740FC855-A773-4D17-96E7-D83E18FA1989}" destId="{687BCA57-A384-4743-A6E6-05CFF68B162E}" srcOrd="4" destOrd="0" parTransId="{EE252A93-F94D-4D3E-887D-850FB0A578BF}" sibTransId="{65FAD6A0-63B8-41A6-8B54-99DBFDE6E647}"/>
    <dgm:cxn modelId="{81FF757F-A146-4753-818B-B78CEC69A42F}" type="presOf" srcId="{4EE52A33-C92C-4095-84F6-024F373519BE}" destId="{3E5478AC-134C-404A-99C0-06B2325EF067}" srcOrd="0" destOrd="0" presId="urn:microsoft.com/office/officeart/2005/8/layout/vList5"/>
    <dgm:cxn modelId="{DF8743AC-EEC4-422A-AC7B-54AEB4717CB6}" srcId="{740FC855-A773-4D17-96E7-D83E18FA1989}" destId="{A37AC333-DF33-4181-9364-54358A4CDFE2}" srcOrd="1" destOrd="0" parTransId="{78AFD610-8A72-407C-BABB-F3EF7BECF4AC}" sibTransId="{576208A5-EF5A-449D-9988-BD2EE41232EB}"/>
    <dgm:cxn modelId="{D0B663B6-69C0-4BE3-ABF7-EECE72CCF2E0}" srcId="{740FC855-A773-4D17-96E7-D83E18FA1989}" destId="{F40EF692-0B93-4832-A9CD-D186C9C76ADD}" srcOrd="0" destOrd="0" parTransId="{EF568CA2-8137-4406-BBF7-A757A31CBAB1}" sibTransId="{43E59E4F-39A9-4C31-BC36-6E5B72B0DB92}"/>
    <dgm:cxn modelId="{336FBBC2-4DD4-4123-AEB1-881FC07D2211}" type="presOf" srcId="{F40EF692-0B93-4832-A9CD-D186C9C76ADD}" destId="{5AB2B90E-D609-4E8A-831B-8BA9B25681E0}" srcOrd="0" destOrd="0" presId="urn:microsoft.com/office/officeart/2005/8/layout/vList5"/>
    <dgm:cxn modelId="{8C348FCA-CDEE-4923-867B-24BE3FC87039}" type="presOf" srcId="{687BCA57-A384-4743-A6E6-05CFF68B162E}" destId="{671D4B04-C554-44BE-951C-63E366208CBC}" srcOrd="0" destOrd="0" presId="urn:microsoft.com/office/officeart/2005/8/layout/vList5"/>
    <dgm:cxn modelId="{55D552CE-1ACC-4C10-BFA3-1406BB4D414C}" srcId="{740FC855-A773-4D17-96E7-D83E18FA1989}" destId="{91E903BE-5DB1-4B37-B2D3-93F8E5FB8522}" srcOrd="3" destOrd="0" parTransId="{F9F9C1C2-35F3-4649-A55F-65E5A8B08F53}" sibTransId="{DBBD2337-C184-4736-9258-62620023A40A}"/>
    <dgm:cxn modelId="{6789D4D6-3EBC-4BF1-83B9-BFFE0851C326}" type="presOf" srcId="{A37AC333-DF33-4181-9364-54358A4CDFE2}" destId="{CBFDD757-4B3D-4A07-8075-BB17BACB7A73}" srcOrd="0" destOrd="0" presId="urn:microsoft.com/office/officeart/2005/8/layout/vList5"/>
    <dgm:cxn modelId="{E8F6F3E3-B6A6-4F3B-8D6E-9C1745555EE0}" srcId="{740FC855-A773-4D17-96E7-D83E18FA1989}" destId="{4EE52A33-C92C-4095-84F6-024F373519BE}" srcOrd="2" destOrd="0" parTransId="{E269C5B3-6AEF-4384-896D-9AEEBB1C6311}" sibTransId="{01787AC5-085E-4E85-900A-23133DA4E747}"/>
    <dgm:cxn modelId="{97B9D913-5BAC-4672-BE69-0DA1F35864F9}" type="presParOf" srcId="{0E2FD7E6-E1D1-4B00-A147-C1294015AE51}" destId="{B502AEB1-4545-471E-8AB9-5E0297529573}" srcOrd="0" destOrd="0" presId="urn:microsoft.com/office/officeart/2005/8/layout/vList5"/>
    <dgm:cxn modelId="{FEBCBEE3-A259-46A9-BCBA-DC8443B8537E}" type="presParOf" srcId="{B502AEB1-4545-471E-8AB9-5E0297529573}" destId="{5AB2B90E-D609-4E8A-831B-8BA9B25681E0}" srcOrd="0" destOrd="0" presId="urn:microsoft.com/office/officeart/2005/8/layout/vList5"/>
    <dgm:cxn modelId="{D63E78A9-2DCE-487B-B6A2-CFCBC92E2081}" type="presParOf" srcId="{0E2FD7E6-E1D1-4B00-A147-C1294015AE51}" destId="{94D590B2-20B7-4821-94E3-1EA8020EB240}" srcOrd="1" destOrd="0" presId="urn:microsoft.com/office/officeart/2005/8/layout/vList5"/>
    <dgm:cxn modelId="{9627A1A0-D89B-423E-99C4-AA2FD9A39802}" type="presParOf" srcId="{0E2FD7E6-E1D1-4B00-A147-C1294015AE51}" destId="{EDDF3039-4048-4989-BECF-AD378E0A9522}" srcOrd="2" destOrd="0" presId="urn:microsoft.com/office/officeart/2005/8/layout/vList5"/>
    <dgm:cxn modelId="{B39FB84C-8ABC-42B4-BAC2-7723022B02F0}" type="presParOf" srcId="{EDDF3039-4048-4989-BECF-AD378E0A9522}" destId="{CBFDD757-4B3D-4A07-8075-BB17BACB7A73}" srcOrd="0" destOrd="0" presId="urn:microsoft.com/office/officeart/2005/8/layout/vList5"/>
    <dgm:cxn modelId="{104076EC-9F0C-4D90-94F4-09301F5DF1D1}" type="presParOf" srcId="{0E2FD7E6-E1D1-4B00-A147-C1294015AE51}" destId="{1F2665C5-F9E6-49D0-9BB1-C851A38E6B8F}" srcOrd="3" destOrd="0" presId="urn:microsoft.com/office/officeart/2005/8/layout/vList5"/>
    <dgm:cxn modelId="{41E243C8-8B33-4151-8D95-4D2F94564823}" type="presParOf" srcId="{0E2FD7E6-E1D1-4B00-A147-C1294015AE51}" destId="{E0B562B8-06B2-4166-BFA9-7DC1DBC5027E}" srcOrd="4" destOrd="0" presId="urn:microsoft.com/office/officeart/2005/8/layout/vList5"/>
    <dgm:cxn modelId="{AF8D560D-4809-44EB-B501-83DB06D0F912}" type="presParOf" srcId="{E0B562B8-06B2-4166-BFA9-7DC1DBC5027E}" destId="{3E5478AC-134C-404A-99C0-06B2325EF067}" srcOrd="0" destOrd="0" presId="urn:microsoft.com/office/officeart/2005/8/layout/vList5"/>
    <dgm:cxn modelId="{E6423E10-66FF-4D64-8FC0-965180FD8B88}" type="presParOf" srcId="{0E2FD7E6-E1D1-4B00-A147-C1294015AE51}" destId="{12605F4D-8C24-4A1B-BD19-DBC73A0DD00F}" srcOrd="5" destOrd="0" presId="urn:microsoft.com/office/officeart/2005/8/layout/vList5"/>
    <dgm:cxn modelId="{675ED0FB-CEAD-48D5-BF9D-BF38A4BDCE25}" type="presParOf" srcId="{0E2FD7E6-E1D1-4B00-A147-C1294015AE51}" destId="{CC5F95A0-7A03-47C5-A5F4-F11FDCFE7660}" srcOrd="6" destOrd="0" presId="urn:microsoft.com/office/officeart/2005/8/layout/vList5"/>
    <dgm:cxn modelId="{CF96381E-32C7-4FEA-BDF8-57847234D2CB}" type="presParOf" srcId="{CC5F95A0-7A03-47C5-A5F4-F11FDCFE7660}" destId="{AABA0DEC-139B-4501-BE40-35C2929BAC36}" srcOrd="0" destOrd="0" presId="urn:microsoft.com/office/officeart/2005/8/layout/vList5"/>
    <dgm:cxn modelId="{F39CDC89-E6ED-4BBA-B346-E590204E0668}" type="presParOf" srcId="{0E2FD7E6-E1D1-4B00-A147-C1294015AE51}" destId="{05A3750C-B3EF-46A5-ABEB-A771CA21074C}" srcOrd="7" destOrd="0" presId="urn:microsoft.com/office/officeart/2005/8/layout/vList5"/>
    <dgm:cxn modelId="{6EF54283-5CB7-43BE-A452-DF42C4A21ACC}" type="presParOf" srcId="{0E2FD7E6-E1D1-4B00-A147-C1294015AE51}" destId="{799E0641-C8E5-4BB7-A61A-76F58436E93C}" srcOrd="8" destOrd="0" presId="urn:microsoft.com/office/officeart/2005/8/layout/vList5"/>
    <dgm:cxn modelId="{BEF4761E-646E-44F1-86CD-7CBDCFB62EC1}" type="presParOf" srcId="{799E0641-C8E5-4BB7-A61A-76F58436E93C}" destId="{671D4B04-C554-44BE-951C-63E366208C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7732A-37D4-4F21-B710-75EC3028BB1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4CA6F5-75B8-4B03-867B-CBC4A910C0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+mn-lt"/>
              <a:cs typeface="Segoe UI"/>
            </a:rPr>
            <a:t>Problem intro</a:t>
          </a:r>
        </a:p>
      </dsp:txBody>
      <dsp:txXfrm>
        <a:off x="0" y="2124"/>
        <a:ext cx="10515600" cy="724514"/>
      </dsp:txXfrm>
    </dsp:sp>
    <dsp:sp modelId="{F072C099-43A0-4C83-9A04-7942A6B73CEF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7D2CCD-946A-4B9C-94D2-5D5584E7968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latin typeface="+mn-lt"/>
              <a:cs typeface="Segoe UI" panose="020B0502040204020203" pitchFamily="34" charset="0"/>
            </a:rPr>
            <a:t>Data Collection</a:t>
          </a:r>
          <a:endParaRPr lang="en-US" sz="3100" b="1" kern="1200" dirty="0">
            <a:latin typeface="+mn-lt"/>
            <a:cs typeface="Segoe UI" panose="020B0502040204020203" pitchFamily="34" charset="0"/>
          </a:endParaRPr>
        </a:p>
      </dsp:txBody>
      <dsp:txXfrm>
        <a:off x="0" y="726639"/>
        <a:ext cx="10515600" cy="724514"/>
      </dsp:txXfrm>
    </dsp:sp>
    <dsp:sp modelId="{1F2511C2-98DB-42CB-A06F-7B87CBC78780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9F68A1-9A24-472C-AB7E-1320526B5E7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+mn-lt"/>
              <a:cs typeface="Segoe UI"/>
            </a:rPr>
            <a:t>Methodology</a:t>
          </a:r>
        </a:p>
      </dsp:txBody>
      <dsp:txXfrm>
        <a:off x="0" y="1451154"/>
        <a:ext cx="10515600" cy="724514"/>
      </dsp:txXfrm>
    </dsp:sp>
    <dsp:sp modelId="{36068CEF-A178-4408-B3CE-B29BFC3111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CDC7FA-1F3D-4016-8AC0-1330E9DA591C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ea typeface="+mj-lt"/>
              <a:cs typeface="+mj-lt"/>
            </a:rPr>
            <a:t>Preliminary Analysis</a:t>
          </a:r>
          <a:endParaRPr lang="en-US" sz="3100" b="1" kern="1200" dirty="0">
            <a:latin typeface="Segoe UI"/>
            <a:cs typeface="Segoe UI"/>
          </a:endParaRPr>
        </a:p>
      </dsp:txBody>
      <dsp:txXfrm>
        <a:off x="0" y="2175669"/>
        <a:ext cx="10515600" cy="724514"/>
      </dsp:txXfrm>
    </dsp:sp>
    <dsp:sp modelId="{AD78A27E-6E20-48BC-8B0F-0731D74599C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482521-3DD0-4AF8-BB54-34CA09F6144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FFFFFF"/>
              </a:solidFill>
              <a:ea typeface="+mj-lt"/>
              <a:cs typeface="+mj-lt"/>
            </a:rPr>
            <a:t>Roadmap – Further Plaining</a:t>
          </a:r>
          <a:endParaRPr lang="en-US" sz="3100" b="1" kern="1200" dirty="0">
            <a:latin typeface="Segoe UI"/>
            <a:cs typeface="Segoe UI"/>
          </a:endParaRPr>
        </a:p>
      </dsp:txBody>
      <dsp:txXfrm>
        <a:off x="0" y="2900183"/>
        <a:ext cx="10515600" cy="724514"/>
      </dsp:txXfrm>
    </dsp:sp>
    <dsp:sp modelId="{199A8EC1-CF96-48EB-B44A-B69C36E1D29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94F05F-904D-4D7B-89B4-49C3660F1954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+mn-lt"/>
              <a:cs typeface="Segoe UI"/>
            </a:rPr>
            <a:t>Outcomes</a:t>
          </a:r>
          <a:endParaRPr lang="en-US" sz="3100" kern="1200" dirty="0">
            <a:latin typeface="+mn-lt"/>
            <a:cs typeface="Segoe UI"/>
          </a:endParaRPr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BD34D-DFEF-4D02-9B33-4F5430D2126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A0F0-ED68-43C3-9129-4734B80688F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0BD7-0981-4CD9-B2FB-952731ABCF1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cap="none">
              <a:latin typeface="Arial"/>
              <a:cs typeface="Arial"/>
            </a:rPr>
            <a:t>Forecasting Real-time Traffic Speed For A Specific Future Timestamp.</a:t>
          </a:r>
          <a:endParaRPr lang="en-US" sz="1500" b="0" kern="1200" cap="none">
            <a:latin typeface="Arial"/>
            <a:cs typeface="Arial"/>
          </a:endParaRPr>
        </a:p>
      </dsp:txBody>
      <dsp:txXfrm>
        <a:off x="1435590" y="531"/>
        <a:ext cx="9080009" cy="1242935"/>
      </dsp:txXfrm>
    </dsp:sp>
    <dsp:sp modelId="{00FF7117-C5A6-4930-AB83-B62AC4B4A40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DE1EB-11E1-4B89-B8AE-7233A718C33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716A9-6743-4821-B683-CA7EEA4EA90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cap="none">
              <a:latin typeface="Arial"/>
              <a:cs typeface="Arial"/>
            </a:rPr>
            <a:t>Federated GNN Learning</a:t>
          </a:r>
          <a:endParaRPr lang="en-US" sz="1500" b="0" kern="1200">
            <a:latin typeface="Arial"/>
            <a:cs typeface="Arial"/>
          </a:endParaRPr>
        </a:p>
      </dsp:txBody>
      <dsp:txXfrm>
        <a:off x="1435590" y="1554201"/>
        <a:ext cx="9080009" cy="1242935"/>
      </dsp:txXfrm>
    </dsp:sp>
    <dsp:sp modelId="{FAD9E1BE-A071-4795-A663-B57246C3542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BC370-C0E8-494B-89CA-C650907AF84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B74F-B972-44FB-A106-5EDC345F3A5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latin typeface="+mn-lt"/>
            </a:rPr>
            <a:t>Why? </a:t>
          </a:r>
          <a:br>
            <a:rPr lang="en-US" sz="1500" b="1" i="0" kern="1200" dirty="0">
              <a:latin typeface="+mn-lt"/>
            </a:rPr>
          </a:br>
          <a:r>
            <a:rPr lang="en-US" sz="1500" b="1" i="0" kern="1200" dirty="0">
              <a:latin typeface="+mn-lt"/>
            </a:rPr>
            <a:t>Traffic forecasting enhances urban livability, sustainability, and efficiency by guiding decisions on transportation, infrastructure, environment, and economy.</a:t>
          </a:r>
          <a:br>
            <a:rPr lang="en-US" sz="1500" b="1" kern="1200" cap="none" dirty="0">
              <a:latin typeface="+mn-lt"/>
              <a:cs typeface="Arial"/>
            </a:rPr>
          </a:br>
          <a:r>
            <a:rPr lang="en-US" sz="1500" b="1" kern="1200" cap="none" dirty="0">
              <a:latin typeface="+mn-lt"/>
              <a:cs typeface="Arial"/>
            </a:rPr>
            <a:t> </a:t>
          </a:r>
          <a:endParaRPr lang="en-US" sz="1500" b="1" kern="1200" dirty="0">
            <a:latin typeface="+mn-lt"/>
            <a:cs typeface="Arial"/>
          </a:endParaRP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DD67F-5827-4F66-B027-630D9273F45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E784D-8890-4B9B-B1C3-4E2BF0F9E4DC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800" b="1" kern="1200" cap="none">
              <a:latin typeface="Arial"/>
              <a:cs typeface="Arial"/>
            </a:rPr>
            <a:t>METR_LA</a:t>
          </a:r>
          <a:endParaRPr lang="en-US" sz="5800" b="0" kern="1200" cap="none">
            <a:latin typeface="Arial"/>
            <a:cs typeface="Arial"/>
          </a:endParaRPr>
        </a:p>
      </dsp:txBody>
      <dsp:txXfrm>
        <a:off x="585701" y="1066737"/>
        <a:ext cx="4337991" cy="2693452"/>
      </dsp:txXfrm>
    </dsp:sp>
    <dsp:sp modelId="{C6134B9D-21A5-4CC6-A61E-AFE355265C43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19F4A-0D79-42E7-8A12-FC8D85901FF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800" b="1" kern="1200" cap="none">
              <a:latin typeface="Arial"/>
              <a:cs typeface="Arial"/>
            </a:rPr>
            <a:t>PEMS_Bay</a:t>
          </a:r>
          <a:endParaRPr lang="en-US" sz="5800" b="0" kern="1200">
            <a:latin typeface="Arial"/>
            <a:cs typeface="Arial"/>
          </a:endParaRPr>
        </a:p>
      </dsp:txBody>
      <dsp:txXfrm>
        <a:off x="6092527" y="1066737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u="none" kern="12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rPr>
            <a:t>Metr_LA </a:t>
          </a:r>
          <a:r>
            <a:rPr lang="en-US" sz="2500" kern="1200" dirty="0"/>
            <a:t>: </a:t>
          </a:r>
          <a:r>
            <a:rPr lang="en-US" sz="2500" kern="1200" cap="none" dirty="0"/>
            <a:t>A </a:t>
          </a:r>
          <a:r>
            <a:rPr lang="en-US" sz="2500" kern="1200" cap="none" dirty="0">
              <a:latin typeface="Calibri Light" panose="020F0302020204030204"/>
            </a:rPr>
            <a:t>traffic forecasting dataset based on Los Angeles metropolitan traffic conditions</a:t>
          </a:r>
          <a:r>
            <a:rPr lang="en-US" sz="2500" kern="1200" cap="none" dirty="0"/>
            <a:t>. The </a:t>
          </a:r>
          <a:r>
            <a:rPr lang="en-US" sz="2500" kern="1200" cap="none" dirty="0">
              <a:latin typeface="Calibri Light" panose="020F0302020204030204"/>
            </a:rPr>
            <a:t>dataset contains traffic readings collected from </a:t>
          </a:r>
          <a:r>
            <a:rPr lang="en-US" sz="2500" kern="1200" cap="none" dirty="0"/>
            <a:t>207 </a:t>
          </a:r>
          <a:r>
            <a:rPr lang="en-US" sz="2500" kern="1200" cap="none" dirty="0">
              <a:latin typeface="Calibri Light" panose="020F0302020204030204"/>
            </a:rPr>
            <a:t>loop detectors on highways in Los Angeles county in aggregated </a:t>
          </a:r>
          <a:r>
            <a:rPr lang="en-US" sz="2500" kern="1200" cap="none" dirty="0"/>
            <a:t>5-minute</a:t>
          </a:r>
          <a:r>
            <a:rPr lang="en-US" sz="2500" kern="1200" cap="none" dirty="0">
              <a:latin typeface="Calibri Light" panose="020F0302020204030204"/>
            </a:rPr>
            <a:t> intervals for </a:t>
          </a:r>
          <a:r>
            <a:rPr lang="en-US" sz="2500" kern="1200" cap="none" dirty="0"/>
            <a:t>4 </a:t>
          </a:r>
          <a:r>
            <a:rPr lang="en-US" sz="2500" kern="1200" cap="none" dirty="0">
              <a:latin typeface="Calibri Light" panose="020F0302020204030204"/>
            </a:rPr>
            <a:t>months between March </a:t>
          </a:r>
          <a:r>
            <a:rPr lang="en-US" sz="2500" kern="1200" cap="none" dirty="0"/>
            <a:t>2012 </a:t>
          </a:r>
          <a:r>
            <a:rPr lang="en-US" sz="2500" kern="1200" cap="none" dirty="0">
              <a:latin typeface="Calibri Light" panose="020F0302020204030204"/>
            </a:rPr>
            <a:t>to June</a:t>
          </a:r>
          <a:r>
            <a:rPr lang="en-US" sz="2500" kern="1200" cap="none" dirty="0"/>
            <a:t> 2012.</a:t>
          </a:r>
        </a:p>
      </dsp:txBody>
      <dsp:txXfrm>
        <a:off x="0" y="0"/>
        <a:ext cx="10515600" cy="2175669"/>
      </dsp:txXfrm>
    </dsp:sp>
    <dsp:sp modelId="{54E5769D-1319-4822-AA32-4C0AC29F142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i="1" kern="1200" dirty="0">
              <a:solidFill>
                <a:schemeClr val="accent4">
                  <a:lumMod val="60000"/>
                  <a:lumOff val="40000"/>
                </a:schemeClr>
              </a:solidFill>
            </a:rPr>
            <a:t>PEMS-BAY</a:t>
          </a:r>
          <a:r>
            <a:rPr lang="en-US" sz="2500" kern="1200" dirty="0"/>
            <a:t>: </a:t>
          </a:r>
          <a:r>
            <a:rPr lang="en-US" sz="2500" kern="1200" cap="none" dirty="0"/>
            <a:t>This traffic dataset is collected by </a:t>
          </a:r>
          <a:r>
            <a:rPr lang="en-US" sz="2500" kern="1200" cap="none" dirty="0">
              <a:latin typeface="Calibri Light" panose="020F0302020204030204"/>
            </a:rPr>
            <a:t>California transportation agencies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Caltrans</a:t>
          </a:r>
          <a:r>
            <a:rPr lang="en-US" sz="2500" kern="1200" cap="none" dirty="0"/>
            <a:t>) </a:t>
          </a:r>
          <a:r>
            <a:rPr lang="en-US" sz="2500" kern="1200" cap="none" dirty="0">
              <a:latin typeface="Calibri Light" panose="020F0302020204030204"/>
            </a:rPr>
            <a:t>performance measurement system </a:t>
          </a:r>
          <a:r>
            <a:rPr lang="en-US" sz="2500" kern="1200" cap="none" dirty="0"/>
            <a:t>(</a:t>
          </a:r>
          <a:r>
            <a:rPr lang="en-US" sz="2500" kern="1200" cap="none" dirty="0">
              <a:latin typeface="Calibri Light" panose="020F0302020204030204"/>
            </a:rPr>
            <a:t>PEMS</a:t>
          </a:r>
          <a:r>
            <a:rPr lang="en-US" sz="2500" kern="1200" cap="none" dirty="0"/>
            <a:t>). It is represented by a network of 325 traffic sensors in the </a:t>
          </a:r>
          <a:r>
            <a:rPr lang="en-US" sz="2500" kern="1200" cap="none" dirty="0">
              <a:latin typeface="Calibri Light" panose="020F0302020204030204"/>
            </a:rPr>
            <a:t>bay area </a:t>
          </a:r>
          <a:r>
            <a:rPr lang="en-US" sz="2500" kern="1200" cap="none" dirty="0"/>
            <a:t>with 6 months of traffic readings ranging from </a:t>
          </a:r>
          <a:r>
            <a:rPr lang="en-US" sz="2500" kern="1200" cap="none" dirty="0">
              <a:latin typeface="Calibri Light" panose="020F0302020204030204"/>
            </a:rPr>
            <a:t>Jan </a:t>
          </a:r>
          <a:r>
            <a:rPr lang="en-US" sz="2500" kern="1200" cap="none" dirty="0"/>
            <a:t>1st 2017 to </a:t>
          </a:r>
          <a:r>
            <a:rPr lang="en-US" sz="2500" kern="1200" cap="none" dirty="0">
              <a:latin typeface="Calibri Light" panose="020F0302020204030204"/>
            </a:rPr>
            <a:t>may</a:t>
          </a:r>
          <a:r>
            <a:rPr lang="en-US" sz="2500" kern="1200" cap="none" dirty="0"/>
            <a:t> 31th 2017 in 5 minute intervals.</a:t>
          </a:r>
          <a:br>
            <a:rPr lang="en-US" sz="2500" kern="1200" cap="none" dirty="0"/>
          </a:br>
          <a:endParaRPr lang="en-US" sz="2500" kern="1200" cap="none" dirty="0">
            <a:latin typeface="Calibri Light" panose="020F0302020204030204"/>
          </a:endParaRPr>
        </a:p>
      </dsp:txBody>
      <dsp:txXfrm>
        <a:off x="0" y="2175669"/>
        <a:ext cx="10515600" cy="217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5769D-1319-4822-AA32-4C0AC29F142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AF9511-6410-4992-8274-27F181BC25B8}">
      <dsp:nvSpPr>
        <dsp:cNvPr id="0" name=""/>
        <dsp:cNvSpPr/>
      </dsp:nvSpPr>
      <dsp:spPr>
        <a:xfrm>
          <a:off x="0" y="0"/>
          <a:ext cx="10515600" cy="528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/>
          </a:br>
          <a:endParaRPr lang="en-US" sz="6500" kern="1200" cap="none">
            <a:latin typeface="Calibri Light" panose="020F0302020204030204"/>
          </a:endParaRPr>
        </a:p>
      </dsp:txBody>
      <dsp:txXfrm>
        <a:off x="0" y="0"/>
        <a:ext cx="10515600" cy="5281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58152-7E70-4A9B-B88A-94DDAD3225F0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cap="none" dirty="0">
              <a:latin typeface="Calibri Light" panose="020F0302020204030204"/>
            </a:rPr>
            <a:t>Dynamic Graph Normalization</a:t>
          </a:r>
          <a:endParaRPr lang="en-US" sz="1900" b="1" kern="1200" cap="none" dirty="0"/>
        </a:p>
      </dsp:txBody>
      <dsp:txXfrm>
        <a:off x="3398960" y="35163"/>
        <a:ext cx="3717680" cy="627895"/>
      </dsp:txXfrm>
    </dsp:sp>
    <dsp:sp modelId="{8DBBDEA9-49B2-4D0B-BF75-BB92F6879A80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cap="none" dirty="0">
              <a:latin typeface="Calibri Light" panose="020F0302020204030204"/>
            </a:rPr>
            <a:t>Generate Graph Level Embeddings</a:t>
          </a:r>
        </a:p>
      </dsp:txBody>
      <dsp:txXfrm>
        <a:off x="3398960" y="765786"/>
        <a:ext cx="3717680" cy="627895"/>
      </dsp:txXfrm>
    </dsp:sp>
    <dsp:sp modelId="{507FB622-A5B7-4F3A-967F-2EA748FD531B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dirty="0">
              <a:latin typeface="Calibri Light" panose="020F0302020204030204"/>
            </a:rPr>
            <a:t>Unsupervised Partitioning</a:t>
          </a:r>
        </a:p>
      </dsp:txBody>
      <dsp:txXfrm>
        <a:off x="3398960" y="1496409"/>
        <a:ext cx="3717680" cy="627895"/>
      </dsp:txXfrm>
    </dsp:sp>
    <dsp:sp modelId="{6D77E831-1641-4722-9E6E-BA725F671EFA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dirty="0">
              <a:latin typeface="Calibri Light" panose="020F0302020204030204"/>
            </a:rPr>
            <a:t>Client grouping based common characteristics. </a:t>
          </a:r>
        </a:p>
      </dsp:txBody>
      <dsp:txXfrm>
        <a:off x="3398960" y="2227032"/>
        <a:ext cx="3717680" cy="627895"/>
      </dsp:txXfrm>
    </dsp:sp>
    <dsp:sp modelId="{D86BE658-7D3A-47B6-94D9-2FBB6282DC30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dirty="0">
              <a:latin typeface="Calibri Light" panose="020F0302020204030204"/>
            </a:rPr>
            <a:t>Federated GNN Training</a:t>
          </a:r>
        </a:p>
      </dsp:txBody>
      <dsp:txXfrm>
        <a:off x="3398960" y="2957656"/>
        <a:ext cx="3717680" cy="627895"/>
      </dsp:txXfrm>
    </dsp:sp>
    <dsp:sp modelId="{942BC469-DCCF-4E9E-983A-91F9B4B3D9B9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 dirty="0">
              <a:latin typeface="Calibri Light" panose="020F0302020204030204"/>
            </a:rPr>
            <a:t>Evaluation(MAE,RMSE,MAPE)</a:t>
          </a:r>
        </a:p>
      </dsp:txBody>
      <dsp:txXfrm>
        <a:off x="3398960" y="3688279"/>
        <a:ext cx="3717680" cy="6278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796F-3E18-4BA0-8B2E-74638DBAC04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C715DA-97AB-4E1D-8F67-FE72F2480B2E}">
      <dsp:nvSpPr>
        <dsp:cNvPr id="0" name=""/>
        <dsp:cNvSpPr/>
      </dsp:nvSpPr>
      <dsp:spPr>
        <a:xfrm>
          <a:off x="0" y="0"/>
          <a:ext cx="1051560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en-US" sz="6500" kern="1200" cap="none" dirty="0"/>
          </a:br>
          <a:endParaRPr lang="en-US" sz="6500" kern="1200" cap="none" dirty="0"/>
        </a:p>
      </dsp:txBody>
      <dsp:txXfrm>
        <a:off x="0" y="0"/>
        <a:ext cx="10515600" cy="4351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B90E-D609-4E8A-831B-8BA9B25681E0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/>
            <a:t>Cross validation of the methodology</a:t>
          </a:r>
        </a:p>
      </dsp:txBody>
      <dsp:txXfrm>
        <a:off x="3405805" y="42725"/>
        <a:ext cx="3703990" cy="754434"/>
      </dsp:txXfrm>
    </dsp:sp>
    <dsp:sp modelId="{CBFDD757-4B3D-4A07-8075-BB17BACB7A73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cap="none" dirty="0">
              <a:latin typeface="+mn-lt"/>
            </a:rPr>
            <a:t>on [ 3, 5, 12] minutes of traffic forecasting</a:t>
          </a:r>
        </a:p>
      </dsp:txBody>
      <dsp:txXfrm>
        <a:off x="3405805" y="920588"/>
        <a:ext cx="3703990" cy="754434"/>
      </dsp:txXfrm>
    </dsp:sp>
    <dsp:sp modelId="{3E5478AC-134C-404A-99C0-06B2325EF067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PEMS_Bay and Metr_LA</a:t>
          </a:r>
        </a:p>
      </dsp:txBody>
      <dsp:txXfrm>
        <a:off x="3405805" y="1798451"/>
        <a:ext cx="3703990" cy="754434"/>
      </dsp:txXfrm>
    </dsp:sp>
    <dsp:sp modelId="{AABA0DEC-139B-4501-BE40-35C2929BAC36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Evaluation(MAE,RMSE,MAPE)</a:t>
          </a:r>
        </a:p>
      </dsp:txBody>
      <dsp:txXfrm>
        <a:off x="3405805" y="2676315"/>
        <a:ext cx="3703990" cy="754434"/>
      </dsp:txXfrm>
    </dsp:sp>
    <dsp:sp modelId="{671D4B04-C554-44BE-951C-63E366208CB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>
              <a:latin typeface="+mn-lt"/>
            </a:rPr>
            <a:t>Ablation study.</a:t>
          </a:r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1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F2834BE-5DC1-81B7-4867-10DAB2737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345" b="39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sz="5600" b="1">
                <a:latin typeface="Segoe UI"/>
                <a:cs typeface="Segoe UI"/>
              </a:rPr>
              <a:t>Federated GNNs Learning from Dynamic Graphs for Traffic Forecasting. </a:t>
            </a:r>
            <a:endParaRPr lang="en-US" sz="5600"/>
          </a:p>
          <a:p>
            <a:endParaRPr lang="en-US" sz="56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Muhammad Usman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9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Roadmap - Expectations</a:t>
            </a:r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620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740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l="266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Outcome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C409E6-85C1-3D86-94A2-D85B8927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168924"/>
            <a:ext cx="6906491" cy="50080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 publication in either the AAAI (2024) or KDD (2024) conference.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8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 descr="A blue and white background&#10;&#10;Description automatically generated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Agenda</a:t>
            </a:r>
            <a:endParaRPr lang="en-US" b="1" dirty="0">
              <a:latin typeface="+mn-lt"/>
              <a:cs typeface="Calibri Ligh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174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2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8" r="11516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2" name="Rectangle 16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Problem Intro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35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3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Data Sources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58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908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More about datasets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66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868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How the Metr_LA Dataset is constructed.  </a:t>
            </a:r>
            <a:endParaRPr lang="en-US" dirty="0"/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85941"/>
              </p:ext>
            </p:extLst>
          </p:nvPr>
        </p:nvGraphicFramePr>
        <p:xfrm>
          <a:off x="838200" y="1508950"/>
          <a:ext cx="10515600" cy="528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Picture 33" descr="A road with cars and cars on it&#10;&#10;Description automatically generated">
            <a:extLst>
              <a:ext uri="{FF2B5EF4-FFF2-40B4-BE49-F238E27FC236}">
                <a16:creationId xmlns:a16="http://schemas.microsoft.com/office/drawing/2014/main" id="{9D4AEA8D-EDBD-C742-2D16-003B7A0C3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907" y="1508950"/>
            <a:ext cx="5068783" cy="2724946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DA45D4C-5B66-DD66-7FF5-8F74B1CA5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8920" y="1512344"/>
            <a:ext cx="4841172" cy="2724945"/>
          </a:xfrm>
          <a:prstGeom prst="rect">
            <a:avLst/>
          </a:prstGeom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BDE2EA2C-4F00-0B6B-324A-D3EB75BD12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920" y="4233775"/>
            <a:ext cx="4841173" cy="2517128"/>
          </a:xfrm>
          <a:prstGeom prst="rect">
            <a:avLst/>
          </a:prstGeom>
        </p:spPr>
      </p:pic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F6336687-5713-09D8-D3CC-923C31D16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739" y="4233774"/>
            <a:ext cx="3594264" cy="2517128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E8DD2936-68C1-F8DA-9798-9636A8D0FB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8" y="4203311"/>
            <a:ext cx="2584863" cy="26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8" y="2849047"/>
            <a:ext cx="3598223" cy="1167226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Federated GNNs Learning</a:t>
            </a:r>
            <a:endParaRPr lang="en-US"/>
          </a:p>
        </p:txBody>
      </p:sp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A0DE581A-4FB4-7956-3D12-36557388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9" y="1365"/>
            <a:ext cx="8423562" cy="68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8" r="11516" b="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1" name="Rectangle 19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Our Methodologies </a:t>
            </a:r>
            <a:endParaRPr lang="en-US"/>
          </a:p>
          <a:p>
            <a:endParaRPr lang="en-US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21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6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D8AD88B3-ADD7-6C39-AD41-48FB66BD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C924B-6E0F-0272-7584-9A270239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Preliminary Analysis</a:t>
            </a:r>
            <a:endParaRPr lang="en-US" dirty="0">
              <a:cs typeface="Calibri Light"/>
            </a:endParaRPr>
          </a:p>
        </p:txBody>
      </p:sp>
      <p:graphicFrame>
        <p:nvGraphicFramePr>
          <p:cNvPr id="152" name="Content Placeholder 2">
            <a:extLst>
              <a:ext uri="{FF2B5EF4-FFF2-40B4-BE49-F238E27FC236}">
                <a16:creationId xmlns:a16="http://schemas.microsoft.com/office/drawing/2014/main" id="{3BC1B76F-694B-1F94-CBAD-46B189FF5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627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182A63BE-6D8C-7FBC-B637-984029E98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279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Federated GNNs Learning from Dynamic Graphs for Traffic Forecasting.  </vt:lpstr>
      <vt:lpstr>Agenda</vt:lpstr>
      <vt:lpstr>Problem Intro </vt:lpstr>
      <vt:lpstr>Data Sources </vt:lpstr>
      <vt:lpstr>More about datasets </vt:lpstr>
      <vt:lpstr>How the Metr_LA Dataset is constructed.  </vt:lpstr>
      <vt:lpstr>Federated GNNs Learning</vt:lpstr>
      <vt:lpstr>Our Methodologies  </vt:lpstr>
      <vt:lpstr>Preliminary Analysis</vt:lpstr>
      <vt:lpstr>Roadmap - Expectations</vt:lpstr>
      <vt:lpstr>Outcome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Usman, Muhammad</cp:lastModifiedBy>
  <cp:revision>22</cp:revision>
  <dcterms:created xsi:type="dcterms:W3CDTF">2023-09-04T20:22:06Z</dcterms:created>
  <dcterms:modified xsi:type="dcterms:W3CDTF">2023-09-26T01:15:28Z</dcterms:modified>
</cp:coreProperties>
</file>