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notesMasterIdLst>
    <p:notesMasterId r:id="rId22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78" r:id="rId9"/>
    <p:sldId id="282" r:id="rId10"/>
    <p:sldId id="279" r:id="rId11"/>
    <p:sldId id="281" r:id="rId12"/>
    <p:sldId id="271" r:id="rId13"/>
    <p:sldId id="276" r:id="rId14"/>
    <p:sldId id="277" r:id="rId15"/>
    <p:sldId id="274" r:id="rId16"/>
    <p:sldId id="270" r:id="rId17"/>
    <p:sldId id="280" r:id="rId18"/>
    <p:sldId id="273" r:id="rId19"/>
    <p:sldId id="268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00" autoAdjust="0"/>
    <p:restoredTop sz="96247" autoAdjust="0"/>
  </p:normalViewPr>
  <p:slideViewPr>
    <p:cSldViewPr snapToGrid="0">
      <p:cViewPr varScale="1">
        <p:scale>
          <a:sx n="97" d="100"/>
          <a:sy n="97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0FC855-A773-4D17-96E7-D83E18FA1989}" type="doc">
      <dgm:prSet loTypeId="urn:microsoft.com/office/officeart/2008/layout/LinedList" loCatId="list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30273B4-857E-4E4D-8841-B6FB450039D2}">
      <dgm:prSet/>
      <dgm:spPr/>
      <dgm:t>
        <a:bodyPr/>
        <a:lstStyle/>
        <a:p>
          <a:r>
            <a:rPr lang="en-US" b="1" dirty="0">
              <a:latin typeface="+mn-lt"/>
              <a:cs typeface="Segoe UI"/>
            </a:rPr>
            <a:t>Outcomes</a:t>
          </a:r>
          <a:endParaRPr lang="en-US" dirty="0">
            <a:latin typeface="+mn-lt"/>
            <a:cs typeface="Segoe UI"/>
          </a:endParaRPr>
        </a:p>
      </dgm:t>
    </dgm:pt>
    <dgm:pt modelId="{C6A9F11B-8550-47FD-935E-5DD60A6E7E95}" type="parTrans" cxnId="{B349D7BB-F904-4129-9925-AE905C53F6B2}">
      <dgm:prSet/>
      <dgm:spPr/>
      <dgm:t>
        <a:bodyPr/>
        <a:lstStyle/>
        <a:p>
          <a:endParaRPr lang="en-US"/>
        </a:p>
      </dgm:t>
    </dgm:pt>
    <dgm:pt modelId="{193491D2-1EC7-43DB-A380-5B78D3233D20}" type="sibTrans" cxnId="{B349D7BB-F904-4129-9925-AE905C53F6B2}">
      <dgm:prSet/>
      <dgm:spPr/>
      <dgm:t>
        <a:bodyPr/>
        <a:lstStyle/>
        <a:p>
          <a:endParaRPr lang="en-US"/>
        </a:p>
      </dgm:t>
    </dgm:pt>
    <dgm:pt modelId="{C5BF7ADD-D897-4593-8663-EDEAF755A4C0}">
      <dgm:prSet/>
      <dgm:spPr/>
      <dgm:t>
        <a:bodyPr/>
        <a:lstStyle/>
        <a:p>
          <a:pPr rtl="0"/>
          <a:r>
            <a:rPr lang="en-US" b="1" dirty="0">
              <a:latin typeface="+mn-lt"/>
              <a:cs typeface="Segoe UI"/>
            </a:rPr>
            <a:t>Motivation [problem]</a:t>
          </a:r>
        </a:p>
      </dgm:t>
    </dgm:pt>
    <dgm:pt modelId="{189A959A-6B11-436A-B50E-68771F738AA9}" type="parTrans" cxnId="{CF372462-F2CC-49F4-B2AC-E8D8CF947B9F}">
      <dgm:prSet/>
      <dgm:spPr/>
      <dgm:t>
        <a:bodyPr/>
        <a:lstStyle/>
        <a:p>
          <a:endParaRPr lang="en-US"/>
        </a:p>
      </dgm:t>
    </dgm:pt>
    <dgm:pt modelId="{5AF2CFCC-E3D6-40AF-9308-496EA6585573}" type="sibTrans" cxnId="{CF372462-F2CC-49F4-B2AC-E8D8CF947B9F}">
      <dgm:prSet/>
      <dgm:spPr/>
      <dgm:t>
        <a:bodyPr/>
        <a:lstStyle/>
        <a:p>
          <a:endParaRPr lang="en-US"/>
        </a:p>
      </dgm:t>
    </dgm:pt>
    <dgm:pt modelId="{7C2CDD0B-1ADF-4FE2-A1E7-5CE7CD0F2134}">
      <dgm:prSet/>
      <dgm:spPr/>
      <dgm:t>
        <a:bodyPr/>
        <a:lstStyle/>
        <a:p>
          <a:pPr rtl="0"/>
          <a:r>
            <a:rPr lang="en-US" b="1" i="0" dirty="0">
              <a:latin typeface="+mn-lt"/>
              <a:cs typeface="Segoe UI" panose="020B0502040204020203" pitchFamily="34" charset="0"/>
            </a:rPr>
            <a:t>Data Source</a:t>
          </a:r>
          <a:endParaRPr lang="en-US" b="1" dirty="0">
            <a:latin typeface="+mn-lt"/>
            <a:cs typeface="Segoe UI" panose="020B0502040204020203" pitchFamily="34" charset="0"/>
          </a:endParaRPr>
        </a:p>
      </dgm:t>
    </dgm:pt>
    <dgm:pt modelId="{E0B66E6B-6496-4EB7-B30A-8ABDE2C48C96}" type="parTrans" cxnId="{77BA9D07-D3E6-4104-9CD3-D5D477CF74AC}">
      <dgm:prSet/>
      <dgm:spPr/>
      <dgm:t>
        <a:bodyPr/>
        <a:lstStyle/>
        <a:p>
          <a:endParaRPr lang="en-US"/>
        </a:p>
      </dgm:t>
    </dgm:pt>
    <dgm:pt modelId="{0B010BB0-5868-4A3D-BC56-53A5B8FAD423}" type="sibTrans" cxnId="{77BA9D07-D3E6-4104-9CD3-D5D477CF74AC}">
      <dgm:prSet/>
      <dgm:spPr/>
      <dgm:t>
        <a:bodyPr/>
        <a:lstStyle/>
        <a:p>
          <a:endParaRPr lang="en-US"/>
        </a:p>
      </dgm:t>
    </dgm:pt>
    <dgm:pt modelId="{01C22E03-8384-493B-88A4-195BED5E4C32}">
      <dgm:prSet/>
      <dgm:spPr/>
      <dgm:t>
        <a:bodyPr/>
        <a:lstStyle/>
        <a:p>
          <a:r>
            <a:rPr lang="en-US" b="1" dirty="0">
              <a:latin typeface="+mn-lt"/>
              <a:cs typeface="Segoe UI"/>
            </a:rPr>
            <a:t>Methodology</a:t>
          </a:r>
        </a:p>
      </dgm:t>
    </dgm:pt>
    <dgm:pt modelId="{D7558B9D-9EB4-4671-92CB-0BC7EAC4596C}" type="parTrans" cxnId="{03CFC8DC-63AF-4E9A-8072-BDE5C2B8C25D}">
      <dgm:prSet/>
      <dgm:spPr/>
      <dgm:t>
        <a:bodyPr/>
        <a:lstStyle/>
        <a:p>
          <a:endParaRPr lang="en-US"/>
        </a:p>
      </dgm:t>
    </dgm:pt>
    <dgm:pt modelId="{12E306F9-97D3-4D08-A927-D02216F0309C}" type="sibTrans" cxnId="{03CFC8DC-63AF-4E9A-8072-BDE5C2B8C25D}">
      <dgm:prSet/>
      <dgm:spPr/>
      <dgm:t>
        <a:bodyPr/>
        <a:lstStyle/>
        <a:p>
          <a:endParaRPr lang="en-US"/>
        </a:p>
      </dgm:t>
    </dgm:pt>
    <dgm:pt modelId="{F67998D7-0EF2-4AB6-B8FA-7FABD6031DE0}">
      <dgm:prSet/>
      <dgm:spPr/>
      <dgm:t>
        <a:bodyPr/>
        <a:lstStyle/>
        <a:p>
          <a:r>
            <a:rPr lang="en-US" b="1" dirty="0">
              <a:ea typeface="+mj-lt"/>
              <a:cs typeface="+mj-lt"/>
            </a:rPr>
            <a:t>Preliminary Analysis</a:t>
          </a:r>
          <a:endParaRPr lang="en-US" b="1" dirty="0">
            <a:latin typeface="Segoe UI"/>
            <a:cs typeface="Segoe UI"/>
          </a:endParaRPr>
        </a:p>
      </dgm:t>
    </dgm:pt>
    <dgm:pt modelId="{EAECF26D-B202-4CB2-AF95-E86DD8FFA54E}" type="parTrans" cxnId="{09CF1C66-720A-4C01-ACEC-751972DA2D34}">
      <dgm:prSet/>
      <dgm:spPr/>
      <dgm:t>
        <a:bodyPr/>
        <a:lstStyle/>
        <a:p>
          <a:endParaRPr lang="en-US"/>
        </a:p>
      </dgm:t>
    </dgm:pt>
    <dgm:pt modelId="{2AC0807A-1F97-43A9-9D32-01073086C709}" type="sibTrans" cxnId="{09CF1C66-720A-4C01-ACEC-751972DA2D34}">
      <dgm:prSet/>
      <dgm:spPr/>
      <dgm:t>
        <a:bodyPr/>
        <a:lstStyle/>
        <a:p>
          <a:endParaRPr lang="en-US"/>
        </a:p>
      </dgm:t>
    </dgm:pt>
    <dgm:pt modelId="{7598CBDC-ED8C-4676-AD29-87A3E1D78F29}">
      <dgm:prSet/>
      <dgm:spPr/>
      <dgm:t>
        <a:bodyPr/>
        <a:lstStyle/>
        <a:p>
          <a:r>
            <a:rPr lang="en-US" b="1">
              <a:ea typeface="+mj-lt"/>
              <a:cs typeface="+mj-lt"/>
            </a:rPr>
            <a:t>Roadmap – Further Plaining</a:t>
          </a:r>
          <a:endParaRPr lang="en-US" b="1" dirty="0">
            <a:latin typeface="Segoe UI"/>
            <a:cs typeface="Segoe UI"/>
          </a:endParaRPr>
        </a:p>
      </dgm:t>
    </dgm:pt>
    <dgm:pt modelId="{8072FE7A-545E-4448-A4DD-C59BBE051706}" type="parTrans" cxnId="{3182550B-51DC-4335-BCD1-A66BA06A687C}">
      <dgm:prSet/>
      <dgm:spPr/>
      <dgm:t>
        <a:bodyPr/>
        <a:lstStyle/>
        <a:p>
          <a:endParaRPr lang="en-US"/>
        </a:p>
      </dgm:t>
    </dgm:pt>
    <dgm:pt modelId="{4FDECA5C-F5FC-4403-B826-B41731DED0DA}" type="sibTrans" cxnId="{3182550B-51DC-4335-BCD1-A66BA06A687C}">
      <dgm:prSet/>
      <dgm:spPr/>
      <dgm:t>
        <a:bodyPr/>
        <a:lstStyle/>
        <a:p>
          <a:endParaRPr lang="en-US"/>
        </a:p>
      </dgm:t>
    </dgm:pt>
    <dgm:pt modelId="{B14E5097-381E-46D1-B9F0-A715628E5836}">
      <dgm:prSet/>
      <dgm:spPr/>
      <dgm:t>
        <a:bodyPr/>
        <a:lstStyle/>
        <a:p>
          <a:r>
            <a:rPr lang="en-US" b="1" dirty="0">
              <a:latin typeface="+mn-lt"/>
              <a:cs typeface="Segoe UI"/>
            </a:rPr>
            <a:t>Real Time application Design</a:t>
          </a:r>
        </a:p>
      </dgm:t>
    </dgm:pt>
    <dgm:pt modelId="{62276CA8-FC2A-47C7-8474-568948E55B26}" type="parTrans" cxnId="{CA644C5D-BCFF-4445-8ED2-0ADF0B807539}">
      <dgm:prSet/>
      <dgm:spPr/>
      <dgm:t>
        <a:bodyPr/>
        <a:lstStyle/>
        <a:p>
          <a:endParaRPr lang="en-US"/>
        </a:p>
      </dgm:t>
    </dgm:pt>
    <dgm:pt modelId="{7F174353-C651-4BB2-9A80-893FC2335D8E}" type="sibTrans" cxnId="{CA644C5D-BCFF-4445-8ED2-0ADF0B807539}">
      <dgm:prSet/>
      <dgm:spPr/>
      <dgm:t>
        <a:bodyPr/>
        <a:lstStyle/>
        <a:p>
          <a:endParaRPr lang="en-US"/>
        </a:p>
      </dgm:t>
    </dgm:pt>
    <dgm:pt modelId="{5D6775D1-817C-4744-99D8-C92590E263E9}" type="pres">
      <dgm:prSet presAssocID="{740FC855-A773-4D17-96E7-D83E18FA1989}" presName="vert0" presStyleCnt="0">
        <dgm:presLayoutVars>
          <dgm:dir/>
          <dgm:animOne val="branch"/>
          <dgm:animLvl val="lvl"/>
        </dgm:presLayoutVars>
      </dgm:prSet>
      <dgm:spPr/>
    </dgm:pt>
    <dgm:pt modelId="{A3B7732A-37D4-4F21-B710-75EC3028BB17}" type="pres">
      <dgm:prSet presAssocID="{C5BF7ADD-D897-4593-8663-EDEAF755A4C0}" presName="thickLine" presStyleLbl="alignNode1" presStyleIdx="0" presStyleCnt="7"/>
      <dgm:spPr/>
    </dgm:pt>
    <dgm:pt modelId="{5D49E6AE-F9F6-4A50-9ED3-DA911780407D}" type="pres">
      <dgm:prSet presAssocID="{C5BF7ADD-D897-4593-8663-EDEAF755A4C0}" presName="horz1" presStyleCnt="0"/>
      <dgm:spPr/>
    </dgm:pt>
    <dgm:pt modelId="{F04CA6F5-75B8-4B03-867B-CBC4A910C0E1}" type="pres">
      <dgm:prSet presAssocID="{C5BF7ADD-D897-4593-8663-EDEAF755A4C0}" presName="tx1" presStyleLbl="revTx" presStyleIdx="0" presStyleCnt="7"/>
      <dgm:spPr/>
    </dgm:pt>
    <dgm:pt modelId="{9B4B496D-189D-4CE8-9080-7B249DC4999A}" type="pres">
      <dgm:prSet presAssocID="{C5BF7ADD-D897-4593-8663-EDEAF755A4C0}" presName="vert1" presStyleCnt="0"/>
      <dgm:spPr/>
    </dgm:pt>
    <dgm:pt modelId="{F072C099-43A0-4C83-9A04-7942A6B73CEF}" type="pres">
      <dgm:prSet presAssocID="{7C2CDD0B-1ADF-4FE2-A1E7-5CE7CD0F2134}" presName="thickLine" presStyleLbl="alignNode1" presStyleIdx="1" presStyleCnt="7"/>
      <dgm:spPr/>
    </dgm:pt>
    <dgm:pt modelId="{6B578756-C94A-49F2-82EB-91E7ACD83550}" type="pres">
      <dgm:prSet presAssocID="{7C2CDD0B-1ADF-4FE2-A1E7-5CE7CD0F2134}" presName="horz1" presStyleCnt="0"/>
      <dgm:spPr/>
    </dgm:pt>
    <dgm:pt modelId="{CF7D2CCD-946A-4B9C-94D2-5D5584E79680}" type="pres">
      <dgm:prSet presAssocID="{7C2CDD0B-1ADF-4FE2-A1E7-5CE7CD0F2134}" presName="tx1" presStyleLbl="revTx" presStyleIdx="1" presStyleCnt="7"/>
      <dgm:spPr/>
    </dgm:pt>
    <dgm:pt modelId="{536D7E95-8A6A-4BA7-89A5-DB73FBD964E6}" type="pres">
      <dgm:prSet presAssocID="{7C2CDD0B-1ADF-4FE2-A1E7-5CE7CD0F2134}" presName="vert1" presStyleCnt="0"/>
      <dgm:spPr/>
    </dgm:pt>
    <dgm:pt modelId="{1F2511C2-98DB-42CB-A06F-7B87CBC78780}" type="pres">
      <dgm:prSet presAssocID="{01C22E03-8384-493B-88A4-195BED5E4C32}" presName="thickLine" presStyleLbl="alignNode1" presStyleIdx="2" presStyleCnt="7"/>
      <dgm:spPr/>
    </dgm:pt>
    <dgm:pt modelId="{DA461200-14E9-43A5-AA02-B768B2E3DEF1}" type="pres">
      <dgm:prSet presAssocID="{01C22E03-8384-493B-88A4-195BED5E4C32}" presName="horz1" presStyleCnt="0"/>
      <dgm:spPr/>
    </dgm:pt>
    <dgm:pt modelId="{4A9F68A1-9A24-472C-AB7E-1320526B5E70}" type="pres">
      <dgm:prSet presAssocID="{01C22E03-8384-493B-88A4-195BED5E4C32}" presName="tx1" presStyleLbl="revTx" presStyleIdx="2" presStyleCnt="7"/>
      <dgm:spPr/>
    </dgm:pt>
    <dgm:pt modelId="{890A88D8-D9F1-4C6A-AF14-3F239C8001B3}" type="pres">
      <dgm:prSet presAssocID="{01C22E03-8384-493B-88A4-195BED5E4C32}" presName="vert1" presStyleCnt="0"/>
      <dgm:spPr/>
    </dgm:pt>
    <dgm:pt modelId="{36068CEF-A178-4408-B3CE-B29BFC31118D}" type="pres">
      <dgm:prSet presAssocID="{F67998D7-0EF2-4AB6-B8FA-7FABD6031DE0}" presName="thickLine" presStyleLbl="alignNode1" presStyleIdx="3" presStyleCnt="7"/>
      <dgm:spPr/>
    </dgm:pt>
    <dgm:pt modelId="{DAEE6C1D-18CE-4620-B479-A546724430E8}" type="pres">
      <dgm:prSet presAssocID="{F67998D7-0EF2-4AB6-B8FA-7FABD6031DE0}" presName="horz1" presStyleCnt="0"/>
      <dgm:spPr/>
    </dgm:pt>
    <dgm:pt modelId="{27CDC7FA-1F3D-4016-8AC0-1330E9DA591C}" type="pres">
      <dgm:prSet presAssocID="{F67998D7-0EF2-4AB6-B8FA-7FABD6031DE0}" presName="tx1" presStyleLbl="revTx" presStyleIdx="3" presStyleCnt="7"/>
      <dgm:spPr/>
    </dgm:pt>
    <dgm:pt modelId="{4B4E5AA8-7CA8-4230-B661-EEC11C82E930}" type="pres">
      <dgm:prSet presAssocID="{F67998D7-0EF2-4AB6-B8FA-7FABD6031DE0}" presName="vert1" presStyleCnt="0"/>
      <dgm:spPr/>
    </dgm:pt>
    <dgm:pt modelId="{D522FADE-8132-411D-AC86-14BD529B0571}" type="pres">
      <dgm:prSet presAssocID="{B14E5097-381E-46D1-B9F0-A715628E5836}" presName="thickLine" presStyleLbl="alignNode1" presStyleIdx="4" presStyleCnt="7"/>
      <dgm:spPr/>
    </dgm:pt>
    <dgm:pt modelId="{E8CB317A-F46F-4018-91A4-3EF92904DC6E}" type="pres">
      <dgm:prSet presAssocID="{B14E5097-381E-46D1-B9F0-A715628E5836}" presName="horz1" presStyleCnt="0"/>
      <dgm:spPr/>
    </dgm:pt>
    <dgm:pt modelId="{922793B1-1A81-49CC-BF99-B4FAFFC36E77}" type="pres">
      <dgm:prSet presAssocID="{B14E5097-381E-46D1-B9F0-A715628E5836}" presName="tx1" presStyleLbl="revTx" presStyleIdx="4" presStyleCnt="7"/>
      <dgm:spPr/>
    </dgm:pt>
    <dgm:pt modelId="{6C790FE0-80F1-4380-9677-69548C05C93B}" type="pres">
      <dgm:prSet presAssocID="{B14E5097-381E-46D1-B9F0-A715628E5836}" presName="vert1" presStyleCnt="0"/>
      <dgm:spPr/>
    </dgm:pt>
    <dgm:pt modelId="{AD78A27E-6E20-48BC-8B0F-0731D74599CB}" type="pres">
      <dgm:prSet presAssocID="{7598CBDC-ED8C-4676-AD29-87A3E1D78F29}" presName="thickLine" presStyleLbl="alignNode1" presStyleIdx="5" presStyleCnt="7"/>
      <dgm:spPr/>
    </dgm:pt>
    <dgm:pt modelId="{AB28031C-E035-4D20-88AD-90481151B6AA}" type="pres">
      <dgm:prSet presAssocID="{7598CBDC-ED8C-4676-AD29-87A3E1D78F29}" presName="horz1" presStyleCnt="0"/>
      <dgm:spPr/>
    </dgm:pt>
    <dgm:pt modelId="{9D482521-3DD0-4AF8-BB54-34CA09F6144C}" type="pres">
      <dgm:prSet presAssocID="{7598CBDC-ED8C-4676-AD29-87A3E1D78F29}" presName="tx1" presStyleLbl="revTx" presStyleIdx="5" presStyleCnt="7"/>
      <dgm:spPr/>
    </dgm:pt>
    <dgm:pt modelId="{B99384A8-C475-46EB-8D0F-927DB1CBAF90}" type="pres">
      <dgm:prSet presAssocID="{7598CBDC-ED8C-4676-AD29-87A3E1D78F29}" presName="vert1" presStyleCnt="0"/>
      <dgm:spPr/>
    </dgm:pt>
    <dgm:pt modelId="{199A8EC1-CF96-48EB-B44A-B69C36E1D292}" type="pres">
      <dgm:prSet presAssocID="{A30273B4-857E-4E4D-8841-B6FB450039D2}" presName="thickLine" presStyleLbl="alignNode1" presStyleIdx="6" presStyleCnt="7"/>
      <dgm:spPr/>
    </dgm:pt>
    <dgm:pt modelId="{DDEA4B7B-4A01-4342-86D0-DEC40C7B5580}" type="pres">
      <dgm:prSet presAssocID="{A30273B4-857E-4E4D-8841-B6FB450039D2}" presName="horz1" presStyleCnt="0"/>
      <dgm:spPr/>
    </dgm:pt>
    <dgm:pt modelId="{5394F05F-904D-4D7B-89B4-49C3660F1954}" type="pres">
      <dgm:prSet presAssocID="{A30273B4-857E-4E4D-8841-B6FB450039D2}" presName="tx1" presStyleLbl="revTx" presStyleIdx="6" presStyleCnt="7"/>
      <dgm:spPr/>
    </dgm:pt>
    <dgm:pt modelId="{1DE674E1-9660-4C86-89C3-039FC1214560}" type="pres">
      <dgm:prSet presAssocID="{A30273B4-857E-4E4D-8841-B6FB450039D2}" presName="vert1" presStyleCnt="0"/>
      <dgm:spPr/>
    </dgm:pt>
  </dgm:ptLst>
  <dgm:cxnLst>
    <dgm:cxn modelId="{77BA9D07-D3E6-4104-9CD3-D5D477CF74AC}" srcId="{740FC855-A773-4D17-96E7-D83E18FA1989}" destId="{7C2CDD0B-1ADF-4FE2-A1E7-5CE7CD0F2134}" srcOrd="1" destOrd="0" parTransId="{E0B66E6B-6496-4EB7-B30A-8ABDE2C48C96}" sibTransId="{0B010BB0-5868-4A3D-BC56-53A5B8FAD423}"/>
    <dgm:cxn modelId="{3182550B-51DC-4335-BCD1-A66BA06A687C}" srcId="{740FC855-A773-4D17-96E7-D83E18FA1989}" destId="{7598CBDC-ED8C-4676-AD29-87A3E1D78F29}" srcOrd="5" destOrd="0" parTransId="{8072FE7A-545E-4448-A4DD-C59BBE051706}" sibTransId="{4FDECA5C-F5FC-4403-B826-B41731DED0DA}"/>
    <dgm:cxn modelId="{43D4CC20-3B13-4AAB-B30B-05462457FE2E}" type="presOf" srcId="{F67998D7-0EF2-4AB6-B8FA-7FABD6031DE0}" destId="{27CDC7FA-1F3D-4016-8AC0-1330E9DA591C}" srcOrd="0" destOrd="0" presId="urn:microsoft.com/office/officeart/2008/layout/LinedList"/>
    <dgm:cxn modelId="{F83DC424-DF3A-4316-AB25-FC87FBC43B49}" type="presOf" srcId="{C5BF7ADD-D897-4593-8663-EDEAF755A4C0}" destId="{F04CA6F5-75B8-4B03-867B-CBC4A910C0E1}" srcOrd="0" destOrd="0" presId="urn:microsoft.com/office/officeart/2008/layout/LinedList"/>
    <dgm:cxn modelId="{CCCAEF26-6908-42EC-BB91-D440A140A928}" type="presOf" srcId="{A30273B4-857E-4E4D-8841-B6FB450039D2}" destId="{5394F05F-904D-4D7B-89B4-49C3660F1954}" srcOrd="0" destOrd="0" presId="urn:microsoft.com/office/officeart/2008/layout/LinedList"/>
    <dgm:cxn modelId="{CA644C5D-BCFF-4445-8ED2-0ADF0B807539}" srcId="{740FC855-A773-4D17-96E7-D83E18FA1989}" destId="{B14E5097-381E-46D1-B9F0-A715628E5836}" srcOrd="4" destOrd="0" parTransId="{62276CA8-FC2A-47C7-8474-568948E55B26}" sibTransId="{7F174353-C651-4BB2-9A80-893FC2335D8E}"/>
    <dgm:cxn modelId="{CF372462-F2CC-49F4-B2AC-E8D8CF947B9F}" srcId="{740FC855-A773-4D17-96E7-D83E18FA1989}" destId="{C5BF7ADD-D897-4593-8663-EDEAF755A4C0}" srcOrd="0" destOrd="0" parTransId="{189A959A-6B11-436A-B50E-68771F738AA9}" sibTransId="{5AF2CFCC-E3D6-40AF-9308-496EA6585573}"/>
    <dgm:cxn modelId="{BD55D442-6542-4670-8722-979ADEE34F96}" type="presOf" srcId="{7598CBDC-ED8C-4676-AD29-87A3E1D78F29}" destId="{9D482521-3DD0-4AF8-BB54-34CA09F6144C}" srcOrd="0" destOrd="0" presId="urn:microsoft.com/office/officeart/2008/layout/LinedList"/>
    <dgm:cxn modelId="{09CF1C66-720A-4C01-ACEC-751972DA2D34}" srcId="{740FC855-A773-4D17-96E7-D83E18FA1989}" destId="{F67998D7-0EF2-4AB6-B8FA-7FABD6031DE0}" srcOrd="3" destOrd="0" parTransId="{EAECF26D-B202-4CB2-AF95-E86DD8FFA54E}" sibTransId="{2AC0807A-1F97-43A9-9D32-01073086C709}"/>
    <dgm:cxn modelId="{867A1880-C7D0-4E3B-843D-250370662DB5}" type="presOf" srcId="{740FC855-A773-4D17-96E7-D83E18FA1989}" destId="{5D6775D1-817C-4744-99D8-C92590E263E9}" srcOrd="0" destOrd="0" presId="urn:microsoft.com/office/officeart/2008/layout/LinedList"/>
    <dgm:cxn modelId="{F408BC86-84EF-46E8-8A48-2CD831C184D2}" type="presOf" srcId="{7C2CDD0B-1ADF-4FE2-A1E7-5CE7CD0F2134}" destId="{CF7D2CCD-946A-4B9C-94D2-5D5584E79680}" srcOrd="0" destOrd="0" presId="urn:microsoft.com/office/officeart/2008/layout/LinedList"/>
    <dgm:cxn modelId="{59D2F997-1AFF-46FC-BF90-7E04DE3B7CA9}" type="presOf" srcId="{B14E5097-381E-46D1-B9F0-A715628E5836}" destId="{922793B1-1A81-49CC-BF99-B4FAFFC36E77}" srcOrd="0" destOrd="0" presId="urn:microsoft.com/office/officeart/2008/layout/LinedList"/>
    <dgm:cxn modelId="{B349D7BB-F904-4129-9925-AE905C53F6B2}" srcId="{740FC855-A773-4D17-96E7-D83E18FA1989}" destId="{A30273B4-857E-4E4D-8841-B6FB450039D2}" srcOrd="6" destOrd="0" parTransId="{C6A9F11B-8550-47FD-935E-5DD60A6E7E95}" sibTransId="{193491D2-1EC7-43DB-A380-5B78D3233D20}"/>
    <dgm:cxn modelId="{03CFC8DC-63AF-4E9A-8072-BDE5C2B8C25D}" srcId="{740FC855-A773-4D17-96E7-D83E18FA1989}" destId="{01C22E03-8384-493B-88A4-195BED5E4C32}" srcOrd="2" destOrd="0" parTransId="{D7558B9D-9EB4-4671-92CB-0BC7EAC4596C}" sibTransId="{12E306F9-97D3-4D08-A927-D02216F0309C}"/>
    <dgm:cxn modelId="{B632E3EC-F70D-4370-BEBA-FA7049F88583}" type="presOf" srcId="{01C22E03-8384-493B-88A4-195BED5E4C32}" destId="{4A9F68A1-9A24-472C-AB7E-1320526B5E70}" srcOrd="0" destOrd="0" presId="urn:microsoft.com/office/officeart/2008/layout/LinedList"/>
    <dgm:cxn modelId="{683AB390-EBCF-42BB-918D-092D9CD298FB}" type="presParOf" srcId="{5D6775D1-817C-4744-99D8-C92590E263E9}" destId="{A3B7732A-37D4-4F21-B710-75EC3028BB17}" srcOrd="0" destOrd="0" presId="urn:microsoft.com/office/officeart/2008/layout/LinedList"/>
    <dgm:cxn modelId="{7A6D777E-40A0-48F1-8D52-B8ACABDC0F5E}" type="presParOf" srcId="{5D6775D1-817C-4744-99D8-C92590E263E9}" destId="{5D49E6AE-F9F6-4A50-9ED3-DA911780407D}" srcOrd="1" destOrd="0" presId="urn:microsoft.com/office/officeart/2008/layout/LinedList"/>
    <dgm:cxn modelId="{995DDBF6-1736-4D3B-BA54-D360E6B2DF39}" type="presParOf" srcId="{5D49E6AE-F9F6-4A50-9ED3-DA911780407D}" destId="{F04CA6F5-75B8-4B03-867B-CBC4A910C0E1}" srcOrd="0" destOrd="0" presId="urn:microsoft.com/office/officeart/2008/layout/LinedList"/>
    <dgm:cxn modelId="{62260C2F-3A3F-426A-B45D-AC74AEA6DDE6}" type="presParOf" srcId="{5D49E6AE-F9F6-4A50-9ED3-DA911780407D}" destId="{9B4B496D-189D-4CE8-9080-7B249DC4999A}" srcOrd="1" destOrd="0" presId="urn:microsoft.com/office/officeart/2008/layout/LinedList"/>
    <dgm:cxn modelId="{C2F8E4C2-0FDD-4887-AC82-0BC99F907557}" type="presParOf" srcId="{5D6775D1-817C-4744-99D8-C92590E263E9}" destId="{F072C099-43A0-4C83-9A04-7942A6B73CEF}" srcOrd="2" destOrd="0" presId="urn:microsoft.com/office/officeart/2008/layout/LinedList"/>
    <dgm:cxn modelId="{0AB807F9-C88E-4AB2-9BA8-0B3A419E298A}" type="presParOf" srcId="{5D6775D1-817C-4744-99D8-C92590E263E9}" destId="{6B578756-C94A-49F2-82EB-91E7ACD83550}" srcOrd="3" destOrd="0" presId="urn:microsoft.com/office/officeart/2008/layout/LinedList"/>
    <dgm:cxn modelId="{98688180-430F-4238-99A7-D3F747A7DE25}" type="presParOf" srcId="{6B578756-C94A-49F2-82EB-91E7ACD83550}" destId="{CF7D2CCD-946A-4B9C-94D2-5D5584E79680}" srcOrd="0" destOrd="0" presId="urn:microsoft.com/office/officeart/2008/layout/LinedList"/>
    <dgm:cxn modelId="{6B3EC6C4-22D1-4FC1-88DF-490BFCAF1872}" type="presParOf" srcId="{6B578756-C94A-49F2-82EB-91E7ACD83550}" destId="{536D7E95-8A6A-4BA7-89A5-DB73FBD964E6}" srcOrd="1" destOrd="0" presId="urn:microsoft.com/office/officeart/2008/layout/LinedList"/>
    <dgm:cxn modelId="{2A71476F-C633-4D87-B9A0-1534F7C13C7D}" type="presParOf" srcId="{5D6775D1-817C-4744-99D8-C92590E263E9}" destId="{1F2511C2-98DB-42CB-A06F-7B87CBC78780}" srcOrd="4" destOrd="0" presId="urn:microsoft.com/office/officeart/2008/layout/LinedList"/>
    <dgm:cxn modelId="{28D1BA8F-9985-4541-A035-0A9D476336C2}" type="presParOf" srcId="{5D6775D1-817C-4744-99D8-C92590E263E9}" destId="{DA461200-14E9-43A5-AA02-B768B2E3DEF1}" srcOrd="5" destOrd="0" presId="urn:microsoft.com/office/officeart/2008/layout/LinedList"/>
    <dgm:cxn modelId="{CAB14FF7-7B47-4B3B-A088-7B8C13EBA407}" type="presParOf" srcId="{DA461200-14E9-43A5-AA02-B768B2E3DEF1}" destId="{4A9F68A1-9A24-472C-AB7E-1320526B5E70}" srcOrd="0" destOrd="0" presId="urn:microsoft.com/office/officeart/2008/layout/LinedList"/>
    <dgm:cxn modelId="{43F512EA-B180-4967-8D4A-A509C24DAEB6}" type="presParOf" srcId="{DA461200-14E9-43A5-AA02-B768B2E3DEF1}" destId="{890A88D8-D9F1-4C6A-AF14-3F239C8001B3}" srcOrd="1" destOrd="0" presId="urn:microsoft.com/office/officeart/2008/layout/LinedList"/>
    <dgm:cxn modelId="{1D598C0B-0EB7-469D-8BAC-D0C7B34EB12B}" type="presParOf" srcId="{5D6775D1-817C-4744-99D8-C92590E263E9}" destId="{36068CEF-A178-4408-B3CE-B29BFC31118D}" srcOrd="6" destOrd="0" presId="urn:microsoft.com/office/officeart/2008/layout/LinedList"/>
    <dgm:cxn modelId="{37EEC196-51B7-4B71-ADC0-FF468C247906}" type="presParOf" srcId="{5D6775D1-817C-4744-99D8-C92590E263E9}" destId="{DAEE6C1D-18CE-4620-B479-A546724430E8}" srcOrd="7" destOrd="0" presId="urn:microsoft.com/office/officeart/2008/layout/LinedList"/>
    <dgm:cxn modelId="{08B90E77-6847-4A4C-9C44-4D2044650541}" type="presParOf" srcId="{DAEE6C1D-18CE-4620-B479-A546724430E8}" destId="{27CDC7FA-1F3D-4016-8AC0-1330E9DA591C}" srcOrd="0" destOrd="0" presId="urn:microsoft.com/office/officeart/2008/layout/LinedList"/>
    <dgm:cxn modelId="{8BF4D2D7-FC41-4C67-A82D-E83E4692C5EF}" type="presParOf" srcId="{DAEE6C1D-18CE-4620-B479-A546724430E8}" destId="{4B4E5AA8-7CA8-4230-B661-EEC11C82E930}" srcOrd="1" destOrd="0" presId="urn:microsoft.com/office/officeart/2008/layout/LinedList"/>
    <dgm:cxn modelId="{3BF62BFD-8E3A-4A82-AAFC-40105DE1DC10}" type="presParOf" srcId="{5D6775D1-817C-4744-99D8-C92590E263E9}" destId="{D522FADE-8132-411D-AC86-14BD529B0571}" srcOrd="8" destOrd="0" presId="urn:microsoft.com/office/officeart/2008/layout/LinedList"/>
    <dgm:cxn modelId="{E3A05AF1-0770-4BFE-9715-59C3C5F34693}" type="presParOf" srcId="{5D6775D1-817C-4744-99D8-C92590E263E9}" destId="{E8CB317A-F46F-4018-91A4-3EF92904DC6E}" srcOrd="9" destOrd="0" presId="urn:microsoft.com/office/officeart/2008/layout/LinedList"/>
    <dgm:cxn modelId="{34F88143-C910-4565-A38E-19B6CEC13C14}" type="presParOf" srcId="{E8CB317A-F46F-4018-91A4-3EF92904DC6E}" destId="{922793B1-1A81-49CC-BF99-B4FAFFC36E77}" srcOrd="0" destOrd="0" presId="urn:microsoft.com/office/officeart/2008/layout/LinedList"/>
    <dgm:cxn modelId="{DB0BF2FE-D371-40DD-A458-38F3C47800B7}" type="presParOf" srcId="{E8CB317A-F46F-4018-91A4-3EF92904DC6E}" destId="{6C790FE0-80F1-4380-9677-69548C05C93B}" srcOrd="1" destOrd="0" presId="urn:microsoft.com/office/officeart/2008/layout/LinedList"/>
    <dgm:cxn modelId="{2119D62C-E6EF-41A7-B719-EA411D5D45F0}" type="presParOf" srcId="{5D6775D1-817C-4744-99D8-C92590E263E9}" destId="{AD78A27E-6E20-48BC-8B0F-0731D74599CB}" srcOrd="10" destOrd="0" presId="urn:microsoft.com/office/officeart/2008/layout/LinedList"/>
    <dgm:cxn modelId="{7BBF19FB-2935-4617-ADC9-64A945CDA316}" type="presParOf" srcId="{5D6775D1-817C-4744-99D8-C92590E263E9}" destId="{AB28031C-E035-4D20-88AD-90481151B6AA}" srcOrd="11" destOrd="0" presId="urn:microsoft.com/office/officeart/2008/layout/LinedList"/>
    <dgm:cxn modelId="{85A232DA-A099-432B-9A77-A7FE508CF65B}" type="presParOf" srcId="{AB28031C-E035-4D20-88AD-90481151B6AA}" destId="{9D482521-3DD0-4AF8-BB54-34CA09F6144C}" srcOrd="0" destOrd="0" presId="urn:microsoft.com/office/officeart/2008/layout/LinedList"/>
    <dgm:cxn modelId="{8477C618-0965-49B4-8471-FF078164394B}" type="presParOf" srcId="{AB28031C-E035-4D20-88AD-90481151B6AA}" destId="{B99384A8-C475-46EB-8D0F-927DB1CBAF90}" srcOrd="1" destOrd="0" presId="urn:microsoft.com/office/officeart/2008/layout/LinedList"/>
    <dgm:cxn modelId="{05BB188D-A923-4AE0-A4C1-5712BCBD0F20}" type="presParOf" srcId="{5D6775D1-817C-4744-99D8-C92590E263E9}" destId="{199A8EC1-CF96-48EB-B44A-B69C36E1D292}" srcOrd="12" destOrd="0" presId="urn:microsoft.com/office/officeart/2008/layout/LinedList"/>
    <dgm:cxn modelId="{D10E10DA-5B6D-4BA3-ACEB-9F39462E3F77}" type="presParOf" srcId="{5D6775D1-817C-4744-99D8-C92590E263E9}" destId="{DDEA4B7B-4A01-4342-86D0-DEC40C7B5580}" srcOrd="13" destOrd="0" presId="urn:microsoft.com/office/officeart/2008/layout/LinedList"/>
    <dgm:cxn modelId="{4B8CC395-10AF-4EBD-9B20-460CCF1F5F68}" type="presParOf" srcId="{DDEA4B7B-4A01-4342-86D0-DEC40C7B5580}" destId="{5394F05F-904D-4D7B-89B4-49C3660F1954}" srcOrd="0" destOrd="0" presId="urn:microsoft.com/office/officeart/2008/layout/LinedList"/>
    <dgm:cxn modelId="{1BD3E26D-E78F-4A70-9DE6-A90221461566}" type="presParOf" srcId="{DDEA4B7B-4A01-4342-86D0-DEC40C7B5580}" destId="{1DE674E1-9660-4C86-89C3-039FC121456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0FC855-A773-4D17-96E7-D83E18FA198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43F1514-E9CA-4CCA-855C-5DBC009034AA}">
      <dgm:prSet phldr="0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i="0" dirty="0">
              <a:latin typeface="Arial" panose="020B0604020202020204" pitchFamily="34" charset="0"/>
              <a:cs typeface="Arial" panose="020B0604020202020204" pitchFamily="34" charset="0"/>
            </a:rPr>
            <a:t>Advanced forecasting of traffic speed using previously observed traffic flow. By applying the </a:t>
          </a:r>
          <a:r>
            <a:rPr lang="en-US" sz="1800" b="1" cap="none" dirty="0">
              <a:latin typeface="Arial" panose="020B0604020202020204" pitchFamily="34" charset="0"/>
              <a:cs typeface="Arial" panose="020B0604020202020204" pitchFamily="34" charset="0"/>
            </a:rPr>
            <a:t>Federated GNN Learning</a:t>
          </a:r>
        </a:p>
      </dgm:t>
    </dgm:pt>
    <dgm:pt modelId="{A346EAE9-88DD-49FD-94C6-2C1DCEC1D8D4}" type="parTrans" cxnId="{EA9D28CC-C0DD-4B57-8F51-7281C94F26D2}">
      <dgm:prSet/>
      <dgm:spPr/>
      <dgm:t>
        <a:bodyPr/>
        <a:lstStyle/>
        <a:p>
          <a:endParaRPr lang="en-US"/>
        </a:p>
      </dgm:t>
    </dgm:pt>
    <dgm:pt modelId="{84F0AFEA-51A3-45CF-A1DF-0927AC3975C0}" type="sibTrans" cxnId="{EA9D28CC-C0DD-4B57-8F51-7281C94F26D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158ACB8-408E-4BD7-A258-5ECEA9B90982}">
      <dgm:prSet phldr="0"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i="0" dirty="0">
              <a:latin typeface="+mn-lt"/>
            </a:rPr>
            <a:t>Why is it important, applications? </a:t>
          </a:r>
        </a:p>
        <a:p>
          <a:pPr>
            <a:lnSpc>
              <a:spcPct val="100000"/>
            </a:lnSpc>
          </a:pPr>
          <a:r>
            <a:rPr lang="en-US" sz="1400" b="1" i="0" dirty="0"/>
            <a:t>Emergency Response Planning</a:t>
          </a:r>
        </a:p>
        <a:p>
          <a:pPr>
            <a:lnSpc>
              <a:spcPct val="100000"/>
            </a:lnSpc>
          </a:pPr>
          <a:r>
            <a:rPr lang="en-US" sz="1400" b="1" i="0" dirty="0"/>
            <a:t>Traffic Management Optimization</a:t>
          </a:r>
        </a:p>
        <a:p>
          <a:pPr>
            <a:lnSpc>
              <a:spcPct val="100000"/>
            </a:lnSpc>
          </a:pPr>
          <a:r>
            <a:rPr lang="en-US" sz="1400" b="1" i="0" dirty="0"/>
            <a:t>Efficient Resource Utilization</a:t>
          </a:r>
        </a:p>
        <a:p>
          <a:pPr>
            <a:lnSpc>
              <a:spcPct val="100000"/>
            </a:lnSpc>
          </a:pPr>
          <a:r>
            <a:rPr lang="en-US" sz="1400" b="1" i="0" dirty="0"/>
            <a:t>Smart City Development</a:t>
          </a:r>
        </a:p>
        <a:p>
          <a:pPr>
            <a:lnSpc>
              <a:spcPct val="100000"/>
            </a:lnSpc>
          </a:pPr>
          <a:r>
            <a:rPr lang="en-US" sz="1400" b="1" i="0" dirty="0"/>
            <a:t>Economic Benefits</a:t>
          </a:r>
          <a:br>
            <a:rPr lang="en-US" sz="1400" b="1" cap="none" dirty="0">
              <a:latin typeface="+mn-lt"/>
              <a:cs typeface="Arial"/>
            </a:rPr>
          </a:br>
          <a:r>
            <a:rPr lang="en-US" sz="1400" b="1" cap="none" dirty="0">
              <a:latin typeface="+mn-lt"/>
              <a:cs typeface="Arial"/>
            </a:rPr>
            <a:t> </a:t>
          </a:r>
          <a:endParaRPr lang="en-US" sz="1400" b="1" dirty="0">
            <a:latin typeface="+mn-lt"/>
            <a:cs typeface="Arial"/>
          </a:endParaRPr>
        </a:p>
      </dgm:t>
    </dgm:pt>
    <dgm:pt modelId="{AA1ED9D5-B2D3-499D-8E00-F7AEBAC78193}" type="parTrans" cxnId="{68FC4F1A-3841-4D84-88FE-F13B0864B3DA}">
      <dgm:prSet/>
      <dgm:spPr/>
      <dgm:t>
        <a:bodyPr/>
        <a:lstStyle/>
        <a:p>
          <a:endParaRPr lang="en-US"/>
        </a:p>
      </dgm:t>
    </dgm:pt>
    <dgm:pt modelId="{11AAFA25-203A-4A5B-8B9C-D9C1C433D9EB}" type="sibTrans" cxnId="{68FC4F1A-3841-4D84-88FE-F13B0864B3DA}">
      <dgm:prSet/>
      <dgm:spPr/>
      <dgm:t>
        <a:bodyPr/>
        <a:lstStyle/>
        <a:p>
          <a:endParaRPr lang="en-US"/>
        </a:p>
      </dgm:t>
    </dgm:pt>
    <dgm:pt modelId="{26F1CD77-96F7-44E8-80E9-E068C83F832E}" type="pres">
      <dgm:prSet presAssocID="{740FC855-A773-4D17-96E7-D83E18FA1989}" presName="root" presStyleCnt="0">
        <dgm:presLayoutVars>
          <dgm:dir/>
          <dgm:resizeHandles val="exact"/>
        </dgm:presLayoutVars>
      </dgm:prSet>
      <dgm:spPr/>
    </dgm:pt>
    <dgm:pt modelId="{508B51B4-DE2C-4E00-8BFD-825D5A33CBB6}" type="pres">
      <dgm:prSet presAssocID="{843F1514-E9CA-4CCA-855C-5DBC009034AA}" presName="compNode" presStyleCnt="0"/>
      <dgm:spPr/>
    </dgm:pt>
    <dgm:pt modelId="{F0FBD34D-DFEF-4D02-9B33-4F5430D2126F}" type="pres">
      <dgm:prSet presAssocID="{843F1514-E9CA-4CCA-855C-5DBC009034AA}" presName="bgRect" presStyleLbl="bgShp" presStyleIdx="0" presStyleCnt="2" custScaleY="100000" custLinFactNeighborX="3410" custLinFactNeighborY="2164"/>
      <dgm:spPr>
        <a:effectLst>
          <a:outerShdw blurRad="50800" dist="50800" dir="5400000" algn="ctr" rotWithShape="0">
            <a:schemeClr val="bg1"/>
          </a:outerShdw>
        </a:effectLst>
      </dgm:spPr>
    </dgm:pt>
    <dgm:pt modelId="{1E01A0F0-ED68-43C3-9129-4734B80688F3}" type="pres">
      <dgm:prSet presAssocID="{843F1514-E9CA-4CCA-855C-5DBC009034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6ADE469E-EBC4-41F8-BDAC-2CA64FAA28F4}" type="pres">
      <dgm:prSet presAssocID="{843F1514-E9CA-4CCA-855C-5DBC009034AA}" presName="spaceRect" presStyleCnt="0"/>
      <dgm:spPr/>
    </dgm:pt>
    <dgm:pt modelId="{3DB20BD7-0981-4CD9-B2FB-952731ABCF1A}" type="pres">
      <dgm:prSet presAssocID="{843F1514-E9CA-4CCA-855C-5DBC009034AA}" presName="parTx" presStyleLbl="revTx" presStyleIdx="0" presStyleCnt="2">
        <dgm:presLayoutVars>
          <dgm:chMax val="0"/>
          <dgm:chPref val="0"/>
        </dgm:presLayoutVars>
      </dgm:prSet>
      <dgm:spPr/>
    </dgm:pt>
    <dgm:pt modelId="{FC105D4D-D06F-4EC2-8933-88CA1B2B00B8}" type="pres">
      <dgm:prSet presAssocID="{84F0AFEA-51A3-45CF-A1DF-0927AC3975C0}" presName="sibTrans" presStyleCnt="0"/>
      <dgm:spPr/>
    </dgm:pt>
    <dgm:pt modelId="{68A383FA-E590-4822-AAAA-F546ED3B564B}" type="pres">
      <dgm:prSet presAssocID="{A158ACB8-408E-4BD7-A258-5ECEA9B90982}" presName="compNode" presStyleCnt="0"/>
      <dgm:spPr/>
    </dgm:pt>
    <dgm:pt modelId="{FAD9E1BE-A071-4795-A663-B57246C35421}" type="pres">
      <dgm:prSet presAssocID="{A158ACB8-408E-4BD7-A258-5ECEA9B90982}" presName="bgRect" presStyleLbl="bgShp" presStyleIdx="1" presStyleCnt="2"/>
      <dgm:spPr/>
    </dgm:pt>
    <dgm:pt modelId="{952BC370-C0E8-494B-89CA-C650907AF840}" type="pres">
      <dgm:prSet presAssocID="{A158ACB8-408E-4BD7-A258-5ECEA9B9098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062AD960-1148-40C1-AE29-2E711068229A}" type="pres">
      <dgm:prSet presAssocID="{A158ACB8-408E-4BD7-A258-5ECEA9B90982}" presName="spaceRect" presStyleCnt="0"/>
      <dgm:spPr/>
    </dgm:pt>
    <dgm:pt modelId="{A8E1B74F-B972-44FB-A106-5EDC345F3A56}" type="pres">
      <dgm:prSet presAssocID="{A158ACB8-408E-4BD7-A258-5ECEA9B9098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8FC4F1A-3841-4D84-88FE-F13B0864B3DA}" srcId="{740FC855-A773-4D17-96E7-D83E18FA1989}" destId="{A158ACB8-408E-4BD7-A258-5ECEA9B90982}" srcOrd="1" destOrd="0" parTransId="{AA1ED9D5-B2D3-499D-8E00-F7AEBAC78193}" sibTransId="{11AAFA25-203A-4A5B-8B9C-D9C1C433D9EB}"/>
    <dgm:cxn modelId="{40E74C62-6D5A-413C-9FB6-AA0B6150997E}" type="presOf" srcId="{740FC855-A773-4D17-96E7-D83E18FA1989}" destId="{26F1CD77-96F7-44E8-80E9-E068C83F832E}" srcOrd="0" destOrd="0" presId="urn:microsoft.com/office/officeart/2018/2/layout/IconVerticalSolidList"/>
    <dgm:cxn modelId="{6B62CBB4-CF52-407E-8DB3-F7DBA65E66F5}" type="presOf" srcId="{A158ACB8-408E-4BD7-A258-5ECEA9B90982}" destId="{A8E1B74F-B972-44FB-A106-5EDC345F3A56}" srcOrd="0" destOrd="0" presId="urn:microsoft.com/office/officeart/2018/2/layout/IconVerticalSolidList"/>
    <dgm:cxn modelId="{4A1E73B8-DDCC-4EC2-BD07-981A1A5421CC}" type="presOf" srcId="{843F1514-E9CA-4CCA-855C-5DBC009034AA}" destId="{3DB20BD7-0981-4CD9-B2FB-952731ABCF1A}" srcOrd="0" destOrd="0" presId="urn:microsoft.com/office/officeart/2018/2/layout/IconVerticalSolidList"/>
    <dgm:cxn modelId="{EA9D28CC-C0DD-4B57-8F51-7281C94F26D2}" srcId="{740FC855-A773-4D17-96E7-D83E18FA1989}" destId="{843F1514-E9CA-4CCA-855C-5DBC009034AA}" srcOrd="0" destOrd="0" parTransId="{A346EAE9-88DD-49FD-94C6-2C1DCEC1D8D4}" sibTransId="{84F0AFEA-51A3-45CF-A1DF-0927AC3975C0}"/>
    <dgm:cxn modelId="{755E602C-7B6F-4EED-8288-F45F55C66AF0}" type="presParOf" srcId="{26F1CD77-96F7-44E8-80E9-E068C83F832E}" destId="{508B51B4-DE2C-4E00-8BFD-825D5A33CBB6}" srcOrd="0" destOrd="0" presId="urn:microsoft.com/office/officeart/2018/2/layout/IconVerticalSolidList"/>
    <dgm:cxn modelId="{A221DCB2-28C8-41E9-90EF-6627E9904F65}" type="presParOf" srcId="{508B51B4-DE2C-4E00-8BFD-825D5A33CBB6}" destId="{F0FBD34D-DFEF-4D02-9B33-4F5430D2126F}" srcOrd="0" destOrd="0" presId="urn:microsoft.com/office/officeart/2018/2/layout/IconVerticalSolidList"/>
    <dgm:cxn modelId="{BCD575CC-DDA7-4305-A0A7-2FCEFD3B2F5D}" type="presParOf" srcId="{508B51B4-DE2C-4E00-8BFD-825D5A33CBB6}" destId="{1E01A0F0-ED68-43C3-9129-4734B80688F3}" srcOrd="1" destOrd="0" presId="urn:microsoft.com/office/officeart/2018/2/layout/IconVerticalSolidList"/>
    <dgm:cxn modelId="{2CD0AFCC-BF62-480B-8916-FD9399D8668B}" type="presParOf" srcId="{508B51B4-DE2C-4E00-8BFD-825D5A33CBB6}" destId="{6ADE469E-EBC4-41F8-BDAC-2CA64FAA28F4}" srcOrd="2" destOrd="0" presId="urn:microsoft.com/office/officeart/2018/2/layout/IconVerticalSolidList"/>
    <dgm:cxn modelId="{9BACA4B5-AA1C-49DC-B516-0A82414CA9DB}" type="presParOf" srcId="{508B51B4-DE2C-4E00-8BFD-825D5A33CBB6}" destId="{3DB20BD7-0981-4CD9-B2FB-952731ABCF1A}" srcOrd="3" destOrd="0" presId="urn:microsoft.com/office/officeart/2018/2/layout/IconVerticalSolidList"/>
    <dgm:cxn modelId="{05DEA35E-AADD-48DA-9D08-011E9EBA8757}" type="presParOf" srcId="{26F1CD77-96F7-44E8-80E9-E068C83F832E}" destId="{FC105D4D-D06F-4EC2-8933-88CA1B2B00B8}" srcOrd="1" destOrd="0" presId="urn:microsoft.com/office/officeart/2018/2/layout/IconVerticalSolidList"/>
    <dgm:cxn modelId="{97F82DA9-52F6-4E90-94FD-00D1208FB793}" type="presParOf" srcId="{26F1CD77-96F7-44E8-80E9-E068C83F832E}" destId="{68A383FA-E590-4822-AAAA-F546ED3B564B}" srcOrd="2" destOrd="0" presId="urn:microsoft.com/office/officeart/2018/2/layout/IconVerticalSolidList"/>
    <dgm:cxn modelId="{A32C28BE-CC5B-40BB-9BFF-343B6BBC5571}" type="presParOf" srcId="{68A383FA-E590-4822-AAAA-F546ED3B564B}" destId="{FAD9E1BE-A071-4795-A663-B57246C35421}" srcOrd="0" destOrd="0" presId="urn:microsoft.com/office/officeart/2018/2/layout/IconVerticalSolidList"/>
    <dgm:cxn modelId="{B706FA1C-8810-4042-A82F-57F5BFC517ED}" type="presParOf" srcId="{68A383FA-E590-4822-AAAA-F546ED3B564B}" destId="{952BC370-C0E8-494B-89CA-C650907AF840}" srcOrd="1" destOrd="0" presId="urn:microsoft.com/office/officeart/2018/2/layout/IconVerticalSolidList"/>
    <dgm:cxn modelId="{3563D686-A0F2-454D-99D6-C82E25833287}" type="presParOf" srcId="{68A383FA-E590-4822-AAAA-F546ED3B564B}" destId="{062AD960-1148-40C1-AE29-2E711068229A}" srcOrd="2" destOrd="0" presId="urn:microsoft.com/office/officeart/2018/2/layout/IconVerticalSolidList"/>
    <dgm:cxn modelId="{1445548B-9436-42CE-90A4-E4E64897FFB3}" type="presParOf" srcId="{68A383FA-E590-4822-AAAA-F546ED3B564B}" destId="{A8E1B74F-B972-44FB-A106-5EDC345F3A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0FC855-A773-4D17-96E7-D83E18FA1989}" type="doc">
      <dgm:prSet loTypeId="urn:microsoft.com/office/officeart/2005/8/layout/hierarchy1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43F1514-E9CA-4CCA-855C-5DBC009034AA}">
      <dgm:prSet phldr="0"/>
      <dgm:spPr/>
      <dgm:t>
        <a:bodyPr/>
        <a:lstStyle/>
        <a:p>
          <a:pPr>
            <a:defRPr cap="all"/>
          </a:pPr>
          <a:r>
            <a:rPr lang="en-US" b="0" cap="none" dirty="0">
              <a:latin typeface="Arial"/>
              <a:cs typeface="Arial"/>
            </a:rPr>
            <a:t>METR_LA</a:t>
          </a:r>
        </a:p>
      </dgm:t>
    </dgm:pt>
    <dgm:pt modelId="{A346EAE9-88DD-49FD-94C6-2C1DCEC1D8D4}" type="parTrans" cxnId="{EA9D28CC-C0DD-4B57-8F51-7281C94F26D2}">
      <dgm:prSet/>
      <dgm:spPr/>
      <dgm:t>
        <a:bodyPr/>
        <a:lstStyle/>
        <a:p>
          <a:endParaRPr lang="en-US"/>
        </a:p>
      </dgm:t>
    </dgm:pt>
    <dgm:pt modelId="{84F0AFEA-51A3-45CF-A1DF-0927AC3975C0}" type="sibTrans" cxnId="{EA9D28CC-C0DD-4B57-8F51-7281C94F26D2}">
      <dgm:prSet/>
      <dgm:spPr/>
      <dgm:t>
        <a:bodyPr/>
        <a:lstStyle/>
        <a:p>
          <a:endParaRPr lang="en-US"/>
        </a:p>
      </dgm:t>
    </dgm:pt>
    <dgm:pt modelId="{F40EF692-0B93-4832-A9CD-D186C9C76ADD}">
      <dgm:prSet phldr="0"/>
      <dgm:spPr/>
      <dgm:t>
        <a:bodyPr/>
        <a:lstStyle/>
        <a:p>
          <a:pPr>
            <a:defRPr cap="all"/>
          </a:pPr>
          <a:r>
            <a:rPr lang="en-US" b="0" cap="none" dirty="0">
              <a:latin typeface="Arial"/>
              <a:cs typeface="Arial"/>
            </a:rPr>
            <a:t>PEMS_Bay</a:t>
          </a:r>
          <a:endParaRPr lang="en-US" b="0" dirty="0">
            <a:latin typeface="Arial"/>
            <a:cs typeface="Arial"/>
          </a:endParaRPr>
        </a:p>
      </dgm:t>
    </dgm:pt>
    <dgm:pt modelId="{EF568CA2-8137-4406-BBF7-A757A31CBAB1}" type="parTrans" cxnId="{D0B663B6-69C0-4BE3-ABF7-EECE72CCF2E0}">
      <dgm:prSet/>
      <dgm:spPr/>
      <dgm:t>
        <a:bodyPr/>
        <a:lstStyle/>
        <a:p>
          <a:endParaRPr lang="en-US"/>
        </a:p>
      </dgm:t>
    </dgm:pt>
    <dgm:pt modelId="{43E59E4F-39A9-4C31-BC36-6E5B72B0DB92}" type="sibTrans" cxnId="{D0B663B6-69C0-4BE3-ABF7-EECE72CCF2E0}">
      <dgm:prSet/>
      <dgm:spPr/>
      <dgm:t>
        <a:bodyPr/>
        <a:lstStyle/>
        <a:p>
          <a:endParaRPr lang="en-US"/>
        </a:p>
      </dgm:t>
    </dgm:pt>
    <dgm:pt modelId="{0C03F57D-0651-4CEA-90BE-73E94251A9C0}">
      <dgm:prSet phldr="0"/>
      <dgm:spPr/>
      <dgm:t>
        <a:bodyPr/>
        <a:lstStyle/>
        <a:p>
          <a:pPr>
            <a:defRPr cap="all"/>
          </a:pPr>
          <a:r>
            <a:rPr lang="en-US" b="0" dirty="0">
              <a:latin typeface="Arial"/>
              <a:cs typeface="Arial"/>
            </a:rPr>
            <a:t>PEMS_D7M</a:t>
          </a:r>
        </a:p>
      </dgm:t>
    </dgm:pt>
    <dgm:pt modelId="{EF88E3AC-0886-4BFE-92B3-9210C1950307}" type="parTrans" cxnId="{D7409D16-65DB-4A55-BCB5-97BD32D228FE}">
      <dgm:prSet/>
      <dgm:spPr/>
      <dgm:t>
        <a:bodyPr/>
        <a:lstStyle/>
        <a:p>
          <a:endParaRPr lang="en-US"/>
        </a:p>
      </dgm:t>
    </dgm:pt>
    <dgm:pt modelId="{B4364511-5A63-4691-93B3-8B3932DAC789}" type="sibTrans" cxnId="{D7409D16-65DB-4A55-BCB5-97BD32D228FE}">
      <dgm:prSet/>
      <dgm:spPr/>
      <dgm:t>
        <a:bodyPr/>
        <a:lstStyle/>
        <a:p>
          <a:endParaRPr lang="en-US"/>
        </a:p>
      </dgm:t>
    </dgm:pt>
    <dgm:pt modelId="{1EC9B31C-2152-442D-9C5E-27C3E61F9AF5}">
      <dgm:prSet/>
      <dgm:spPr/>
      <dgm:t>
        <a:bodyPr/>
        <a:lstStyle/>
        <a:p>
          <a:pPr>
            <a:defRPr cap="all"/>
          </a:pPr>
          <a:r>
            <a:rPr lang="en-US" b="0" dirty="0">
              <a:latin typeface="Arial"/>
              <a:cs typeface="Arial"/>
            </a:rPr>
            <a:t>EXPY-TKY</a:t>
          </a:r>
        </a:p>
      </dgm:t>
    </dgm:pt>
    <dgm:pt modelId="{5D2C513A-7D2C-4639-B8C6-106F5AD121E3}" type="parTrans" cxnId="{9EC10FA5-67BF-4592-BE26-78B2C50A1C5D}">
      <dgm:prSet/>
      <dgm:spPr/>
      <dgm:t>
        <a:bodyPr/>
        <a:lstStyle/>
        <a:p>
          <a:endParaRPr lang="en-US"/>
        </a:p>
      </dgm:t>
    </dgm:pt>
    <dgm:pt modelId="{4E32983F-4A0A-4CC7-B89F-D811C2EAAA19}" type="sibTrans" cxnId="{9EC10FA5-67BF-4592-BE26-78B2C50A1C5D}">
      <dgm:prSet/>
      <dgm:spPr/>
      <dgm:t>
        <a:bodyPr/>
        <a:lstStyle/>
        <a:p>
          <a:endParaRPr lang="en-US"/>
        </a:p>
      </dgm:t>
    </dgm:pt>
    <dgm:pt modelId="{03FC3C3D-68B3-4D67-9C0E-E91726E257D5}" type="pres">
      <dgm:prSet presAssocID="{740FC855-A773-4D17-96E7-D83E18FA198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1FB30D-FCDE-472B-8951-BF80650EE825}" type="pres">
      <dgm:prSet presAssocID="{843F1514-E9CA-4CCA-855C-5DBC009034AA}" presName="hierRoot1" presStyleCnt="0"/>
      <dgm:spPr/>
    </dgm:pt>
    <dgm:pt modelId="{3DCC0BFA-151B-4EC9-A895-83F6642F9A37}" type="pres">
      <dgm:prSet presAssocID="{843F1514-E9CA-4CCA-855C-5DBC009034AA}" presName="composite" presStyleCnt="0"/>
      <dgm:spPr/>
    </dgm:pt>
    <dgm:pt modelId="{FCCDD67F-5827-4F66-B027-630D9273F45B}" type="pres">
      <dgm:prSet presAssocID="{843F1514-E9CA-4CCA-855C-5DBC009034AA}" presName="background" presStyleLbl="node0" presStyleIdx="0" presStyleCnt="4"/>
      <dgm:spPr/>
    </dgm:pt>
    <dgm:pt modelId="{70DE784D-8890-4B9B-B1C3-4E2BF0F9E4DC}" type="pres">
      <dgm:prSet presAssocID="{843F1514-E9CA-4CCA-855C-5DBC009034AA}" presName="text" presStyleLbl="fgAcc0" presStyleIdx="0" presStyleCnt="4">
        <dgm:presLayoutVars>
          <dgm:chPref val="3"/>
        </dgm:presLayoutVars>
      </dgm:prSet>
      <dgm:spPr/>
    </dgm:pt>
    <dgm:pt modelId="{A563CAFA-4AD5-49CA-9F2F-6E81892A9DE2}" type="pres">
      <dgm:prSet presAssocID="{843F1514-E9CA-4CCA-855C-5DBC009034AA}" presName="hierChild2" presStyleCnt="0"/>
      <dgm:spPr/>
    </dgm:pt>
    <dgm:pt modelId="{0C9D1BB0-396D-4ECF-9A9F-D64AD50C9C2E}" type="pres">
      <dgm:prSet presAssocID="{F40EF692-0B93-4832-A9CD-D186C9C76ADD}" presName="hierRoot1" presStyleCnt="0"/>
      <dgm:spPr/>
    </dgm:pt>
    <dgm:pt modelId="{0D00513A-3FC9-448D-B206-B3838AB65928}" type="pres">
      <dgm:prSet presAssocID="{F40EF692-0B93-4832-A9CD-D186C9C76ADD}" presName="composite" presStyleCnt="0"/>
      <dgm:spPr/>
    </dgm:pt>
    <dgm:pt modelId="{C6134B9D-21A5-4CC6-A61E-AFE355265C43}" type="pres">
      <dgm:prSet presAssocID="{F40EF692-0B93-4832-A9CD-D186C9C76ADD}" presName="background" presStyleLbl="node0" presStyleIdx="1" presStyleCnt="4"/>
      <dgm:spPr/>
    </dgm:pt>
    <dgm:pt modelId="{C1E19F4A-0D79-42E7-8A12-FC8D85901FFC}" type="pres">
      <dgm:prSet presAssocID="{F40EF692-0B93-4832-A9CD-D186C9C76ADD}" presName="text" presStyleLbl="fgAcc0" presStyleIdx="1" presStyleCnt="4">
        <dgm:presLayoutVars>
          <dgm:chPref val="3"/>
        </dgm:presLayoutVars>
      </dgm:prSet>
      <dgm:spPr/>
    </dgm:pt>
    <dgm:pt modelId="{8F868927-2F67-4345-90FC-2E2AD251F483}" type="pres">
      <dgm:prSet presAssocID="{F40EF692-0B93-4832-A9CD-D186C9C76ADD}" presName="hierChild2" presStyleCnt="0"/>
      <dgm:spPr/>
    </dgm:pt>
    <dgm:pt modelId="{EB24E768-32BA-4FDB-B57E-F4CE423CB7C4}" type="pres">
      <dgm:prSet presAssocID="{0C03F57D-0651-4CEA-90BE-73E94251A9C0}" presName="hierRoot1" presStyleCnt="0"/>
      <dgm:spPr/>
    </dgm:pt>
    <dgm:pt modelId="{34AF1EBA-8523-49ED-BB8B-36F7B14DF93E}" type="pres">
      <dgm:prSet presAssocID="{0C03F57D-0651-4CEA-90BE-73E94251A9C0}" presName="composite" presStyleCnt="0"/>
      <dgm:spPr/>
    </dgm:pt>
    <dgm:pt modelId="{E0E8CA84-3D1E-40EB-BE50-34DB22639418}" type="pres">
      <dgm:prSet presAssocID="{0C03F57D-0651-4CEA-90BE-73E94251A9C0}" presName="background" presStyleLbl="node0" presStyleIdx="2" presStyleCnt="4"/>
      <dgm:spPr/>
    </dgm:pt>
    <dgm:pt modelId="{7AFC6028-8815-4928-B2AC-E9DBAB722936}" type="pres">
      <dgm:prSet presAssocID="{0C03F57D-0651-4CEA-90BE-73E94251A9C0}" presName="text" presStyleLbl="fgAcc0" presStyleIdx="2" presStyleCnt="4">
        <dgm:presLayoutVars>
          <dgm:chPref val="3"/>
        </dgm:presLayoutVars>
      </dgm:prSet>
      <dgm:spPr/>
    </dgm:pt>
    <dgm:pt modelId="{91D006A3-D6BB-435B-AB3D-2E58A0E6ABC7}" type="pres">
      <dgm:prSet presAssocID="{0C03F57D-0651-4CEA-90BE-73E94251A9C0}" presName="hierChild2" presStyleCnt="0"/>
      <dgm:spPr/>
    </dgm:pt>
    <dgm:pt modelId="{6272D168-17BF-40B8-B3DC-138646E7D7EB}" type="pres">
      <dgm:prSet presAssocID="{1EC9B31C-2152-442D-9C5E-27C3E61F9AF5}" presName="hierRoot1" presStyleCnt="0"/>
      <dgm:spPr/>
    </dgm:pt>
    <dgm:pt modelId="{84F8360E-F055-4AE9-B4AF-1DD0ACC9DA47}" type="pres">
      <dgm:prSet presAssocID="{1EC9B31C-2152-442D-9C5E-27C3E61F9AF5}" presName="composite" presStyleCnt="0"/>
      <dgm:spPr/>
    </dgm:pt>
    <dgm:pt modelId="{3C5A2EC9-5458-4376-BA9C-54A3F5895FF1}" type="pres">
      <dgm:prSet presAssocID="{1EC9B31C-2152-442D-9C5E-27C3E61F9AF5}" presName="background" presStyleLbl="node0" presStyleIdx="3" presStyleCnt="4"/>
      <dgm:spPr/>
    </dgm:pt>
    <dgm:pt modelId="{D05A5020-16F8-4E7B-B2D8-7E1D6B36251D}" type="pres">
      <dgm:prSet presAssocID="{1EC9B31C-2152-442D-9C5E-27C3E61F9AF5}" presName="text" presStyleLbl="fgAcc0" presStyleIdx="3" presStyleCnt="4" custLinFactNeighborY="1126">
        <dgm:presLayoutVars>
          <dgm:chPref val="3"/>
        </dgm:presLayoutVars>
      </dgm:prSet>
      <dgm:spPr/>
    </dgm:pt>
    <dgm:pt modelId="{9E3D00EE-BB83-4B07-9B7E-5014E62B45AE}" type="pres">
      <dgm:prSet presAssocID="{1EC9B31C-2152-442D-9C5E-27C3E61F9AF5}" presName="hierChild2" presStyleCnt="0"/>
      <dgm:spPr/>
    </dgm:pt>
  </dgm:ptLst>
  <dgm:cxnLst>
    <dgm:cxn modelId="{3D54B803-93ED-4766-B83F-131D1544174F}" type="presOf" srcId="{F40EF692-0B93-4832-A9CD-D186C9C76ADD}" destId="{C1E19F4A-0D79-42E7-8A12-FC8D85901FFC}" srcOrd="0" destOrd="0" presId="urn:microsoft.com/office/officeart/2005/8/layout/hierarchy1"/>
    <dgm:cxn modelId="{FBDAB90F-F778-4CAA-A084-D6DF42101723}" type="presOf" srcId="{1EC9B31C-2152-442D-9C5E-27C3E61F9AF5}" destId="{D05A5020-16F8-4E7B-B2D8-7E1D6B36251D}" srcOrd="0" destOrd="0" presId="urn:microsoft.com/office/officeart/2005/8/layout/hierarchy1"/>
    <dgm:cxn modelId="{D7409D16-65DB-4A55-BCB5-97BD32D228FE}" srcId="{740FC855-A773-4D17-96E7-D83E18FA1989}" destId="{0C03F57D-0651-4CEA-90BE-73E94251A9C0}" srcOrd="2" destOrd="0" parTransId="{EF88E3AC-0886-4BFE-92B3-9210C1950307}" sibTransId="{B4364511-5A63-4691-93B3-8B3932DAC789}"/>
    <dgm:cxn modelId="{7C697941-0120-472B-8F25-51E46FF926C4}" type="presOf" srcId="{740FC855-A773-4D17-96E7-D83E18FA1989}" destId="{03FC3C3D-68B3-4D67-9C0E-E91726E257D5}" srcOrd="0" destOrd="0" presId="urn:microsoft.com/office/officeart/2005/8/layout/hierarchy1"/>
    <dgm:cxn modelId="{8C818346-2156-432C-83DC-ECB77B63A716}" type="presOf" srcId="{843F1514-E9CA-4CCA-855C-5DBC009034AA}" destId="{70DE784D-8890-4B9B-B1C3-4E2BF0F9E4DC}" srcOrd="0" destOrd="0" presId="urn:microsoft.com/office/officeart/2005/8/layout/hierarchy1"/>
    <dgm:cxn modelId="{9EC10FA5-67BF-4592-BE26-78B2C50A1C5D}" srcId="{740FC855-A773-4D17-96E7-D83E18FA1989}" destId="{1EC9B31C-2152-442D-9C5E-27C3E61F9AF5}" srcOrd="3" destOrd="0" parTransId="{5D2C513A-7D2C-4639-B8C6-106F5AD121E3}" sibTransId="{4E32983F-4A0A-4CC7-B89F-D811C2EAAA19}"/>
    <dgm:cxn modelId="{D0B663B6-69C0-4BE3-ABF7-EECE72CCF2E0}" srcId="{740FC855-A773-4D17-96E7-D83E18FA1989}" destId="{F40EF692-0B93-4832-A9CD-D186C9C76ADD}" srcOrd="1" destOrd="0" parTransId="{EF568CA2-8137-4406-BBF7-A757A31CBAB1}" sibTransId="{43E59E4F-39A9-4C31-BC36-6E5B72B0DB92}"/>
    <dgm:cxn modelId="{EA9D28CC-C0DD-4B57-8F51-7281C94F26D2}" srcId="{740FC855-A773-4D17-96E7-D83E18FA1989}" destId="{843F1514-E9CA-4CCA-855C-5DBC009034AA}" srcOrd="0" destOrd="0" parTransId="{A346EAE9-88DD-49FD-94C6-2C1DCEC1D8D4}" sibTransId="{84F0AFEA-51A3-45CF-A1DF-0927AC3975C0}"/>
    <dgm:cxn modelId="{11D91FD5-071D-4FD1-82E2-887025AC8C81}" type="presOf" srcId="{0C03F57D-0651-4CEA-90BE-73E94251A9C0}" destId="{7AFC6028-8815-4928-B2AC-E9DBAB722936}" srcOrd="0" destOrd="0" presId="urn:microsoft.com/office/officeart/2005/8/layout/hierarchy1"/>
    <dgm:cxn modelId="{48C563D4-B5D2-477B-BF23-E315478D56AB}" type="presParOf" srcId="{03FC3C3D-68B3-4D67-9C0E-E91726E257D5}" destId="{DF1FB30D-FCDE-472B-8951-BF80650EE825}" srcOrd="0" destOrd="0" presId="urn:microsoft.com/office/officeart/2005/8/layout/hierarchy1"/>
    <dgm:cxn modelId="{2697A95E-78E0-45E6-8B7C-103DA4379E26}" type="presParOf" srcId="{DF1FB30D-FCDE-472B-8951-BF80650EE825}" destId="{3DCC0BFA-151B-4EC9-A895-83F6642F9A37}" srcOrd="0" destOrd="0" presId="urn:microsoft.com/office/officeart/2005/8/layout/hierarchy1"/>
    <dgm:cxn modelId="{DB314965-3513-4456-A448-D1DE30B90B49}" type="presParOf" srcId="{3DCC0BFA-151B-4EC9-A895-83F6642F9A37}" destId="{FCCDD67F-5827-4F66-B027-630D9273F45B}" srcOrd="0" destOrd="0" presId="urn:microsoft.com/office/officeart/2005/8/layout/hierarchy1"/>
    <dgm:cxn modelId="{C71A2E51-1450-4CB9-8754-5D8C6ECD8140}" type="presParOf" srcId="{3DCC0BFA-151B-4EC9-A895-83F6642F9A37}" destId="{70DE784D-8890-4B9B-B1C3-4E2BF0F9E4DC}" srcOrd="1" destOrd="0" presId="urn:microsoft.com/office/officeart/2005/8/layout/hierarchy1"/>
    <dgm:cxn modelId="{2CB9E23C-B87B-4A1A-BEE1-D85DA3674715}" type="presParOf" srcId="{DF1FB30D-FCDE-472B-8951-BF80650EE825}" destId="{A563CAFA-4AD5-49CA-9F2F-6E81892A9DE2}" srcOrd="1" destOrd="0" presId="urn:microsoft.com/office/officeart/2005/8/layout/hierarchy1"/>
    <dgm:cxn modelId="{6FCD15BF-3A26-4C68-BD21-9FF5916B6CA1}" type="presParOf" srcId="{03FC3C3D-68B3-4D67-9C0E-E91726E257D5}" destId="{0C9D1BB0-396D-4ECF-9A9F-D64AD50C9C2E}" srcOrd="1" destOrd="0" presId="urn:microsoft.com/office/officeart/2005/8/layout/hierarchy1"/>
    <dgm:cxn modelId="{F8743AED-3D71-4934-B9BC-DB0B5EBBFC28}" type="presParOf" srcId="{0C9D1BB0-396D-4ECF-9A9F-D64AD50C9C2E}" destId="{0D00513A-3FC9-448D-B206-B3838AB65928}" srcOrd="0" destOrd="0" presId="urn:microsoft.com/office/officeart/2005/8/layout/hierarchy1"/>
    <dgm:cxn modelId="{3A42D4B7-7686-4DFD-9898-5A1BFF66F34D}" type="presParOf" srcId="{0D00513A-3FC9-448D-B206-B3838AB65928}" destId="{C6134B9D-21A5-4CC6-A61E-AFE355265C43}" srcOrd="0" destOrd="0" presId="urn:microsoft.com/office/officeart/2005/8/layout/hierarchy1"/>
    <dgm:cxn modelId="{0E1A0824-165B-49EB-BF91-5737F1276923}" type="presParOf" srcId="{0D00513A-3FC9-448D-B206-B3838AB65928}" destId="{C1E19F4A-0D79-42E7-8A12-FC8D85901FFC}" srcOrd="1" destOrd="0" presId="urn:microsoft.com/office/officeart/2005/8/layout/hierarchy1"/>
    <dgm:cxn modelId="{279AAB28-7CFA-4B52-A380-165ADF481446}" type="presParOf" srcId="{0C9D1BB0-396D-4ECF-9A9F-D64AD50C9C2E}" destId="{8F868927-2F67-4345-90FC-2E2AD251F483}" srcOrd="1" destOrd="0" presId="urn:microsoft.com/office/officeart/2005/8/layout/hierarchy1"/>
    <dgm:cxn modelId="{0A0798B9-E214-43B8-84B1-135FD377C203}" type="presParOf" srcId="{03FC3C3D-68B3-4D67-9C0E-E91726E257D5}" destId="{EB24E768-32BA-4FDB-B57E-F4CE423CB7C4}" srcOrd="2" destOrd="0" presId="urn:microsoft.com/office/officeart/2005/8/layout/hierarchy1"/>
    <dgm:cxn modelId="{16FA68E2-E465-407F-874B-9ED78C26CB49}" type="presParOf" srcId="{EB24E768-32BA-4FDB-B57E-F4CE423CB7C4}" destId="{34AF1EBA-8523-49ED-BB8B-36F7B14DF93E}" srcOrd="0" destOrd="0" presId="urn:microsoft.com/office/officeart/2005/8/layout/hierarchy1"/>
    <dgm:cxn modelId="{009C934D-73AE-4B14-9C19-6A1E7C605D53}" type="presParOf" srcId="{34AF1EBA-8523-49ED-BB8B-36F7B14DF93E}" destId="{E0E8CA84-3D1E-40EB-BE50-34DB22639418}" srcOrd="0" destOrd="0" presId="urn:microsoft.com/office/officeart/2005/8/layout/hierarchy1"/>
    <dgm:cxn modelId="{D9D7A9D9-B6A7-4928-BC0B-E12782F043E9}" type="presParOf" srcId="{34AF1EBA-8523-49ED-BB8B-36F7B14DF93E}" destId="{7AFC6028-8815-4928-B2AC-E9DBAB722936}" srcOrd="1" destOrd="0" presId="urn:microsoft.com/office/officeart/2005/8/layout/hierarchy1"/>
    <dgm:cxn modelId="{29A77B5F-4751-4DDA-9D92-1F475E85B3A1}" type="presParOf" srcId="{EB24E768-32BA-4FDB-B57E-F4CE423CB7C4}" destId="{91D006A3-D6BB-435B-AB3D-2E58A0E6ABC7}" srcOrd="1" destOrd="0" presId="urn:microsoft.com/office/officeart/2005/8/layout/hierarchy1"/>
    <dgm:cxn modelId="{C577345D-F4E1-4CC5-B596-4DEB90393788}" type="presParOf" srcId="{03FC3C3D-68B3-4D67-9C0E-E91726E257D5}" destId="{6272D168-17BF-40B8-B3DC-138646E7D7EB}" srcOrd="3" destOrd="0" presId="urn:microsoft.com/office/officeart/2005/8/layout/hierarchy1"/>
    <dgm:cxn modelId="{312A2D72-2851-4598-AFB4-F519A47CF1D1}" type="presParOf" srcId="{6272D168-17BF-40B8-B3DC-138646E7D7EB}" destId="{84F8360E-F055-4AE9-B4AF-1DD0ACC9DA47}" srcOrd="0" destOrd="0" presId="urn:microsoft.com/office/officeart/2005/8/layout/hierarchy1"/>
    <dgm:cxn modelId="{1344C699-3C2D-4D36-AB93-CDC5D5CEBBC4}" type="presParOf" srcId="{84F8360E-F055-4AE9-B4AF-1DD0ACC9DA47}" destId="{3C5A2EC9-5458-4376-BA9C-54A3F5895FF1}" srcOrd="0" destOrd="0" presId="urn:microsoft.com/office/officeart/2005/8/layout/hierarchy1"/>
    <dgm:cxn modelId="{D6B64A94-8F45-44FC-8859-06FED0052575}" type="presParOf" srcId="{84F8360E-F055-4AE9-B4AF-1DD0ACC9DA47}" destId="{D05A5020-16F8-4E7B-B2D8-7E1D6B36251D}" srcOrd="1" destOrd="0" presId="urn:microsoft.com/office/officeart/2005/8/layout/hierarchy1"/>
    <dgm:cxn modelId="{992F31B7-30AF-4BB3-BFBD-90D9D8055706}" type="presParOf" srcId="{6272D168-17BF-40B8-B3DC-138646E7D7EB}" destId="{9E3D00EE-BB83-4B07-9B7E-5014E62B45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0FC855-A773-4D17-96E7-D83E18FA1989}" type="doc">
      <dgm:prSet loTypeId="urn:microsoft.com/office/officeart/2008/layout/LinedList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F40EF692-0B93-4832-A9CD-D186C9C76ADD}">
      <dgm:prSet phldr="0"/>
      <dgm:spPr/>
      <dgm:t>
        <a:bodyPr/>
        <a:lstStyle/>
        <a:p>
          <a:pPr rtl="0">
            <a:defRPr cap="all"/>
          </a:pPr>
          <a:r>
            <a:rPr lang="en-US" b="1" i="1" u="none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</a:rPr>
            <a:t>Metr_LA </a:t>
          </a:r>
          <a:r>
            <a:rPr lang="en-US" dirty="0"/>
            <a:t>: </a:t>
          </a:r>
          <a:r>
            <a:rPr lang="en-US" cap="none" dirty="0"/>
            <a:t>A </a:t>
          </a:r>
          <a:r>
            <a:rPr lang="en-US" cap="none" dirty="0">
              <a:latin typeface="Calibri Light" panose="020F0302020204030204"/>
            </a:rPr>
            <a:t>traffic forecasting dataset based on Los Angeles metropolitan traffic conditions</a:t>
          </a:r>
          <a:r>
            <a:rPr lang="en-US" cap="none" dirty="0"/>
            <a:t>. The </a:t>
          </a:r>
          <a:r>
            <a:rPr lang="en-US" cap="none" dirty="0">
              <a:latin typeface="Calibri Light" panose="020F0302020204030204"/>
            </a:rPr>
            <a:t>dataset contains traffic readings collected from </a:t>
          </a:r>
          <a:r>
            <a:rPr lang="en-US" cap="none" dirty="0"/>
            <a:t>207 </a:t>
          </a:r>
          <a:r>
            <a:rPr lang="en-US" cap="none" dirty="0">
              <a:latin typeface="Calibri Light" panose="020F0302020204030204"/>
            </a:rPr>
            <a:t>loop detectors on highways in Los Angeles county in aggregated </a:t>
          </a:r>
          <a:r>
            <a:rPr lang="en-US" cap="none" dirty="0"/>
            <a:t>5-minute</a:t>
          </a:r>
          <a:r>
            <a:rPr lang="en-US" cap="none" dirty="0">
              <a:latin typeface="Calibri Light" panose="020F0302020204030204"/>
            </a:rPr>
            <a:t> intervals for </a:t>
          </a:r>
          <a:r>
            <a:rPr lang="en-US" cap="none" dirty="0"/>
            <a:t>4 </a:t>
          </a:r>
          <a:r>
            <a:rPr lang="en-US" cap="none" dirty="0">
              <a:latin typeface="Calibri Light" panose="020F0302020204030204"/>
            </a:rPr>
            <a:t>months between March </a:t>
          </a:r>
          <a:r>
            <a:rPr lang="en-US" cap="none" dirty="0"/>
            <a:t>2012 </a:t>
          </a:r>
          <a:r>
            <a:rPr lang="en-US" cap="none" dirty="0">
              <a:latin typeface="Calibri Light" panose="020F0302020204030204"/>
            </a:rPr>
            <a:t>to June</a:t>
          </a:r>
          <a:r>
            <a:rPr lang="en-US" cap="none" dirty="0"/>
            <a:t> 2012.</a:t>
          </a:r>
        </a:p>
      </dgm:t>
    </dgm:pt>
    <dgm:pt modelId="{EF568CA2-8137-4406-BBF7-A757A31CBAB1}" type="parTrans" cxnId="{D0B663B6-69C0-4BE3-ABF7-EECE72CCF2E0}">
      <dgm:prSet/>
      <dgm:spPr/>
      <dgm:t>
        <a:bodyPr/>
        <a:lstStyle/>
        <a:p>
          <a:endParaRPr lang="en-US"/>
        </a:p>
      </dgm:t>
    </dgm:pt>
    <dgm:pt modelId="{43E59E4F-39A9-4C31-BC36-6E5B72B0DB92}" type="sibTrans" cxnId="{D0B663B6-69C0-4BE3-ABF7-EECE72CCF2E0}">
      <dgm:prSet/>
      <dgm:spPr/>
      <dgm:t>
        <a:bodyPr/>
        <a:lstStyle/>
        <a:p>
          <a:endParaRPr lang="en-US"/>
        </a:p>
      </dgm:t>
    </dgm:pt>
    <dgm:pt modelId="{A37AC333-DF33-4181-9364-54358A4CDFE2}">
      <dgm:prSet phldr="0"/>
      <dgm:spPr/>
      <dgm:t>
        <a:bodyPr/>
        <a:lstStyle/>
        <a:p>
          <a:pPr rtl="0">
            <a:defRPr cap="all"/>
          </a:pPr>
          <a:r>
            <a:rPr lang="en-US" b="1" i="1" dirty="0">
              <a:solidFill>
                <a:schemeClr val="accent4">
                  <a:lumMod val="60000"/>
                  <a:lumOff val="40000"/>
                </a:schemeClr>
              </a:solidFill>
            </a:rPr>
            <a:t>PEMS-BAY</a:t>
          </a:r>
          <a:r>
            <a:rPr lang="en-US" dirty="0"/>
            <a:t>: </a:t>
          </a:r>
          <a:r>
            <a:rPr lang="en-US" cap="none" dirty="0"/>
            <a:t>This traffic dataset is collected by </a:t>
          </a:r>
          <a:r>
            <a:rPr lang="en-US" cap="none" dirty="0">
              <a:latin typeface="Calibri Light" panose="020F0302020204030204"/>
            </a:rPr>
            <a:t>California transportation agencies </a:t>
          </a:r>
          <a:r>
            <a:rPr lang="en-US" cap="none" dirty="0"/>
            <a:t>(</a:t>
          </a:r>
          <a:r>
            <a:rPr lang="en-US" cap="none" dirty="0">
              <a:latin typeface="Calibri Light" panose="020F0302020204030204"/>
            </a:rPr>
            <a:t>Caltrans</a:t>
          </a:r>
          <a:r>
            <a:rPr lang="en-US" cap="none" dirty="0"/>
            <a:t>) </a:t>
          </a:r>
          <a:r>
            <a:rPr lang="en-US" cap="none" dirty="0">
              <a:latin typeface="Calibri Light" panose="020F0302020204030204"/>
            </a:rPr>
            <a:t>performance measurement system </a:t>
          </a:r>
          <a:r>
            <a:rPr lang="en-US" cap="none" dirty="0"/>
            <a:t>(</a:t>
          </a:r>
          <a:r>
            <a:rPr lang="en-US" cap="none" dirty="0">
              <a:latin typeface="Calibri Light" panose="020F0302020204030204"/>
            </a:rPr>
            <a:t>PEMS</a:t>
          </a:r>
          <a:r>
            <a:rPr lang="en-US" cap="none" dirty="0"/>
            <a:t>). It is represented by a network of 325 traffic sensors in the </a:t>
          </a:r>
          <a:r>
            <a:rPr lang="en-US" cap="none" dirty="0">
              <a:latin typeface="Calibri Light" panose="020F0302020204030204"/>
            </a:rPr>
            <a:t>bay area </a:t>
          </a:r>
          <a:r>
            <a:rPr lang="en-US" cap="none" dirty="0"/>
            <a:t>with 6 months of traffic readings ranging from </a:t>
          </a:r>
          <a:r>
            <a:rPr lang="en-US" cap="none" dirty="0">
              <a:latin typeface="Calibri Light" panose="020F0302020204030204"/>
            </a:rPr>
            <a:t>Jan </a:t>
          </a:r>
          <a:r>
            <a:rPr lang="en-US" cap="none" dirty="0"/>
            <a:t>1st 2017 to </a:t>
          </a:r>
          <a:r>
            <a:rPr lang="en-US" cap="none" dirty="0">
              <a:latin typeface="Calibri Light" panose="020F0302020204030204"/>
            </a:rPr>
            <a:t>may</a:t>
          </a:r>
          <a:r>
            <a:rPr lang="en-US" cap="none" dirty="0"/>
            <a:t> 31th 2017 in 5 minute intervals.</a:t>
          </a:r>
          <a:br>
            <a:rPr lang="en-US" cap="none" dirty="0"/>
          </a:br>
          <a:endParaRPr lang="en-US" cap="none" dirty="0">
            <a:latin typeface="Calibri Light" panose="020F0302020204030204"/>
          </a:endParaRPr>
        </a:p>
      </dgm:t>
    </dgm:pt>
    <dgm:pt modelId="{78AFD610-8A72-407C-BABB-F3EF7BECF4AC}" type="parTrans" cxnId="{DF8743AC-EEC4-422A-AC7B-54AEB4717CB6}">
      <dgm:prSet/>
      <dgm:spPr/>
      <dgm:t>
        <a:bodyPr/>
        <a:lstStyle/>
        <a:p>
          <a:endParaRPr lang="en-US"/>
        </a:p>
      </dgm:t>
    </dgm:pt>
    <dgm:pt modelId="{576208A5-EF5A-449D-9988-BD2EE41232EB}" type="sibTrans" cxnId="{DF8743AC-EEC4-422A-AC7B-54AEB4717CB6}">
      <dgm:prSet/>
      <dgm:spPr/>
      <dgm:t>
        <a:bodyPr/>
        <a:lstStyle/>
        <a:p>
          <a:endParaRPr lang="en-US"/>
        </a:p>
      </dgm:t>
    </dgm:pt>
    <dgm:pt modelId="{F087AC30-5C8C-4A2B-8349-332FC3AB7F73}" type="pres">
      <dgm:prSet presAssocID="{740FC855-A773-4D17-96E7-D83E18FA1989}" presName="vert0" presStyleCnt="0">
        <dgm:presLayoutVars>
          <dgm:dir/>
          <dgm:animOne val="branch"/>
          <dgm:animLvl val="lvl"/>
        </dgm:presLayoutVars>
      </dgm:prSet>
      <dgm:spPr/>
    </dgm:pt>
    <dgm:pt modelId="{1D41796F-3E18-4BA0-8B2E-74638DBAC04C}" type="pres">
      <dgm:prSet presAssocID="{F40EF692-0B93-4832-A9CD-D186C9C76ADD}" presName="thickLine" presStyleLbl="alignNode1" presStyleIdx="0" presStyleCnt="2"/>
      <dgm:spPr/>
    </dgm:pt>
    <dgm:pt modelId="{07A6950B-6D8B-42E9-AF80-D93A0F72A5B7}" type="pres">
      <dgm:prSet presAssocID="{F40EF692-0B93-4832-A9CD-D186C9C76ADD}" presName="horz1" presStyleCnt="0"/>
      <dgm:spPr/>
    </dgm:pt>
    <dgm:pt modelId="{E8C715DA-97AB-4E1D-8F67-FE72F2480B2E}" type="pres">
      <dgm:prSet presAssocID="{F40EF692-0B93-4832-A9CD-D186C9C76ADD}" presName="tx1" presStyleLbl="revTx" presStyleIdx="0" presStyleCnt="2"/>
      <dgm:spPr/>
    </dgm:pt>
    <dgm:pt modelId="{0E8219E7-9078-4FC8-8F41-F1353AC11294}" type="pres">
      <dgm:prSet presAssocID="{F40EF692-0B93-4832-A9CD-D186C9C76ADD}" presName="vert1" presStyleCnt="0"/>
      <dgm:spPr/>
    </dgm:pt>
    <dgm:pt modelId="{54E5769D-1319-4822-AA32-4C0AC29F1421}" type="pres">
      <dgm:prSet presAssocID="{A37AC333-DF33-4181-9364-54358A4CDFE2}" presName="thickLine" presStyleLbl="alignNode1" presStyleIdx="1" presStyleCnt="2"/>
      <dgm:spPr/>
    </dgm:pt>
    <dgm:pt modelId="{96E27C6A-8C73-4F49-9EE4-DB7A54DD9878}" type="pres">
      <dgm:prSet presAssocID="{A37AC333-DF33-4181-9364-54358A4CDFE2}" presName="horz1" presStyleCnt="0"/>
      <dgm:spPr/>
    </dgm:pt>
    <dgm:pt modelId="{68AF9511-6410-4992-8274-27F181BC25B8}" type="pres">
      <dgm:prSet presAssocID="{A37AC333-DF33-4181-9364-54358A4CDFE2}" presName="tx1" presStyleLbl="revTx" presStyleIdx="1" presStyleCnt="2"/>
      <dgm:spPr/>
    </dgm:pt>
    <dgm:pt modelId="{EF326FBB-8EDD-4003-9C66-27D159F314B1}" type="pres">
      <dgm:prSet presAssocID="{A37AC333-DF33-4181-9364-54358A4CDFE2}" presName="vert1" presStyleCnt="0"/>
      <dgm:spPr/>
    </dgm:pt>
  </dgm:ptLst>
  <dgm:cxnLst>
    <dgm:cxn modelId="{DAD5026A-49F6-4801-AB4B-35FF6CABB2BB}" type="presOf" srcId="{740FC855-A773-4D17-96E7-D83E18FA1989}" destId="{F087AC30-5C8C-4A2B-8349-332FC3AB7F73}" srcOrd="0" destOrd="0" presId="urn:microsoft.com/office/officeart/2008/layout/LinedList"/>
    <dgm:cxn modelId="{D095B96F-A875-4768-802C-632C89D3A5A6}" type="presOf" srcId="{A37AC333-DF33-4181-9364-54358A4CDFE2}" destId="{68AF9511-6410-4992-8274-27F181BC25B8}" srcOrd="0" destOrd="0" presId="urn:microsoft.com/office/officeart/2008/layout/LinedList"/>
    <dgm:cxn modelId="{C3CB068B-7766-419D-8658-D096C4FA2518}" type="presOf" srcId="{F40EF692-0B93-4832-A9CD-D186C9C76ADD}" destId="{E8C715DA-97AB-4E1D-8F67-FE72F2480B2E}" srcOrd="0" destOrd="0" presId="urn:microsoft.com/office/officeart/2008/layout/LinedList"/>
    <dgm:cxn modelId="{DF8743AC-EEC4-422A-AC7B-54AEB4717CB6}" srcId="{740FC855-A773-4D17-96E7-D83E18FA1989}" destId="{A37AC333-DF33-4181-9364-54358A4CDFE2}" srcOrd="1" destOrd="0" parTransId="{78AFD610-8A72-407C-BABB-F3EF7BECF4AC}" sibTransId="{576208A5-EF5A-449D-9988-BD2EE41232EB}"/>
    <dgm:cxn modelId="{D0B663B6-69C0-4BE3-ABF7-EECE72CCF2E0}" srcId="{740FC855-A773-4D17-96E7-D83E18FA1989}" destId="{F40EF692-0B93-4832-A9CD-D186C9C76ADD}" srcOrd="0" destOrd="0" parTransId="{EF568CA2-8137-4406-BBF7-A757A31CBAB1}" sibTransId="{43E59E4F-39A9-4C31-BC36-6E5B72B0DB92}"/>
    <dgm:cxn modelId="{4FD52285-6E48-4D9C-95BD-B16657466380}" type="presParOf" srcId="{F087AC30-5C8C-4A2B-8349-332FC3AB7F73}" destId="{1D41796F-3E18-4BA0-8B2E-74638DBAC04C}" srcOrd="0" destOrd="0" presId="urn:microsoft.com/office/officeart/2008/layout/LinedList"/>
    <dgm:cxn modelId="{77F76D41-B3F0-4ABE-9A06-0507CCC3D102}" type="presParOf" srcId="{F087AC30-5C8C-4A2B-8349-332FC3AB7F73}" destId="{07A6950B-6D8B-42E9-AF80-D93A0F72A5B7}" srcOrd="1" destOrd="0" presId="urn:microsoft.com/office/officeart/2008/layout/LinedList"/>
    <dgm:cxn modelId="{0E354AB9-8EB6-4BD5-8A2B-76A010E789C5}" type="presParOf" srcId="{07A6950B-6D8B-42E9-AF80-D93A0F72A5B7}" destId="{E8C715DA-97AB-4E1D-8F67-FE72F2480B2E}" srcOrd="0" destOrd="0" presId="urn:microsoft.com/office/officeart/2008/layout/LinedList"/>
    <dgm:cxn modelId="{687AED95-826B-4010-A1CC-41E884B6BEBD}" type="presParOf" srcId="{07A6950B-6D8B-42E9-AF80-D93A0F72A5B7}" destId="{0E8219E7-9078-4FC8-8F41-F1353AC11294}" srcOrd="1" destOrd="0" presId="urn:microsoft.com/office/officeart/2008/layout/LinedList"/>
    <dgm:cxn modelId="{D30FB1ED-C356-43E5-BF17-F6D454E8D440}" type="presParOf" srcId="{F087AC30-5C8C-4A2B-8349-332FC3AB7F73}" destId="{54E5769D-1319-4822-AA32-4C0AC29F1421}" srcOrd="2" destOrd="0" presId="urn:microsoft.com/office/officeart/2008/layout/LinedList"/>
    <dgm:cxn modelId="{BBC186DF-EF19-4390-A390-2EABB3C32DAF}" type="presParOf" srcId="{F087AC30-5C8C-4A2B-8349-332FC3AB7F73}" destId="{96E27C6A-8C73-4F49-9EE4-DB7A54DD9878}" srcOrd="3" destOrd="0" presId="urn:microsoft.com/office/officeart/2008/layout/LinedList"/>
    <dgm:cxn modelId="{142BDEF8-C416-4C24-BAB0-8F10AF9C7601}" type="presParOf" srcId="{96E27C6A-8C73-4F49-9EE4-DB7A54DD9878}" destId="{68AF9511-6410-4992-8274-27F181BC25B8}" srcOrd="0" destOrd="0" presId="urn:microsoft.com/office/officeart/2008/layout/LinedList"/>
    <dgm:cxn modelId="{06A1BA44-B12C-458D-B3B5-40E2B9E9AA22}" type="presParOf" srcId="{96E27C6A-8C73-4F49-9EE4-DB7A54DD9878}" destId="{EF326FBB-8EDD-4003-9C66-27D159F314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0FC855-A773-4D17-96E7-D83E18FA1989}" type="doc">
      <dgm:prSet loTypeId="urn:microsoft.com/office/officeart/2008/layout/LinedList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A37AC333-DF33-4181-9364-54358A4CDFE2}">
      <dgm:prSet phldr="0"/>
      <dgm:spPr/>
      <dgm:t>
        <a:bodyPr/>
        <a:lstStyle/>
        <a:p>
          <a:pPr rtl="0">
            <a:defRPr cap="all"/>
          </a:pPr>
          <a:br>
            <a:rPr lang="en-US" cap="none"/>
          </a:br>
          <a:endParaRPr lang="en-US" cap="none">
            <a:latin typeface="Calibri Light" panose="020F0302020204030204"/>
          </a:endParaRPr>
        </a:p>
      </dgm:t>
    </dgm:pt>
    <dgm:pt modelId="{78AFD610-8A72-407C-BABB-F3EF7BECF4AC}" type="parTrans" cxnId="{DF8743AC-EEC4-422A-AC7B-54AEB4717CB6}">
      <dgm:prSet/>
      <dgm:spPr/>
    </dgm:pt>
    <dgm:pt modelId="{576208A5-EF5A-449D-9988-BD2EE41232EB}" type="sibTrans" cxnId="{DF8743AC-EEC4-422A-AC7B-54AEB4717CB6}">
      <dgm:prSet/>
      <dgm:spPr/>
      <dgm:t>
        <a:bodyPr/>
        <a:lstStyle/>
        <a:p>
          <a:endParaRPr lang="en-US"/>
        </a:p>
      </dgm:t>
    </dgm:pt>
    <dgm:pt modelId="{F087AC30-5C8C-4A2B-8349-332FC3AB7F73}" type="pres">
      <dgm:prSet presAssocID="{740FC855-A773-4D17-96E7-D83E18FA1989}" presName="vert0" presStyleCnt="0">
        <dgm:presLayoutVars>
          <dgm:dir/>
          <dgm:animOne val="branch"/>
          <dgm:animLvl val="lvl"/>
        </dgm:presLayoutVars>
      </dgm:prSet>
      <dgm:spPr/>
    </dgm:pt>
    <dgm:pt modelId="{54E5769D-1319-4822-AA32-4C0AC29F1421}" type="pres">
      <dgm:prSet presAssocID="{A37AC333-DF33-4181-9364-54358A4CDFE2}" presName="thickLine" presStyleLbl="alignNode1" presStyleIdx="0" presStyleCnt="1"/>
      <dgm:spPr/>
    </dgm:pt>
    <dgm:pt modelId="{96E27C6A-8C73-4F49-9EE4-DB7A54DD9878}" type="pres">
      <dgm:prSet presAssocID="{A37AC333-DF33-4181-9364-54358A4CDFE2}" presName="horz1" presStyleCnt="0"/>
      <dgm:spPr/>
    </dgm:pt>
    <dgm:pt modelId="{68AF9511-6410-4992-8274-27F181BC25B8}" type="pres">
      <dgm:prSet presAssocID="{A37AC333-DF33-4181-9364-54358A4CDFE2}" presName="tx1" presStyleLbl="revTx" presStyleIdx="0" presStyleCnt="1"/>
      <dgm:spPr/>
    </dgm:pt>
    <dgm:pt modelId="{EF326FBB-8EDD-4003-9C66-27D159F314B1}" type="pres">
      <dgm:prSet presAssocID="{A37AC333-DF33-4181-9364-54358A4CDFE2}" presName="vert1" presStyleCnt="0"/>
      <dgm:spPr/>
    </dgm:pt>
  </dgm:ptLst>
  <dgm:cxnLst>
    <dgm:cxn modelId="{CA9A604C-4791-4F09-BD84-89D6F8E6A625}" type="presOf" srcId="{A37AC333-DF33-4181-9364-54358A4CDFE2}" destId="{68AF9511-6410-4992-8274-27F181BC25B8}" srcOrd="0" destOrd="0" presId="urn:microsoft.com/office/officeart/2008/layout/LinedList"/>
    <dgm:cxn modelId="{DF8743AC-EEC4-422A-AC7B-54AEB4717CB6}" srcId="{740FC855-A773-4D17-96E7-D83E18FA1989}" destId="{A37AC333-DF33-4181-9364-54358A4CDFE2}" srcOrd="0" destOrd="0" parTransId="{78AFD610-8A72-407C-BABB-F3EF7BECF4AC}" sibTransId="{576208A5-EF5A-449D-9988-BD2EE41232EB}"/>
    <dgm:cxn modelId="{EB351FD9-A3D4-437C-A0DB-17906C433282}" type="presOf" srcId="{740FC855-A773-4D17-96E7-D83E18FA1989}" destId="{F087AC30-5C8C-4A2B-8349-332FC3AB7F73}" srcOrd="0" destOrd="0" presId="urn:microsoft.com/office/officeart/2008/layout/LinedList"/>
    <dgm:cxn modelId="{20C735DB-6871-4486-AF0F-DE281068994F}" type="presParOf" srcId="{F087AC30-5C8C-4A2B-8349-332FC3AB7F73}" destId="{54E5769D-1319-4822-AA32-4C0AC29F1421}" srcOrd="0" destOrd="0" presId="urn:microsoft.com/office/officeart/2008/layout/LinedList"/>
    <dgm:cxn modelId="{3D464A3C-52AC-4A97-BF1B-E97FBD387142}" type="presParOf" srcId="{F087AC30-5C8C-4A2B-8349-332FC3AB7F73}" destId="{96E27C6A-8C73-4F49-9EE4-DB7A54DD9878}" srcOrd="1" destOrd="0" presId="urn:microsoft.com/office/officeart/2008/layout/LinedList"/>
    <dgm:cxn modelId="{840F8747-4F20-4EF2-8174-D1559B668CB8}" type="presParOf" srcId="{96E27C6A-8C73-4F49-9EE4-DB7A54DD9878}" destId="{68AF9511-6410-4992-8274-27F181BC25B8}" srcOrd="0" destOrd="0" presId="urn:microsoft.com/office/officeart/2008/layout/LinedList"/>
    <dgm:cxn modelId="{FD23F27C-1010-4D8C-84AF-E73B0215875C}" type="presParOf" srcId="{96E27C6A-8C73-4F49-9EE4-DB7A54DD9878}" destId="{EF326FBB-8EDD-4003-9C66-27D159F314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0FC855-A773-4D17-96E7-D83E18FA1989}" type="doc">
      <dgm:prSet loTypeId="urn:microsoft.com/office/officeart/2005/8/layout/vList5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F40EF692-0B93-4832-A9CD-D186C9C76ADD}">
      <dgm:prSet phldr="0" custT="1"/>
      <dgm:spPr/>
      <dgm:t>
        <a:bodyPr/>
        <a:lstStyle/>
        <a:p>
          <a:pPr algn="ctr" rtl="0">
            <a:defRPr cap="all"/>
          </a:pPr>
          <a:r>
            <a:rPr lang="en-US" sz="3600" b="1" cap="none" dirty="0"/>
            <a:t>Cross-validation on</a:t>
          </a:r>
        </a:p>
        <a:p>
          <a:pPr algn="ctr" rtl="0">
            <a:defRPr cap="all"/>
          </a:pPr>
          <a:r>
            <a:rPr lang="en-US" sz="3600" b="0" dirty="0">
              <a:latin typeface="Arial"/>
              <a:cs typeface="Arial"/>
            </a:rPr>
            <a:t>PEMS_D7M</a:t>
          </a:r>
          <a:endParaRPr lang="en-US" sz="3600" b="1" cap="none" dirty="0">
            <a:latin typeface="+mn-lt"/>
          </a:endParaRPr>
        </a:p>
        <a:p>
          <a:pPr algn="ctr" rtl="0">
            <a:defRPr cap="all"/>
          </a:pPr>
          <a:r>
            <a:rPr lang="en-US" sz="3600" b="0" dirty="0">
              <a:latin typeface="Arial"/>
              <a:cs typeface="Arial"/>
            </a:rPr>
            <a:t>EXPY-TKY</a:t>
          </a:r>
          <a:endParaRPr lang="en-US" sz="3600" b="1" cap="none" dirty="0"/>
        </a:p>
      </dgm:t>
    </dgm:pt>
    <dgm:pt modelId="{EF568CA2-8137-4406-BBF7-A757A31CBAB1}" type="parTrans" cxnId="{D0B663B6-69C0-4BE3-ABF7-EECE72CCF2E0}">
      <dgm:prSet/>
      <dgm:spPr/>
      <dgm:t>
        <a:bodyPr/>
        <a:lstStyle/>
        <a:p>
          <a:endParaRPr lang="en-US"/>
        </a:p>
      </dgm:t>
    </dgm:pt>
    <dgm:pt modelId="{43E59E4F-39A9-4C31-BC36-6E5B72B0DB92}" type="sibTrans" cxnId="{D0B663B6-69C0-4BE3-ABF7-EECE72CCF2E0}">
      <dgm:prSet/>
      <dgm:spPr/>
      <dgm:t>
        <a:bodyPr/>
        <a:lstStyle/>
        <a:p>
          <a:endParaRPr lang="en-US"/>
        </a:p>
      </dgm:t>
    </dgm:pt>
    <dgm:pt modelId="{0E2FD7E6-E1D1-4B00-A147-C1294015AE51}" type="pres">
      <dgm:prSet presAssocID="{740FC855-A773-4D17-96E7-D83E18FA1989}" presName="Name0" presStyleCnt="0">
        <dgm:presLayoutVars>
          <dgm:dir/>
          <dgm:animLvl val="lvl"/>
          <dgm:resizeHandles val="exact"/>
        </dgm:presLayoutVars>
      </dgm:prSet>
      <dgm:spPr/>
    </dgm:pt>
    <dgm:pt modelId="{B502AEB1-4545-471E-8AB9-5E0297529573}" type="pres">
      <dgm:prSet presAssocID="{F40EF692-0B93-4832-A9CD-D186C9C76ADD}" presName="linNode" presStyleCnt="0"/>
      <dgm:spPr/>
    </dgm:pt>
    <dgm:pt modelId="{5AB2B90E-D609-4E8A-831B-8BA9B25681E0}" type="pres">
      <dgm:prSet presAssocID="{F40EF692-0B93-4832-A9CD-D186C9C76ADD}" presName="parentText" presStyleLbl="node1" presStyleIdx="0" presStyleCnt="1" custScaleX="216817">
        <dgm:presLayoutVars>
          <dgm:chMax val="1"/>
          <dgm:bulletEnabled val="1"/>
        </dgm:presLayoutVars>
      </dgm:prSet>
      <dgm:spPr/>
    </dgm:pt>
  </dgm:ptLst>
  <dgm:cxnLst>
    <dgm:cxn modelId="{6EEBF765-6B20-4C05-9001-23EB2EE9F802}" type="presOf" srcId="{740FC855-A773-4D17-96E7-D83E18FA1989}" destId="{0E2FD7E6-E1D1-4B00-A147-C1294015AE51}" srcOrd="0" destOrd="0" presId="urn:microsoft.com/office/officeart/2005/8/layout/vList5"/>
    <dgm:cxn modelId="{D0B663B6-69C0-4BE3-ABF7-EECE72CCF2E0}" srcId="{740FC855-A773-4D17-96E7-D83E18FA1989}" destId="{F40EF692-0B93-4832-A9CD-D186C9C76ADD}" srcOrd="0" destOrd="0" parTransId="{EF568CA2-8137-4406-BBF7-A757A31CBAB1}" sibTransId="{43E59E4F-39A9-4C31-BC36-6E5B72B0DB92}"/>
    <dgm:cxn modelId="{336FBBC2-4DD4-4123-AEB1-881FC07D2211}" type="presOf" srcId="{F40EF692-0B93-4832-A9CD-D186C9C76ADD}" destId="{5AB2B90E-D609-4E8A-831B-8BA9B25681E0}" srcOrd="0" destOrd="0" presId="urn:microsoft.com/office/officeart/2005/8/layout/vList5"/>
    <dgm:cxn modelId="{97B9D913-5BAC-4672-BE69-0DA1F35864F9}" type="presParOf" srcId="{0E2FD7E6-E1D1-4B00-A147-C1294015AE51}" destId="{B502AEB1-4545-471E-8AB9-5E0297529573}" srcOrd="0" destOrd="0" presId="urn:microsoft.com/office/officeart/2005/8/layout/vList5"/>
    <dgm:cxn modelId="{FEBCBEE3-A259-46A9-BCBA-DC8443B8537E}" type="presParOf" srcId="{B502AEB1-4545-471E-8AB9-5E0297529573}" destId="{5AB2B90E-D609-4E8A-831B-8BA9B25681E0}" srcOrd="0" destOrd="0" presId="urn:microsoft.com/office/officeart/2005/8/layout/vList5"/>
  </dgm:cxnLst>
  <dgm:bg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7732A-37D4-4F21-B710-75EC3028BB17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04CA6F5-75B8-4B03-867B-CBC4A910C0E1}">
      <dsp:nvSpPr>
        <dsp:cNvPr id="0" name=""/>
        <dsp:cNvSpPr/>
      </dsp:nvSpPr>
      <dsp:spPr>
        <a:xfrm>
          <a:off x="0" y="531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+mn-lt"/>
              <a:cs typeface="Segoe UI"/>
            </a:rPr>
            <a:t>Motivation [problem]</a:t>
          </a:r>
        </a:p>
      </dsp:txBody>
      <dsp:txXfrm>
        <a:off x="0" y="531"/>
        <a:ext cx="10515600" cy="621467"/>
      </dsp:txXfrm>
    </dsp:sp>
    <dsp:sp modelId="{F072C099-43A0-4C83-9A04-7942A6B73CEF}">
      <dsp:nvSpPr>
        <dsp:cNvPr id="0" name=""/>
        <dsp:cNvSpPr/>
      </dsp:nvSpPr>
      <dsp:spPr>
        <a:xfrm>
          <a:off x="0" y="621999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F7D2CCD-946A-4B9C-94D2-5D5584E79680}">
      <dsp:nvSpPr>
        <dsp:cNvPr id="0" name=""/>
        <dsp:cNvSpPr/>
      </dsp:nvSpPr>
      <dsp:spPr>
        <a:xfrm>
          <a:off x="0" y="621999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dirty="0">
              <a:latin typeface="+mn-lt"/>
              <a:cs typeface="Segoe UI" panose="020B0502040204020203" pitchFamily="34" charset="0"/>
            </a:rPr>
            <a:t>Data Source</a:t>
          </a:r>
          <a:endParaRPr lang="en-US" sz="2600" b="1" kern="1200" dirty="0">
            <a:latin typeface="+mn-lt"/>
            <a:cs typeface="Segoe UI" panose="020B0502040204020203" pitchFamily="34" charset="0"/>
          </a:endParaRPr>
        </a:p>
      </dsp:txBody>
      <dsp:txXfrm>
        <a:off x="0" y="621999"/>
        <a:ext cx="10515600" cy="621467"/>
      </dsp:txXfrm>
    </dsp:sp>
    <dsp:sp modelId="{1F2511C2-98DB-42CB-A06F-7B87CBC78780}">
      <dsp:nvSpPr>
        <dsp:cNvPr id="0" name=""/>
        <dsp:cNvSpPr/>
      </dsp:nvSpPr>
      <dsp:spPr>
        <a:xfrm>
          <a:off x="0" y="1243467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A9F68A1-9A24-472C-AB7E-1320526B5E70}">
      <dsp:nvSpPr>
        <dsp:cNvPr id="0" name=""/>
        <dsp:cNvSpPr/>
      </dsp:nvSpPr>
      <dsp:spPr>
        <a:xfrm>
          <a:off x="0" y="1243467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+mn-lt"/>
              <a:cs typeface="Segoe UI"/>
            </a:rPr>
            <a:t>Methodology</a:t>
          </a:r>
        </a:p>
      </dsp:txBody>
      <dsp:txXfrm>
        <a:off x="0" y="1243467"/>
        <a:ext cx="10515600" cy="621467"/>
      </dsp:txXfrm>
    </dsp:sp>
    <dsp:sp modelId="{36068CEF-A178-4408-B3CE-B29BFC31118D}">
      <dsp:nvSpPr>
        <dsp:cNvPr id="0" name=""/>
        <dsp:cNvSpPr/>
      </dsp:nvSpPr>
      <dsp:spPr>
        <a:xfrm>
          <a:off x="0" y="1864935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7CDC7FA-1F3D-4016-8AC0-1330E9DA591C}">
      <dsp:nvSpPr>
        <dsp:cNvPr id="0" name=""/>
        <dsp:cNvSpPr/>
      </dsp:nvSpPr>
      <dsp:spPr>
        <a:xfrm>
          <a:off x="0" y="1864935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ea typeface="+mj-lt"/>
              <a:cs typeface="+mj-lt"/>
            </a:rPr>
            <a:t>Preliminary Analysis</a:t>
          </a:r>
          <a:endParaRPr lang="en-US" sz="2600" b="1" kern="1200" dirty="0">
            <a:latin typeface="Segoe UI"/>
            <a:cs typeface="Segoe UI"/>
          </a:endParaRPr>
        </a:p>
      </dsp:txBody>
      <dsp:txXfrm>
        <a:off x="0" y="1864935"/>
        <a:ext cx="10515600" cy="621467"/>
      </dsp:txXfrm>
    </dsp:sp>
    <dsp:sp modelId="{D522FADE-8132-411D-AC86-14BD529B0571}">
      <dsp:nvSpPr>
        <dsp:cNvPr id="0" name=""/>
        <dsp:cNvSpPr/>
      </dsp:nvSpPr>
      <dsp:spPr>
        <a:xfrm>
          <a:off x="0" y="2486402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22793B1-1A81-49CC-BF99-B4FAFFC36E77}">
      <dsp:nvSpPr>
        <dsp:cNvPr id="0" name=""/>
        <dsp:cNvSpPr/>
      </dsp:nvSpPr>
      <dsp:spPr>
        <a:xfrm>
          <a:off x="0" y="2486402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+mn-lt"/>
              <a:cs typeface="Segoe UI"/>
            </a:rPr>
            <a:t>Real Time application Design</a:t>
          </a:r>
        </a:p>
      </dsp:txBody>
      <dsp:txXfrm>
        <a:off x="0" y="2486402"/>
        <a:ext cx="10515600" cy="621467"/>
      </dsp:txXfrm>
    </dsp:sp>
    <dsp:sp modelId="{AD78A27E-6E20-48BC-8B0F-0731D74599CB}">
      <dsp:nvSpPr>
        <dsp:cNvPr id="0" name=""/>
        <dsp:cNvSpPr/>
      </dsp:nvSpPr>
      <dsp:spPr>
        <a:xfrm>
          <a:off x="0" y="3107870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D482521-3DD0-4AF8-BB54-34CA09F6144C}">
      <dsp:nvSpPr>
        <dsp:cNvPr id="0" name=""/>
        <dsp:cNvSpPr/>
      </dsp:nvSpPr>
      <dsp:spPr>
        <a:xfrm>
          <a:off x="0" y="3107870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>
              <a:ea typeface="+mj-lt"/>
              <a:cs typeface="+mj-lt"/>
            </a:rPr>
            <a:t>Roadmap – Further Plaining</a:t>
          </a:r>
          <a:endParaRPr lang="en-US" sz="2600" b="1" kern="1200" dirty="0">
            <a:latin typeface="Segoe UI"/>
            <a:cs typeface="Segoe UI"/>
          </a:endParaRPr>
        </a:p>
      </dsp:txBody>
      <dsp:txXfrm>
        <a:off x="0" y="3107870"/>
        <a:ext cx="10515600" cy="621467"/>
      </dsp:txXfrm>
    </dsp:sp>
    <dsp:sp modelId="{199A8EC1-CF96-48EB-B44A-B69C36E1D292}">
      <dsp:nvSpPr>
        <dsp:cNvPr id="0" name=""/>
        <dsp:cNvSpPr/>
      </dsp:nvSpPr>
      <dsp:spPr>
        <a:xfrm>
          <a:off x="0" y="3729338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394F05F-904D-4D7B-89B4-49C3660F1954}">
      <dsp:nvSpPr>
        <dsp:cNvPr id="0" name=""/>
        <dsp:cNvSpPr/>
      </dsp:nvSpPr>
      <dsp:spPr>
        <a:xfrm>
          <a:off x="0" y="3729338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+mn-lt"/>
              <a:cs typeface="Segoe UI"/>
            </a:rPr>
            <a:t>Outcomes</a:t>
          </a:r>
          <a:endParaRPr lang="en-US" sz="2600" kern="1200" dirty="0">
            <a:latin typeface="+mn-lt"/>
            <a:cs typeface="Segoe UI"/>
          </a:endParaRPr>
        </a:p>
      </dsp:txBody>
      <dsp:txXfrm>
        <a:off x="0" y="3729338"/>
        <a:ext cx="10515600" cy="6214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BD34D-DFEF-4D02-9B33-4F5430D2126F}">
      <dsp:nvSpPr>
        <dsp:cNvPr id="0" name=""/>
        <dsp:cNvSpPr/>
      </dsp:nvSpPr>
      <dsp:spPr>
        <a:xfrm>
          <a:off x="0" y="48077"/>
          <a:ext cx="10515600" cy="2149742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50800" dir="5400000" algn="ctr" rotWithShape="0">
            <a:schemeClr val="bg1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01A0F0-ED68-43C3-9129-4734B80688F3}">
      <dsp:nvSpPr>
        <dsp:cNvPr id="0" name=""/>
        <dsp:cNvSpPr/>
      </dsp:nvSpPr>
      <dsp:spPr>
        <a:xfrm>
          <a:off x="650297" y="485249"/>
          <a:ext cx="1182358" cy="11823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20BD7-0981-4CD9-B2FB-952731ABCF1A}">
      <dsp:nvSpPr>
        <dsp:cNvPr id="0" name=""/>
        <dsp:cNvSpPr/>
      </dsp:nvSpPr>
      <dsp:spPr>
        <a:xfrm>
          <a:off x="2482952" y="1557"/>
          <a:ext cx="7617730" cy="2149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14" tIns="227514" rIns="227514" bIns="22751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Arial" panose="020B0604020202020204" pitchFamily="34" charset="0"/>
              <a:cs typeface="Arial" panose="020B0604020202020204" pitchFamily="34" charset="0"/>
            </a:rPr>
            <a:t>Advanced forecasting of traffic speed using previously observed traffic flow. By applying the </a:t>
          </a:r>
          <a:r>
            <a:rPr lang="en-US" sz="1800" b="1" kern="1200" cap="none" dirty="0">
              <a:latin typeface="Arial" panose="020B0604020202020204" pitchFamily="34" charset="0"/>
              <a:cs typeface="Arial" panose="020B0604020202020204" pitchFamily="34" charset="0"/>
            </a:rPr>
            <a:t>Federated GNN Learning</a:t>
          </a:r>
        </a:p>
      </dsp:txBody>
      <dsp:txXfrm>
        <a:off x="2482952" y="1557"/>
        <a:ext cx="7617730" cy="2149742"/>
      </dsp:txXfrm>
    </dsp:sp>
    <dsp:sp modelId="{FAD9E1BE-A071-4795-A663-B57246C35421}">
      <dsp:nvSpPr>
        <dsp:cNvPr id="0" name=""/>
        <dsp:cNvSpPr/>
      </dsp:nvSpPr>
      <dsp:spPr>
        <a:xfrm>
          <a:off x="0" y="2404210"/>
          <a:ext cx="10515600" cy="2149742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2BC370-C0E8-494B-89CA-C650907AF840}">
      <dsp:nvSpPr>
        <dsp:cNvPr id="0" name=""/>
        <dsp:cNvSpPr/>
      </dsp:nvSpPr>
      <dsp:spPr>
        <a:xfrm>
          <a:off x="650297" y="2887902"/>
          <a:ext cx="1182358" cy="11823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1B74F-B972-44FB-A106-5EDC345F3A56}">
      <dsp:nvSpPr>
        <dsp:cNvPr id="0" name=""/>
        <dsp:cNvSpPr/>
      </dsp:nvSpPr>
      <dsp:spPr>
        <a:xfrm>
          <a:off x="2482952" y="2404210"/>
          <a:ext cx="7617730" cy="2149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14" tIns="227514" rIns="227514" bIns="22751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>
              <a:latin typeface="+mn-lt"/>
            </a:rPr>
            <a:t>Why is it important, applications? </a:t>
          </a:r>
        </a:p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Emergency Response Planning</a:t>
          </a:r>
        </a:p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Traffic Management Optimization</a:t>
          </a:r>
        </a:p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Efficient Resource Utilization</a:t>
          </a:r>
        </a:p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Smart City Development</a:t>
          </a:r>
        </a:p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Economic Benefits</a:t>
          </a:r>
          <a:br>
            <a:rPr lang="en-US" sz="1400" b="1" kern="1200" cap="none" dirty="0">
              <a:latin typeface="+mn-lt"/>
              <a:cs typeface="Arial"/>
            </a:rPr>
          </a:br>
          <a:r>
            <a:rPr lang="en-US" sz="1400" b="1" kern="1200" cap="none" dirty="0">
              <a:latin typeface="+mn-lt"/>
              <a:cs typeface="Arial"/>
            </a:rPr>
            <a:t> </a:t>
          </a:r>
          <a:endParaRPr lang="en-US" sz="1400" b="1" kern="1200" dirty="0">
            <a:latin typeface="+mn-lt"/>
            <a:cs typeface="Arial"/>
          </a:endParaRPr>
        </a:p>
      </dsp:txBody>
      <dsp:txXfrm>
        <a:off x="2482952" y="2404210"/>
        <a:ext cx="7617730" cy="21497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DD67F-5827-4F66-B027-630D9273F45B}">
      <dsp:nvSpPr>
        <dsp:cNvPr id="0" name=""/>
        <dsp:cNvSpPr/>
      </dsp:nvSpPr>
      <dsp:spPr>
        <a:xfrm>
          <a:off x="3080" y="596284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DE784D-8890-4B9B-B1C3-4E2BF0F9E4DC}">
      <dsp:nvSpPr>
        <dsp:cNvPr id="0" name=""/>
        <dsp:cNvSpPr/>
      </dsp:nvSpPr>
      <dsp:spPr>
        <a:xfrm>
          <a:off x="247486" y="828469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b="0" kern="1200" cap="none" dirty="0">
              <a:latin typeface="Arial"/>
              <a:cs typeface="Arial"/>
            </a:rPr>
            <a:t>METR_LA</a:t>
          </a:r>
        </a:p>
      </dsp:txBody>
      <dsp:txXfrm>
        <a:off x="288396" y="869379"/>
        <a:ext cx="2117829" cy="1314957"/>
      </dsp:txXfrm>
    </dsp:sp>
    <dsp:sp modelId="{C6134B9D-21A5-4CC6-A61E-AFE355265C43}">
      <dsp:nvSpPr>
        <dsp:cNvPr id="0" name=""/>
        <dsp:cNvSpPr/>
      </dsp:nvSpPr>
      <dsp:spPr>
        <a:xfrm>
          <a:off x="2691541" y="596284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E19F4A-0D79-42E7-8A12-FC8D85901FFC}">
      <dsp:nvSpPr>
        <dsp:cNvPr id="0" name=""/>
        <dsp:cNvSpPr/>
      </dsp:nvSpPr>
      <dsp:spPr>
        <a:xfrm>
          <a:off x="2935947" y="828469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b="0" kern="1200" cap="none" dirty="0">
              <a:latin typeface="Arial"/>
              <a:cs typeface="Arial"/>
            </a:rPr>
            <a:t>PEMS_Bay</a:t>
          </a:r>
          <a:endParaRPr lang="en-US" sz="2700" b="0" kern="1200" dirty="0">
            <a:latin typeface="Arial"/>
            <a:cs typeface="Arial"/>
          </a:endParaRPr>
        </a:p>
      </dsp:txBody>
      <dsp:txXfrm>
        <a:off x="2976857" y="869379"/>
        <a:ext cx="2117829" cy="1314957"/>
      </dsp:txXfrm>
    </dsp:sp>
    <dsp:sp modelId="{E0E8CA84-3D1E-40EB-BE50-34DB22639418}">
      <dsp:nvSpPr>
        <dsp:cNvPr id="0" name=""/>
        <dsp:cNvSpPr/>
      </dsp:nvSpPr>
      <dsp:spPr>
        <a:xfrm>
          <a:off x="5380002" y="596284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FC6028-8815-4928-B2AC-E9DBAB722936}">
      <dsp:nvSpPr>
        <dsp:cNvPr id="0" name=""/>
        <dsp:cNvSpPr/>
      </dsp:nvSpPr>
      <dsp:spPr>
        <a:xfrm>
          <a:off x="5624408" y="828469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b="0" kern="1200" dirty="0">
              <a:latin typeface="Arial"/>
              <a:cs typeface="Arial"/>
            </a:rPr>
            <a:t>PEMS_D7M</a:t>
          </a:r>
        </a:p>
      </dsp:txBody>
      <dsp:txXfrm>
        <a:off x="5665318" y="869379"/>
        <a:ext cx="2117829" cy="1314957"/>
      </dsp:txXfrm>
    </dsp:sp>
    <dsp:sp modelId="{3C5A2EC9-5458-4376-BA9C-54A3F5895FF1}">
      <dsp:nvSpPr>
        <dsp:cNvPr id="0" name=""/>
        <dsp:cNvSpPr/>
      </dsp:nvSpPr>
      <dsp:spPr>
        <a:xfrm>
          <a:off x="8068463" y="612011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5A5020-16F8-4E7B-B2D8-7E1D6B36251D}">
      <dsp:nvSpPr>
        <dsp:cNvPr id="0" name=""/>
        <dsp:cNvSpPr/>
      </dsp:nvSpPr>
      <dsp:spPr>
        <a:xfrm>
          <a:off x="8312869" y="844197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b="0" kern="1200" dirty="0">
              <a:latin typeface="Arial"/>
              <a:cs typeface="Arial"/>
            </a:rPr>
            <a:t>EXPY-TKY</a:t>
          </a:r>
        </a:p>
      </dsp:txBody>
      <dsp:txXfrm>
        <a:off x="8353779" y="885107"/>
        <a:ext cx="2117829" cy="13149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1796F-3E18-4BA0-8B2E-74638DBAC04C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C715DA-97AB-4E1D-8F67-FE72F2480B2E}">
      <dsp:nvSpPr>
        <dsp:cNvPr id="0" name=""/>
        <dsp:cNvSpPr/>
      </dsp:nvSpPr>
      <dsp:spPr>
        <a:xfrm>
          <a:off x="0" y="0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1" i="1" u="none" kern="1200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</a:rPr>
            <a:t>Metr_LA </a:t>
          </a:r>
          <a:r>
            <a:rPr lang="en-US" sz="2500" kern="1200" dirty="0"/>
            <a:t>: </a:t>
          </a:r>
          <a:r>
            <a:rPr lang="en-US" sz="2500" kern="1200" cap="none" dirty="0"/>
            <a:t>A </a:t>
          </a:r>
          <a:r>
            <a:rPr lang="en-US" sz="2500" kern="1200" cap="none" dirty="0">
              <a:latin typeface="Calibri Light" panose="020F0302020204030204"/>
            </a:rPr>
            <a:t>traffic forecasting dataset based on Los Angeles metropolitan traffic conditions</a:t>
          </a:r>
          <a:r>
            <a:rPr lang="en-US" sz="2500" kern="1200" cap="none" dirty="0"/>
            <a:t>. The </a:t>
          </a:r>
          <a:r>
            <a:rPr lang="en-US" sz="2500" kern="1200" cap="none" dirty="0">
              <a:latin typeface="Calibri Light" panose="020F0302020204030204"/>
            </a:rPr>
            <a:t>dataset contains traffic readings collected from </a:t>
          </a:r>
          <a:r>
            <a:rPr lang="en-US" sz="2500" kern="1200" cap="none" dirty="0"/>
            <a:t>207 </a:t>
          </a:r>
          <a:r>
            <a:rPr lang="en-US" sz="2500" kern="1200" cap="none" dirty="0">
              <a:latin typeface="Calibri Light" panose="020F0302020204030204"/>
            </a:rPr>
            <a:t>loop detectors on highways in Los Angeles county in aggregated </a:t>
          </a:r>
          <a:r>
            <a:rPr lang="en-US" sz="2500" kern="1200" cap="none" dirty="0"/>
            <a:t>5-minute</a:t>
          </a:r>
          <a:r>
            <a:rPr lang="en-US" sz="2500" kern="1200" cap="none" dirty="0">
              <a:latin typeface="Calibri Light" panose="020F0302020204030204"/>
            </a:rPr>
            <a:t> intervals for </a:t>
          </a:r>
          <a:r>
            <a:rPr lang="en-US" sz="2500" kern="1200" cap="none" dirty="0"/>
            <a:t>4 </a:t>
          </a:r>
          <a:r>
            <a:rPr lang="en-US" sz="2500" kern="1200" cap="none" dirty="0">
              <a:latin typeface="Calibri Light" panose="020F0302020204030204"/>
            </a:rPr>
            <a:t>months between March </a:t>
          </a:r>
          <a:r>
            <a:rPr lang="en-US" sz="2500" kern="1200" cap="none" dirty="0"/>
            <a:t>2012 </a:t>
          </a:r>
          <a:r>
            <a:rPr lang="en-US" sz="2500" kern="1200" cap="none" dirty="0">
              <a:latin typeface="Calibri Light" panose="020F0302020204030204"/>
            </a:rPr>
            <a:t>to June</a:t>
          </a:r>
          <a:r>
            <a:rPr lang="en-US" sz="2500" kern="1200" cap="none" dirty="0"/>
            <a:t> 2012.</a:t>
          </a:r>
        </a:p>
      </dsp:txBody>
      <dsp:txXfrm>
        <a:off x="0" y="0"/>
        <a:ext cx="10515600" cy="2175669"/>
      </dsp:txXfrm>
    </dsp:sp>
    <dsp:sp modelId="{54E5769D-1319-4822-AA32-4C0AC29F1421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AF9511-6410-4992-8274-27F181BC25B8}">
      <dsp:nvSpPr>
        <dsp:cNvPr id="0" name=""/>
        <dsp:cNvSpPr/>
      </dsp:nvSpPr>
      <dsp:spPr>
        <a:xfrm>
          <a:off x="0" y="2175669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1" i="1" kern="1200" dirty="0">
              <a:solidFill>
                <a:schemeClr val="accent4">
                  <a:lumMod val="60000"/>
                  <a:lumOff val="40000"/>
                </a:schemeClr>
              </a:solidFill>
            </a:rPr>
            <a:t>PEMS-BAY</a:t>
          </a:r>
          <a:r>
            <a:rPr lang="en-US" sz="2500" kern="1200" dirty="0"/>
            <a:t>: </a:t>
          </a:r>
          <a:r>
            <a:rPr lang="en-US" sz="2500" kern="1200" cap="none" dirty="0"/>
            <a:t>This traffic dataset is collected by </a:t>
          </a:r>
          <a:r>
            <a:rPr lang="en-US" sz="2500" kern="1200" cap="none" dirty="0">
              <a:latin typeface="Calibri Light" panose="020F0302020204030204"/>
            </a:rPr>
            <a:t>California transportation agencies </a:t>
          </a:r>
          <a:r>
            <a:rPr lang="en-US" sz="2500" kern="1200" cap="none" dirty="0"/>
            <a:t>(</a:t>
          </a:r>
          <a:r>
            <a:rPr lang="en-US" sz="2500" kern="1200" cap="none" dirty="0">
              <a:latin typeface="Calibri Light" panose="020F0302020204030204"/>
            </a:rPr>
            <a:t>Caltrans</a:t>
          </a:r>
          <a:r>
            <a:rPr lang="en-US" sz="2500" kern="1200" cap="none" dirty="0"/>
            <a:t>) </a:t>
          </a:r>
          <a:r>
            <a:rPr lang="en-US" sz="2500" kern="1200" cap="none" dirty="0">
              <a:latin typeface="Calibri Light" panose="020F0302020204030204"/>
            </a:rPr>
            <a:t>performance measurement system </a:t>
          </a:r>
          <a:r>
            <a:rPr lang="en-US" sz="2500" kern="1200" cap="none" dirty="0"/>
            <a:t>(</a:t>
          </a:r>
          <a:r>
            <a:rPr lang="en-US" sz="2500" kern="1200" cap="none" dirty="0">
              <a:latin typeface="Calibri Light" panose="020F0302020204030204"/>
            </a:rPr>
            <a:t>PEMS</a:t>
          </a:r>
          <a:r>
            <a:rPr lang="en-US" sz="2500" kern="1200" cap="none" dirty="0"/>
            <a:t>). It is represented by a network of 325 traffic sensors in the </a:t>
          </a:r>
          <a:r>
            <a:rPr lang="en-US" sz="2500" kern="1200" cap="none" dirty="0">
              <a:latin typeface="Calibri Light" panose="020F0302020204030204"/>
            </a:rPr>
            <a:t>bay area </a:t>
          </a:r>
          <a:r>
            <a:rPr lang="en-US" sz="2500" kern="1200" cap="none" dirty="0"/>
            <a:t>with 6 months of traffic readings ranging from </a:t>
          </a:r>
          <a:r>
            <a:rPr lang="en-US" sz="2500" kern="1200" cap="none" dirty="0">
              <a:latin typeface="Calibri Light" panose="020F0302020204030204"/>
            </a:rPr>
            <a:t>Jan </a:t>
          </a:r>
          <a:r>
            <a:rPr lang="en-US" sz="2500" kern="1200" cap="none" dirty="0"/>
            <a:t>1st 2017 to </a:t>
          </a:r>
          <a:r>
            <a:rPr lang="en-US" sz="2500" kern="1200" cap="none" dirty="0">
              <a:latin typeface="Calibri Light" panose="020F0302020204030204"/>
            </a:rPr>
            <a:t>may</a:t>
          </a:r>
          <a:r>
            <a:rPr lang="en-US" sz="2500" kern="1200" cap="none" dirty="0"/>
            <a:t> 31th 2017 in 5 minute intervals.</a:t>
          </a:r>
          <a:br>
            <a:rPr lang="en-US" sz="2500" kern="1200" cap="none" dirty="0"/>
          </a:br>
          <a:endParaRPr lang="en-US" sz="2500" kern="1200" cap="none" dirty="0">
            <a:latin typeface="Calibri Light" panose="020F0302020204030204"/>
          </a:endParaRPr>
        </a:p>
      </dsp:txBody>
      <dsp:txXfrm>
        <a:off x="0" y="2175669"/>
        <a:ext cx="10515600" cy="21756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5769D-1319-4822-AA32-4C0AC29F1421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AF9511-6410-4992-8274-27F181BC25B8}">
      <dsp:nvSpPr>
        <dsp:cNvPr id="0" name=""/>
        <dsp:cNvSpPr/>
      </dsp:nvSpPr>
      <dsp:spPr>
        <a:xfrm>
          <a:off x="0" y="0"/>
          <a:ext cx="10515600" cy="5281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br>
            <a:rPr lang="en-US" sz="6500" kern="1200" cap="none"/>
          </a:br>
          <a:endParaRPr lang="en-US" sz="6500" kern="1200" cap="none">
            <a:latin typeface="Calibri Light" panose="020F0302020204030204"/>
          </a:endParaRPr>
        </a:p>
      </dsp:txBody>
      <dsp:txXfrm>
        <a:off x="0" y="0"/>
        <a:ext cx="10515600" cy="52815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2B90E-D609-4E8A-831B-8BA9B25681E0}">
      <dsp:nvSpPr>
        <dsp:cNvPr id="0" name=""/>
        <dsp:cNvSpPr/>
      </dsp:nvSpPr>
      <dsp:spPr>
        <a:xfrm>
          <a:off x="1118418" y="0"/>
          <a:ext cx="7955675" cy="40421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b="1" kern="1200" cap="none" dirty="0"/>
            <a:t>Cross-validation on</a:t>
          </a:r>
        </a:p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b="0" kern="1200" dirty="0">
              <a:latin typeface="Arial"/>
              <a:cs typeface="Arial"/>
            </a:rPr>
            <a:t>PEMS_D7M</a:t>
          </a:r>
          <a:endParaRPr lang="en-US" sz="3600" b="1" kern="1200" cap="none" dirty="0">
            <a:latin typeface="+mn-lt"/>
          </a:endParaRPr>
        </a:p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b="0" kern="1200" dirty="0">
              <a:latin typeface="Arial"/>
              <a:cs typeface="Arial"/>
            </a:rPr>
            <a:t>EXPY-TKY</a:t>
          </a:r>
          <a:endParaRPr lang="en-US" sz="3600" b="1" kern="1200" cap="none" dirty="0"/>
        </a:p>
      </dsp:txBody>
      <dsp:txXfrm>
        <a:off x="1315739" y="197321"/>
        <a:ext cx="7561033" cy="3647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6D18E-3BD5-4BAE-98B8-0A8C733A565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F2EFA-EC8A-4610-ABC0-A0564F65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13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GRU: Capture the dynamic changes of node properties to obtain local temporal trends of traffic status.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HT-1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 hidden state of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T-1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Xt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 speed of traffic at the current moment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reset gate that controls how much status information is ignored in the previous moment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an update gate that controls the amount of state information at the moment before entering the current state.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the memory content stored at the current moment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the output state at the current moment.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F2EFA-EC8A-4610-ABC0-A0564F6590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9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8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8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6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6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5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9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9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3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8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1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F2834BE-5DC1-81B7-4867-10DAB27374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2345" b="390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529" y="1122363"/>
            <a:ext cx="10728355" cy="2777852"/>
          </a:xfrm>
        </p:spPr>
        <p:txBody>
          <a:bodyPr>
            <a:normAutofit/>
          </a:bodyPr>
          <a:lstStyle/>
          <a:p>
            <a:r>
              <a:rPr lang="en-US" sz="5600" b="1" dirty="0">
                <a:solidFill>
                  <a:schemeClr val="accent5">
                    <a:lumMod val="75000"/>
                  </a:schemeClr>
                </a:solidFill>
                <a:latin typeface="Segoe UI"/>
                <a:cs typeface="Segoe UI"/>
              </a:rPr>
              <a:t>DFDG</a:t>
            </a:r>
            <a:r>
              <a:rPr lang="en-US" sz="5600" b="1" dirty="0">
                <a:latin typeface="Segoe UI"/>
                <a:cs typeface="Segoe UI"/>
              </a:rPr>
              <a:t>: Federated GNNs Learning from Dynamic Graphs for Traffic Forecasting. </a:t>
            </a:r>
            <a:endParaRPr lang="en-US" sz="5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36740"/>
            <a:ext cx="9144000" cy="12210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Muhammad Usman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9AB98F-7805-4409-C904-76E188A9A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155255" y="2940711"/>
            <a:ext cx="2930304" cy="4882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DFDG Algorithm.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4CFD9A-F081-0F2C-89EF-529E2ABF8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63374"/>
            <a:ext cx="3889297" cy="650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41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2AA4-D0EC-7C41-B4E1-DEC2625F8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901" y="1030197"/>
            <a:ext cx="5681057" cy="4998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Weightage </a:t>
            </a:r>
            <a:r>
              <a:rPr lang="en-US" dirty="0" err="1"/>
              <a:t>Wk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C42425-AB07-CE51-A078-049676F84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050" y="2462543"/>
            <a:ext cx="3236502" cy="133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86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449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ea typeface="+mj-lt"/>
                <a:cs typeface="+mj-lt"/>
              </a:rPr>
              <a:t>Participant’s</a:t>
            </a:r>
            <a:r>
              <a:rPr lang="en-US" dirty="0">
                <a:ea typeface="+mj-lt"/>
                <a:cs typeface="+mj-lt"/>
              </a:rPr>
              <a:t> Local Model Architecture</a:t>
            </a:r>
            <a:endParaRPr lang="en-US" dirty="0">
              <a:cs typeface="Calibri Ligh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BF67DC-B3DF-4BED-9B33-E0C4A816C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83" y="1926805"/>
            <a:ext cx="8962833" cy="2551715"/>
          </a:xfrm>
        </p:spPr>
      </p:pic>
    </p:spTree>
    <p:extLst>
      <p:ext uri="{BB962C8B-B14F-4D97-AF65-F5344CB8AC3E}">
        <p14:creationId xmlns:p14="http://schemas.microsoft.com/office/powerpoint/2010/main" val="3512710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41CF3-4FEB-C6AA-73DF-A6481F70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436" y="560881"/>
            <a:ext cx="5586077" cy="661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How Neural ODEs Works</a:t>
            </a:r>
          </a:p>
        </p:txBody>
      </p:sp>
      <p:pic>
        <p:nvPicPr>
          <p:cNvPr id="9" name="Content Placeholder 8" descr="A diagram of a graph">
            <a:extLst>
              <a:ext uri="{FF2B5EF4-FFF2-40B4-BE49-F238E27FC236}">
                <a16:creationId xmlns:a16="http://schemas.microsoft.com/office/drawing/2014/main" id="{57AB8F08-A8B9-7FAC-DAFA-AF7C592B0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7" r="18322"/>
          <a:stretch/>
        </p:blipFill>
        <p:spPr>
          <a:xfrm>
            <a:off x="1436329" y="1783099"/>
            <a:ext cx="4831645" cy="3433664"/>
          </a:xfrm>
          <a:prstGeom prst="rect">
            <a:avLst/>
          </a:prstGeom>
        </p:spPr>
      </p:pic>
      <p:pic>
        <p:nvPicPr>
          <p:cNvPr id="11" name="Picture 10" descr="Diagram of a graph of a graph of a graph of a graph of a graph of a graph of a graph of a graph of a graph of a graph of a graph of a graph of a">
            <a:extLst>
              <a:ext uri="{FF2B5EF4-FFF2-40B4-BE49-F238E27FC236}">
                <a16:creationId xmlns:a16="http://schemas.microsoft.com/office/drawing/2014/main" id="{1CA625CF-B668-2770-12F8-AAE31238C3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91" t="1936" r="13305" b="9659"/>
          <a:stretch/>
        </p:blipFill>
        <p:spPr>
          <a:xfrm>
            <a:off x="7097917" y="2156978"/>
            <a:ext cx="3404103" cy="25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11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F789-98A3-9383-F7AA-2D75219D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388" y="144855"/>
            <a:ext cx="7279915" cy="461537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Visualizing the Performance of Various Methods on </a:t>
            </a:r>
            <a:r>
              <a:rPr lang="en-US" sz="2400" dirty="0" err="1">
                <a:solidFill>
                  <a:srgbClr val="002060"/>
                </a:solidFill>
              </a:rPr>
              <a:t>Pems</a:t>
            </a:r>
            <a:r>
              <a:rPr lang="en-US" sz="2400" dirty="0">
                <a:solidFill>
                  <a:srgbClr val="002060"/>
                </a:solidFill>
              </a:rPr>
              <a:t>-Bay</a:t>
            </a:r>
          </a:p>
        </p:txBody>
      </p:sp>
      <p:pic>
        <p:nvPicPr>
          <p:cNvPr id="5" name="Content Placeholder 4" descr="A diagram of a circle&#10;&#10;Description automatically generated with medium confidence">
            <a:extLst>
              <a:ext uri="{FF2B5EF4-FFF2-40B4-BE49-F238E27FC236}">
                <a16:creationId xmlns:a16="http://schemas.microsoft.com/office/drawing/2014/main" id="{CAE64812-4A3B-BAFC-32D3-BD5DD37A7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46" y="3985741"/>
            <a:ext cx="10708906" cy="27274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diagram of a drop of water">
            <a:extLst>
              <a:ext uri="{FF2B5EF4-FFF2-40B4-BE49-F238E27FC236}">
                <a16:creationId xmlns:a16="http://schemas.microsoft.com/office/drawing/2014/main" id="{BBC423E9-D411-C8B2-CD33-E97EDDC836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46" y="701596"/>
            <a:ext cx="10708907" cy="27274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B49CF75-ED62-BF5F-8620-3CA90AC7AED5}"/>
              </a:ext>
            </a:extLst>
          </p:cNvPr>
          <p:cNvSpPr txBox="1">
            <a:spLocks/>
          </p:cNvSpPr>
          <p:nvPr/>
        </p:nvSpPr>
        <p:spPr>
          <a:xfrm>
            <a:off x="2924187" y="3562169"/>
            <a:ext cx="6343623" cy="473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2060"/>
                </a:solidFill>
              </a:rPr>
              <a:t>Visualizing the Performance of Various Methods on Metr-LA</a:t>
            </a:r>
          </a:p>
        </p:txBody>
      </p:sp>
    </p:spTree>
    <p:extLst>
      <p:ext uri="{BB962C8B-B14F-4D97-AF65-F5344CB8AC3E}">
        <p14:creationId xmlns:p14="http://schemas.microsoft.com/office/powerpoint/2010/main" val="304032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D8AD88B3-ADD7-6C39-AD41-48FB66BD6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84"/>
            <a:ext cx="10515600" cy="460731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+mn-lt"/>
                <a:ea typeface="+mj-lt"/>
                <a:cs typeface="+mj-lt"/>
              </a:rPr>
              <a:t>Model Performance Measurements</a:t>
            </a:r>
            <a:endParaRPr lang="en-US" sz="4000" dirty="0">
              <a:latin typeface="+mn-lt"/>
              <a:cs typeface="Calibri Ligh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94CC54-2BE0-4DDD-A76A-3B01F0979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r="13361" b="2962"/>
          <a:stretch/>
        </p:blipFill>
        <p:spPr>
          <a:xfrm>
            <a:off x="1302191" y="766637"/>
            <a:ext cx="9587618" cy="6057349"/>
          </a:xfrm>
        </p:spPr>
      </p:pic>
    </p:spTree>
    <p:extLst>
      <p:ext uri="{BB962C8B-B14F-4D97-AF65-F5344CB8AC3E}">
        <p14:creationId xmlns:p14="http://schemas.microsoft.com/office/powerpoint/2010/main" val="2706255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754"/>
            <a:ext cx="10515600" cy="3904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Forecasted Results</a:t>
            </a:r>
            <a:endParaRPr lang="en-US" dirty="0">
              <a:cs typeface="Calibri Light"/>
            </a:endParaRPr>
          </a:p>
        </p:txBody>
      </p:sp>
      <p:pic>
        <p:nvPicPr>
          <p:cNvPr id="4" name="Content Placeholder 3" descr="A green and red lines">
            <a:extLst>
              <a:ext uri="{FF2B5EF4-FFF2-40B4-BE49-F238E27FC236}">
                <a16:creationId xmlns:a16="http://schemas.microsoft.com/office/drawing/2014/main" id="{7372C68F-1C95-2CF0-D2EA-7B142A96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t="3505" r="7191"/>
          <a:stretch/>
        </p:blipFill>
        <p:spPr>
          <a:xfrm>
            <a:off x="5952744" y="3817828"/>
            <a:ext cx="5866012" cy="2802787"/>
          </a:xfrm>
        </p:spPr>
      </p:pic>
      <p:pic>
        <p:nvPicPr>
          <p:cNvPr id="7" name="Picture 6" descr="A graph of lines with red and green lines">
            <a:extLst>
              <a:ext uri="{FF2B5EF4-FFF2-40B4-BE49-F238E27FC236}">
                <a16:creationId xmlns:a16="http://schemas.microsoft.com/office/drawing/2014/main" id="{A30E1C84-D61E-1512-426F-371289161D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2" t="7382" r="8788"/>
          <a:stretch/>
        </p:blipFill>
        <p:spPr>
          <a:xfrm>
            <a:off x="100584" y="859536"/>
            <a:ext cx="5522976" cy="2569464"/>
          </a:xfrm>
          <a:prstGeom prst="rect">
            <a:avLst/>
          </a:prstGeom>
        </p:spPr>
      </p:pic>
      <p:pic>
        <p:nvPicPr>
          <p:cNvPr id="9" name="Picture 8" descr="A graph with green and red lines&#10;&#10;Description automatically generated">
            <a:extLst>
              <a:ext uri="{FF2B5EF4-FFF2-40B4-BE49-F238E27FC236}">
                <a16:creationId xmlns:a16="http://schemas.microsoft.com/office/drawing/2014/main" id="{F4502324-E1B0-9E67-C68D-80F1B2DAF0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4" t="6026" r="9280" b="3293"/>
          <a:stretch/>
        </p:blipFill>
        <p:spPr>
          <a:xfrm>
            <a:off x="100584" y="3891809"/>
            <a:ext cx="5657753" cy="2728806"/>
          </a:xfrm>
          <a:prstGeom prst="rect">
            <a:avLst/>
          </a:prstGeom>
        </p:spPr>
      </p:pic>
      <p:pic>
        <p:nvPicPr>
          <p:cNvPr id="11" name="Picture 10" descr="A red and black lines">
            <a:extLst>
              <a:ext uri="{FF2B5EF4-FFF2-40B4-BE49-F238E27FC236}">
                <a16:creationId xmlns:a16="http://schemas.microsoft.com/office/drawing/2014/main" id="{135D3BCE-5911-4A0F-1CF2-C2B8402AA7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9" t="5857" r="8501"/>
          <a:stretch/>
        </p:blipFill>
        <p:spPr>
          <a:xfrm>
            <a:off x="5952744" y="859536"/>
            <a:ext cx="5812536" cy="24871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73EE1F-846D-1D33-455B-5DDE28BC6D27}"/>
              </a:ext>
            </a:extLst>
          </p:cNvPr>
          <p:cNvSpPr txBox="1"/>
          <p:nvPr/>
        </p:nvSpPr>
        <p:spPr>
          <a:xfrm>
            <a:off x="373244" y="536941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 LA: 15minutes Forecasting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8B7AF5-7BED-6501-D904-BA7C3CD716B6}"/>
              </a:ext>
            </a:extLst>
          </p:cNvPr>
          <p:cNvSpPr txBox="1"/>
          <p:nvPr/>
        </p:nvSpPr>
        <p:spPr>
          <a:xfrm>
            <a:off x="373244" y="3527821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 LA: 30 minutes Forecasting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45DA39-FB3A-7A14-3071-43FF477262CB}"/>
              </a:ext>
            </a:extLst>
          </p:cNvPr>
          <p:cNvSpPr txBox="1"/>
          <p:nvPr/>
        </p:nvSpPr>
        <p:spPr>
          <a:xfrm>
            <a:off x="6301876" y="591996"/>
            <a:ext cx="380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PEMS_Bay: 15minutes Forecasting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59DA8B-9AA7-5D5E-D5AE-BE3C99D8BC00}"/>
              </a:ext>
            </a:extLst>
          </p:cNvPr>
          <p:cNvSpPr txBox="1"/>
          <p:nvPr/>
        </p:nvSpPr>
        <p:spPr>
          <a:xfrm>
            <a:off x="6301876" y="3490928"/>
            <a:ext cx="380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PEMS_Bay: 30minutes Forecasting</a:t>
            </a:r>
          </a:p>
        </p:txBody>
      </p:sp>
    </p:spTree>
    <p:extLst>
      <p:ext uri="{BB962C8B-B14F-4D97-AF65-F5344CB8AC3E}">
        <p14:creationId xmlns:p14="http://schemas.microsoft.com/office/powerpoint/2010/main" val="3695965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BC57-1717-A576-29D4-7FE611E5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B448D-86D4-439B-3A75-10712CBC6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expensive, especially sharing parameters. </a:t>
            </a:r>
          </a:p>
          <a:p>
            <a:r>
              <a:rPr lang="en-US" dirty="0"/>
              <a:t>Requires careful management of training and testing, otherwise will.</a:t>
            </a:r>
          </a:p>
          <a:p>
            <a:r>
              <a:rPr lang="en-US" dirty="0"/>
              <a:t>A complex structure. </a:t>
            </a:r>
          </a:p>
        </p:txBody>
      </p:sp>
    </p:spTree>
    <p:extLst>
      <p:ext uri="{BB962C8B-B14F-4D97-AF65-F5344CB8AC3E}">
        <p14:creationId xmlns:p14="http://schemas.microsoft.com/office/powerpoint/2010/main" val="87413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8350" y="174499"/>
            <a:ext cx="10515600" cy="66198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Real-time Application Design</a:t>
            </a:r>
            <a:endParaRPr lang="en-US" dirty="0">
              <a:cs typeface="Calibri Light"/>
            </a:endParaRPr>
          </a:p>
        </p:txBody>
      </p:sp>
      <p:pic>
        <p:nvPicPr>
          <p:cNvPr id="13" name="Content Placeholder 12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C15A5B14-E70C-53A7-C27E-58F5161D3B6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1056558"/>
            <a:ext cx="8978900" cy="5449888"/>
          </a:xfrm>
          <a:noFill/>
        </p:spPr>
      </p:pic>
    </p:spTree>
    <p:extLst>
      <p:ext uri="{BB962C8B-B14F-4D97-AF65-F5344CB8AC3E}">
        <p14:creationId xmlns:p14="http://schemas.microsoft.com/office/powerpoint/2010/main" val="3047364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184" y="365125"/>
            <a:ext cx="6803136" cy="103390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Planning</a:t>
            </a:r>
            <a:endParaRPr lang="en-US" dirty="0">
              <a:cs typeface="Calibri Light"/>
            </a:endParaRPr>
          </a:p>
        </p:txBody>
      </p:sp>
      <p:graphicFrame>
        <p:nvGraphicFramePr>
          <p:cNvPr id="152" name="Content Placeholder 2">
            <a:extLst>
              <a:ext uri="{FF2B5EF4-FFF2-40B4-BE49-F238E27FC236}">
                <a16:creationId xmlns:a16="http://schemas.microsoft.com/office/drawing/2014/main" id="{3BC1B76F-694B-1F94-CBAD-46B189FF5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054487"/>
              </p:ext>
            </p:extLst>
          </p:nvPr>
        </p:nvGraphicFramePr>
        <p:xfrm>
          <a:off x="1161288" y="1581912"/>
          <a:ext cx="10192512" cy="4042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740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 descr="A blue and white background&#10;&#10;Description automatically generated">
            <a:extLst>
              <a:ext uri="{FF2B5EF4-FFF2-40B4-BE49-F238E27FC236}">
                <a16:creationId xmlns:a16="http://schemas.microsoft.com/office/drawing/2014/main" id="{D8AD88B3-ADD7-6C39-AD41-48FB66BD6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Objectives</a:t>
            </a:r>
            <a:endParaRPr lang="en-US" b="1" dirty="0">
              <a:latin typeface="+mn-lt"/>
              <a:cs typeface="Calibri Light"/>
            </a:endParaRP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3BC1B76F-694B-1F94-CBAD-46B189FF5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67665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1277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48200" cy="18999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b="1" dirty="0"/>
              <a:t>Outcomes</a:t>
            </a:r>
            <a:endParaRPr lang="en-US" sz="40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5C409E6-85C1-3D86-94A2-D85B8927B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6957"/>
            <a:ext cx="9663820" cy="24960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 reputed publication.</a:t>
            </a:r>
          </a:p>
          <a:p>
            <a:r>
              <a:rPr lang="en-US" dirty="0"/>
              <a:t>And a Real-life test, in case the required resource(sensors) are provided. 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484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589935"/>
            <a:ext cx="8007146" cy="6525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Problem Statement and Motivation</a:t>
            </a:r>
          </a:p>
        </p:txBody>
      </p:sp>
      <p:graphicFrame>
        <p:nvGraphicFramePr>
          <p:cNvPr id="152" name="Content Placeholder 2">
            <a:extLst>
              <a:ext uri="{FF2B5EF4-FFF2-40B4-BE49-F238E27FC236}">
                <a16:creationId xmlns:a16="http://schemas.microsoft.com/office/drawing/2014/main" id="{3BC1B76F-694B-1F94-CBAD-46B189FF5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807128"/>
              </p:ext>
            </p:extLst>
          </p:nvPr>
        </p:nvGraphicFramePr>
        <p:xfrm>
          <a:off x="838200" y="1825625"/>
          <a:ext cx="10515600" cy="4555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EAFF6C9-9008-853A-92A1-FECA0CF861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3259" y="3291254"/>
            <a:ext cx="4826947" cy="52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1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Data Sources</a:t>
            </a:r>
            <a:endParaRPr lang="en-US" dirty="0"/>
          </a:p>
        </p:txBody>
      </p:sp>
      <p:graphicFrame>
        <p:nvGraphicFramePr>
          <p:cNvPr id="152" name="Content Placeholder 2">
            <a:extLst>
              <a:ext uri="{FF2B5EF4-FFF2-40B4-BE49-F238E27FC236}">
                <a16:creationId xmlns:a16="http://schemas.microsoft.com/office/drawing/2014/main" id="{3BC1B76F-694B-1F94-CBAD-46B189FF5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410529"/>
              </p:ext>
            </p:extLst>
          </p:nvPr>
        </p:nvGraphicFramePr>
        <p:xfrm>
          <a:off x="838200" y="1825625"/>
          <a:ext cx="10515600" cy="2821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9084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D8AD88B3-ADD7-6C39-AD41-48FB66BD6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  <a:ea typeface="+mj-lt"/>
                <a:cs typeface="+mj-lt"/>
              </a:rPr>
              <a:t>More about First two datasets</a:t>
            </a:r>
            <a:endParaRPr lang="en-US" dirty="0">
              <a:latin typeface="+mn-lt"/>
            </a:endParaRPr>
          </a:p>
        </p:txBody>
      </p:sp>
      <p:graphicFrame>
        <p:nvGraphicFramePr>
          <p:cNvPr id="152" name="Content Placeholder 2">
            <a:extLst>
              <a:ext uri="{FF2B5EF4-FFF2-40B4-BE49-F238E27FC236}">
                <a16:creationId xmlns:a16="http://schemas.microsoft.com/office/drawing/2014/main" id="{3BC1B76F-694B-1F94-CBAD-46B189FF5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6665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868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D8AD88B3-ADD7-6C39-AD41-48FB66BD6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How the Metr_LA Dataset is constructed.  </a:t>
            </a:r>
            <a:endParaRPr lang="en-US" dirty="0"/>
          </a:p>
        </p:txBody>
      </p:sp>
      <p:graphicFrame>
        <p:nvGraphicFramePr>
          <p:cNvPr id="152" name="Content Placeholder 2">
            <a:extLst>
              <a:ext uri="{FF2B5EF4-FFF2-40B4-BE49-F238E27FC236}">
                <a16:creationId xmlns:a16="http://schemas.microsoft.com/office/drawing/2014/main" id="{3BC1B76F-694B-1F94-CBAD-46B189FF5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885941"/>
              </p:ext>
            </p:extLst>
          </p:nvPr>
        </p:nvGraphicFramePr>
        <p:xfrm>
          <a:off x="838200" y="1508950"/>
          <a:ext cx="10515600" cy="5281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4" name="Picture 33" descr="A road with cars and cars on it&#10;&#10;Description automatically generated">
            <a:extLst>
              <a:ext uri="{FF2B5EF4-FFF2-40B4-BE49-F238E27FC236}">
                <a16:creationId xmlns:a16="http://schemas.microsoft.com/office/drawing/2014/main" id="{9D4AEA8D-EDBD-C742-2D16-003B7A0C31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1907" y="1508950"/>
            <a:ext cx="5068783" cy="2724946"/>
          </a:xfrm>
          <a:prstGeom prst="rect">
            <a:avLst/>
          </a:prstGeom>
        </p:spPr>
      </p:pic>
      <p:pic>
        <p:nvPicPr>
          <p:cNvPr id="35" name="Picture 34" descr="A screenshot of a video game&#10;&#10;Description automatically generated">
            <a:extLst>
              <a:ext uri="{FF2B5EF4-FFF2-40B4-BE49-F238E27FC236}">
                <a16:creationId xmlns:a16="http://schemas.microsoft.com/office/drawing/2014/main" id="{FDA45D4C-5B66-DD66-7FF5-8F74B1CA59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8920" y="1512344"/>
            <a:ext cx="4841172" cy="2724945"/>
          </a:xfrm>
          <a:prstGeom prst="rect">
            <a:avLst/>
          </a:prstGeom>
        </p:spPr>
      </p:pic>
      <p:pic>
        <p:nvPicPr>
          <p:cNvPr id="42" name="Picture 41" descr="A screenshot of a computer&#10;&#10;Description automatically generated">
            <a:extLst>
              <a:ext uri="{FF2B5EF4-FFF2-40B4-BE49-F238E27FC236}">
                <a16:creationId xmlns:a16="http://schemas.microsoft.com/office/drawing/2014/main" id="{BDE2EA2C-4F00-0B6B-324A-D3EB75BD12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98920" y="4233775"/>
            <a:ext cx="4841173" cy="2517128"/>
          </a:xfrm>
          <a:prstGeom prst="rect">
            <a:avLst/>
          </a:prstGeom>
        </p:spPr>
      </p:pic>
      <p:pic>
        <p:nvPicPr>
          <p:cNvPr id="43" name="Picture 42" descr="A screenshot of a computer&#10;&#10;Description automatically generated">
            <a:extLst>
              <a:ext uri="{FF2B5EF4-FFF2-40B4-BE49-F238E27FC236}">
                <a16:creationId xmlns:a16="http://schemas.microsoft.com/office/drawing/2014/main" id="{F6336687-5713-09D8-D3CC-923C31D165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96739" y="4233774"/>
            <a:ext cx="3594264" cy="2517128"/>
          </a:xfrm>
          <a:prstGeom prst="rect">
            <a:avLst/>
          </a:prstGeom>
        </p:spPr>
      </p:pic>
      <p:pic>
        <p:nvPicPr>
          <p:cNvPr id="44" name="Picture 43" descr="A screenshot of a computer&#10;&#10;Description automatically generated">
            <a:extLst>
              <a:ext uri="{FF2B5EF4-FFF2-40B4-BE49-F238E27FC236}">
                <a16:creationId xmlns:a16="http://schemas.microsoft.com/office/drawing/2014/main" id="{E8DD2936-68C1-F8DA-9798-9636A8D0FB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58" y="4203311"/>
            <a:ext cx="2584863" cy="26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7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D8AD88B3-ADD7-6C39-AD41-48FB66BD6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08" y="2849047"/>
            <a:ext cx="3598223" cy="1167226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Federated GNNs Learning</a:t>
            </a:r>
            <a:endParaRPr lang="en-US" dirty="0"/>
          </a:p>
        </p:txBody>
      </p:sp>
      <p:pic>
        <p:nvPicPr>
          <p:cNvPr id="14" name="Picture 13" descr="A diagram of a network&#10;&#10;Description automatically generated">
            <a:extLst>
              <a:ext uri="{FF2B5EF4-FFF2-40B4-BE49-F238E27FC236}">
                <a16:creationId xmlns:a16="http://schemas.microsoft.com/office/drawing/2014/main" id="{A0DE581A-4FB4-7956-3D12-365573882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479" y="1365"/>
            <a:ext cx="8423562" cy="68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3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4570-BF3D-7F84-C9FB-081C10B7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069"/>
            <a:ext cx="10515600" cy="5001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Methodology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630453-BAD8-945E-6493-0DDACACAE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974" y="865953"/>
            <a:ext cx="9086052" cy="5626921"/>
          </a:xfrm>
        </p:spPr>
      </p:pic>
    </p:spTree>
    <p:extLst>
      <p:ext uri="{BB962C8B-B14F-4D97-AF65-F5344CB8AC3E}">
        <p14:creationId xmlns:p14="http://schemas.microsoft.com/office/powerpoint/2010/main" val="3088803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D4570-BF3D-7F84-C9FB-081C10B7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Methodology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630453-BAD8-945E-6493-0DDACACAE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2625213"/>
            <a:ext cx="12192000" cy="210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8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1446</TotalTime>
  <Words>418</Words>
  <Application>Microsoft Office PowerPoint</Application>
  <PresentationFormat>Widescreen</PresentationFormat>
  <Paragraphs>62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Office Theme</vt:lpstr>
      <vt:lpstr>DFDG: Federated GNNs Learning from Dynamic Graphs for Traffic Forecasting. </vt:lpstr>
      <vt:lpstr>Objectives</vt:lpstr>
      <vt:lpstr>Problem Statement and Motivation</vt:lpstr>
      <vt:lpstr>Data Sources</vt:lpstr>
      <vt:lpstr>More about First two datasets</vt:lpstr>
      <vt:lpstr>How the Metr_LA Dataset is constructed.  </vt:lpstr>
      <vt:lpstr>Federated GNNs Learning</vt:lpstr>
      <vt:lpstr>The Methodology</vt:lpstr>
      <vt:lpstr>The Methodology</vt:lpstr>
      <vt:lpstr>PowerPoint Presentation</vt:lpstr>
      <vt:lpstr>Weightage Wk</vt:lpstr>
      <vt:lpstr>Participant’s Local Model Architecture</vt:lpstr>
      <vt:lpstr>How Neural ODEs Works</vt:lpstr>
      <vt:lpstr>Visualizing the Performance of Various Methods on Pems-Bay</vt:lpstr>
      <vt:lpstr>Model Performance Measurements</vt:lpstr>
      <vt:lpstr>Forecasted Results</vt:lpstr>
      <vt:lpstr>Limitations</vt:lpstr>
      <vt:lpstr>Real-time Application Design</vt:lpstr>
      <vt:lpstr>Planning</vt:lpstr>
      <vt:lpstr>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</dc:creator>
  <cp:lastModifiedBy>Usman, Muhammad (UMKC-Student)</cp:lastModifiedBy>
  <cp:revision>69</cp:revision>
  <dcterms:created xsi:type="dcterms:W3CDTF">2023-09-04T20:22:06Z</dcterms:created>
  <dcterms:modified xsi:type="dcterms:W3CDTF">2023-12-04T07:21:04Z</dcterms:modified>
</cp:coreProperties>
</file>