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A1DC-AAC3-41D8-802C-CB9479F95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9DEBA-60A6-AFDC-E77A-6513DEAF8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E3B14-C404-DACF-9434-6AA92567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3BEB-87F0-4CA9-8017-37A3C0508687}" type="datetimeFigureOut">
              <a:rPr lang="en-US" smtClean="0"/>
              <a:t>2022-11-19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EA5B5-1390-A4D9-AFB5-510A47E6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D174-BA7F-88CF-65F5-03A32E39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A52A-5F3B-4FD8-84E2-7F037E4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2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E890-A1EE-95A4-98E7-31C207EF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967FD-685E-FB8C-B55E-E460822CB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858E6-4BFF-76DB-D282-60F42473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3BEB-87F0-4CA9-8017-37A3C0508687}" type="datetimeFigureOut">
              <a:rPr lang="en-US" smtClean="0"/>
              <a:t>2022-11-19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DB5C2-B092-5F25-9013-48A5A0CF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3C16-9061-1EEE-0037-F953F8E4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A52A-5F3B-4FD8-84E2-7F037E4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8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D8587-598F-7700-BAF1-5A96BA929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B7554-5FC5-9613-7E58-36FAA3ABD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AE82-5EFB-598F-5D4A-4781D944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3BEB-87F0-4CA9-8017-37A3C0508687}" type="datetimeFigureOut">
              <a:rPr lang="en-US" smtClean="0"/>
              <a:t>2022-11-19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4FF33-A396-FB1D-5594-A1A89FB7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9AA1-0B69-30AC-6280-0C93BAD8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A52A-5F3B-4FD8-84E2-7F037E4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1400-ED60-4687-1C06-E267699F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5D3D-17CA-345C-5CAF-0B9CD5787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C805-2303-262A-E4A5-18CADD46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3BEB-87F0-4CA9-8017-37A3C0508687}" type="datetimeFigureOut">
              <a:rPr lang="en-US" smtClean="0"/>
              <a:t>2022-11-19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F870-620C-5D84-ABA5-ADAD27BA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852F-871A-3160-23E3-CEE893B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A52A-5F3B-4FD8-84E2-7F037E4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4BAE-E806-4D71-ECA2-765DCFA5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477C-4424-F8EE-36D2-9105AC3F3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097F-2EAB-9651-3136-BFE0FAD5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3BEB-87F0-4CA9-8017-37A3C0508687}" type="datetimeFigureOut">
              <a:rPr lang="en-US" smtClean="0"/>
              <a:t>2022-11-19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2E33E-0EB7-AE20-D66C-BD75326E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1567-93D2-6829-191D-A4EA21FE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A52A-5F3B-4FD8-84E2-7F037E4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1268-B6B9-7EEA-C3CB-6BA0047B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7B93-B7CA-CF8B-3521-AD4573361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F09A4-1DF6-CF80-D67D-39E89F753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6BBAD-C055-5803-A7E6-3DC83C49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3BEB-87F0-4CA9-8017-37A3C0508687}" type="datetimeFigureOut">
              <a:rPr lang="en-US" smtClean="0"/>
              <a:t>2022-11-19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58A72-2659-2B34-AF09-391F48CD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F770B-D0F3-5732-9523-2658602C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A52A-5F3B-4FD8-84E2-7F037E4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3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4DCD-C0D4-82D8-FB00-8DB9DDE3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755BF-1B56-644F-F993-60E66CF66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3B5AD-1FA9-50C9-3F11-A59A93670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12ABE-653D-C884-EAC3-9B7B4D649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67103-838E-100D-144F-D811335CD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923B2-62CF-D919-2B1C-25E05CC8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3BEB-87F0-4CA9-8017-37A3C0508687}" type="datetimeFigureOut">
              <a:rPr lang="en-US" smtClean="0"/>
              <a:t>2022-11-19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EE1A3-FC53-BE62-F560-11213825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85B26-B2DC-09A1-59DC-91A2490C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A52A-5F3B-4FD8-84E2-7F037E4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C41A-64B9-5A7A-BECF-A31AE850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1D7CF-5C25-179A-4AC8-B9BF6928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3BEB-87F0-4CA9-8017-37A3C0508687}" type="datetimeFigureOut">
              <a:rPr lang="en-US" smtClean="0"/>
              <a:t>2022-11-19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950A2-ECF9-7C29-560D-DD1D5224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8AC7B-5A8B-E302-873F-CADD0F56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A52A-5F3B-4FD8-84E2-7F037E4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53636-5772-D85D-0205-ABB69076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3BEB-87F0-4CA9-8017-37A3C0508687}" type="datetimeFigureOut">
              <a:rPr lang="en-US" smtClean="0"/>
              <a:t>2022-11-19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282FE-FF30-44F8-DEE5-E745DAE5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5C308-C020-5968-442F-E3567EB9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A52A-5F3B-4FD8-84E2-7F037E4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C69A-1C0A-E979-6DC8-0FFB3F8F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E8B6-E2FA-703F-C9EB-1A5E5273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27824-A10C-F234-206F-62AD42E3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C708B-683D-1EE9-F39C-5EB892CD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3BEB-87F0-4CA9-8017-37A3C0508687}" type="datetimeFigureOut">
              <a:rPr lang="en-US" smtClean="0"/>
              <a:t>2022-11-19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6A0A0-5F6B-9566-F2C9-E46871D0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35B81-D1EF-EE77-300E-87A41355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A52A-5F3B-4FD8-84E2-7F037E4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CAA1-6953-8349-201C-1485A273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43804-AA95-83BE-390F-79B675C2E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FEA8B-E2A7-8293-7B48-01F214413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0187E-8728-2CDA-9C96-2198DAC6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3BEB-87F0-4CA9-8017-37A3C0508687}" type="datetimeFigureOut">
              <a:rPr lang="en-US" smtClean="0"/>
              <a:t>2022-11-19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DB8E0-5486-B95E-A64C-6277557E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21F5C-633B-80C3-E080-F5EA9F3A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A52A-5F3B-4FD8-84E2-7F037E4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6254-B4A0-1250-4F67-081F9D91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6D91-FCE2-4A9B-33A6-0B676D188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B44BB-A74E-1386-146C-C02596926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F3BEB-87F0-4CA9-8017-37A3C0508687}" type="datetimeFigureOut">
              <a:rPr lang="en-US" smtClean="0"/>
              <a:t>2022-11-19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D204-FDA8-BACD-1BA7-5B67F4270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EAFB7-6C58-DCA9-D7E0-3CBBA82DE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CA52A-5F3B-4FD8-84E2-7F037E4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4036-02F8-9C3A-EA71-B62965020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2FB48-7D67-70C2-B157-9E1F1563B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</dc:title>
  <dc:creator>Victoria Seigler</dc:creator>
  <cp:lastModifiedBy>Victoria Seigler</cp:lastModifiedBy>
  <cp:revision>1</cp:revision>
  <dcterms:created xsi:type="dcterms:W3CDTF">2022-11-19T22:48:00Z</dcterms:created>
  <dcterms:modified xsi:type="dcterms:W3CDTF">2022-11-19T22:48:32Z</dcterms:modified>
</cp:coreProperties>
</file>