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21386800"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28"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Budreika" userId="70138e5dab82dee7" providerId="LiveId" clId="{2A215FF3-3356-48D5-B5B1-71135F60BC2E}"/>
    <pc:docChg chg="undo custSel addSld delSld modSld">
      <pc:chgData name="Rokas Budreika" userId="70138e5dab82dee7" providerId="LiveId" clId="{2A215FF3-3356-48D5-B5B1-71135F60BC2E}" dt="2022-04-20T14:00:29.722" v="10694" actId="20577"/>
      <pc:docMkLst>
        <pc:docMk/>
      </pc:docMkLst>
      <pc:sldChg chg="modSp del mod">
        <pc:chgData name="Rokas Budreika" userId="70138e5dab82dee7" providerId="LiveId" clId="{2A215FF3-3356-48D5-B5B1-71135F60BC2E}" dt="2022-04-20T13:44:59.113" v="9156" actId="47"/>
        <pc:sldMkLst>
          <pc:docMk/>
          <pc:sldMk cId="0" sldId="256"/>
        </pc:sldMkLst>
        <pc:spChg chg="mod">
          <ac:chgData name="Rokas Budreika" userId="70138e5dab82dee7" providerId="LiveId" clId="{2A215FF3-3356-48D5-B5B1-71135F60BC2E}" dt="2022-04-20T10:34:16.677" v="298" actId="27636"/>
          <ac:spMkLst>
            <pc:docMk/>
            <pc:sldMk cId="0" sldId="256"/>
            <ac:spMk id="360" creationId="{00000000-0000-0000-0000-000000000000}"/>
          </ac:spMkLst>
        </pc:spChg>
      </pc:sldChg>
      <pc:sldChg chg="del">
        <pc:chgData name="Rokas Budreika" userId="70138e5dab82dee7" providerId="LiveId" clId="{2A215FF3-3356-48D5-B5B1-71135F60BC2E}" dt="2022-04-20T13:45:00.038" v="9157" actId="47"/>
        <pc:sldMkLst>
          <pc:docMk/>
          <pc:sldMk cId="0" sldId="257"/>
        </pc:sldMkLst>
      </pc:sldChg>
      <pc:sldChg chg="modSp del mod">
        <pc:chgData name="Rokas Budreika" userId="70138e5dab82dee7" providerId="LiveId" clId="{2A215FF3-3356-48D5-B5B1-71135F60BC2E}" dt="2022-04-20T13:45:00.845" v="9158" actId="47"/>
        <pc:sldMkLst>
          <pc:docMk/>
          <pc:sldMk cId="0" sldId="258"/>
        </pc:sldMkLst>
        <pc:grpChg chg="mod">
          <ac:chgData name="Rokas Budreika" userId="70138e5dab82dee7" providerId="LiveId" clId="{2A215FF3-3356-48D5-B5B1-71135F60BC2E}" dt="2022-04-20T12:18:03.895" v="5485" actId="14100"/>
          <ac:grpSpMkLst>
            <pc:docMk/>
            <pc:sldMk cId="0" sldId="258"/>
            <ac:grpSpMk id="434" creationId="{00000000-0000-0000-0000-000000000000}"/>
          </ac:grpSpMkLst>
        </pc:grpChg>
      </pc:sldChg>
      <pc:sldChg chg="addSp delSp modSp mod">
        <pc:chgData name="Rokas Budreika" userId="70138e5dab82dee7" providerId="LiveId" clId="{2A215FF3-3356-48D5-B5B1-71135F60BC2E}" dt="2022-04-20T14:00:29.722" v="10694" actId="20577"/>
        <pc:sldMkLst>
          <pc:docMk/>
          <pc:sldMk cId="0" sldId="259"/>
        </pc:sldMkLst>
        <pc:spChg chg="add mod">
          <ac:chgData name="Rokas Budreika" userId="70138e5dab82dee7" providerId="LiveId" clId="{2A215FF3-3356-48D5-B5B1-71135F60BC2E}" dt="2022-04-20T13:55:01.845" v="10175" actId="14100"/>
          <ac:spMkLst>
            <pc:docMk/>
            <pc:sldMk cId="0" sldId="259"/>
            <ac:spMk id="12" creationId="{A9475B66-B442-461C-8FA9-4B2CDDB71C09}"/>
          </ac:spMkLst>
        </pc:spChg>
        <pc:spChg chg="add del mod">
          <ac:chgData name="Rokas Budreika" userId="70138e5dab82dee7" providerId="LiveId" clId="{2A215FF3-3356-48D5-B5B1-71135F60BC2E}" dt="2022-04-20T12:17:38.498" v="5475"/>
          <ac:spMkLst>
            <pc:docMk/>
            <pc:sldMk cId="0" sldId="259"/>
            <ac:spMk id="69" creationId="{AA4BC80A-F964-4B98-B5F2-B7B8B2BDC142}"/>
          </ac:spMkLst>
        </pc:spChg>
        <pc:spChg chg="add del mod">
          <ac:chgData name="Rokas Budreika" userId="70138e5dab82dee7" providerId="LiveId" clId="{2A215FF3-3356-48D5-B5B1-71135F60BC2E}" dt="2022-04-20T12:17:55.770" v="5483"/>
          <ac:spMkLst>
            <pc:docMk/>
            <pc:sldMk cId="0" sldId="259"/>
            <ac:spMk id="70" creationId="{D3756B3C-E2B5-488E-B151-79930327053B}"/>
          </ac:spMkLst>
        </pc:spChg>
        <pc:spChg chg="mod">
          <ac:chgData name="Rokas Budreika" userId="70138e5dab82dee7" providerId="LiveId" clId="{2A215FF3-3356-48D5-B5B1-71135F60BC2E}" dt="2022-04-20T12:18:15.653" v="5486"/>
          <ac:spMkLst>
            <pc:docMk/>
            <pc:sldMk cId="0" sldId="259"/>
            <ac:spMk id="72" creationId="{28A56E14-EBB1-4D27-AFC9-67E72F028BE0}"/>
          </ac:spMkLst>
        </pc:spChg>
        <pc:spChg chg="mod">
          <ac:chgData name="Rokas Budreika" userId="70138e5dab82dee7" providerId="LiveId" clId="{2A215FF3-3356-48D5-B5B1-71135F60BC2E}" dt="2022-04-20T12:18:58.407" v="5518" actId="20577"/>
          <ac:spMkLst>
            <pc:docMk/>
            <pc:sldMk cId="0" sldId="259"/>
            <ac:spMk id="73" creationId="{3D91BFBC-409B-4DEE-AF1F-62B38B12556F}"/>
          </ac:spMkLst>
        </pc:spChg>
        <pc:spChg chg="ord">
          <ac:chgData name="Rokas Budreika" userId="70138e5dab82dee7" providerId="LiveId" clId="{2A215FF3-3356-48D5-B5B1-71135F60BC2E}" dt="2022-04-20T10:48:42.980" v="369" actId="166"/>
          <ac:spMkLst>
            <pc:docMk/>
            <pc:sldMk cId="0" sldId="259"/>
            <ac:spMk id="481" creationId="{00000000-0000-0000-0000-000000000000}"/>
          </ac:spMkLst>
        </pc:spChg>
        <pc:spChg chg="mod">
          <ac:chgData name="Rokas Budreika" userId="70138e5dab82dee7" providerId="LiveId" clId="{2A215FF3-3356-48D5-B5B1-71135F60BC2E}" dt="2022-04-20T12:17:29.413" v="5469" actId="6549"/>
          <ac:spMkLst>
            <pc:docMk/>
            <pc:sldMk cId="0" sldId="259"/>
            <ac:spMk id="484" creationId="{00000000-0000-0000-0000-000000000000}"/>
          </ac:spMkLst>
        </pc:spChg>
        <pc:spChg chg="mod">
          <ac:chgData name="Rokas Budreika" userId="70138e5dab82dee7" providerId="LiveId" clId="{2A215FF3-3356-48D5-B5B1-71135F60BC2E}" dt="2022-04-20T11:09:30.438" v="1176" actId="20577"/>
          <ac:spMkLst>
            <pc:docMk/>
            <pc:sldMk cId="0" sldId="259"/>
            <ac:spMk id="487" creationId="{00000000-0000-0000-0000-000000000000}"/>
          </ac:spMkLst>
        </pc:spChg>
        <pc:spChg chg="mod">
          <ac:chgData name="Rokas Budreika" userId="70138e5dab82dee7" providerId="LiveId" clId="{2A215FF3-3356-48D5-B5B1-71135F60BC2E}" dt="2022-04-20T13:38:41.066" v="9090" actId="20577"/>
          <ac:spMkLst>
            <pc:docMk/>
            <pc:sldMk cId="0" sldId="259"/>
            <ac:spMk id="495" creationId="{00000000-0000-0000-0000-000000000000}"/>
          </ac:spMkLst>
        </pc:spChg>
        <pc:spChg chg="mod">
          <ac:chgData name="Rokas Budreika" userId="70138e5dab82dee7" providerId="LiveId" clId="{2A215FF3-3356-48D5-B5B1-71135F60BC2E}" dt="2022-04-20T13:31:27.648" v="8986" actId="20577"/>
          <ac:spMkLst>
            <pc:docMk/>
            <pc:sldMk cId="0" sldId="259"/>
            <ac:spMk id="499" creationId="{00000000-0000-0000-0000-000000000000}"/>
          </ac:spMkLst>
        </pc:spChg>
        <pc:spChg chg="mod">
          <ac:chgData name="Rokas Budreika" userId="70138e5dab82dee7" providerId="LiveId" clId="{2A215FF3-3356-48D5-B5B1-71135F60BC2E}" dt="2022-04-20T13:44:37.847" v="9155" actId="404"/>
          <ac:spMkLst>
            <pc:docMk/>
            <pc:sldMk cId="0" sldId="259"/>
            <ac:spMk id="503" creationId="{00000000-0000-0000-0000-000000000000}"/>
          </ac:spMkLst>
        </pc:spChg>
        <pc:spChg chg="mod">
          <ac:chgData name="Rokas Budreika" userId="70138e5dab82dee7" providerId="LiveId" clId="{2A215FF3-3356-48D5-B5B1-71135F60BC2E}" dt="2022-04-20T11:22:09.888" v="1211" actId="2711"/>
          <ac:spMkLst>
            <pc:docMk/>
            <pc:sldMk cId="0" sldId="259"/>
            <ac:spMk id="504" creationId="{00000000-0000-0000-0000-000000000000}"/>
          </ac:spMkLst>
        </pc:spChg>
        <pc:spChg chg="mod">
          <ac:chgData name="Rokas Budreika" userId="70138e5dab82dee7" providerId="LiveId" clId="{2A215FF3-3356-48D5-B5B1-71135F60BC2E}" dt="2022-04-20T14:00:29.722" v="10694" actId="20577"/>
          <ac:spMkLst>
            <pc:docMk/>
            <pc:sldMk cId="0" sldId="259"/>
            <ac:spMk id="505" creationId="{00000000-0000-0000-0000-000000000000}"/>
          </ac:spMkLst>
        </pc:spChg>
        <pc:spChg chg="del mod">
          <ac:chgData name="Rokas Budreika" userId="70138e5dab82dee7" providerId="LiveId" clId="{2A215FF3-3356-48D5-B5B1-71135F60BC2E}" dt="2022-04-20T12:20:13.586" v="5532" actId="478"/>
          <ac:spMkLst>
            <pc:docMk/>
            <pc:sldMk cId="0" sldId="259"/>
            <ac:spMk id="506" creationId="{00000000-0000-0000-0000-000000000000}"/>
          </ac:spMkLst>
        </pc:spChg>
        <pc:spChg chg="mod">
          <ac:chgData name="Rokas Budreika" userId="70138e5dab82dee7" providerId="LiveId" clId="{2A215FF3-3356-48D5-B5B1-71135F60BC2E}" dt="2022-04-20T13:30:55.601" v="8979" actId="1076"/>
          <ac:spMkLst>
            <pc:docMk/>
            <pc:sldMk cId="0" sldId="259"/>
            <ac:spMk id="507" creationId="{00000000-0000-0000-0000-000000000000}"/>
          </ac:spMkLst>
        </pc:spChg>
        <pc:spChg chg="del topLvl">
          <ac:chgData name="Rokas Budreika" userId="70138e5dab82dee7" providerId="LiveId" clId="{2A215FF3-3356-48D5-B5B1-71135F60BC2E}" dt="2022-04-20T13:47:00.085" v="9160" actId="478"/>
          <ac:spMkLst>
            <pc:docMk/>
            <pc:sldMk cId="0" sldId="259"/>
            <ac:spMk id="517" creationId="{00000000-0000-0000-0000-000000000000}"/>
          </ac:spMkLst>
        </pc:spChg>
        <pc:spChg chg="del mod topLvl">
          <ac:chgData name="Rokas Budreika" userId="70138e5dab82dee7" providerId="LiveId" clId="{2A215FF3-3356-48D5-B5B1-71135F60BC2E}" dt="2022-04-20T13:49:00.119" v="9465" actId="478"/>
          <ac:spMkLst>
            <pc:docMk/>
            <pc:sldMk cId="0" sldId="259"/>
            <ac:spMk id="518" creationId="{00000000-0000-0000-0000-000000000000}"/>
          </ac:spMkLst>
        </pc:spChg>
        <pc:spChg chg="mod">
          <ac:chgData name="Rokas Budreika" userId="70138e5dab82dee7" providerId="LiveId" clId="{2A215FF3-3356-48D5-B5B1-71135F60BC2E}" dt="2022-04-20T13:42:06.368" v="9133" actId="122"/>
          <ac:spMkLst>
            <pc:docMk/>
            <pc:sldMk cId="0" sldId="259"/>
            <ac:spMk id="529" creationId="{00000000-0000-0000-0000-000000000000}"/>
          </ac:spMkLst>
        </pc:spChg>
        <pc:spChg chg="mod">
          <ac:chgData name="Rokas Budreika" userId="70138e5dab82dee7" providerId="LiveId" clId="{2A215FF3-3356-48D5-B5B1-71135F60BC2E}" dt="2022-04-20T12:17:52.216" v="5479" actId="1076"/>
          <ac:spMkLst>
            <pc:docMk/>
            <pc:sldMk cId="0" sldId="259"/>
            <ac:spMk id="530" creationId="{00000000-0000-0000-0000-000000000000}"/>
          </ac:spMkLst>
        </pc:spChg>
        <pc:spChg chg="del mod">
          <ac:chgData name="Rokas Budreika" userId="70138e5dab82dee7" providerId="LiveId" clId="{2A215FF3-3356-48D5-B5B1-71135F60BC2E}" dt="2022-04-20T13:43:07.471" v="9147" actId="478"/>
          <ac:spMkLst>
            <pc:docMk/>
            <pc:sldMk cId="0" sldId="259"/>
            <ac:spMk id="531" creationId="{00000000-0000-0000-0000-000000000000}"/>
          </ac:spMkLst>
        </pc:spChg>
        <pc:spChg chg="mod">
          <ac:chgData name="Rokas Budreika" userId="70138e5dab82dee7" providerId="LiveId" clId="{2A215FF3-3356-48D5-B5B1-71135F60BC2E}" dt="2022-04-20T10:13:32.833" v="296" actId="20577"/>
          <ac:spMkLst>
            <pc:docMk/>
            <pc:sldMk cId="0" sldId="259"/>
            <ac:spMk id="532" creationId="{00000000-0000-0000-0000-000000000000}"/>
          </ac:spMkLst>
        </pc:spChg>
        <pc:grpChg chg="add mod">
          <ac:chgData name="Rokas Budreika" userId="70138e5dab82dee7" providerId="LiveId" clId="{2A215FF3-3356-48D5-B5B1-71135F60BC2E}" dt="2022-04-20T12:44:52.826" v="7601" actId="1076"/>
          <ac:grpSpMkLst>
            <pc:docMk/>
            <pc:sldMk cId="0" sldId="259"/>
            <ac:grpSpMk id="71" creationId="{214F4E0B-E739-4B2A-A21A-A2D5A41A90FD}"/>
          </ac:grpSpMkLst>
        </pc:grpChg>
        <pc:grpChg chg="del">
          <ac:chgData name="Rokas Budreika" userId="70138e5dab82dee7" providerId="LiveId" clId="{2A215FF3-3356-48D5-B5B1-71135F60BC2E}" dt="2022-04-20T12:17:31.722" v="5470" actId="478"/>
          <ac:grpSpMkLst>
            <pc:docMk/>
            <pc:sldMk cId="0" sldId="259"/>
            <ac:grpSpMk id="485" creationId="{00000000-0000-0000-0000-000000000000}"/>
          </ac:grpSpMkLst>
        </pc:grpChg>
        <pc:grpChg chg="mod">
          <ac:chgData name="Rokas Budreika" userId="70138e5dab82dee7" providerId="LiveId" clId="{2A215FF3-3356-48D5-B5B1-71135F60BC2E}" dt="2022-04-20T12:17:54.482" v="5481" actId="1076"/>
          <ac:grpSpMkLst>
            <pc:docMk/>
            <pc:sldMk cId="0" sldId="259"/>
            <ac:grpSpMk id="488" creationId="{00000000-0000-0000-0000-000000000000}"/>
          </ac:grpSpMkLst>
        </pc:grpChg>
        <pc:grpChg chg="del">
          <ac:chgData name="Rokas Budreika" userId="70138e5dab82dee7" providerId="LiveId" clId="{2A215FF3-3356-48D5-B5B1-71135F60BC2E}" dt="2022-04-20T12:17:32.378" v="5471" actId="478"/>
          <ac:grpSpMkLst>
            <pc:docMk/>
            <pc:sldMk cId="0" sldId="259"/>
            <ac:grpSpMk id="502" creationId="{00000000-0000-0000-0000-000000000000}"/>
          </ac:grpSpMkLst>
        </pc:grpChg>
        <pc:grpChg chg="del">
          <ac:chgData name="Rokas Budreika" userId="70138e5dab82dee7" providerId="LiveId" clId="{2A215FF3-3356-48D5-B5B1-71135F60BC2E}" dt="2022-04-20T12:19:01.635" v="5519" actId="478"/>
          <ac:grpSpMkLst>
            <pc:docMk/>
            <pc:sldMk cId="0" sldId="259"/>
            <ac:grpSpMk id="510" creationId="{00000000-0000-0000-0000-000000000000}"/>
          </ac:grpSpMkLst>
        </pc:grpChg>
        <pc:grpChg chg="del">
          <ac:chgData name="Rokas Budreika" userId="70138e5dab82dee7" providerId="LiveId" clId="{2A215FF3-3356-48D5-B5B1-71135F60BC2E}" dt="2022-04-20T12:19:02.833" v="5523" actId="478"/>
          <ac:grpSpMkLst>
            <pc:docMk/>
            <pc:sldMk cId="0" sldId="259"/>
            <ac:grpSpMk id="513" creationId="{00000000-0000-0000-0000-000000000000}"/>
          </ac:grpSpMkLst>
        </pc:grpChg>
        <pc:grpChg chg="del">
          <ac:chgData name="Rokas Budreika" userId="70138e5dab82dee7" providerId="LiveId" clId="{2A215FF3-3356-48D5-B5B1-71135F60BC2E}" dt="2022-04-20T11:18:59.220" v="1181" actId="478"/>
          <ac:grpSpMkLst>
            <pc:docMk/>
            <pc:sldMk cId="0" sldId="259"/>
            <ac:grpSpMk id="516" creationId="{00000000-0000-0000-0000-000000000000}"/>
          </ac:grpSpMkLst>
        </pc:grpChg>
        <pc:grpChg chg="del mod">
          <ac:chgData name="Rokas Budreika" userId="70138e5dab82dee7" providerId="LiveId" clId="{2A215FF3-3356-48D5-B5B1-71135F60BC2E}" dt="2022-04-20T13:47:00.085" v="9160" actId="478"/>
          <ac:grpSpMkLst>
            <pc:docMk/>
            <pc:sldMk cId="0" sldId="259"/>
            <ac:grpSpMk id="519" creationId="{00000000-0000-0000-0000-000000000000}"/>
          </ac:grpSpMkLst>
        </pc:grpChg>
        <pc:grpChg chg="del">
          <ac:chgData name="Rokas Budreika" userId="70138e5dab82dee7" providerId="LiveId" clId="{2A215FF3-3356-48D5-B5B1-71135F60BC2E}" dt="2022-04-20T12:19:02.051" v="5520" actId="478"/>
          <ac:grpSpMkLst>
            <pc:docMk/>
            <pc:sldMk cId="0" sldId="259"/>
            <ac:grpSpMk id="522" creationId="{00000000-0000-0000-0000-000000000000}"/>
          </ac:grpSpMkLst>
        </pc:grpChg>
        <pc:grpChg chg="del mod">
          <ac:chgData name="Rokas Budreika" userId="70138e5dab82dee7" providerId="LiveId" clId="{2A215FF3-3356-48D5-B5B1-71135F60BC2E}" dt="2022-04-20T12:19:02.482" v="5522" actId="478"/>
          <ac:grpSpMkLst>
            <pc:docMk/>
            <pc:sldMk cId="0" sldId="259"/>
            <ac:grpSpMk id="525" creationId="{00000000-0000-0000-0000-000000000000}"/>
          </ac:grpSpMkLst>
        </pc:grpChg>
        <pc:grpChg chg="del">
          <ac:chgData name="Rokas Budreika" userId="70138e5dab82dee7" providerId="LiveId" clId="{2A215FF3-3356-48D5-B5B1-71135F60BC2E}" dt="2022-04-20T12:21:48.386" v="5828" actId="478"/>
          <ac:grpSpMkLst>
            <pc:docMk/>
            <pc:sldMk cId="0" sldId="259"/>
            <ac:grpSpMk id="528" creationId="{00000000-0000-0000-0000-000000000000}"/>
          </ac:grpSpMkLst>
        </pc:grpChg>
        <pc:graphicFrameChg chg="add del mod modGraphic">
          <ac:chgData name="Rokas Budreika" userId="70138e5dab82dee7" providerId="LiveId" clId="{2A215FF3-3356-48D5-B5B1-71135F60BC2E}" dt="2022-04-20T12:55:14.156" v="7780"/>
          <ac:graphicFrameMkLst>
            <pc:docMk/>
            <pc:sldMk cId="0" sldId="259"/>
            <ac:graphicFrameMk id="13" creationId="{1BBBF307-7567-4ECD-AF5F-7414E77FFB2E}"/>
          </ac:graphicFrameMkLst>
        </pc:graphicFrameChg>
        <pc:graphicFrameChg chg="add mod modGraphic">
          <ac:chgData name="Rokas Budreika" userId="70138e5dab82dee7" providerId="LiveId" clId="{2A215FF3-3356-48D5-B5B1-71135F60BC2E}" dt="2022-04-20T13:44:13.193" v="9153" actId="1076"/>
          <ac:graphicFrameMkLst>
            <pc:docMk/>
            <pc:sldMk cId="0" sldId="259"/>
            <ac:graphicFrameMk id="14" creationId="{DEF266EB-A6C6-4FE9-814B-3CC3CABC0415}"/>
          </ac:graphicFrameMkLst>
        </pc:graphicFrameChg>
        <pc:graphicFrameChg chg="add del mod">
          <ac:chgData name="Rokas Budreika" userId="70138e5dab82dee7" providerId="LiveId" clId="{2A215FF3-3356-48D5-B5B1-71135F60BC2E}" dt="2022-04-20T13:00:05.226" v="7964"/>
          <ac:graphicFrameMkLst>
            <pc:docMk/>
            <pc:sldMk cId="0" sldId="259"/>
            <ac:graphicFrameMk id="17" creationId="{74A49D6F-8A86-45C8-9B25-EFC9B8733A36}"/>
          </ac:graphicFrameMkLst>
        </pc:graphicFrameChg>
        <pc:picChg chg="add del mod">
          <ac:chgData name="Rokas Budreika" userId="70138e5dab82dee7" providerId="LiveId" clId="{2A215FF3-3356-48D5-B5B1-71135F60BC2E}" dt="2022-04-20T10:34:45.110" v="303" actId="478"/>
          <ac:picMkLst>
            <pc:docMk/>
            <pc:sldMk cId="0" sldId="259"/>
            <ac:picMk id="3" creationId="{5EE95879-7CCF-46C6-9557-4C65C9D72C92}"/>
          </ac:picMkLst>
        </pc:picChg>
        <pc:picChg chg="add mod">
          <ac:chgData name="Rokas Budreika" userId="70138e5dab82dee7" providerId="LiveId" clId="{2A215FF3-3356-48D5-B5B1-71135F60BC2E}" dt="2022-04-20T12:45:44.836" v="7614" actId="1076"/>
          <ac:picMkLst>
            <pc:docMk/>
            <pc:sldMk cId="0" sldId="259"/>
            <ac:picMk id="5" creationId="{5F1A3AA0-5CC2-42D4-99F5-04015D695E69}"/>
          </ac:picMkLst>
        </pc:picChg>
        <pc:picChg chg="add mod">
          <ac:chgData name="Rokas Budreika" userId="70138e5dab82dee7" providerId="LiveId" clId="{2A215FF3-3356-48D5-B5B1-71135F60BC2E}" dt="2022-04-20T12:45:51.208" v="7615" actId="1076"/>
          <ac:picMkLst>
            <pc:docMk/>
            <pc:sldMk cId="0" sldId="259"/>
            <ac:picMk id="7" creationId="{8510C38C-8A63-433E-B266-83F98B68DB1E}"/>
          </ac:picMkLst>
        </pc:picChg>
        <pc:picChg chg="add mod">
          <ac:chgData name="Rokas Budreika" userId="70138e5dab82dee7" providerId="LiveId" clId="{2A215FF3-3356-48D5-B5B1-71135F60BC2E}" dt="2022-04-20T12:45:59.071" v="7616" actId="1076"/>
          <ac:picMkLst>
            <pc:docMk/>
            <pc:sldMk cId="0" sldId="259"/>
            <ac:picMk id="9" creationId="{33D47B2B-4DFC-47C0-B755-0C1464AA672E}"/>
          </ac:picMkLst>
        </pc:picChg>
        <pc:picChg chg="add mod">
          <ac:chgData name="Rokas Budreika" userId="70138e5dab82dee7" providerId="LiveId" clId="{2A215FF3-3356-48D5-B5B1-71135F60BC2E}" dt="2022-04-20T13:43:41.601" v="9148" actId="1076"/>
          <ac:picMkLst>
            <pc:docMk/>
            <pc:sldMk cId="0" sldId="259"/>
            <ac:picMk id="11" creationId="{F2580988-DD95-42AD-B1FD-02E0916EB1C7}"/>
          </ac:picMkLst>
        </pc:picChg>
        <pc:cxnChg chg="add del">
          <ac:chgData name="Rokas Budreika" userId="70138e5dab82dee7" providerId="LiveId" clId="{2A215FF3-3356-48D5-B5B1-71135F60BC2E}" dt="2022-04-20T12:59:54.430" v="7961" actId="11529"/>
          <ac:cxnSpMkLst>
            <pc:docMk/>
            <pc:sldMk cId="0" sldId="259"/>
            <ac:cxnSpMk id="16" creationId="{3F16BCC7-7243-4331-9EB1-515E3DF8665A}"/>
          </ac:cxnSpMkLst>
        </pc:cxnChg>
      </pc:sldChg>
      <pc:sldChg chg="del">
        <pc:chgData name="Rokas Budreika" userId="70138e5dab82dee7" providerId="LiveId" clId="{2A215FF3-3356-48D5-B5B1-71135F60BC2E}" dt="2022-04-20T13:45:01.657" v="9159" actId="47"/>
        <pc:sldMkLst>
          <pc:docMk/>
          <pc:sldMk cId="0" sldId="260"/>
        </pc:sldMkLst>
      </pc:sldChg>
      <pc:sldChg chg="addSp new del mod">
        <pc:chgData name="Rokas Budreika" userId="70138e5dab82dee7" providerId="LiveId" clId="{2A215FF3-3356-48D5-B5B1-71135F60BC2E}" dt="2022-04-20T13:55:52.936" v="10244" actId="47"/>
        <pc:sldMkLst>
          <pc:docMk/>
          <pc:sldMk cId="4050262689" sldId="260"/>
        </pc:sldMkLst>
        <pc:spChg chg="add">
          <ac:chgData name="Rokas Budreika" userId="70138e5dab82dee7" providerId="LiveId" clId="{2A215FF3-3356-48D5-B5B1-71135F60BC2E}" dt="2022-04-20T13:47:39.248" v="9167" actId="22"/>
          <ac:spMkLst>
            <pc:docMk/>
            <pc:sldMk cId="4050262689" sldId="260"/>
            <ac:spMk id="3" creationId="{4952F81B-88FE-4FFA-8617-F9277C28D98F}"/>
          </ac:spMkLst>
        </pc:spChg>
      </pc:sldChg>
      <pc:sldMasterChg chg="delSldLayout">
        <pc:chgData name="Rokas Budreika" userId="70138e5dab82dee7" providerId="LiveId" clId="{2A215FF3-3356-48D5-B5B1-71135F60BC2E}" dt="2022-04-20T13:55:52.936" v="10244" actId="47"/>
        <pc:sldMasterMkLst>
          <pc:docMk/>
          <pc:sldMasterMk cId="0" sldId="2147483648"/>
        </pc:sldMasterMkLst>
        <pc:sldLayoutChg chg="del">
          <pc:chgData name="Rokas Budreika" userId="70138e5dab82dee7" providerId="LiveId" clId="{2A215FF3-3356-48D5-B5B1-71135F60BC2E}" dt="2022-04-20T13:55:52.936" v="10244" actId="47"/>
          <pc:sldLayoutMkLst>
            <pc:docMk/>
            <pc:sldMasterMk cId="0" sldId="2147483648"/>
            <pc:sldLayoutMk cId="0" sldId="2147483650"/>
          </pc:sldLayoutMkLst>
        </pc:sldLayoutChg>
        <pc:sldLayoutChg chg="del">
          <pc:chgData name="Rokas Budreika" userId="70138e5dab82dee7" providerId="LiveId" clId="{2A215FF3-3356-48D5-B5B1-71135F60BC2E}" dt="2022-04-20T13:44:59.113" v="9156" actId="47"/>
          <pc:sldLayoutMkLst>
            <pc:docMk/>
            <pc:sldMasterMk cId="0" sldId="2147483648"/>
            <pc:sldLayoutMk cId="0" sldId="2147483651"/>
          </pc:sldLayoutMkLst>
        </pc:sldLayoutChg>
        <pc:sldLayoutChg chg="del">
          <pc:chgData name="Rokas Budreika" userId="70138e5dab82dee7" providerId="LiveId" clId="{2A215FF3-3356-48D5-B5B1-71135F60BC2E}" dt="2022-04-20T13:45:00.038" v="9157" actId="47"/>
          <pc:sldLayoutMkLst>
            <pc:docMk/>
            <pc:sldMasterMk cId="0" sldId="2147483648"/>
            <pc:sldLayoutMk cId="0" sldId="2147483662"/>
          </pc:sldLayoutMkLst>
        </pc:sldLayoutChg>
        <pc:sldLayoutChg chg="del">
          <pc:chgData name="Rokas Budreika" userId="70138e5dab82dee7" providerId="LiveId" clId="{2A215FF3-3356-48D5-B5B1-71135F60BC2E}" dt="2022-04-20T13:45:01.657" v="9159" actId="47"/>
          <pc:sldLayoutMkLst>
            <pc:docMk/>
            <pc:sldMasterMk cId="0" sldId="2147483648"/>
            <pc:sldLayoutMk cId="0"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1143000" y="685800"/>
            <a:ext cx="4572000"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prstGeom prst="rect">
            <a:avLst/>
          </a:prstGeom>
        </p:spPr>
        <p:txBody>
          <a:bodyPr/>
          <a:lstStyle/>
          <a:p>
            <a:r>
              <a:t>Title Text</a:t>
            </a:r>
          </a:p>
        </p:txBody>
      </p:sp>
      <p:sp>
        <p:nvSpPr>
          <p:cNvPr id="10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116"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132"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prstGeom prst="rect">
            <a:avLst/>
          </a:prstGeom>
        </p:spPr>
        <p:txBody>
          <a:bodyPr/>
          <a:lstStyle/>
          <a:p>
            <a:r>
              <a:t>Title Text</a:t>
            </a:r>
          </a:p>
        </p:txBody>
      </p:sp>
      <p:sp>
        <p:nvSpPr>
          <p:cNvPr id="141"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150"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prstGeom prst="rect">
            <a:avLst/>
          </a:prstGeom>
        </p:spPr>
        <p:txBody>
          <a:bodyPr/>
          <a:lstStyle/>
          <a:p>
            <a:r>
              <a:t>Title Text</a:t>
            </a:r>
          </a:p>
        </p:txBody>
      </p:sp>
      <p:sp>
        <p:nvSpPr>
          <p:cNvPr id="159"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168"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prstGeom prst="rect">
            <a:avLst/>
          </a:prstGeom>
        </p:spPr>
        <p:txBody>
          <a:bodyPr/>
          <a:lstStyle/>
          <a:p>
            <a:r>
              <a:t>Title Text</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193"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prstGeom prst="rect">
            <a:avLst/>
          </a:prstGeom>
        </p:spPr>
        <p:txBody>
          <a:bodyPr/>
          <a:lstStyle/>
          <a:p>
            <a:r>
              <a:t>Title Text</a:t>
            </a:r>
          </a:p>
        </p:txBody>
      </p:sp>
      <p:sp>
        <p:nvSpPr>
          <p:cNvPr id="35"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03"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204"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lstStyle/>
          <a:p>
            <a:r>
              <a:t>Title Text</a:t>
            </a:r>
          </a:p>
        </p:txBody>
      </p:sp>
      <p:sp>
        <p:nvSpPr>
          <p:cNvPr id="213"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222"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238"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prstGeom prst="rect">
            <a:avLst/>
          </a:prstGeom>
        </p:spPr>
        <p:txBody>
          <a:bodyPr/>
          <a:lstStyle/>
          <a:p>
            <a:r>
              <a:t>Title Text</a:t>
            </a:r>
          </a:p>
        </p:txBody>
      </p:sp>
      <p:sp>
        <p:nvSpPr>
          <p:cNvPr id="24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256"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prstGeom prst="rect">
            <a:avLst/>
          </a:prstGeom>
        </p:spPr>
        <p:txBody>
          <a:bodyPr/>
          <a:lstStyle/>
          <a:p>
            <a:r>
              <a:t>Title Text</a:t>
            </a:r>
          </a:p>
        </p:txBody>
      </p:sp>
      <p:sp>
        <p:nvSpPr>
          <p:cNvPr id="265"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274"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prstGeom prst="rect">
            <a:avLst/>
          </a:prstGeom>
        </p:spPr>
        <p:txBody>
          <a:bodyPr/>
          <a:lstStyle/>
          <a:p>
            <a:r>
              <a:t>Title Text</a:t>
            </a: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44"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99"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309"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310"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prstGeom prst="rect">
            <a:avLst/>
          </a:prstGeom>
        </p:spPr>
        <p:txBody>
          <a:bodyPr/>
          <a:lstStyle/>
          <a:p>
            <a:r>
              <a:t>Title Text</a:t>
            </a:r>
          </a:p>
        </p:txBody>
      </p:sp>
      <p:sp>
        <p:nvSpPr>
          <p:cNvPr id="319"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328"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62"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87"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97"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98"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470342" y="8171397"/>
            <a:ext cx="18446116" cy="301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nchor="ctr">
            <a:normAutofit/>
          </a:bodyPr>
          <a:lstStyle/>
          <a:p>
            <a:r>
              <a:t>Title Text</a:t>
            </a:r>
          </a:p>
        </p:txBody>
      </p:sp>
      <p:sp>
        <p:nvSpPr>
          <p:cNvPr id="3" name="Body Level One…"/>
          <p:cNvSpPr txBox="1">
            <a:spLocks noGrp="1"/>
          </p:cNvSpPr>
          <p:nvPr>
            <p:ph type="body" idx="1"/>
          </p:nvPr>
        </p:nvSpPr>
        <p:spPr>
          <a:xfrm>
            <a:off x="1470342" y="11492452"/>
            <a:ext cx="18446116" cy="9894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9189775" y="21860643"/>
            <a:ext cx="726684" cy="698903"/>
          </a:xfrm>
          <a:prstGeom prst="rect">
            <a:avLst/>
          </a:prstGeom>
          <a:ln w="12700">
            <a:miter lim="400000"/>
          </a:ln>
        </p:spPr>
        <p:txBody>
          <a:bodyPr wrap="none" lIns="22276" tIns="22276" rIns="22276" bIns="22276" anchor="ctr">
            <a:spAutoFit/>
          </a:bodyPr>
          <a:lstStyle>
            <a:lvl1pPr algn="r">
              <a:defRPr sz="5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7" r:id="rId35"/>
    <p:sldLayoutId id="2147483688" r:id="rId36"/>
  </p:sldLayoutIdLst>
  <p:transition spd="med"/>
  <p:txStyles>
    <p:titleStyle>
      <a:lvl1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1pPr>
      <a:lvl2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2pPr>
      <a:lvl3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3pPr>
      <a:lvl4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4pPr>
      <a:lvl5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5pPr>
      <a:lvl6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6pPr>
      <a:lvl7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7pPr>
      <a:lvl8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8pPr>
      <a:lvl9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9pPr>
    </p:titleStyle>
    <p:bodyStyle>
      <a:lvl1pPr marL="1001157" marR="0" indent="-1001157"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1pPr>
      <a:lvl2pPr marL="3295674" marR="0" indent="-116205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2pPr>
      <a:lvl3pPr marL="5666697" marR="0" indent="-139946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3pPr>
      <a:lvl4pPr marL="7950255" marR="0" indent="-154941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4pPr>
      <a:lvl5pPr marL="10083872" marR="0" indent="-1549410"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5pPr>
      <a:lvl6pPr marL="345425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6pPr>
      <a:lvl7pPr marL="3835241"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7pPr>
      <a:lvl8pPr marL="421622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8pPr>
      <a:lvl9pPr marL="4597210"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1pPr>
      <a:lvl2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2pPr>
      <a:lvl3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3pPr>
      <a:lvl4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4pPr>
      <a:lvl5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5pPr>
      <a:lvl6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6pPr>
      <a:lvl7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7pPr>
      <a:lvl8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8pPr>
      <a:lvl9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viso.ai/deep-learning/image-segmentation-using-deep-learning/" TargetMode="External"/><Relationship Id="rId7" Type="http://schemas.openxmlformats.org/officeDocument/2006/relationships/image" Target="../media/image3.png"/><Relationship Id="rId2" Type="http://schemas.openxmlformats.org/officeDocument/2006/relationships/hyperlink" Target="https://keras.io/about"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AlexeyAB/darknet" TargetMode="Externa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9" name="Rectangle 5"/>
          <p:cNvGrpSpPr/>
          <p:nvPr/>
        </p:nvGrpSpPr>
        <p:grpSpPr>
          <a:xfrm>
            <a:off x="743669" y="5044317"/>
            <a:ext cx="4693836" cy="599435"/>
            <a:chOff x="0" y="-1"/>
            <a:chExt cx="4693834" cy="599434"/>
          </a:xfrm>
        </p:grpSpPr>
        <p:sp>
          <p:nvSpPr>
            <p:cNvPr id="477" name="Rectangle"/>
            <p:cNvSpPr/>
            <p:nvPr/>
          </p:nvSpPr>
          <p:spPr>
            <a:xfrm>
              <a:off x="0" y="14613"/>
              <a:ext cx="4693836"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78" name="Introduction"/>
            <p:cNvSpPr txBox="1"/>
            <p:nvPr/>
          </p:nvSpPr>
          <p:spPr>
            <a:xfrm>
              <a:off x="0" y="-1"/>
              <a:ext cx="4693836"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482" name="Rectangle 8"/>
          <p:cNvGrpSpPr/>
          <p:nvPr/>
        </p:nvGrpSpPr>
        <p:grpSpPr>
          <a:xfrm>
            <a:off x="742896" y="19172786"/>
            <a:ext cx="4693836" cy="599436"/>
            <a:chOff x="0" y="-1"/>
            <a:chExt cx="4693834" cy="599434"/>
          </a:xfrm>
        </p:grpSpPr>
        <p:sp>
          <p:nvSpPr>
            <p:cNvPr id="480" name="Rectangle"/>
            <p:cNvSpPr/>
            <p:nvPr/>
          </p:nvSpPr>
          <p:spPr>
            <a:xfrm>
              <a:off x="0" y="14613"/>
              <a:ext cx="4693836"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81" name="Project Aim"/>
            <p:cNvSpPr txBox="1"/>
            <p:nvPr/>
          </p:nvSpPr>
          <p:spPr>
            <a:xfrm>
              <a:off x="0" y="-1"/>
              <a:ext cx="4693836"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dirty="0"/>
                <a:t>Project Aim</a:t>
              </a:r>
            </a:p>
          </p:txBody>
        </p:sp>
      </p:grpSp>
      <p:grpSp>
        <p:nvGrpSpPr>
          <p:cNvPr id="488" name="Rectangle 14"/>
          <p:cNvGrpSpPr/>
          <p:nvPr/>
        </p:nvGrpSpPr>
        <p:grpSpPr>
          <a:xfrm>
            <a:off x="5914772" y="5044317"/>
            <a:ext cx="9881963" cy="599436"/>
            <a:chOff x="-2" y="-1"/>
            <a:chExt cx="9881962" cy="599435"/>
          </a:xfrm>
        </p:grpSpPr>
        <p:sp>
          <p:nvSpPr>
            <p:cNvPr id="486" name="Rectangle"/>
            <p:cNvSpPr/>
            <p:nvPr/>
          </p:nvSpPr>
          <p:spPr>
            <a:xfrm>
              <a:off x="-2" y="14613"/>
              <a:ext cx="988196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a:solidFill>
                    <a:srgbClr val="FFFFFF"/>
                  </a:solidFill>
                </a:defRPr>
              </a:pPr>
              <a:endParaRPr/>
            </a:p>
          </p:txBody>
        </p:sp>
        <p:sp>
          <p:nvSpPr>
            <p:cNvPr id="487" name="Methods"/>
            <p:cNvSpPr txBox="1"/>
            <p:nvPr/>
          </p:nvSpPr>
          <p:spPr>
            <a:xfrm>
              <a:off x="-2" y="-1"/>
              <a:ext cx="9881962"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Methods</a:t>
              </a:r>
              <a:endParaRPr dirty="0"/>
            </a:p>
          </p:txBody>
        </p:sp>
      </p:grpSp>
      <p:grpSp>
        <p:nvGrpSpPr>
          <p:cNvPr id="491" name="Rectangle 17"/>
          <p:cNvGrpSpPr/>
          <p:nvPr/>
        </p:nvGrpSpPr>
        <p:grpSpPr>
          <a:xfrm>
            <a:off x="16274003" y="5044317"/>
            <a:ext cx="4710082" cy="599435"/>
            <a:chOff x="-1" y="-1"/>
            <a:chExt cx="4710081" cy="599434"/>
          </a:xfrm>
        </p:grpSpPr>
        <p:sp>
          <p:nvSpPr>
            <p:cNvPr id="489" name="Rectangle"/>
            <p:cNvSpPr/>
            <p:nvPr/>
          </p:nvSpPr>
          <p:spPr>
            <a:xfrm>
              <a:off x="-2" y="14613"/>
              <a:ext cx="471008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90" name="Conclusion"/>
            <p:cNvSpPr txBox="1"/>
            <p:nvPr/>
          </p:nvSpPr>
          <p:spPr>
            <a:xfrm>
              <a:off x="-2" y="-1"/>
              <a:ext cx="4710082"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Conclusion</a:t>
              </a:r>
            </a:p>
          </p:txBody>
        </p:sp>
      </p:grpSp>
      <p:grpSp>
        <p:nvGrpSpPr>
          <p:cNvPr id="494" name="Rectangle 20"/>
          <p:cNvGrpSpPr/>
          <p:nvPr/>
        </p:nvGrpSpPr>
        <p:grpSpPr>
          <a:xfrm>
            <a:off x="16274003" y="14911560"/>
            <a:ext cx="4710082" cy="599436"/>
            <a:chOff x="-1" y="0"/>
            <a:chExt cx="4710081" cy="599434"/>
          </a:xfrm>
        </p:grpSpPr>
        <p:sp>
          <p:nvSpPr>
            <p:cNvPr id="492" name="Rectangle"/>
            <p:cNvSpPr/>
            <p:nvPr/>
          </p:nvSpPr>
          <p:spPr>
            <a:xfrm>
              <a:off x="-2" y="14613"/>
              <a:ext cx="471008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93" name="Acknowledgments"/>
            <p:cNvSpPr txBox="1"/>
            <p:nvPr/>
          </p:nvSpPr>
          <p:spPr>
            <a:xfrm>
              <a:off x="-2" y="-1"/>
              <a:ext cx="4710082"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Acknowledgments</a:t>
              </a:r>
            </a:p>
          </p:txBody>
        </p:sp>
      </p:grpSp>
      <p:sp>
        <p:nvSpPr>
          <p:cNvPr id="495" name="TextBox 21"/>
          <p:cNvSpPr txBox="1"/>
          <p:nvPr/>
        </p:nvSpPr>
        <p:spPr>
          <a:xfrm>
            <a:off x="16274005" y="15734676"/>
            <a:ext cx="4710080" cy="4476970"/>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lvl1pPr algn="just">
              <a:defRPr sz="2400">
                <a:latin typeface="Arial"/>
                <a:ea typeface="Arial"/>
                <a:cs typeface="Arial"/>
                <a:sym typeface="Arial"/>
              </a:defRPr>
            </a:lvl1pPr>
          </a:lstStyle>
          <a:p>
            <a:pPr algn="l"/>
            <a:r>
              <a:rPr lang="en-GB" dirty="0">
                <a:latin typeface="Times New Roman" panose="02020603050405020304" pitchFamily="18" charset="0"/>
                <a:cs typeface="Times New Roman" panose="02020603050405020304" pitchFamily="18" charset="0"/>
              </a:rPr>
              <a:t>I would like to express my special thanks of gratitude to my teacher Carlos Moreno-Garcia as well as school of Computing that gave me the golden opportunity to do this wonderful project on the topic of Computer Vision, which helped me in doing a lot of research and I come to know about so many new things.</a:t>
            </a:r>
          </a:p>
          <a:p>
            <a:r>
              <a:rPr lang="en-GB" dirty="0">
                <a:latin typeface="Times New Roman" panose="02020603050405020304" pitchFamily="18" charset="0"/>
                <a:cs typeface="Times New Roman" panose="02020603050405020304" pitchFamily="18" charset="0"/>
              </a:rPr>
              <a:t>I am really thankful for this.</a:t>
            </a:r>
          </a:p>
          <a:p>
            <a:r>
              <a:rPr lang="en-GB" dirty="0">
                <a:latin typeface="Times New Roman" panose="02020603050405020304" pitchFamily="18" charset="0"/>
                <a:cs typeface="Times New Roman" panose="02020603050405020304" pitchFamily="18" charset="0"/>
              </a:rPr>
              <a:t>I would also like to thank to everyone else who helped and supported me.</a:t>
            </a:r>
            <a:endParaRPr dirty="0">
              <a:latin typeface="Times New Roman" panose="02020603050405020304" pitchFamily="18" charset="0"/>
              <a:cs typeface="Times New Roman" panose="02020603050405020304" pitchFamily="18" charset="0"/>
            </a:endParaRPr>
          </a:p>
        </p:txBody>
      </p:sp>
      <p:grpSp>
        <p:nvGrpSpPr>
          <p:cNvPr id="498" name="Rectangle 23"/>
          <p:cNvGrpSpPr/>
          <p:nvPr/>
        </p:nvGrpSpPr>
        <p:grpSpPr>
          <a:xfrm>
            <a:off x="16274777" y="20260139"/>
            <a:ext cx="4710083" cy="599435"/>
            <a:chOff x="0" y="-1"/>
            <a:chExt cx="4710081" cy="599434"/>
          </a:xfrm>
        </p:grpSpPr>
        <p:sp>
          <p:nvSpPr>
            <p:cNvPr id="496" name="Rectangle"/>
            <p:cNvSpPr/>
            <p:nvPr/>
          </p:nvSpPr>
          <p:spPr>
            <a:xfrm>
              <a:off x="-1" y="14613"/>
              <a:ext cx="471008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97" name="References"/>
            <p:cNvSpPr txBox="1"/>
            <p:nvPr/>
          </p:nvSpPr>
          <p:spPr>
            <a:xfrm>
              <a:off x="-1" y="-1"/>
              <a:ext cx="4710082" cy="599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References</a:t>
              </a:r>
            </a:p>
          </p:txBody>
        </p:sp>
      </p:grpSp>
      <p:sp>
        <p:nvSpPr>
          <p:cNvPr id="499" name="TextBox 24"/>
          <p:cNvSpPr txBox="1"/>
          <p:nvPr/>
        </p:nvSpPr>
        <p:spPr>
          <a:xfrm>
            <a:off x="16274778" y="21083255"/>
            <a:ext cx="4710081" cy="5954297"/>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lvl1pPr algn="just">
              <a:defRPr sz="2400">
                <a:latin typeface="Arial"/>
                <a:ea typeface="Arial"/>
                <a:cs typeface="Arial"/>
                <a:sym typeface="Arial"/>
              </a:defRPr>
            </a:lvl1pPr>
          </a:lstStyle>
          <a:p>
            <a:pPr marL="457200" indent="-457200" algn="l">
              <a:buFont typeface="+mj-lt"/>
              <a:buAutoNum type="arabicParen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Keras</a:t>
            </a:r>
            <a:r>
              <a:rPr lang="en-GB" dirty="0">
                <a:latin typeface="Times New Roman" panose="02020603050405020304" pitchFamily="18" charset="0"/>
                <a:cs typeface="Times New Roman" panose="02020603050405020304" pitchFamily="18" charset="0"/>
              </a:rPr>
              <a:t> &amp; TensorFlow 2”.Link </a:t>
            </a:r>
            <a:r>
              <a:rPr lang="en-GB" dirty="0">
                <a:latin typeface="Times New Roman" panose="02020603050405020304" pitchFamily="18" charset="0"/>
                <a:cs typeface="Times New Roman" panose="02020603050405020304" pitchFamily="18" charset="0"/>
                <a:hlinkClick r:id="rId2"/>
              </a:rPr>
              <a:t>https://keras.io/about</a:t>
            </a:r>
            <a:endParaRPr lang="en-GB" dirty="0">
              <a:latin typeface="Times New Roman" panose="02020603050405020304" pitchFamily="18" charset="0"/>
              <a:cs typeface="Times New Roman" panose="02020603050405020304" pitchFamily="18" charset="0"/>
            </a:endParaRPr>
          </a:p>
          <a:p>
            <a:pPr marL="457200" indent="-457200" algn="l">
              <a:buFont typeface="+mj-lt"/>
              <a:buAutoNum type="arabicParenR"/>
            </a:pPr>
            <a:endParaRPr lang="en-GB" dirty="0">
              <a:latin typeface="Times New Roman" panose="02020603050405020304" pitchFamily="18" charset="0"/>
              <a:cs typeface="Times New Roman" panose="02020603050405020304" pitchFamily="18" charset="0"/>
            </a:endParaRPr>
          </a:p>
          <a:p>
            <a:pPr marL="457200" indent="-457200" algn="l">
              <a:buFont typeface="+mj-lt"/>
              <a:buAutoNum type="arabicParenR"/>
            </a:pPr>
            <a:r>
              <a:rPr lang="en-GB" dirty="0">
                <a:latin typeface="Times New Roman" panose="02020603050405020304" pitchFamily="18" charset="0"/>
                <a:cs typeface="Times New Roman" panose="02020603050405020304" pitchFamily="18" charset="0"/>
              </a:rPr>
              <a:t>Deep Learning and Image segmentation. Link </a:t>
            </a:r>
            <a:r>
              <a:rPr lang="en-GB" dirty="0">
                <a:latin typeface="Times New Roman" panose="02020603050405020304" pitchFamily="18" charset="0"/>
                <a:cs typeface="Times New Roman" panose="02020603050405020304" pitchFamily="18" charset="0"/>
                <a:hlinkClick r:id="rId3"/>
              </a:rPr>
              <a:t>https://viso.ai/deep-learning/image-segmentation-using-deep-learning/</a:t>
            </a:r>
            <a:endParaRPr lang="en-GB" dirty="0">
              <a:latin typeface="Times New Roman" panose="02020603050405020304" pitchFamily="18" charset="0"/>
              <a:cs typeface="Times New Roman" panose="02020603050405020304" pitchFamily="18" charset="0"/>
            </a:endParaRPr>
          </a:p>
          <a:p>
            <a:pPr marL="457200" indent="-457200" algn="l">
              <a:buFont typeface="+mj-lt"/>
              <a:buAutoNum type="arabicParenR"/>
            </a:pPr>
            <a:endParaRPr lang="en-GB" dirty="0">
              <a:latin typeface="Times New Roman" panose="02020603050405020304" pitchFamily="18" charset="0"/>
              <a:cs typeface="Times New Roman" panose="02020603050405020304" pitchFamily="18" charset="0"/>
            </a:endParaRPr>
          </a:p>
          <a:p>
            <a:pPr marL="457200" indent="-457200" algn="l">
              <a:buFont typeface="+mj-lt"/>
              <a:buAutoNum type="arabicParenR"/>
            </a:pPr>
            <a:r>
              <a:rPr lang="en-GB" dirty="0">
                <a:latin typeface="Times New Roman" panose="02020603050405020304" pitchFamily="18" charset="0"/>
                <a:cs typeface="Times New Roman" panose="02020603050405020304" pitchFamily="18" charset="0"/>
              </a:rPr>
              <a:t>More on YOLO v4, v3, v2 methods and similar project. Link    </a:t>
            </a:r>
            <a:r>
              <a:rPr lang="en-GB" dirty="0">
                <a:latin typeface="Times New Roman" panose="02020603050405020304" pitchFamily="18" charset="0"/>
                <a:cs typeface="Times New Roman" panose="02020603050405020304" pitchFamily="18" charset="0"/>
                <a:hlinkClick r:id="rId4"/>
              </a:rPr>
              <a:t>GitHub - </a:t>
            </a:r>
            <a:r>
              <a:rPr lang="en-GB" dirty="0" err="1">
                <a:latin typeface="Times New Roman" panose="02020603050405020304" pitchFamily="18" charset="0"/>
                <a:cs typeface="Times New Roman" panose="02020603050405020304" pitchFamily="18" charset="0"/>
                <a:hlinkClick r:id="rId4"/>
              </a:rPr>
              <a:t>AlexeyAB</a:t>
            </a:r>
            <a:r>
              <a:rPr lang="en-GB" dirty="0">
                <a:latin typeface="Times New Roman" panose="02020603050405020304" pitchFamily="18" charset="0"/>
                <a:cs typeface="Times New Roman" panose="02020603050405020304" pitchFamily="18" charset="0"/>
                <a:hlinkClick r:id="rId4"/>
              </a:rPr>
              <a:t>/darknet: YOLOv4 / Scaled-YOLOv4 / YOLO - Neural Networks for Object Detection (Windows and Linux version of Darknet )</a:t>
            </a:r>
            <a:endParaRPr lang="en-GB" dirty="0">
              <a:latin typeface="Times New Roman" panose="02020603050405020304" pitchFamily="18" charset="0"/>
              <a:cs typeface="Times New Roman" panose="02020603050405020304" pitchFamily="18" charset="0"/>
            </a:endParaRPr>
          </a:p>
        </p:txBody>
      </p:sp>
      <p:sp>
        <p:nvSpPr>
          <p:cNvPr id="503" name="TextBox 27"/>
          <p:cNvSpPr txBox="1"/>
          <p:nvPr/>
        </p:nvSpPr>
        <p:spPr>
          <a:xfrm>
            <a:off x="726758" y="5786337"/>
            <a:ext cx="4701830" cy="13272519"/>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a:lnSpc>
                <a:spcPct val="107000"/>
              </a:lnSpc>
              <a:spcAft>
                <a:spcPts val="6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Nowadays more and more people come across problems that could affect their health. Because of the particle pollution in the air, the risk of getting sick with chronic diseases are getting higher, especially in countries like China. Flu virus can also cause the pandemic and negatively affect public life. These days predominant Covid-19 pandemic causes to take drastic actions, which would stop spreading of virus, to save people’s lives and to let to continue development of economy. Protective face masks are recommended or even necessary tool to stop spread of flu and Covid-19 viruses. Protective masks also help from particle pollution. However, not all of the people are concerned enough to wear masks when it is necessary or simply wear them incorrectly. Thinking about bigger picture and to protect the public health from upcoming health issues and possible death, especially pandemic time, we have to raise higher number of people wearing the masks.</a:t>
            </a:r>
          </a:p>
          <a:p>
            <a:pPr>
              <a:lnSpc>
                <a:spcPct val="107000"/>
              </a:lnSpc>
              <a:spcAft>
                <a:spcPts val="6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Living this high-tech century, where AI (artificial intelligence) is becoming more popular, efficient and effective as a tool, we can use this tool to ensure face masks wearing. Using neural networks and machine learning technology, we can create AI method, which would monitor places where there are a lot of people. The main function of this method would be to decide if a person wearing a face mask and if he/she wearing it correctly. Using this information, we can use it as a tool to decrease number of people without face masks or wearing incorrectly. We can use this system within robots in shopping centres, which not only consult, navigate people but also would ask to wear face mask or adjust face mask to wear correctly.</a:t>
            </a:r>
          </a:p>
        </p:txBody>
      </p:sp>
      <p:sp>
        <p:nvSpPr>
          <p:cNvPr id="504" name="TextBox 35"/>
          <p:cNvSpPr txBox="1"/>
          <p:nvPr/>
        </p:nvSpPr>
        <p:spPr>
          <a:xfrm>
            <a:off x="747665" y="19914809"/>
            <a:ext cx="4693836" cy="3368974"/>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a:defRPr sz="2400">
                <a:latin typeface="Arial"/>
                <a:ea typeface="Arial"/>
                <a:cs typeface="Arial"/>
                <a:sym typeface="Arial"/>
              </a:defRPr>
            </a:pPr>
            <a:r>
              <a:rPr lang="en-GB" dirty="0">
                <a:latin typeface="Times New Roman" panose="02020603050405020304" pitchFamily="18" charset="0"/>
                <a:cs typeface="Times New Roman" panose="02020603050405020304" pitchFamily="18" charset="0"/>
              </a:rPr>
              <a:t>This project is about preserving public health. To do so I will deploy a functioning system, which can detect and classify if a person is wearing a mask and if he/she wearing it correctly. This project is important for all companies that have public areas where people gather, from workplaces to attractions. </a:t>
            </a:r>
            <a:endParaRPr dirty="0">
              <a:latin typeface="Times New Roman" panose="02020603050405020304" pitchFamily="18" charset="0"/>
              <a:cs typeface="Times New Roman" panose="02020603050405020304" pitchFamily="18" charset="0"/>
            </a:endParaRPr>
          </a:p>
        </p:txBody>
      </p:sp>
      <p:sp>
        <p:nvSpPr>
          <p:cNvPr id="505" name="TextBox 36"/>
          <p:cNvSpPr txBox="1"/>
          <p:nvPr/>
        </p:nvSpPr>
        <p:spPr>
          <a:xfrm>
            <a:off x="16274001" y="5786337"/>
            <a:ext cx="4710083" cy="8908952"/>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a:spAutoFit/>
          </a:bodyPr>
          <a:lstStyle>
            <a:lvl1pPr algn="just">
              <a:defRPr sz="2400">
                <a:latin typeface="Arial"/>
                <a:ea typeface="Arial"/>
                <a:cs typeface="Arial"/>
                <a:sym typeface="Arial"/>
              </a:defRPr>
            </a:lvl1pPr>
          </a:lstStyle>
          <a:p>
            <a:pPr algn="l"/>
            <a:r>
              <a:rPr lang="en-GB" dirty="0">
                <a:latin typeface="Times New Roman" panose="02020603050405020304" pitchFamily="18" charset="0"/>
                <a:cs typeface="Times New Roman" panose="02020603050405020304" pitchFamily="18" charset="0"/>
              </a:rPr>
              <a:t>I have deemed this project a successful-failure. Even though time did not allow me to deploy fully functional mobile application, I have learnt important lessons concerning the development process and mobile application would be in near upcoming future. When project started I have underestimated size of the project, and delays on progress should be anticipated and the issues can be expected. This project has taught me how to deal with these problems. </a:t>
            </a:r>
          </a:p>
          <a:p>
            <a:pPr algn="l"/>
            <a:r>
              <a:rPr lang="en-GB" dirty="0">
                <a:latin typeface="Times New Roman" panose="02020603050405020304" pitchFamily="18" charset="0"/>
                <a:cs typeface="Times New Roman" panose="02020603050405020304" pitchFamily="18" charset="0"/>
              </a:rPr>
              <a:t>A success I have accomplished is my fully functional windows PC version system that can detect and classify if a person is wearing a face mask and if wearing it correctly. </a:t>
            </a:r>
          </a:p>
          <a:p>
            <a:pPr algn="l"/>
            <a:r>
              <a:rPr lang="en-GB" dirty="0">
                <a:latin typeface="Times New Roman" panose="02020603050405020304" pitchFamily="18" charset="0"/>
                <a:cs typeface="Times New Roman" panose="02020603050405020304" pitchFamily="18" charset="0"/>
              </a:rPr>
              <a:t>I have successfully deployed, used and compared YOLO v4 and YOLO v4 tiny algorithms. YOLO v4 tiny was supposed to run on mobile application, while YOLO v4 on PC.</a:t>
            </a:r>
          </a:p>
        </p:txBody>
      </p:sp>
      <p:sp>
        <p:nvSpPr>
          <p:cNvPr id="507" name="TextBox 38"/>
          <p:cNvSpPr txBox="1"/>
          <p:nvPr/>
        </p:nvSpPr>
        <p:spPr>
          <a:xfrm>
            <a:off x="5940932" y="16025293"/>
            <a:ext cx="9857814" cy="4107638"/>
          </a:xfrm>
          <a:prstGeom prst="rect">
            <a:avLst/>
          </a:prstGeom>
          <a:solidFill>
            <a:srgbClr val="FFFFFF">
              <a:alpha val="79848"/>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a:spAutoFit/>
          </a:bodyPr>
          <a:lstStyle>
            <a:lvl1pPr algn="just">
              <a:defRPr sz="2400">
                <a:latin typeface="Arial"/>
                <a:ea typeface="Arial"/>
                <a:cs typeface="Arial"/>
                <a:sym typeface="Arial"/>
              </a:defRPr>
            </a:lvl1pPr>
          </a:lstStyle>
          <a:p>
            <a:pPr algn="l"/>
            <a:r>
              <a:rPr lang="en-GB" dirty="0">
                <a:latin typeface="Times New Roman" panose="02020603050405020304" pitchFamily="18" charset="0"/>
                <a:cs typeface="Times New Roman" panose="02020603050405020304" pitchFamily="18" charset="0"/>
              </a:rPr>
              <a:t>Researching and trying to make this project I have found out that YOLO algorithm is key element for this project. I have tried to compare my deployed YOLO v4, YOLO v4 tiny models with other already made projects. YOLO v4 is way more accurate classifying if the person is wearing facemask or not and if wearing it incorrectly than using YOLO v4 tiny, which is more suitable for mobile system due to using less memory resources. Numbers that I have achieved is during the learning period of the AI and only from photos. After trying it out on real-time surveillance these numbers on average were lower. Following I have compared the algorithms accuracies and it was quite obvious I will use YOLO v4 (full version) for my project. Since, the accuracy numbers is quite fitting for a success of this project. Below are given detailed information.</a:t>
            </a:r>
          </a:p>
        </p:txBody>
      </p:sp>
      <p:sp>
        <p:nvSpPr>
          <p:cNvPr id="529" name="TextBox 27"/>
          <p:cNvSpPr txBox="1"/>
          <p:nvPr/>
        </p:nvSpPr>
        <p:spPr>
          <a:xfrm>
            <a:off x="739673" y="334354"/>
            <a:ext cx="20647126" cy="3830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lvl1pPr>
              <a:defRPr sz="8200" b="1">
                <a:latin typeface="Arial"/>
                <a:ea typeface="Arial"/>
                <a:cs typeface="Arial"/>
                <a:sym typeface="Arial"/>
              </a:defRPr>
            </a:lvl1pPr>
          </a:lstStyle>
          <a:p>
            <a:pPr algn="ctr"/>
            <a:r>
              <a:rPr lang="en-GB" dirty="0"/>
              <a:t>Mobile application used to detect the correct face mask wearing based on face recognition.</a:t>
            </a:r>
          </a:p>
        </p:txBody>
      </p:sp>
      <p:sp>
        <p:nvSpPr>
          <p:cNvPr id="530" name="TextBox 28"/>
          <p:cNvSpPr txBox="1"/>
          <p:nvPr/>
        </p:nvSpPr>
        <p:spPr>
          <a:xfrm>
            <a:off x="745231" y="4183827"/>
            <a:ext cx="13094052" cy="11529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a:defRPr sz="3600">
                <a:latin typeface="Arial"/>
                <a:ea typeface="Arial"/>
                <a:cs typeface="Arial"/>
                <a:sym typeface="Arial"/>
              </a:defRPr>
            </a:pPr>
            <a:r>
              <a:rPr lang="en-GB" dirty="0"/>
              <a:t>Rokas Budreika</a:t>
            </a:r>
            <a:r>
              <a:rPr dirty="0"/>
              <a:t> &amp; </a:t>
            </a:r>
            <a:r>
              <a:rPr lang="en-GB" dirty="0"/>
              <a:t>Carlos Moreno-Garcia</a:t>
            </a:r>
            <a:br>
              <a:rPr dirty="0"/>
            </a:br>
            <a:endParaRPr dirty="0"/>
          </a:p>
        </p:txBody>
      </p:sp>
      <p:sp>
        <p:nvSpPr>
          <p:cNvPr id="532" name="Course Title"/>
          <p:cNvSpPr txBox="1"/>
          <p:nvPr/>
        </p:nvSpPr>
        <p:spPr>
          <a:xfrm>
            <a:off x="12397488" y="28125616"/>
            <a:ext cx="6283874" cy="1060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6" tIns="22276" rIns="22276" bIns="22276">
            <a:spAutoFit/>
          </a:bodyPr>
          <a:lstStyle/>
          <a:p>
            <a:r>
              <a:rPr lang="en-GB" dirty="0"/>
              <a:t>Computer Science</a:t>
            </a:r>
            <a:endParaRPr dirty="0"/>
          </a:p>
        </p:txBody>
      </p:sp>
      <p:pic>
        <p:nvPicPr>
          <p:cNvPr id="533" name="SoC Full Transparent (1).png" descr="SoC Full Transparent (1).png"/>
          <p:cNvPicPr>
            <a:picLocks noChangeAspect="1"/>
          </p:cNvPicPr>
          <p:nvPr/>
        </p:nvPicPr>
        <p:blipFill>
          <a:blip r:embed="rId5"/>
          <a:stretch>
            <a:fillRect/>
          </a:stretch>
        </p:blipFill>
        <p:spPr>
          <a:xfrm>
            <a:off x="-283762" y="25276340"/>
            <a:ext cx="10879072" cy="5937204"/>
          </a:xfrm>
          <a:prstGeom prst="rect">
            <a:avLst/>
          </a:prstGeom>
          <a:ln w="12700">
            <a:miter lim="400000"/>
          </a:ln>
        </p:spPr>
      </p:pic>
      <p:pic>
        <p:nvPicPr>
          <p:cNvPr id="5" name="Picture 4">
            <a:extLst>
              <a:ext uri="{FF2B5EF4-FFF2-40B4-BE49-F238E27FC236}">
                <a16:creationId xmlns:a16="http://schemas.microsoft.com/office/drawing/2014/main" id="{5F1A3AA0-5CC2-42D4-99F5-04015D695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986" y="11634282"/>
            <a:ext cx="3391373" cy="4245354"/>
          </a:xfrm>
          <a:prstGeom prst="rect">
            <a:avLst/>
          </a:prstGeom>
        </p:spPr>
      </p:pic>
      <p:pic>
        <p:nvPicPr>
          <p:cNvPr id="7" name="Picture 6">
            <a:extLst>
              <a:ext uri="{FF2B5EF4-FFF2-40B4-BE49-F238E27FC236}">
                <a16:creationId xmlns:a16="http://schemas.microsoft.com/office/drawing/2014/main" id="{8510C38C-8A63-433E-B266-83F98B68DB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9063" y="11631344"/>
            <a:ext cx="3083220" cy="4245355"/>
          </a:xfrm>
          <a:prstGeom prst="rect">
            <a:avLst/>
          </a:prstGeom>
        </p:spPr>
      </p:pic>
      <p:pic>
        <p:nvPicPr>
          <p:cNvPr id="9" name="Picture 8">
            <a:extLst>
              <a:ext uri="{FF2B5EF4-FFF2-40B4-BE49-F238E27FC236}">
                <a16:creationId xmlns:a16="http://schemas.microsoft.com/office/drawing/2014/main" id="{33D47B2B-4DFC-47C0-B755-0C1464AA67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97488" y="11631344"/>
            <a:ext cx="3391373" cy="4245355"/>
          </a:xfrm>
          <a:prstGeom prst="rect">
            <a:avLst/>
          </a:prstGeom>
        </p:spPr>
      </p:pic>
      <p:pic>
        <p:nvPicPr>
          <p:cNvPr id="11" name="Picture 10">
            <a:extLst>
              <a:ext uri="{FF2B5EF4-FFF2-40B4-BE49-F238E27FC236}">
                <a16:creationId xmlns:a16="http://schemas.microsoft.com/office/drawing/2014/main" id="{F2580988-DD95-42AD-B1FD-02E0916EB1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758" y="23957916"/>
            <a:ext cx="4680923" cy="3226526"/>
          </a:xfrm>
          <a:prstGeom prst="rect">
            <a:avLst/>
          </a:prstGeom>
        </p:spPr>
      </p:pic>
      <p:grpSp>
        <p:nvGrpSpPr>
          <p:cNvPr id="71" name="Rectangle 14">
            <a:extLst>
              <a:ext uri="{FF2B5EF4-FFF2-40B4-BE49-F238E27FC236}">
                <a16:creationId xmlns:a16="http://schemas.microsoft.com/office/drawing/2014/main" id="{214F4E0B-E739-4B2A-A21A-A2D5A41A90FD}"/>
              </a:ext>
            </a:extLst>
          </p:cNvPr>
          <p:cNvGrpSpPr/>
          <p:nvPr/>
        </p:nvGrpSpPr>
        <p:grpSpPr>
          <a:xfrm>
            <a:off x="5959986" y="10711939"/>
            <a:ext cx="9881963" cy="660540"/>
            <a:chOff x="-2" y="-30553"/>
            <a:chExt cx="9881962" cy="660539"/>
          </a:xfrm>
        </p:grpSpPr>
        <p:sp>
          <p:nvSpPr>
            <p:cNvPr id="72" name="Rectangle">
              <a:extLst>
                <a:ext uri="{FF2B5EF4-FFF2-40B4-BE49-F238E27FC236}">
                  <a16:creationId xmlns:a16="http://schemas.microsoft.com/office/drawing/2014/main" id="{28A56E14-EBB1-4D27-AFC9-67E72F028BE0}"/>
                </a:ext>
              </a:extLst>
            </p:cNvPr>
            <p:cNvSpPr/>
            <p:nvPr/>
          </p:nvSpPr>
          <p:spPr>
            <a:xfrm>
              <a:off x="-2" y="14613"/>
              <a:ext cx="988196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a:solidFill>
                    <a:srgbClr val="FFFFFF"/>
                  </a:solidFill>
                </a:defRPr>
              </a:pPr>
              <a:endParaRPr/>
            </a:p>
          </p:txBody>
        </p:sp>
        <p:sp>
          <p:nvSpPr>
            <p:cNvPr id="73" name="Methods">
              <a:extLst>
                <a:ext uri="{FF2B5EF4-FFF2-40B4-BE49-F238E27FC236}">
                  <a16:creationId xmlns:a16="http://schemas.microsoft.com/office/drawing/2014/main" id="{3D91BFBC-409B-4DEE-AF1F-62B38B12556F}"/>
                </a:ext>
              </a:extLst>
            </p:cNvPr>
            <p:cNvSpPr txBox="1"/>
            <p:nvPr/>
          </p:nvSpPr>
          <p:spPr>
            <a:xfrm>
              <a:off x="-2" y="-30553"/>
              <a:ext cx="9881962" cy="6605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Figures and Results </a:t>
              </a:r>
              <a:endParaRPr dirty="0"/>
            </a:p>
          </p:txBody>
        </p:sp>
      </p:grpSp>
      <p:sp>
        <p:nvSpPr>
          <p:cNvPr id="12" name="TextBox 11">
            <a:extLst>
              <a:ext uri="{FF2B5EF4-FFF2-40B4-BE49-F238E27FC236}">
                <a16:creationId xmlns:a16="http://schemas.microsoft.com/office/drawing/2014/main" id="{A9475B66-B442-461C-8FA9-4B2CDDB71C09}"/>
              </a:ext>
            </a:extLst>
          </p:cNvPr>
          <p:cNvSpPr txBox="1"/>
          <p:nvPr/>
        </p:nvSpPr>
        <p:spPr>
          <a:xfrm flipH="1">
            <a:off x="5913727" y="5798245"/>
            <a:ext cx="9881963" cy="4846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276" tIns="22276" rIns="22276" bIns="22276" numCol="1" spcCol="38100" rtlCol="0" anchor="t">
            <a:spAutoFit/>
          </a:bodyPr>
          <a:lstStyle/>
          <a:p>
            <a:pPr marL="0" marR="0" indent="0" algn="l" defTabSz="3446207" rtl="0" fontAlgn="auto" latinLnBrk="0" hangingPunct="0">
              <a:lnSpc>
                <a:spcPct val="100000"/>
              </a:lnSpc>
              <a:spcBef>
                <a:spcPts val="0"/>
              </a:spcBef>
              <a:spcAft>
                <a:spcPts val="0"/>
              </a:spcAft>
              <a:buClrTx/>
              <a:buSzTx/>
              <a:buFontTx/>
              <a:buNone/>
              <a:tabLst/>
            </a:pPr>
            <a:r>
              <a:rPr lang="en-GB" sz="2400" dirty="0">
                <a:latin typeface="Times New Roman" panose="02020603050405020304" pitchFamily="18" charset="0"/>
                <a:cs typeface="Times New Roman" panose="02020603050405020304" pitchFamily="18" charset="0"/>
              </a:rPr>
              <a:t>I have used neural networks (ANNs) which are a subset of machine learning and are at the heart of deep learning algorithms. Neural networks rely on training data to learn and improve their accuracy over time. </a:t>
            </a:r>
          </a:p>
          <a:p>
            <a:pPr marL="0" marR="0" indent="0" algn="l" defTabSz="3446207" rtl="0" fontAlgn="auto" latinLnBrk="0" hangingPunct="0">
              <a:lnSpc>
                <a:spcPct val="100000"/>
              </a:lnSpc>
              <a:spcBef>
                <a:spcPts val="0"/>
              </a:spcBef>
              <a:spcAft>
                <a:spcPts val="0"/>
              </a:spcAft>
              <a:buClrTx/>
              <a:buSzTx/>
              <a:buFontTx/>
              <a:buNone/>
              <a:tabLst/>
            </a:pPr>
            <a:r>
              <a:rPr lang="en-GB" sz="2400" dirty="0">
                <a:latin typeface="Times New Roman" panose="02020603050405020304" pitchFamily="18" charset="0"/>
                <a:cs typeface="Times New Roman" panose="02020603050405020304" pitchFamily="18" charset="0"/>
              </a:rPr>
              <a:t>To more concrete, I have used convolutional neural networks (CNN) which is specifically used for image recognition  and processing. </a:t>
            </a:r>
          </a:p>
          <a:p>
            <a:pPr marL="0" marR="0" indent="0" algn="l" defTabSz="3446207"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 have also used Image Segmentation, this is a task of clustering parts of an image together that belong to the same object class. This process is also called pixel-level classification. Image segmentation plays a central role in a broad range of real-world computer vision applications.</a:t>
            </a:r>
          </a:p>
          <a:p>
            <a:pPr marL="0" marR="0" indent="0" algn="l" defTabSz="3446207"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Finally, I have used You Only Look Once (YOLO) algorithm that employs CNNs to detect objects in real-time 45 frames per second (FPS) speed. As the name suggest, the algorithm requires only a single forward propagation through</a:t>
            </a:r>
            <a:r>
              <a:rPr lang="en-GB" sz="2400" dirty="0">
                <a:latin typeface="Times New Roman" panose="02020603050405020304" pitchFamily="18" charset="0"/>
                <a:cs typeface="Times New Roman" panose="02020603050405020304" pitchFamily="18" charset="0"/>
              </a:rPr>
              <a:t> a neural network to detect objects. Prediction is done in a single algorithm run.</a:t>
            </a:r>
            <a:endParaRPr kumimoji="0" lang="en-GB"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14" name="Table 14">
            <a:extLst>
              <a:ext uri="{FF2B5EF4-FFF2-40B4-BE49-F238E27FC236}">
                <a16:creationId xmlns:a16="http://schemas.microsoft.com/office/drawing/2014/main" id="{DEF266EB-A6C6-4FE9-814B-3CC3CABC0415}"/>
              </a:ext>
            </a:extLst>
          </p:cNvPr>
          <p:cNvGraphicFramePr>
            <a:graphicFrameLocks noGrp="1"/>
          </p:cNvGraphicFramePr>
          <p:nvPr>
            <p:extLst>
              <p:ext uri="{D42A27DB-BD31-4B8C-83A1-F6EECF244321}">
                <p14:modId xmlns:p14="http://schemas.microsoft.com/office/powerpoint/2010/main" val="3464281510"/>
              </p:ext>
            </p:extLst>
          </p:nvPr>
        </p:nvGraphicFramePr>
        <p:xfrm>
          <a:off x="5945130" y="20204921"/>
          <a:ext cx="9834564" cy="6979521"/>
        </p:xfrm>
        <a:graphic>
          <a:graphicData uri="http://schemas.openxmlformats.org/drawingml/2006/table">
            <a:tbl>
              <a:tblPr firstRow="1" bandRow="1">
                <a:tableStyleId>{5940675A-B579-460E-94D1-54222C63F5DA}</a:tableStyleId>
              </a:tblPr>
              <a:tblGrid>
                <a:gridCol w="577489">
                  <a:extLst>
                    <a:ext uri="{9D8B030D-6E8A-4147-A177-3AD203B41FA5}">
                      <a16:colId xmlns:a16="http://schemas.microsoft.com/office/drawing/2014/main" val="2805137420"/>
                    </a:ext>
                  </a:extLst>
                </a:gridCol>
                <a:gridCol w="1617343">
                  <a:extLst>
                    <a:ext uri="{9D8B030D-6E8A-4147-A177-3AD203B41FA5}">
                      <a16:colId xmlns:a16="http://schemas.microsoft.com/office/drawing/2014/main" val="503278836"/>
                    </a:ext>
                  </a:extLst>
                </a:gridCol>
                <a:gridCol w="1776231">
                  <a:extLst>
                    <a:ext uri="{9D8B030D-6E8A-4147-A177-3AD203B41FA5}">
                      <a16:colId xmlns:a16="http://schemas.microsoft.com/office/drawing/2014/main" val="2521241458"/>
                    </a:ext>
                  </a:extLst>
                </a:gridCol>
                <a:gridCol w="1449991">
                  <a:extLst>
                    <a:ext uri="{9D8B030D-6E8A-4147-A177-3AD203B41FA5}">
                      <a16:colId xmlns:a16="http://schemas.microsoft.com/office/drawing/2014/main" val="2122628202"/>
                    </a:ext>
                  </a:extLst>
                </a:gridCol>
                <a:gridCol w="1507227">
                  <a:extLst>
                    <a:ext uri="{9D8B030D-6E8A-4147-A177-3AD203B41FA5}">
                      <a16:colId xmlns:a16="http://schemas.microsoft.com/office/drawing/2014/main" val="3326733582"/>
                    </a:ext>
                  </a:extLst>
                </a:gridCol>
                <a:gridCol w="1526306">
                  <a:extLst>
                    <a:ext uri="{9D8B030D-6E8A-4147-A177-3AD203B41FA5}">
                      <a16:colId xmlns:a16="http://schemas.microsoft.com/office/drawing/2014/main" val="3532020447"/>
                    </a:ext>
                  </a:extLst>
                </a:gridCol>
                <a:gridCol w="1379977">
                  <a:extLst>
                    <a:ext uri="{9D8B030D-6E8A-4147-A177-3AD203B41FA5}">
                      <a16:colId xmlns:a16="http://schemas.microsoft.com/office/drawing/2014/main" val="889884715"/>
                    </a:ext>
                  </a:extLst>
                </a:gridCol>
              </a:tblGrid>
              <a:tr h="672989">
                <a:tc>
                  <a:txBody>
                    <a:bodyPr/>
                    <a:lstStyle/>
                    <a:p>
                      <a:pPr algn="ctr"/>
                      <a:r>
                        <a:rPr lang="en-GB" sz="2000" dirty="0">
                          <a:latin typeface="Times New Roman" panose="02020603050405020304" pitchFamily="18" charset="0"/>
                          <a:cs typeface="Times New Roman" panose="02020603050405020304" pitchFamily="18" charset="0"/>
                        </a:rPr>
                        <a:t>No.</a:t>
                      </a:r>
                    </a:p>
                  </a:txBody>
                  <a:tcPr anchor="ctr"/>
                </a:tc>
                <a:tc>
                  <a:txBody>
                    <a:bodyPr/>
                    <a:lstStyle/>
                    <a:p>
                      <a:pPr algn="ct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latin typeface="Times New Roman" panose="02020603050405020304" pitchFamily="18" charset="0"/>
                          <a:cs typeface="Times New Roman" panose="02020603050405020304" pitchFamily="18" charset="0"/>
                        </a:rPr>
                        <a:t>ResNet-50 with Decision Trees, SVM and ensemble method</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YOLO v2 with ResNet-50</a:t>
                      </a:r>
                    </a:p>
                  </a:txBody>
                  <a:tcPr anchor="ctr"/>
                </a:tc>
                <a:tc>
                  <a:txBody>
                    <a:bodyPr/>
                    <a:lstStyle/>
                    <a:p>
                      <a:pPr algn="ctr"/>
                      <a:r>
                        <a:rPr lang="en-GB" sz="2000" dirty="0" err="1">
                          <a:latin typeface="Times New Roman" panose="02020603050405020304" pitchFamily="18" charset="0"/>
                          <a:cs typeface="Times New Roman" panose="02020603050405020304" pitchFamily="18" charset="0"/>
                        </a:rPr>
                        <a:t>MaskedFace</a:t>
                      </a:r>
                      <a:r>
                        <a:rPr lang="en-GB" sz="2000" dirty="0">
                          <a:latin typeface="Times New Roman" panose="02020603050405020304" pitchFamily="18" charset="0"/>
                          <a:cs typeface="Times New Roman" panose="02020603050405020304" pitchFamily="18" charset="0"/>
                        </a:rPr>
                        <a:t>-Net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My Project YOLOv4 (full version)</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My Project YOLOv4 tiny</a:t>
                      </a:r>
                    </a:p>
                  </a:txBody>
                  <a:tcPr anchor="ctr"/>
                </a:tc>
                <a:extLst>
                  <a:ext uri="{0D108BD9-81ED-4DB2-BD59-A6C34878D82A}">
                    <a16:rowId xmlns:a16="http://schemas.microsoft.com/office/drawing/2014/main" val="2150221837"/>
                  </a:ext>
                </a:extLst>
              </a:tr>
              <a:tr h="822561">
                <a:tc>
                  <a:txBody>
                    <a:bodyPr/>
                    <a:lstStyle/>
                    <a:p>
                      <a:pPr algn="ctr"/>
                      <a:r>
                        <a:rPr lang="en-GB" sz="2000" dirty="0">
                          <a:latin typeface="Times New Roman" panose="02020603050405020304" pitchFamily="18" charset="0"/>
                          <a:cs typeface="Times New Roman" panose="02020603050405020304" pitchFamily="18" charset="0"/>
                        </a:rPr>
                        <a:t>1</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Used Algorithms</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“ResNet-50”</a:t>
                      </a:r>
                    </a:p>
                    <a:p>
                      <a:pPr algn="ctr"/>
                      <a:r>
                        <a:rPr lang="en-GB" sz="2000" dirty="0">
                          <a:latin typeface="Times New Roman" panose="02020603050405020304" pitchFamily="18" charset="0"/>
                          <a:cs typeface="Times New Roman" panose="02020603050405020304" pitchFamily="18" charset="0"/>
                        </a:rPr>
                        <a:t>“Decision Trees”</a:t>
                      </a:r>
                    </a:p>
                    <a:p>
                      <a:pPr algn="ctr"/>
                      <a:r>
                        <a:rPr lang="en-GB" sz="2000" dirty="0">
                          <a:latin typeface="Times New Roman" panose="02020603050405020304" pitchFamily="18" charset="0"/>
                          <a:cs typeface="Times New Roman" panose="02020603050405020304" pitchFamily="18" charset="0"/>
                        </a:rPr>
                        <a:t>“SVM”</a:t>
                      </a:r>
                    </a:p>
                    <a:p>
                      <a:pPr algn="ctr"/>
                      <a:r>
                        <a:rPr lang="en-GB" sz="2000" dirty="0">
                          <a:latin typeface="Times New Roman" panose="02020603050405020304" pitchFamily="18" charset="0"/>
                          <a:cs typeface="Times New Roman" panose="02020603050405020304" pitchFamily="18" charset="0"/>
                        </a:rPr>
                        <a:t>“Ensemble”</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“ResNet-50”</a:t>
                      </a:r>
                    </a:p>
                    <a:p>
                      <a:pPr algn="ctr"/>
                      <a:r>
                        <a:rPr lang="en-GB" sz="2000" dirty="0">
                          <a:latin typeface="Times New Roman" panose="02020603050405020304" pitchFamily="18" charset="0"/>
                          <a:cs typeface="Times New Roman" panose="02020603050405020304" pitchFamily="18" charset="0"/>
                        </a:rPr>
                        <a:t>“YOLO v2”</a:t>
                      </a:r>
                    </a:p>
                    <a:p>
                      <a:pPr algn="ctr"/>
                      <a:r>
                        <a:rPr lang="en-GB" sz="2000" dirty="0">
                          <a:latin typeface="Times New Roman" panose="02020603050405020304" pitchFamily="18" charset="0"/>
                          <a:cs typeface="Times New Roman" panose="02020603050405020304" pitchFamily="18" charset="0"/>
                        </a:rPr>
                        <a:t>“SGDM”</a:t>
                      </a:r>
                    </a:p>
                    <a:p>
                      <a:pPr algn="ctr"/>
                      <a:r>
                        <a:rPr lang="en-GB" sz="2000" dirty="0">
                          <a:latin typeface="Times New Roman" panose="02020603050405020304" pitchFamily="18" charset="0"/>
                          <a:cs typeface="Times New Roman" panose="02020603050405020304" pitchFamily="18" charset="0"/>
                        </a:rPr>
                        <a:t>“ADAM”</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It is not publicly available. Given only “gif” of prototype</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“OpenCV”</a:t>
                      </a:r>
                    </a:p>
                    <a:p>
                      <a:pPr algn="ct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9287530"/>
                  </a:ext>
                </a:extLst>
              </a:tr>
              <a:tr h="822561">
                <a:tc>
                  <a:txBody>
                    <a:bodyPr/>
                    <a:lstStyle/>
                    <a:p>
                      <a:pPr algn="ctr"/>
                      <a:r>
                        <a:rPr lang="en-GB" sz="2000" dirty="0">
                          <a:latin typeface="Times New Roman" panose="02020603050405020304" pitchFamily="18" charset="0"/>
                          <a:cs typeface="Times New Roman" panose="02020603050405020304" pitchFamily="18" charset="0"/>
                        </a:rPr>
                        <a:t>2</a:t>
                      </a:r>
                    </a:p>
                  </a:txBody>
                  <a:tcPr anchor="ctr"/>
                </a:tc>
                <a:tc>
                  <a:txBody>
                    <a:bodyPr/>
                    <a:lstStyle/>
                    <a:p>
                      <a:pPr algn="ctr"/>
                      <a:r>
                        <a:rPr lang="en-GB" sz="20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Calibri"/>
                        </a:rPr>
                        <a:t>Capability to recognise face masks</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265050563"/>
                  </a:ext>
                </a:extLst>
              </a:tr>
              <a:tr h="578230">
                <a:tc>
                  <a:txBody>
                    <a:bodyPr/>
                    <a:lstStyle/>
                    <a:p>
                      <a:pPr algn="ctr"/>
                      <a:r>
                        <a:rPr lang="en-GB" sz="2000" dirty="0">
                          <a:latin typeface="Times New Roman" panose="02020603050405020304" pitchFamily="18" charset="0"/>
                          <a:cs typeface="Times New Roman" panose="02020603050405020304" pitchFamily="18" charset="0"/>
                        </a:rPr>
                        <a:t>3</a:t>
                      </a:r>
                    </a:p>
                  </a:txBody>
                  <a:tcPr anchor="ctr"/>
                </a:tc>
                <a:tc>
                  <a:txBody>
                    <a:bodyPr/>
                    <a:lstStyle/>
                    <a:p>
                      <a:pPr marL="0" marR="0" lvl="0" indent="0" algn="ctr" defTabSz="3446207" rtl="0" eaLnBrk="1" fontAlgn="auto" latinLnBrk="0" hangingPunct="1">
                        <a:lnSpc>
                          <a:spcPct val="100000"/>
                        </a:lnSpc>
                        <a:spcBef>
                          <a:spcPts val="0"/>
                        </a:spcBef>
                        <a:spcAft>
                          <a:spcPts val="0"/>
                        </a:spcAft>
                        <a:buClrTx/>
                        <a:buSzTx/>
                        <a:buFontTx/>
                        <a:buNone/>
                        <a:tabLst/>
                        <a:defRPr/>
                      </a:pPr>
                      <a:r>
                        <a:rPr lang="en-GB" sz="20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Calibri"/>
                        </a:rPr>
                        <a:t>Capability to recognise if face mask is worn correctly</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982039807"/>
                  </a:ext>
                </a:extLst>
              </a:tr>
              <a:tr h="822561">
                <a:tc>
                  <a:txBody>
                    <a:bodyPr/>
                    <a:lstStyle/>
                    <a:p>
                      <a:pPr algn="ctr"/>
                      <a:r>
                        <a:rPr lang="en-GB" sz="2000" dirty="0">
                          <a:latin typeface="Times New Roman" panose="02020603050405020304" pitchFamily="18" charset="0"/>
                          <a:cs typeface="Times New Roman" panose="02020603050405020304" pitchFamily="18" charset="0"/>
                        </a:rPr>
                        <a:t>4</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Testing Accuracy</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99.64%</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81%</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98%</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88%</a:t>
                      </a:r>
                    </a:p>
                  </a:txBody>
                  <a:tcPr anchor="ctr"/>
                </a:tc>
                <a:tc>
                  <a:txBody>
                    <a:bodyPr/>
                    <a:lstStyle/>
                    <a:p>
                      <a:pPr algn="ctr"/>
                      <a:r>
                        <a:rPr lang="en-GB" sz="2000" dirty="0">
                          <a:latin typeface="Times New Roman" panose="02020603050405020304" pitchFamily="18" charset="0"/>
                          <a:cs typeface="Times New Roman" panose="02020603050405020304" pitchFamily="18" charset="0"/>
                        </a:rPr>
                        <a:t>43%</a:t>
                      </a:r>
                    </a:p>
                  </a:txBody>
                  <a:tcPr anchor="ctr"/>
                </a:tc>
                <a:extLst>
                  <a:ext uri="{0D108BD9-81ED-4DB2-BD59-A6C34878D82A}">
                    <a16:rowId xmlns:a16="http://schemas.microsoft.com/office/drawing/2014/main" val="1170381335"/>
                  </a:ext>
                </a:extLst>
              </a:tr>
            </a:tbl>
          </a:graphicData>
        </a:graphic>
      </p:graphicFrame>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TotalTime>
  <Words>1140</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 Pick One</dc:title>
  <dc:creator>Rokas Budreika</dc:creator>
  <cp:lastModifiedBy>Rokas Budreika</cp:lastModifiedBy>
  <cp:revision>23</cp:revision>
  <dcterms:modified xsi:type="dcterms:W3CDTF">2022-04-20T14:01:03Z</dcterms:modified>
</cp:coreProperties>
</file>