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8b63c95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28b63c95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8b63c95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8b63c95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e28b63c957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8b63c95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8b63c95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28b63c95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8b63c957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8b63c957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e28b63c957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8b63c95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8b63c95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28b63c95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812" y="2213452"/>
            <a:ext cx="6919275" cy="243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20" name="Google Shape;2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24" name="Google Shape;24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3"/>
          <p:cNvGrpSpPr/>
          <p:nvPr/>
        </p:nvGrpSpPr>
        <p:grpSpPr>
          <a:xfrm>
            <a:off x="0" y="9429"/>
            <a:ext cx="1608943" cy="6839144"/>
            <a:chOff x="0" y="9429"/>
            <a:chExt cx="1608943" cy="6839144"/>
          </a:xfrm>
        </p:grpSpPr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 rot="10800000">
            <a:off x="10549328" y="0"/>
            <a:ext cx="1608943" cy="6839144"/>
            <a:chOff x="0" y="9429"/>
            <a:chExt cx="1608943" cy="6839144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5400000">
            <a:off x="-1030206" y="1039634"/>
            <a:ext cx="3201056" cy="11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4">
            <a:alphaModFix/>
          </a:blip>
          <a:srcRect b="0" l="50000" r="0" t="55842"/>
          <a:stretch/>
        </p:blipFill>
        <p:spPr>
          <a:xfrm rot="-5400000">
            <a:off x="-796056" y="4443574"/>
            <a:ext cx="3201056" cy="16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-5400000">
            <a:off x="9987420" y="4668294"/>
            <a:ext cx="3201056" cy="11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5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53" name="Google Shape;53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57" name="Google Shape;57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ctrTitle"/>
          </p:nvPr>
        </p:nvSpPr>
        <p:spPr>
          <a:xfrm>
            <a:off x="1524000" y="3129703"/>
            <a:ext cx="91440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ru-RU"/>
              <a:t>FitFoster</a:t>
            </a:r>
            <a:endParaRPr/>
          </a:p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Индивидуальный проект Samsung IT School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Выполнил: Синельников Никита</a:t>
            </a:r>
            <a:endParaRPr/>
          </a:p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838200" y="365125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Введение</a:t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10451429" y="3983488"/>
            <a:ext cx="130501" cy="562947"/>
            <a:chOff x="7081442" y="2246001"/>
            <a:chExt cx="130501" cy="562947"/>
          </a:xfrm>
        </p:grpSpPr>
        <p:sp>
          <p:nvSpPr>
            <p:cNvPr id="80" name="Google Shape;80;p9"/>
            <p:cNvSpPr/>
            <p:nvPr/>
          </p:nvSpPr>
          <p:spPr>
            <a:xfrm>
              <a:off x="7081443" y="2246001"/>
              <a:ext cx="130500" cy="1305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7081442" y="2471398"/>
              <a:ext cx="130500" cy="1305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7081442" y="2678448"/>
              <a:ext cx="130500" cy="1305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838200" y="1274500"/>
            <a:ext cx="1051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FitFoster - это фитнес-приложение, цель которого - мотивировать человека больше ходить пешком и вести подвижный образ жизни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838200" y="365125"/>
            <a:ext cx="92580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Используемые библиотеки и модули</a:t>
            </a:r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2557463"/>
            <a:ext cx="35337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50" y="1895950"/>
            <a:ext cx="49911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838200" y="365125"/>
            <a:ext cx="92580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</a:t>
            </a:r>
            <a:endParaRPr/>
          </a:p>
        </p:txBody>
      </p:sp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713" y="1055725"/>
            <a:ext cx="2122126" cy="54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175" y="2005013"/>
            <a:ext cx="24003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type="title"/>
          </p:nvPr>
        </p:nvSpPr>
        <p:spPr>
          <a:xfrm>
            <a:off x="838200" y="365125"/>
            <a:ext cx="92580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Реализация</a:t>
            </a:r>
            <a:endParaRPr/>
          </a:p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838200" y="365125"/>
            <a:ext cx="92580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838200" y="1274500"/>
            <a:ext cx="10515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Заделки для будущей реализации и доработки: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Более подробный магазин предметов, покупка предметов, открытие при помощи достижений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Добавление новых предметов новых типов - текстуры, цвета текстур, новые виды одежды, фоны и темы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Добавление новых достижений и поощрений за их выполнение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Внутриигровые активности (ивенты) и система сезонов (включая сезонные пропуски)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22" name="Google Shape;12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4294967295" type="dt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30.06.2021</a:t>
            </a:r>
            <a:endParaRPr/>
          </a:p>
        </p:txBody>
      </p:sp>
      <p:sp>
        <p:nvSpPr>
          <p:cNvPr id="128" name="Google Shape;128;p14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6174" y="3239207"/>
            <a:ext cx="2479652" cy="37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