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63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68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8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6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2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12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8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4672D4-4664-4A7E-9A3E-F06AA24E3392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5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7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4672D4-4664-4A7E-9A3E-F06AA24E3392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26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cn/dotnet/cshar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9467370" TargetMode="External"/><Relationship Id="rId2" Type="http://schemas.openxmlformats.org/officeDocument/2006/relationships/hyperlink" Target="https://docs.microsoft.com/zh-cn/windows/apps/deskt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dino623/tag/UWP/" TargetMode="External"/><Relationship Id="rId5" Type="http://schemas.openxmlformats.org/officeDocument/2006/relationships/hyperlink" Target="https://github.com/microsoft/WindowsTemplateStudio" TargetMode="External"/><Relationship Id="rId4" Type="http://schemas.openxmlformats.org/officeDocument/2006/relationships/hyperlink" Target="https://docs.microsoft.com/zh-cn/windows/apps/windows-app-sdk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zh-CN/windows/apps/windows-app-sdk/windowing/windowing-overview" TargetMode="External"/><Relationship Id="rId3" Type="http://schemas.openxmlformats.org/officeDocument/2006/relationships/hyperlink" Target="https://docs.microsoft.com/zh-CN/windows/apps/windows-app-sdk/dwritecore" TargetMode="External"/><Relationship Id="rId7" Type="http://schemas.openxmlformats.org/officeDocument/2006/relationships/hyperlink" Target="https://docs.microsoft.com/zh-CN/windows/apps/windows-app-sdk/applifecycle/applifecycle-power" TargetMode="External"/><Relationship Id="rId2" Type="http://schemas.openxmlformats.org/officeDocument/2006/relationships/hyperlink" Target="https://docs.microsoft.com/zh-CN/windows/apps/winu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zh-CN/windows/apps/windows-app-sdk/applifecycle/applifecycle-rich-activation" TargetMode="External"/><Relationship Id="rId5" Type="http://schemas.openxmlformats.org/officeDocument/2006/relationships/hyperlink" Target="https://docs.microsoft.com/zh-CN/windows/apps/windows-app-sdk/applifecycle/applifecycle-instancing" TargetMode="External"/><Relationship Id="rId10" Type="http://schemas.openxmlformats.org/officeDocument/2006/relationships/hyperlink" Target="https://docs.microsoft.com/zh-CN/windows/apps/windows-app-sdk/deployment-architecture" TargetMode="External"/><Relationship Id="rId4" Type="http://schemas.openxmlformats.org/officeDocument/2006/relationships/hyperlink" Target="https://docs.microsoft.com/zh-CN/windows/apps/windows-app-sdk/mrtcore/mrtcore-overview" TargetMode="External"/><Relationship Id="rId9" Type="http://schemas.openxmlformats.org/officeDocument/2006/relationships/hyperlink" Target="https://docs.microsoft.com/zh-CN/windows/apps/windows-app-sdk/notifications/push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3D229-E5D0-4CF2-A17A-8E3335550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Windows </a:t>
            </a:r>
            <a:r>
              <a:rPr lang="en-US" altLang="zh-CN" b="1" dirty="0">
                <a:solidFill>
                  <a:srgbClr val="171717"/>
                </a:solidFill>
                <a:latin typeface="Segoe UI" panose="020B0502040204020203" pitchFamily="34" charset="0"/>
              </a:rPr>
              <a:t>App</a:t>
            </a:r>
            <a:r>
              <a:rPr lang="zh-CN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zh-CN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SDK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C10F1F-D228-4E68-8970-D030D712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420439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Windows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应用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SDK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是一组新的开发人员组件和工具，它们代表着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Windows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应用开发平台的下一步发展。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Windows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应用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SDK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提供一组统一的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API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和工具，可供从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Windows 11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到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Windows 10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版本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1809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上的任何桌面应用以一致的方式使用。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57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94D05-0A6B-4EAD-95EB-1F2ECE09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教程代码地址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2D55D-E0A1-45AB-8E17-09B47758B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https://github.com/GreenShadeZhang/WinUI-Tutorial-Code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171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51ADF-F0EB-4134-92BD-29FA3E6A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预备知识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EE5ED-9A3E-4889-9903-9C00CAE7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至少有</a:t>
            </a:r>
            <a:r>
              <a:rPr lang="en-US" altLang="zh-CN" dirty="0"/>
              <a:t>C#</a:t>
            </a:r>
            <a:r>
              <a:rPr lang="zh-CN" altLang="en-US" dirty="0"/>
              <a:t>基础，如果</a:t>
            </a:r>
            <a:r>
              <a:rPr lang="en-US" altLang="zh-CN" dirty="0"/>
              <a:t>C#</a:t>
            </a:r>
            <a:r>
              <a:rPr lang="zh-CN" altLang="en-US" dirty="0"/>
              <a:t>不太行，那就要去官方文档进行学习下了，不然有些东西不太容易迷惑。</a:t>
            </a:r>
            <a:r>
              <a:rPr lang="en-US" altLang="zh-CN" dirty="0">
                <a:hlinkClick r:id="rId2"/>
              </a:rPr>
              <a:t>https://docs.microsoft.com/zh-cn/dotnet/csharp/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XAML</a:t>
            </a:r>
            <a:r>
              <a:rPr lang="zh-CN" altLang="en-US" dirty="0"/>
              <a:t>标签也要有一定的基础了解，比如什么是控件，标签的意思什么的。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这一点是很重要的，就是喜欢微软的技术，愿意在这上面花时间。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7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0B81A-F384-42A6-849C-61ACD7FA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7BB19-ADC1-49D2-B0EC-0196D7C3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数据绑定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模板绑定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样式什么的都能绑定</a:t>
            </a:r>
          </a:p>
        </p:txBody>
      </p:sp>
    </p:spTree>
    <p:extLst>
      <p:ext uri="{BB962C8B-B14F-4D97-AF65-F5344CB8AC3E}">
        <p14:creationId xmlns:p14="http://schemas.microsoft.com/office/powerpoint/2010/main" val="220687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46944-5F2A-4F9A-A41D-CD0BB7F7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MVVM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CA246-B44D-42E0-9291-14653879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hlinkClick r:id="rId2"/>
              </a:rPr>
              <a:t>开发适用于 </a:t>
            </a:r>
            <a:r>
              <a:rPr lang="en-US" altLang="zh-CN" dirty="0">
                <a:hlinkClick r:id="rId2"/>
              </a:rPr>
              <a:t>Windows </a:t>
            </a:r>
            <a:r>
              <a:rPr lang="zh-CN" altLang="en-US" dirty="0">
                <a:hlinkClick r:id="rId2"/>
              </a:rPr>
              <a:t>的桌面应用 </a:t>
            </a:r>
            <a:r>
              <a:rPr lang="en-US" altLang="zh-CN" dirty="0">
                <a:hlinkClick r:id="rId2"/>
              </a:rPr>
              <a:t>| Microsoft Docs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  <a:hlinkClick r:id="rId3"/>
              </a:rPr>
              <a:t>什么是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  <a:hlinkClick r:id="rId3"/>
              </a:rPr>
              <a:t>MVVM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  <a:hlinkClick r:id="rId3"/>
              </a:rPr>
              <a:t>框架？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hlinkClick r:id="rId4"/>
              </a:rPr>
              <a:t>通过 </a:t>
            </a:r>
            <a:r>
              <a:rPr lang="en-US" altLang="zh-CN" dirty="0">
                <a:hlinkClick r:id="rId4"/>
              </a:rPr>
              <a:t>Windows </a:t>
            </a:r>
            <a:r>
              <a:rPr lang="zh-CN" altLang="en-US" dirty="0">
                <a:hlinkClick r:id="rId4"/>
              </a:rPr>
              <a:t>应用 </a:t>
            </a:r>
            <a:r>
              <a:rPr lang="en-US" altLang="zh-CN" dirty="0">
                <a:hlinkClick r:id="rId4"/>
              </a:rPr>
              <a:t>SDK </a:t>
            </a:r>
            <a:r>
              <a:rPr lang="zh-CN" altLang="en-US" dirty="0">
                <a:hlinkClick r:id="rId4"/>
              </a:rPr>
              <a:t>生成桌面 </a:t>
            </a:r>
            <a:r>
              <a:rPr lang="en-US" altLang="zh-CN" dirty="0">
                <a:hlinkClick r:id="rId4"/>
              </a:rPr>
              <a:t>Windows </a:t>
            </a:r>
            <a:r>
              <a:rPr lang="zh-CN" altLang="en-US" dirty="0">
                <a:hlinkClick r:id="rId4"/>
              </a:rPr>
              <a:t>应用 </a:t>
            </a:r>
            <a:r>
              <a:rPr lang="en-US" altLang="zh-CN" dirty="0">
                <a:hlinkClick r:id="rId4"/>
              </a:rPr>
              <a:t>- Windows apps | Microsoft Docs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5"/>
              </a:rPr>
              <a:t>Windows Template Studio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6"/>
              </a:rPr>
              <a:t>UWP - </a:t>
            </a:r>
            <a:r>
              <a:rPr lang="zh-CN" altLang="en-US" dirty="0">
                <a:hlinkClick r:id="rId6"/>
              </a:rPr>
              <a:t>标签 </a:t>
            </a:r>
            <a:r>
              <a:rPr lang="en-US" altLang="zh-CN" dirty="0">
                <a:hlinkClick r:id="rId6"/>
              </a:rPr>
              <a:t>- </a:t>
            </a:r>
            <a:r>
              <a:rPr lang="en-US" altLang="zh-CN" dirty="0" err="1">
                <a:hlinkClick r:id="rId6"/>
              </a:rPr>
              <a:t>dino.c</a:t>
            </a:r>
            <a:r>
              <a:rPr lang="en-US" altLang="zh-CN" dirty="0">
                <a:hlinkClick r:id="rId6"/>
              </a:rPr>
              <a:t> - </a:t>
            </a:r>
            <a:r>
              <a:rPr lang="zh-CN" altLang="en-US" dirty="0">
                <a:hlinkClick r:id="rId6"/>
              </a:rPr>
              <a:t>博客园 </a:t>
            </a:r>
            <a:r>
              <a:rPr lang="en-US" altLang="zh-CN" dirty="0">
                <a:hlinkClick r:id="rId6"/>
              </a:rPr>
              <a:t>(cnblogs.com)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907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F0A90-12D2-451F-BDD2-961ACD3D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Windows </a:t>
            </a:r>
            <a:r>
              <a:rPr lang="zh-CN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应用 </a:t>
            </a:r>
            <a:r>
              <a:rPr lang="en-US" altLang="zh-CN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SDK </a:t>
            </a:r>
            <a:r>
              <a:rPr lang="zh-CN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功能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AC29F-F670-4889-8950-4A1A1DDB0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b="0" i="0" u="sng" dirty="0" err="1">
                <a:effectLst/>
                <a:latin typeface="Segoe UI" panose="020B0502040204020203" pitchFamily="34" charset="0"/>
                <a:hlinkClick r:id="rId2"/>
              </a:rPr>
              <a:t>WinUI</a:t>
            </a:r>
            <a:r>
              <a:rPr lang="en-US" altLang="zh-CN" b="0" i="0" u="sng" dirty="0">
                <a:effectLst/>
                <a:latin typeface="Segoe UI" panose="020B0502040204020203" pitchFamily="34" charset="0"/>
                <a:hlinkClick r:id="rId2"/>
              </a:rPr>
              <a:t> 3</a:t>
            </a:r>
            <a:endParaRPr lang="en-US" altLang="zh-CN" b="0" i="0" u="sng" dirty="0">
              <a:effectLst/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i="0" u="sng" dirty="0">
                <a:effectLst/>
                <a:latin typeface="Segoe UI" panose="020B0502040204020203" pitchFamily="34" charset="0"/>
                <a:hlinkClick r:id="rId3"/>
              </a:rPr>
              <a:t>使用 </a:t>
            </a:r>
            <a:r>
              <a:rPr lang="en-US" altLang="zh-CN" b="0" i="0" u="sng" dirty="0" err="1">
                <a:effectLst/>
                <a:latin typeface="Segoe UI" panose="020B0502040204020203" pitchFamily="34" charset="0"/>
                <a:hlinkClick r:id="rId3"/>
              </a:rPr>
              <a:t>DWriteCore</a:t>
            </a:r>
            <a:r>
              <a:rPr lang="en-US" altLang="zh-CN" b="0" i="0" u="sng" dirty="0">
                <a:effectLst/>
                <a:latin typeface="Segoe UI" panose="020B0502040204020203" pitchFamily="34" charset="0"/>
                <a:hlinkClick r:id="rId3"/>
              </a:rPr>
              <a:t> </a:t>
            </a:r>
            <a:r>
              <a:rPr lang="zh-CN" altLang="en-US" b="0" i="0" u="sng" dirty="0">
                <a:effectLst/>
                <a:latin typeface="Segoe UI" panose="020B0502040204020203" pitchFamily="34" charset="0"/>
                <a:hlinkClick r:id="rId3"/>
              </a:rPr>
              <a:t>呈现文本</a:t>
            </a:r>
            <a:endParaRPr lang="en-US" altLang="zh-CN" u="sng" dirty="0"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i="0" u="sng" dirty="0">
                <a:effectLst/>
                <a:latin typeface="Segoe UI" panose="020B0502040204020203" pitchFamily="34" charset="0"/>
                <a:hlinkClick r:id="rId4"/>
              </a:rPr>
              <a:t>使用 </a:t>
            </a:r>
            <a:r>
              <a:rPr lang="en-US" altLang="zh-CN" b="0" i="0" u="sng" dirty="0">
                <a:effectLst/>
                <a:latin typeface="Segoe UI" panose="020B0502040204020203" pitchFamily="34" charset="0"/>
                <a:hlinkClick r:id="rId4"/>
              </a:rPr>
              <a:t>MRT Core </a:t>
            </a:r>
            <a:r>
              <a:rPr lang="zh-CN" altLang="en-US" b="0" i="0" u="sng" dirty="0">
                <a:effectLst/>
                <a:latin typeface="Segoe UI" panose="020B0502040204020203" pitchFamily="34" charset="0"/>
                <a:hlinkClick r:id="rId4"/>
              </a:rPr>
              <a:t>管理资源</a:t>
            </a:r>
            <a:endParaRPr lang="en-US" altLang="zh-CN" b="0" i="0" u="sng" dirty="0">
              <a:effectLst/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i="0" u="sng" dirty="0">
                <a:effectLst/>
                <a:latin typeface="Segoe UI" panose="020B0502040204020203" pitchFamily="34" charset="0"/>
                <a:hlinkClick r:id="rId5"/>
              </a:rPr>
              <a:t>应用生命周期：应用实例化</a:t>
            </a:r>
            <a:endParaRPr lang="en-US" altLang="zh-CN" u="sng" dirty="0"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i="0" u="sng" dirty="0">
                <a:effectLst/>
                <a:latin typeface="Segoe UI" panose="020B0502040204020203" pitchFamily="34" charset="0"/>
                <a:hlinkClick r:id="rId6"/>
              </a:rPr>
              <a:t>应用生命周期：丰富激活</a:t>
            </a:r>
            <a:endParaRPr lang="en-US" altLang="zh-CN" b="0" i="0" u="sng" dirty="0">
              <a:effectLst/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i="0" u="sng" dirty="0">
                <a:effectLst/>
                <a:latin typeface="Segoe UI" panose="020B0502040204020203" pitchFamily="34" charset="0"/>
                <a:hlinkClick r:id="rId7"/>
              </a:rPr>
              <a:t>应用生命周期：电源管理</a:t>
            </a:r>
            <a:endParaRPr lang="en-US" altLang="zh-CN" u="sng" dirty="0"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i="0" u="sng" dirty="0">
                <a:effectLst/>
                <a:latin typeface="Segoe UI" panose="020B0502040204020203" pitchFamily="34" charset="0"/>
                <a:hlinkClick r:id="rId8"/>
              </a:rPr>
              <a:t>管理应用窗口</a:t>
            </a:r>
            <a:endParaRPr lang="en-US" altLang="zh-CN" b="0" i="0" u="sng" dirty="0">
              <a:effectLst/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i="0" u="sng" dirty="0">
                <a:effectLst/>
                <a:latin typeface="Segoe UI" panose="020B0502040204020203" pitchFamily="34" charset="0"/>
                <a:hlinkClick r:id="rId9"/>
              </a:rPr>
              <a:t>推送通知</a:t>
            </a:r>
            <a:endParaRPr lang="en-US" altLang="zh-CN" u="sng" dirty="0"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i="0" u="sng" dirty="0">
                <a:effectLst/>
                <a:latin typeface="Segoe UI" panose="020B0502040204020203" pitchFamily="34" charset="0"/>
                <a:hlinkClick r:id="rId10"/>
              </a:rPr>
              <a:t>部署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953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48A7-94DD-426C-A268-5CD6E808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LiteDB</a:t>
            </a:r>
            <a:r>
              <a:rPr lang="zh-CN" altLang="en-US" dirty="0"/>
              <a:t>制作女演员图鉴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73A67-128B-4393-A579-B0012BBFB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LiteDB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WinUI3</a:t>
            </a:r>
            <a:r>
              <a:rPr lang="zh-CN" altLang="en-US" dirty="0"/>
              <a:t>的界面库</a:t>
            </a:r>
          </a:p>
        </p:txBody>
      </p:sp>
    </p:spTree>
    <p:extLst>
      <p:ext uri="{BB962C8B-B14F-4D97-AF65-F5344CB8AC3E}">
        <p14:creationId xmlns:p14="http://schemas.microsoft.com/office/powerpoint/2010/main" val="405216048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</TotalTime>
  <Words>266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-apple-system</vt:lpstr>
      <vt:lpstr>Calibri</vt:lpstr>
      <vt:lpstr>Calibri Light</vt:lpstr>
      <vt:lpstr>Segoe UI</vt:lpstr>
      <vt:lpstr>Wingdings</vt:lpstr>
      <vt:lpstr>回顾</vt:lpstr>
      <vt:lpstr>Windows App SDK</vt:lpstr>
      <vt:lpstr>教程代码地址</vt:lpstr>
      <vt:lpstr>预备知识</vt:lpstr>
      <vt:lpstr>关于绑定</vt:lpstr>
      <vt:lpstr>MVVM</vt:lpstr>
      <vt:lpstr>Windows 应用 SDK 功能</vt:lpstr>
      <vt:lpstr>LiteDB制作女演员图鉴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WinUI</dc:title>
  <dc:creator>张广建</dc:creator>
  <cp:lastModifiedBy>Zhang Gil</cp:lastModifiedBy>
  <cp:revision>9</cp:revision>
  <dcterms:created xsi:type="dcterms:W3CDTF">2021-04-24T04:38:06Z</dcterms:created>
  <dcterms:modified xsi:type="dcterms:W3CDTF">2022-04-28T07:38:21Z</dcterms:modified>
</cp:coreProperties>
</file>