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6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8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6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42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2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88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672D4-4664-4A7E-9A3E-F06AA24E3392}" type="datetimeFigureOut">
              <a:rPr lang="zh-CN" altLang="en-US" smtClean="0"/>
              <a:t>2021/8/6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95D38E-68C5-439B-944D-DD41342014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dotnet/c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59467370" TargetMode="External"/><Relationship Id="rId2" Type="http://schemas.openxmlformats.org/officeDocument/2006/relationships/hyperlink" Target="https://docs.microsoft.com/zh-cn/windows/apps/deskto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D229-E5D0-4CF2-A17A-8E3335550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WinUI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C10F1F-D228-4E68-8970-D030D7123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UI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库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</a:t>
            </a:r>
            <a:r>
              <a:rPr lang="en-US" altLang="zh-CN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WinUI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是适用于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桌面应用程序和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UWP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应用程序的本机用户体验 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(UX) </a:t>
            </a:r>
            <a:r>
              <a:rPr lang="zh-CN" alt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框架。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5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94D05-0A6B-4EAD-95EB-1F2ECE09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教程代码地址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2D55D-E0A1-45AB-8E17-09B47758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https://github.com/GreenShadeZhang/WinUI-Tutorial-Code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4171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51ADF-F0EB-4134-92BD-29FA3E6A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E5ED-9A3E-4889-9903-9C00CAE7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至少有</a:t>
            </a:r>
            <a:r>
              <a:rPr lang="en-US" altLang="zh-CN" dirty="0"/>
              <a:t>C#</a:t>
            </a:r>
            <a:r>
              <a:rPr lang="zh-CN" altLang="en-US" dirty="0"/>
              <a:t>基础，如果</a:t>
            </a:r>
            <a:r>
              <a:rPr lang="en-US" altLang="zh-CN" dirty="0"/>
              <a:t>C#</a:t>
            </a:r>
            <a:r>
              <a:rPr lang="zh-CN" altLang="en-US" dirty="0"/>
              <a:t>不太行，那就要去官方文档进行学习下了，不然有些东西不太容易迷惑。</a:t>
            </a:r>
            <a:r>
              <a:rPr lang="en-US" altLang="zh-CN" dirty="0">
                <a:hlinkClick r:id="rId2"/>
              </a:rPr>
              <a:t>https://docs.microsoft.com/zh-cn/dotnet/csharp/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XAML</a:t>
            </a:r>
            <a:r>
              <a:rPr lang="zh-CN" altLang="en-US" dirty="0"/>
              <a:t>标签也要有一定的基础了解，比如什么是控件，标签的意思什么的。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这一点是很重要的，就是喜欢微软的技术，愿意在这上面花时间。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0B81A-F384-42A6-849C-61ACD7FA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关于绑定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7BB19-ADC1-49D2-B0EC-0196D7C35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数据绑定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模板绑定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样式什么的都能绑定</a:t>
            </a:r>
          </a:p>
        </p:txBody>
      </p:sp>
    </p:spTree>
    <p:extLst>
      <p:ext uri="{BB962C8B-B14F-4D97-AF65-F5344CB8AC3E}">
        <p14:creationId xmlns:p14="http://schemas.microsoft.com/office/powerpoint/2010/main" val="22068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46944-5F2A-4F9A-A41D-CD0BB7F7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CA246-B44D-42E0-9291-14653879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hlinkClick r:id="rId2"/>
              </a:rPr>
              <a:t>开发适用于 </a:t>
            </a:r>
            <a:r>
              <a:rPr lang="en-US" altLang="zh-CN" dirty="0">
                <a:hlinkClick r:id="rId2"/>
              </a:rPr>
              <a:t>Windows </a:t>
            </a:r>
            <a:r>
              <a:rPr lang="zh-CN" altLang="en-US" dirty="0">
                <a:hlinkClick r:id="rId2"/>
              </a:rPr>
              <a:t>的桌面应用 </a:t>
            </a:r>
            <a:r>
              <a:rPr lang="en-US" altLang="zh-CN" dirty="0">
                <a:hlinkClick r:id="rId2"/>
              </a:rPr>
              <a:t>| Microsoft Docs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什么是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MVVM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  <a:hlinkClick r:id="rId3"/>
              </a:rPr>
              <a:t>框架？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01168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907712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151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Calibri</vt:lpstr>
      <vt:lpstr>Calibri Light</vt:lpstr>
      <vt:lpstr>Segoe UI</vt:lpstr>
      <vt:lpstr>Wingdings</vt:lpstr>
      <vt:lpstr>回顾</vt:lpstr>
      <vt:lpstr>WinUI</vt:lpstr>
      <vt:lpstr>教程代码地址</vt:lpstr>
      <vt:lpstr>预备知识</vt:lpstr>
      <vt:lpstr>关于绑定</vt:lpstr>
      <vt:lpstr>MVVM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WinUI</dc:title>
  <dc:creator>张广建</dc:creator>
  <cp:lastModifiedBy>张 广建</cp:lastModifiedBy>
  <cp:revision>7</cp:revision>
  <dcterms:created xsi:type="dcterms:W3CDTF">2021-04-24T04:38:06Z</dcterms:created>
  <dcterms:modified xsi:type="dcterms:W3CDTF">2021-08-06T15:32:04Z</dcterms:modified>
</cp:coreProperties>
</file>