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E27-2A8D-4843-8D12-F78CF096918C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09E4-75A3-4902-9254-12F0844EB7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5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95646"/>
            <a:ext cx="9611638" cy="76906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조별 프로젝트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– C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977030"/>
            <a:ext cx="9144000" cy="5473874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62417"/>
              </p:ext>
            </p:extLst>
          </p:nvPr>
        </p:nvGraphicFramePr>
        <p:xfrm>
          <a:off x="1524000" y="977030"/>
          <a:ext cx="9144000" cy="547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992">
                  <a:extLst>
                    <a:ext uri="{9D8B030D-6E8A-4147-A177-3AD203B41FA5}">
                      <a16:colId xmlns:a16="http://schemas.microsoft.com/office/drawing/2014/main" val="3491142640"/>
                    </a:ext>
                  </a:extLst>
                </a:gridCol>
                <a:gridCol w="1653435">
                  <a:extLst>
                    <a:ext uri="{9D8B030D-6E8A-4147-A177-3AD203B41FA5}">
                      <a16:colId xmlns:a16="http://schemas.microsoft.com/office/drawing/2014/main" val="4040863447"/>
                    </a:ext>
                  </a:extLst>
                </a:gridCol>
                <a:gridCol w="1799573">
                  <a:extLst>
                    <a:ext uri="{9D8B030D-6E8A-4147-A177-3AD203B41FA5}">
                      <a16:colId xmlns:a16="http://schemas.microsoft.com/office/drawing/2014/main" val="3293577735"/>
                    </a:ext>
                  </a:extLst>
                </a:gridCol>
              </a:tblGrid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24238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주제 및 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 </a:t>
                      </a:r>
                      <a:r>
                        <a:rPr lang="ko-KR" altLang="en-US" dirty="0" err="1" smtClean="0"/>
                        <a:t>웹페이지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00094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기간 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기획 및 설계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18760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 이용 고객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20~30</a:t>
                      </a:r>
                      <a:r>
                        <a:rPr lang="ko-KR" altLang="en-US" dirty="0" smtClean="0"/>
                        <a:t>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24366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벤치마킹 사이트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Yes24, </a:t>
                      </a:r>
                      <a:r>
                        <a:rPr lang="ko-KR" altLang="en-US" dirty="0" err="1" smtClean="0"/>
                        <a:t>영풍문고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알라딘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92543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 및 기능 정의 </a:t>
                      </a:r>
                      <a:r>
                        <a:rPr lang="ko-KR" altLang="en-US" dirty="0" err="1" smtClean="0"/>
                        <a:t>대분류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추후 변경가능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영풍문고의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20651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SITE</a:t>
                      </a:r>
                      <a:r>
                        <a:rPr lang="en-US" altLang="ko-KR" baseline="0" dirty="0" smtClean="0"/>
                        <a:t> MAP </a:t>
                      </a:r>
                      <a:r>
                        <a:rPr lang="ko-KR" altLang="en-US" baseline="0" dirty="0" smtClean="0"/>
                        <a:t>정의 </a:t>
                      </a:r>
                      <a:r>
                        <a:rPr lang="ko-KR" altLang="en-US" baseline="0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7810"/>
                  </a:ext>
                </a:extLst>
              </a:tr>
              <a:tr h="68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Main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페이지 구성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차 시안 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추후 변경가능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구상완료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1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조별 프로젝트 1일차 – C조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조별 프로젝트 1일차 – C조</dc:title>
  <dc:creator>JAVA01</dc:creator>
  <cp:lastModifiedBy>JAVA01</cp:lastModifiedBy>
  <cp:revision>2</cp:revision>
  <dcterms:created xsi:type="dcterms:W3CDTF">2022-02-07T04:28:13Z</dcterms:created>
  <dcterms:modified xsi:type="dcterms:W3CDTF">2022-02-07T04:35:09Z</dcterms:modified>
</cp:coreProperties>
</file>