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0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0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8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84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0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55FD-D19A-4D17-AC92-7FCA7FF423D8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DB3F-585C-4628-AD1F-9DE03D0B358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2076487214,&quot;Placement&quot;:&quot;Footer&quot;}"/>
          <p:cNvSpPr txBox="1"/>
          <p:nvPr userDrawn="1"/>
        </p:nvSpPr>
        <p:spPr>
          <a:xfrm>
            <a:off x="11086317" y="6595656"/>
            <a:ext cx="11056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430099"/>
                </a:solidFill>
                <a:latin typeface="Calibri" panose="020F0502020204030204" pitchFamily="34" charset="0"/>
              </a:rPr>
              <a:t>IDEMIA Internal</a:t>
            </a:r>
            <a:endParaRPr lang="fr-FR" sz="1000">
              <a:solidFill>
                <a:srgbClr val="43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3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1oxfyia4" TargetMode="External"/><Relationship Id="rId2" Type="http://schemas.openxmlformats.org/officeDocument/2006/relationships/hyperlink" Target="https://play.google.com/store/apps/developer?id=Cyrille+Fougero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b="1" dirty="0" smtClean="0">
                <a:solidFill>
                  <a:srgbClr val="00B0F0"/>
                </a:solidFill>
              </a:rPr>
              <a:t>ANDROID</a:t>
            </a:r>
            <a:endParaRPr lang="fr-FR" sz="9600" b="1" dirty="0">
              <a:solidFill>
                <a:srgbClr val="00B0F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13" y="4332157"/>
            <a:ext cx="3291173" cy="18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8" y="0"/>
            <a:ext cx="3240000" cy="684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7" y="444080"/>
            <a:ext cx="5450503" cy="15627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206" y="2028462"/>
            <a:ext cx="378006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42" y="0"/>
            <a:ext cx="5904000" cy="6861744"/>
          </a:xfrm>
        </p:spPr>
      </p:pic>
    </p:spTree>
    <p:extLst>
      <p:ext uri="{BB962C8B-B14F-4D97-AF65-F5344CB8AC3E}">
        <p14:creationId xmlns:p14="http://schemas.microsoft.com/office/powerpoint/2010/main" val="31583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03" y="0"/>
            <a:ext cx="6444000" cy="66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Résultat </a:t>
            </a:r>
            <a:r>
              <a:rPr lang="fr-FR" b="1" u="sng" dirty="0" err="1" smtClean="0"/>
              <a:t>Demo</a:t>
            </a:r>
            <a:r>
              <a:rPr lang="fr-FR" b="1" u="sng" dirty="0" smtClean="0"/>
              <a:t> 0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88" y="0"/>
            <a:ext cx="3060000" cy="6800000"/>
          </a:xfrm>
        </p:spPr>
      </p:pic>
      <p:sp>
        <p:nvSpPr>
          <p:cNvPr id="5" name="ZoneTexte 4"/>
          <p:cNvSpPr txBox="1"/>
          <p:nvPr/>
        </p:nvSpPr>
        <p:spPr>
          <a:xfrm>
            <a:off x="1034321" y="2443397"/>
            <a:ext cx="4886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Vue par défaut de la </a:t>
            </a:r>
            <a:r>
              <a:rPr lang="fr-FR" sz="2800" dirty="0" err="1" smtClean="0"/>
              <a:t>MainActivity</a:t>
            </a:r>
            <a:r>
              <a:rPr lang="fr-FR" sz="2800" dirty="0" smtClean="0"/>
              <a:t> lors de la création d’un nouveau projet sous Android Studio :</a:t>
            </a:r>
          </a:p>
          <a:p>
            <a:r>
              <a:rPr lang="fr-FR" sz="2800" dirty="0" smtClean="0"/>
              <a:t>Un </a:t>
            </a:r>
            <a:r>
              <a:rPr lang="fr-FR" sz="2800" dirty="0" err="1" smtClean="0"/>
              <a:t>TextView</a:t>
            </a:r>
            <a:r>
              <a:rPr lang="fr-FR" sz="2800" dirty="0" smtClean="0"/>
              <a:t> avec le texte: </a:t>
            </a:r>
          </a:p>
          <a:p>
            <a:r>
              <a:rPr lang="fr-FR" sz="2800" dirty="0" smtClean="0"/>
              <a:t>Hello World!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993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Résultat </a:t>
            </a:r>
            <a:r>
              <a:rPr lang="fr-FR" b="1" u="sng" dirty="0" err="1" smtClean="0"/>
              <a:t>Demo</a:t>
            </a:r>
            <a:r>
              <a:rPr lang="fr-FR" b="1" u="sng" dirty="0" smtClean="0"/>
              <a:t> 1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31" y="58000"/>
            <a:ext cx="3060000" cy="6800000"/>
          </a:xfrm>
        </p:spPr>
      </p:pic>
      <p:sp>
        <p:nvSpPr>
          <p:cNvPr id="5" name="ZoneTexte 4"/>
          <p:cNvSpPr txBox="1"/>
          <p:nvPr/>
        </p:nvSpPr>
        <p:spPr>
          <a:xfrm>
            <a:off x="944380" y="2503357"/>
            <a:ext cx="5201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Résultat d’affichage de la deuxième activité lancer par un </a:t>
            </a:r>
            <a:r>
              <a:rPr lang="fr-FR" sz="2800" dirty="0" err="1" smtClean="0"/>
              <a:t>StartActivity</a:t>
            </a:r>
            <a:r>
              <a:rPr lang="fr-FR" sz="2800" dirty="0" smtClean="0"/>
              <a:t>() depuis la class </a:t>
            </a:r>
            <a:r>
              <a:rPr lang="fr-FR" sz="2800" dirty="0" err="1" smtClean="0"/>
              <a:t>MainActivity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458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Résultat </a:t>
            </a:r>
            <a:r>
              <a:rPr lang="fr-FR" b="1" u="sng" dirty="0" err="1" smtClean="0"/>
              <a:t>Demo</a:t>
            </a:r>
            <a:r>
              <a:rPr lang="fr-FR" b="1" u="sng" dirty="0" smtClean="0"/>
              <a:t> 2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12" y="0"/>
            <a:ext cx="3096000" cy="6880000"/>
          </a:xfrm>
        </p:spPr>
      </p:pic>
      <p:sp>
        <p:nvSpPr>
          <p:cNvPr id="5" name="ZoneTexte 4"/>
          <p:cNvSpPr txBox="1"/>
          <p:nvPr/>
        </p:nvSpPr>
        <p:spPr>
          <a:xfrm>
            <a:off x="838200" y="1948721"/>
            <a:ext cx="52015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Résultat d’affichage avec </a:t>
            </a:r>
            <a:r>
              <a:rPr lang="fr-FR" sz="2800" dirty="0" err="1" smtClean="0"/>
              <a:t>StartActivity</a:t>
            </a:r>
            <a:r>
              <a:rPr lang="fr-FR" sz="2800" dirty="0" smtClean="0"/>
              <a:t>() « Action </a:t>
            </a:r>
            <a:r>
              <a:rPr lang="fr-FR" sz="2800" dirty="0" err="1" smtClean="0"/>
              <a:t>view</a:t>
            </a:r>
            <a:r>
              <a:rPr lang="fr-FR" sz="2800" dirty="0" smtClean="0"/>
              <a:t> »</a:t>
            </a:r>
          </a:p>
          <a:p>
            <a:r>
              <a:rPr lang="fr-FR" sz="2800" dirty="0" smtClean="0"/>
              <a:t>pour ouvrir un répertoire : Lancement de l’activité Gestionnaire de fichiers du système Android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301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34715"/>
            <a:ext cx="10674246" cy="574224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Exemples:</a:t>
            </a: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https://play.google.com/store/apps/developer?id=Cyrille+Fougerouse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Demo</a:t>
            </a:r>
            <a:r>
              <a:rPr lang="fr-FR" dirty="0" smtClean="0"/>
              <a:t> dispo sur GitHub :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hlinkClick r:id="rId3"/>
              </a:rPr>
              <a:t>http://tinyurl.com/1oxfyia4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35" y="2175760"/>
            <a:ext cx="6076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9600" b="1" u="sng" dirty="0" smtClean="0"/>
              <a:t>ANNEXES</a:t>
            </a:r>
            <a:endParaRPr lang="fr-FR" sz="9600" b="1" u="sng" dirty="0"/>
          </a:p>
        </p:txBody>
      </p:sp>
    </p:spTree>
    <p:extLst>
      <p:ext uri="{BB962C8B-B14F-4D97-AF65-F5344CB8AC3E}">
        <p14:creationId xmlns:p14="http://schemas.microsoft.com/office/powerpoint/2010/main" val="123317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73" y="0"/>
            <a:ext cx="3240000" cy="6840000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5" y="235827"/>
            <a:ext cx="6211167" cy="16194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43" y="1341920"/>
            <a:ext cx="3307253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ANDROID</vt:lpstr>
      <vt:lpstr>Présentation PowerPoint</vt:lpstr>
      <vt:lpstr>Présentation PowerPoint</vt:lpstr>
      <vt:lpstr>Résultat Demo 0</vt:lpstr>
      <vt:lpstr>Résultat Demo 1</vt:lpstr>
      <vt:lpstr>Résultat Demo 2</vt:lpstr>
      <vt:lpstr>Présentation PowerPoint</vt:lpstr>
      <vt:lpstr>ANNEXES</vt:lpstr>
      <vt:lpstr>Présentation PowerPoint</vt:lpstr>
      <vt:lpstr>Présentation PowerPoint</vt:lpstr>
    </vt:vector>
  </TitlesOfParts>
  <Company>OT - Morpho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FOUGEROUSE Cyrille</dc:creator>
  <cp:lastModifiedBy>FOUGEROUSE Cyrille</cp:lastModifiedBy>
  <cp:revision>20</cp:revision>
  <dcterms:created xsi:type="dcterms:W3CDTF">2021-02-04T12:59:28Z</dcterms:created>
  <dcterms:modified xsi:type="dcterms:W3CDTF">2021-02-04T13:43:02Z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f169f0-5f77-4193-a879-a5b3030a45bd_Enabled">
    <vt:lpwstr>True</vt:lpwstr>
  </property>
  <property fmtid="{D5CDD505-2E9C-101B-9397-08002B2CF9AE}" pid="3" name="MSIP_Label_69f169f0-5f77-4193-a879-a5b3030a45bd_SiteId">
    <vt:lpwstr>7694d41c-5504-43d9-9e40-cb254ad755ec</vt:lpwstr>
  </property>
  <property fmtid="{D5CDD505-2E9C-101B-9397-08002B2CF9AE}" pid="4" name="MSIP_Label_69f169f0-5f77-4193-a879-a5b3030a45bd_Owner">
    <vt:lpwstr>CyrilFOU@oberthurcs.com</vt:lpwstr>
  </property>
  <property fmtid="{D5CDD505-2E9C-101B-9397-08002B2CF9AE}" pid="5" name="MSIP_Label_69f169f0-5f77-4193-a879-a5b3030a45bd_SetDate">
    <vt:lpwstr>2021-02-04T13:01:21.2573442Z</vt:lpwstr>
  </property>
  <property fmtid="{D5CDD505-2E9C-101B-9397-08002B2CF9AE}" pid="6" name="MSIP_Label_69f169f0-5f77-4193-a879-a5b3030a45bd_Name">
    <vt:lpwstr>IDEMIA Internal</vt:lpwstr>
  </property>
  <property fmtid="{D5CDD505-2E9C-101B-9397-08002B2CF9AE}" pid="7" name="MSIP_Label_69f169f0-5f77-4193-a879-a5b3030a45bd_Application">
    <vt:lpwstr>Microsoft Azure Information Protection</vt:lpwstr>
  </property>
  <property fmtid="{D5CDD505-2E9C-101B-9397-08002B2CF9AE}" pid="8" name="MSIP_Label_69f169f0-5f77-4193-a879-a5b3030a45bd_ActionId">
    <vt:lpwstr>b0a679e0-860c-4363-9ebd-10f7d9ec8129</vt:lpwstr>
  </property>
  <property fmtid="{D5CDD505-2E9C-101B-9397-08002B2CF9AE}" pid="9" name="MSIP_Label_69f169f0-5f77-4193-a879-a5b3030a45bd_Extended_MSFT_Method">
    <vt:lpwstr>Automatic</vt:lpwstr>
  </property>
  <property fmtid="{D5CDD505-2E9C-101B-9397-08002B2CF9AE}" pid="10" name="Sensitivity">
    <vt:lpwstr>IDEMIA Internal</vt:lpwstr>
  </property>
</Properties>
</file>