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784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8" r:id="rId8"/>
    <p:sldId id="267" r:id="rId9"/>
    <p:sldId id="261" r:id="rId10"/>
    <p:sldId id="262" r:id="rId11"/>
    <p:sldId id="263" r:id="rId12"/>
    <p:sldId id="272" r:id="rId13"/>
    <p:sldId id="264" r:id="rId14"/>
    <p:sldId id="265" r:id="rId15"/>
    <p:sldId id="266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1CD238-6BC6-4C77-AB39-454CB31E0A20}">
          <p14:sldIdLst>
            <p14:sldId id="256"/>
            <p14:sldId id="257"/>
            <p14:sldId id="258"/>
            <p14:sldId id="259"/>
            <p14:sldId id="260"/>
            <p14:sldId id="268"/>
            <p14:sldId id="267"/>
            <p14:sldId id="261"/>
            <p14:sldId id="262"/>
            <p14:sldId id="263"/>
            <p14:sldId id="272"/>
            <p14:sldId id="264"/>
            <p14:sldId id="265"/>
          </p14:sldIdLst>
        </p14:section>
        <p14:section name="Untitled Section" id="{7FEDBCF3-F02C-41E4-AADE-A9E5C69D1D3B}">
          <p14:sldIdLst>
            <p14:sldId id="266"/>
            <p14:sldId id="269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4D001-383A-4929-9B17-1F21E6B2F063}" v="875" dt="2025-05-05T23:18:09.2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7EF087-E1CA-4657-9CD2-1E678EC22450}" type="doc">
      <dgm:prSet loTypeId="urn:microsoft.com/office/officeart/2005/8/layout/hProcess7" loCatId="process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8A35D59A-847F-49DD-8DB0-40803051C969}">
      <dgm:prSet phldrT="[Text]" phldr="1"/>
      <dgm:spPr/>
      <dgm:t>
        <a:bodyPr/>
        <a:lstStyle/>
        <a:p>
          <a:endParaRPr lang="en-CA" dirty="0"/>
        </a:p>
      </dgm:t>
    </dgm:pt>
    <dgm:pt modelId="{B231C44C-EFC0-4FFC-B3F8-8F8F48C69CF5}" type="parTrans" cxnId="{67D992A5-155D-4CC3-AE0B-CC0764B356A1}">
      <dgm:prSet/>
      <dgm:spPr/>
      <dgm:t>
        <a:bodyPr/>
        <a:lstStyle/>
        <a:p>
          <a:endParaRPr lang="en-CA"/>
        </a:p>
      </dgm:t>
    </dgm:pt>
    <dgm:pt modelId="{CF076EE6-3913-449D-A8EF-AE9BBA59CD65}" type="sibTrans" cxnId="{67D992A5-155D-4CC3-AE0B-CC0764B356A1}">
      <dgm:prSet/>
      <dgm:spPr/>
      <dgm:t>
        <a:bodyPr/>
        <a:lstStyle/>
        <a:p>
          <a:endParaRPr lang="en-CA"/>
        </a:p>
      </dgm:t>
    </dgm:pt>
    <dgm:pt modelId="{91999CAA-B483-4294-9362-F18016B553EA}">
      <dgm:prSet phldrT="[Text]"/>
      <dgm:spPr/>
      <dgm:t>
        <a:bodyPr/>
        <a:lstStyle/>
        <a:p>
          <a:r>
            <a:rPr lang="en-US" dirty="0"/>
            <a:t>Client</a:t>
          </a:r>
          <a:endParaRPr lang="en-CA" dirty="0"/>
        </a:p>
      </dgm:t>
    </dgm:pt>
    <dgm:pt modelId="{BCD0CBCF-2D69-44B3-BD8B-43A7DABF9FE7}" type="parTrans" cxnId="{6497DDA1-3B98-486D-8C66-03D34DEFAB79}">
      <dgm:prSet/>
      <dgm:spPr/>
      <dgm:t>
        <a:bodyPr/>
        <a:lstStyle/>
        <a:p>
          <a:endParaRPr lang="en-CA"/>
        </a:p>
      </dgm:t>
    </dgm:pt>
    <dgm:pt modelId="{40C1292E-15AC-437F-A9FF-1B5F0542DE8D}" type="sibTrans" cxnId="{6497DDA1-3B98-486D-8C66-03D34DEFAB79}">
      <dgm:prSet/>
      <dgm:spPr/>
      <dgm:t>
        <a:bodyPr/>
        <a:lstStyle/>
        <a:p>
          <a:endParaRPr lang="en-CA"/>
        </a:p>
      </dgm:t>
    </dgm:pt>
    <dgm:pt modelId="{48630E54-A798-49B9-92D9-E2E1D0BB3CDA}">
      <dgm:prSet phldrT="[Text]" phldr="1"/>
      <dgm:spPr/>
      <dgm:t>
        <a:bodyPr/>
        <a:lstStyle/>
        <a:p>
          <a:endParaRPr lang="en-CA"/>
        </a:p>
      </dgm:t>
    </dgm:pt>
    <dgm:pt modelId="{960CA160-5EC9-4859-8061-E6A53D70054C}" type="parTrans" cxnId="{29DEBA15-67FE-4357-8E1B-D0FAEC6949AB}">
      <dgm:prSet/>
      <dgm:spPr/>
      <dgm:t>
        <a:bodyPr/>
        <a:lstStyle/>
        <a:p>
          <a:endParaRPr lang="en-CA"/>
        </a:p>
      </dgm:t>
    </dgm:pt>
    <dgm:pt modelId="{06773DE2-59AD-4AD5-8482-9856F3921ECD}" type="sibTrans" cxnId="{29DEBA15-67FE-4357-8E1B-D0FAEC6949AB}">
      <dgm:prSet/>
      <dgm:spPr/>
      <dgm:t>
        <a:bodyPr/>
        <a:lstStyle/>
        <a:p>
          <a:endParaRPr lang="en-CA"/>
        </a:p>
      </dgm:t>
    </dgm:pt>
    <dgm:pt modelId="{6B8C9A47-034E-4849-9CCA-43E55E05556E}">
      <dgm:prSet phldrT="[Text]"/>
      <dgm:spPr/>
      <dgm:t>
        <a:bodyPr/>
        <a:lstStyle/>
        <a:p>
          <a:r>
            <a:rPr lang="en-US" dirty="0"/>
            <a:t>API</a:t>
          </a:r>
          <a:endParaRPr lang="en-CA" dirty="0"/>
        </a:p>
      </dgm:t>
    </dgm:pt>
    <dgm:pt modelId="{76FC6C85-A20C-41C6-8EE7-10211CAD6AE6}" type="parTrans" cxnId="{761861D6-B080-478E-A398-A524067AF20B}">
      <dgm:prSet/>
      <dgm:spPr/>
      <dgm:t>
        <a:bodyPr/>
        <a:lstStyle/>
        <a:p>
          <a:endParaRPr lang="en-CA"/>
        </a:p>
      </dgm:t>
    </dgm:pt>
    <dgm:pt modelId="{08DD2F59-0586-4016-BAE0-E5A627861E40}" type="sibTrans" cxnId="{761861D6-B080-478E-A398-A524067AF20B}">
      <dgm:prSet/>
      <dgm:spPr/>
      <dgm:t>
        <a:bodyPr/>
        <a:lstStyle/>
        <a:p>
          <a:endParaRPr lang="en-CA"/>
        </a:p>
      </dgm:t>
    </dgm:pt>
    <dgm:pt modelId="{4222DE2E-0B4A-4311-B73B-BCF712465DE0}">
      <dgm:prSet phldrT="[Text]" phldr="1"/>
      <dgm:spPr/>
      <dgm:t>
        <a:bodyPr/>
        <a:lstStyle/>
        <a:p>
          <a:endParaRPr lang="en-CA"/>
        </a:p>
      </dgm:t>
    </dgm:pt>
    <dgm:pt modelId="{BD6BCE66-1320-46ED-ADB2-C7DE3547C4B2}" type="parTrans" cxnId="{A290493F-56AF-4A0D-80CA-87FE517B0068}">
      <dgm:prSet/>
      <dgm:spPr/>
      <dgm:t>
        <a:bodyPr/>
        <a:lstStyle/>
        <a:p>
          <a:endParaRPr lang="en-CA"/>
        </a:p>
      </dgm:t>
    </dgm:pt>
    <dgm:pt modelId="{B165CD56-3C8A-42A7-A1F9-466BBAB3B730}" type="sibTrans" cxnId="{A290493F-56AF-4A0D-80CA-87FE517B0068}">
      <dgm:prSet/>
      <dgm:spPr/>
      <dgm:t>
        <a:bodyPr/>
        <a:lstStyle/>
        <a:p>
          <a:endParaRPr lang="en-CA"/>
        </a:p>
      </dgm:t>
    </dgm:pt>
    <dgm:pt modelId="{4BF07A22-05CF-4F20-96B4-C5318BF9C44B}">
      <dgm:prSet phldrT="[Text]"/>
      <dgm:spPr/>
      <dgm:t>
        <a:bodyPr/>
        <a:lstStyle/>
        <a:p>
          <a:r>
            <a:rPr lang="en-US" dirty="0"/>
            <a:t>Database</a:t>
          </a:r>
          <a:endParaRPr lang="en-CA" dirty="0"/>
        </a:p>
      </dgm:t>
    </dgm:pt>
    <dgm:pt modelId="{55D31994-2752-4B58-AE33-636DEE7CCED6}" type="parTrans" cxnId="{39613F61-5FFF-4C6C-88F1-606501BE1FF1}">
      <dgm:prSet/>
      <dgm:spPr/>
      <dgm:t>
        <a:bodyPr/>
        <a:lstStyle/>
        <a:p>
          <a:endParaRPr lang="en-CA"/>
        </a:p>
      </dgm:t>
    </dgm:pt>
    <dgm:pt modelId="{638EE03F-67F6-4596-BABF-053D571FB126}" type="sibTrans" cxnId="{39613F61-5FFF-4C6C-88F1-606501BE1FF1}">
      <dgm:prSet/>
      <dgm:spPr/>
      <dgm:t>
        <a:bodyPr/>
        <a:lstStyle/>
        <a:p>
          <a:endParaRPr lang="en-CA"/>
        </a:p>
      </dgm:t>
    </dgm:pt>
    <dgm:pt modelId="{6D82BF2F-8534-4BC7-A66B-CBC356848B3A}" type="pres">
      <dgm:prSet presAssocID="{627EF087-E1CA-4657-9CD2-1E678EC22450}" presName="Name0" presStyleCnt="0">
        <dgm:presLayoutVars>
          <dgm:dir/>
          <dgm:animLvl val="lvl"/>
          <dgm:resizeHandles val="exact"/>
        </dgm:presLayoutVars>
      </dgm:prSet>
      <dgm:spPr/>
    </dgm:pt>
    <dgm:pt modelId="{40563C8F-AA53-4824-81F8-0993911A9761}" type="pres">
      <dgm:prSet presAssocID="{8A35D59A-847F-49DD-8DB0-40803051C969}" presName="compositeNode" presStyleCnt="0">
        <dgm:presLayoutVars>
          <dgm:bulletEnabled val="1"/>
        </dgm:presLayoutVars>
      </dgm:prSet>
      <dgm:spPr/>
    </dgm:pt>
    <dgm:pt modelId="{BEFA5EDD-FCEC-44AA-81A9-17A2C87EEA4E}" type="pres">
      <dgm:prSet presAssocID="{8A35D59A-847F-49DD-8DB0-40803051C969}" presName="bgRect" presStyleLbl="node1" presStyleIdx="0" presStyleCnt="3" custScaleY="100000"/>
      <dgm:spPr/>
    </dgm:pt>
    <dgm:pt modelId="{57E66166-5C1F-4E40-90AA-6F7F813894D0}" type="pres">
      <dgm:prSet presAssocID="{8A35D59A-847F-49DD-8DB0-40803051C969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1611C07D-C4B2-4253-940F-45D6963D0BDE}" type="pres">
      <dgm:prSet presAssocID="{8A35D59A-847F-49DD-8DB0-40803051C969}" presName="childNode" presStyleLbl="node1" presStyleIdx="0" presStyleCnt="3">
        <dgm:presLayoutVars>
          <dgm:bulletEnabled val="1"/>
        </dgm:presLayoutVars>
      </dgm:prSet>
      <dgm:spPr/>
    </dgm:pt>
    <dgm:pt modelId="{DCDA1CC3-85A6-4BB6-9CAE-2AF1789424DD}" type="pres">
      <dgm:prSet presAssocID="{CF076EE6-3913-449D-A8EF-AE9BBA59CD65}" presName="hSp" presStyleCnt="0"/>
      <dgm:spPr/>
    </dgm:pt>
    <dgm:pt modelId="{60CDE309-302C-45C3-8181-5E7EA930D0B3}" type="pres">
      <dgm:prSet presAssocID="{CF076EE6-3913-449D-A8EF-AE9BBA59CD65}" presName="vProcSp" presStyleCnt="0"/>
      <dgm:spPr/>
    </dgm:pt>
    <dgm:pt modelId="{319E3A55-CBE4-40EB-B47E-FD5751C95A53}" type="pres">
      <dgm:prSet presAssocID="{CF076EE6-3913-449D-A8EF-AE9BBA59CD65}" presName="vSp1" presStyleCnt="0"/>
      <dgm:spPr/>
    </dgm:pt>
    <dgm:pt modelId="{F9E23D3B-10C1-4038-A8DF-19C51870A1C5}" type="pres">
      <dgm:prSet presAssocID="{CF076EE6-3913-449D-A8EF-AE9BBA59CD65}" presName="simulatedConn" presStyleLbl="solidFgAcc1" presStyleIdx="0" presStyleCnt="2"/>
      <dgm:spPr/>
    </dgm:pt>
    <dgm:pt modelId="{A593D899-461D-4C5A-AA41-6EB4D0BDECB6}" type="pres">
      <dgm:prSet presAssocID="{CF076EE6-3913-449D-A8EF-AE9BBA59CD65}" presName="vSp2" presStyleCnt="0"/>
      <dgm:spPr/>
    </dgm:pt>
    <dgm:pt modelId="{1CB269F4-9B0B-4634-8F48-76CD596C26F4}" type="pres">
      <dgm:prSet presAssocID="{CF076EE6-3913-449D-A8EF-AE9BBA59CD65}" presName="sibTrans" presStyleCnt="0"/>
      <dgm:spPr/>
    </dgm:pt>
    <dgm:pt modelId="{4AE08071-3E58-43EE-A4AD-C78440DB2565}" type="pres">
      <dgm:prSet presAssocID="{48630E54-A798-49B9-92D9-E2E1D0BB3CDA}" presName="compositeNode" presStyleCnt="0">
        <dgm:presLayoutVars>
          <dgm:bulletEnabled val="1"/>
        </dgm:presLayoutVars>
      </dgm:prSet>
      <dgm:spPr/>
    </dgm:pt>
    <dgm:pt modelId="{F2BF76E3-F980-477C-AC55-9862CE695AC5}" type="pres">
      <dgm:prSet presAssocID="{48630E54-A798-49B9-92D9-E2E1D0BB3CDA}" presName="bgRect" presStyleLbl="node1" presStyleIdx="1" presStyleCnt="3"/>
      <dgm:spPr/>
    </dgm:pt>
    <dgm:pt modelId="{C1483B1A-4675-413C-AFA8-AB4AED9001CA}" type="pres">
      <dgm:prSet presAssocID="{48630E54-A798-49B9-92D9-E2E1D0BB3CDA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67C0AC19-51B5-4013-946C-53A55AD0A7E1}" type="pres">
      <dgm:prSet presAssocID="{48630E54-A798-49B9-92D9-E2E1D0BB3CDA}" presName="childNode" presStyleLbl="node1" presStyleIdx="1" presStyleCnt="3">
        <dgm:presLayoutVars>
          <dgm:bulletEnabled val="1"/>
        </dgm:presLayoutVars>
      </dgm:prSet>
      <dgm:spPr/>
    </dgm:pt>
    <dgm:pt modelId="{6D65070D-F960-4B7C-AE6A-64289295CA31}" type="pres">
      <dgm:prSet presAssocID="{06773DE2-59AD-4AD5-8482-9856F3921ECD}" presName="hSp" presStyleCnt="0"/>
      <dgm:spPr/>
    </dgm:pt>
    <dgm:pt modelId="{F8992DD7-A894-41D3-81B0-D8F58716EC90}" type="pres">
      <dgm:prSet presAssocID="{06773DE2-59AD-4AD5-8482-9856F3921ECD}" presName="vProcSp" presStyleCnt="0"/>
      <dgm:spPr/>
    </dgm:pt>
    <dgm:pt modelId="{3EF5C455-9158-4144-984B-D074EF09626C}" type="pres">
      <dgm:prSet presAssocID="{06773DE2-59AD-4AD5-8482-9856F3921ECD}" presName="vSp1" presStyleCnt="0"/>
      <dgm:spPr/>
    </dgm:pt>
    <dgm:pt modelId="{D0384A34-A6B0-4D5C-9DFD-3D4BA4DB4320}" type="pres">
      <dgm:prSet presAssocID="{06773DE2-59AD-4AD5-8482-9856F3921ECD}" presName="simulatedConn" presStyleLbl="solidFgAcc1" presStyleIdx="1" presStyleCnt="2"/>
      <dgm:spPr/>
    </dgm:pt>
    <dgm:pt modelId="{ED6977EA-4897-484F-85C4-D37394E9C971}" type="pres">
      <dgm:prSet presAssocID="{06773DE2-59AD-4AD5-8482-9856F3921ECD}" presName="vSp2" presStyleCnt="0"/>
      <dgm:spPr/>
    </dgm:pt>
    <dgm:pt modelId="{F89981E3-11FC-4A1B-9036-980CCABAFF6B}" type="pres">
      <dgm:prSet presAssocID="{06773DE2-59AD-4AD5-8482-9856F3921ECD}" presName="sibTrans" presStyleCnt="0"/>
      <dgm:spPr/>
    </dgm:pt>
    <dgm:pt modelId="{52C1CCFB-2FAA-4EFD-871F-9C2C6024ABBC}" type="pres">
      <dgm:prSet presAssocID="{4222DE2E-0B4A-4311-B73B-BCF712465DE0}" presName="compositeNode" presStyleCnt="0">
        <dgm:presLayoutVars>
          <dgm:bulletEnabled val="1"/>
        </dgm:presLayoutVars>
      </dgm:prSet>
      <dgm:spPr/>
    </dgm:pt>
    <dgm:pt modelId="{3B6A2C01-0A71-495E-9D61-78E80E597212}" type="pres">
      <dgm:prSet presAssocID="{4222DE2E-0B4A-4311-B73B-BCF712465DE0}" presName="bgRect" presStyleLbl="node1" presStyleIdx="2" presStyleCnt="3"/>
      <dgm:spPr/>
    </dgm:pt>
    <dgm:pt modelId="{2FB2210A-853A-42DD-94B1-CF3AB0A7D691}" type="pres">
      <dgm:prSet presAssocID="{4222DE2E-0B4A-4311-B73B-BCF712465DE0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1A70B20F-EC70-47F0-8DCC-299164253320}" type="pres">
      <dgm:prSet presAssocID="{4222DE2E-0B4A-4311-B73B-BCF712465DE0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29DEBA15-67FE-4357-8E1B-D0FAEC6949AB}" srcId="{627EF087-E1CA-4657-9CD2-1E678EC22450}" destId="{48630E54-A798-49B9-92D9-E2E1D0BB3CDA}" srcOrd="1" destOrd="0" parTransId="{960CA160-5EC9-4859-8061-E6A53D70054C}" sibTransId="{06773DE2-59AD-4AD5-8482-9856F3921ECD}"/>
    <dgm:cxn modelId="{F88F513C-65EE-4405-A788-25E5D6DEA7A8}" type="presOf" srcId="{48630E54-A798-49B9-92D9-E2E1D0BB3CDA}" destId="{F2BF76E3-F980-477C-AC55-9862CE695AC5}" srcOrd="0" destOrd="0" presId="urn:microsoft.com/office/officeart/2005/8/layout/hProcess7"/>
    <dgm:cxn modelId="{A290493F-56AF-4A0D-80CA-87FE517B0068}" srcId="{627EF087-E1CA-4657-9CD2-1E678EC22450}" destId="{4222DE2E-0B4A-4311-B73B-BCF712465DE0}" srcOrd="2" destOrd="0" parTransId="{BD6BCE66-1320-46ED-ADB2-C7DE3547C4B2}" sibTransId="{B165CD56-3C8A-42A7-A1F9-466BBAB3B730}"/>
    <dgm:cxn modelId="{39613F61-5FFF-4C6C-88F1-606501BE1FF1}" srcId="{4222DE2E-0B4A-4311-B73B-BCF712465DE0}" destId="{4BF07A22-05CF-4F20-96B4-C5318BF9C44B}" srcOrd="0" destOrd="0" parTransId="{55D31994-2752-4B58-AE33-636DEE7CCED6}" sibTransId="{638EE03F-67F6-4596-BABF-053D571FB126}"/>
    <dgm:cxn modelId="{6AC69666-D2AE-451A-9C3B-E62124CEDCBC}" type="presOf" srcId="{8A35D59A-847F-49DD-8DB0-40803051C969}" destId="{BEFA5EDD-FCEC-44AA-81A9-17A2C87EEA4E}" srcOrd="0" destOrd="0" presId="urn:microsoft.com/office/officeart/2005/8/layout/hProcess7"/>
    <dgm:cxn modelId="{D53FC266-8ED3-47B0-BBED-FA0828075EBD}" type="presOf" srcId="{4222DE2E-0B4A-4311-B73B-BCF712465DE0}" destId="{3B6A2C01-0A71-495E-9D61-78E80E597212}" srcOrd="0" destOrd="0" presId="urn:microsoft.com/office/officeart/2005/8/layout/hProcess7"/>
    <dgm:cxn modelId="{CBA6209D-EF88-471F-9561-351BF544FA9D}" type="presOf" srcId="{4BF07A22-05CF-4F20-96B4-C5318BF9C44B}" destId="{1A70B20F-EC70-47F0-8DCC-299164253320}" srcOrd="0" destOrd="0" presId="urn:microsoft.com/office/officeart/2005/8/layout/hProcess7"/>
    <dgm:cxn modelId="{6497DDA1-3B98-486D-8C66-03D34DEFAB79}" srcId="{8A35D59A-847F-49DD-8DB0-40803051C969}" destId="{91999CAA-B483-4294-9362-F18016B553EA}" srcOrd="0" destOrd="0" parTransId="{BCD0CBCF-2D69-44B3-BD8B-43A7DABF9FE7}" sibTransId="{40C1292E-15AC-437F-A9FF-1B5F0542DE8D}"/>
    <dgm:cxn modelId="{67D992A5-155D-4CC3-AE0B-CC0764B356A1}" srcId="{627EF087-E1CA-4657-9CD2-1E678EC22450}" destId="{8A35D59A-847F-49DD-8DB0-40803051C969}" srcOrd="0" destOrd="0" parTransId="{B231C44C-EFC0-4FFC-B3F8-8F8F48C69CF5}" sibTransId="{CF076EE6-3913-449D-A8EF-AE9BBA59CD65}"/>
    <dgm:cxn modelId="{1B2FDEB8-F029-4DB6-987F-563FA5E47F4F}" type="presOf" srcId="{4222DE2E-0B4A-4311-B73B-BCF712465DE0}" destId="{2FB2210A-853A-42DD-94B1-CF3AB0A7D691}" srcOrd="1" destOrd="0" presId="urn:microsoft.com/office/officeart/2005/8/layout/hProcess7"/>
    <dgm:cxn modelId="{DDDB26BE-9275-4811-ABA1-DC1F7DE8F5E7}" type="presOf" srcId="{8A35D59A-847F-49DD-8DB0-40803051C969}" destId="{57E66166-5C1F-4E40-90AA-6F7F813894D0}" srcOrd="1" destOrd="0" presId="urn:microsoft.com/office/officeart/2005/8/layout/hProcess7"/>
    <dgm:cxn modelId="{5A7F72C7-B184-4BD3-ABCB-9BECDDB347F5}" type="presOf" srcId="{6B8C9A47-034E-4849-9CCA-43E55E05556E}" destId="{67C0AC19-51B5-4013-946C-53A55AD0A7E1}" srcOrd="0" destOrd="0" presId="urn:microsoft.com/office/officeart/2005/8/layout/hProcess7"/>
    <dgm:cxn modelId="{FE9568CD-86B1-4741-B9DC-45BBE29482B6}" type="presOf" srcId="{48630E54-A798-49B9-92D9-E2E1D0BB3CDA}" destId="{C1483B1A-4675-413C-AFA8-AB4AED9001CA}" srcOrd="1" destOrd="0" presId="urn:microsoft.com/office/officeart/2005/8/layout/hProcess7"/>
    <dgm:cxn modelId="{761861D6-B080-478E-A398-A524067AF20B}" srcId="{48630E54-A798-49B9-92D9-E2E1D0BB3CDA}" destId="{6B8C9A47-034E-4849-9CCA-43E55E05556E}" srcOrd="0" destOrd="0" parTransId="{76FC6C85-A20C-41C6-8EE7-10211CAD6AE6}" sibTransId="{08DD2F59-0586-4016-BAE0-E5A627861E40}"/>
    <dgm:cxn modelId="{600A6BE3-6DA7-4814-8C42-3F0BB3B890DE}" type="presOf" srcId="{627EF087-E1CA-4657-9CD2-1E678EC22450}" destId="{6D82BF2F-8534-4BC7-A66B-CBC356848B3A}" srcOrd="0" destOrd="0" presId="urn:microsoft.com/office/officeart/2005/8/layout/hProcess7"/>
    <dgm:cxn modelId="{9CC98EFD-16A6-4A3E-A83D-8E30FD2A36B3}" type="presOf" srcId="{91999CAA-B483-4294-9362-F18016B553EA}" destId="{1611C07D-C4B2-4253-940F-45D6963D0BDE}" srcOrd="0" destOrd="0" presId="urn:microsoft.com/office/officeart/2005/8/layout/hProcess7"/>
    <dgm:cxn modelId="{CA138C03-3797-412F-ACB6-5588C84A076A}" type="presParOf" srcId="{6D82BF2F-8534-4BC7-A66B-CBC356848B3A}" destId="{40563C8F-AA53-4824-81F8-0993911A9761}" srcOrd="0" destOrd="0" presId="urn:microsoft.com/office/officeart/2005/8/layout/hProcess7"/>
    <dgm:cxn modelId="{3D94ABD1-7E66-48A9-992F-93F5F3854EA3}" type="presParOf" srcId="{40563C8F-AA53-4824-81F8-0993911A9761}" destId="{BEFA5EDD-FCEC-44AA-81A9-17A2C87EEA4E}" srcOrd="0" destOrd="0" presId="urn:microsoft.com/office/officeart/2005/8/layout/hProcess7"/>
    <dgm:cxn modelId="{A679D949-66CD-4866-82A5-593F3667B0BA}" type="presParOf" srcId="{40563C8F-AA53-4824-81F8-0993911A9761}" destId="{57E66166-5C1F-4E40-90AA-6F7F813894D0}" srcOrd="1" destOrd="0" presId="urn:microsoft.com/office/officeart/2005/8/layout/hProcess7"/>
    <dgm:cxn modelId="{F2C3EC97-4394-49FE-BD27-324060360746}" type="presParOf" srcId="{40563C8F-AA53-4824-81F8-0993911A9761}" destId="{1611C07D-C4B2-4253-940F-45D6963D0BDE}" srcOrd="2" destOrd="0" presId="urn:microsoft.com/office/officeart/2005/8/layout/hProcess7"/>
    <dgm:cxn modelId="{7C796D74-D9F7-4537-847A-74BAA85E5D2F}" type="presParOf" srcId="{6D82BF2F-8534-4BC7-A66B-CBC356848B3A}" destId="{DCDA1CC3-85A6-4BB6-9CAE-2AF1789424DD}" srcOrd="1" destOrd="0" presId="urn:microsoft.com/office/officeart/2005/8/layout/hProcess7"/>
    <dgm:cxn modelId="{1B35FD8E-B0F7-4A16-A9C7-FD02103660B3}" type="presParOf" srcId="{6D82BF2F-8534-4BC7-A66B-CBC356848B3A}" destId="{60CDE309-302C-45C3-8181-5E7EA930D0B3}" srcOrd="2" destOrd="0" presId="urn:microsoft.com/office/officeart/2005/8/layout/hProcess7"/>
    <dgm:cxn modelId="{78FCB12C-2B87-4123-BDDF-186E2D1983B0}" type="presParOf" srcId="{60CDE309-302C-45C3-8181-5E7EA930D0B3}" destId="{319E3A55-CBE4-40EB-B47E-FD5751C95A53}" srcOrd="0" destOrd="0" presId="urn:microsoft.com/office/officeart/2005/8/layout/hProcess7"/>
    <dgm:cxn modelId="{FF7EF078-C7F4-4845-BFCC-128C2873A561}" type="presParOf" srcId="{60CDE309-302C-45C3-8181-5E7EA930D0B3}" destId="{F9E23D3B-10C1-4038-A8DF-19C51870A1C5}" srcOrd="1" destOrd="0" presId="urn:microsoft.com/office/officeart/2005/8/layout/hProcess7"/>
    <dgm:cxn modelId="{ED94A147-8678-4C0F-9FAD-24A915DC3F62}" type="presParOf" srcId="{60CDE309-302C-45C3-8181-5E7EA930D0B3}" destId="{A593D899-461D-4C5A-AA41-6EB4D0BDECB6}" srcOrd="2" destOrd="0" presId="urn:microsoft.com/office/officeart/2005/8/layout/hProcess7"/>
    <dgm:cxn modelId="{099445C0-29F6-410D-BAB8-F6E74D4033D3}" type="presParOf" srcId="{6D82BF2F-8534-4BC7-A66B-CBC356848B3A}" destId="{1CB269F4-9B0B-4634-8F48-76CD596C26F4}" srcOrd="3" destOrd="0" presId="urn:microsoft.com/office/officeart/2005/8/layout/hProcess7"/>
    <dgm:cxn modelId="{E2D43681-08AD-46CC-B2AC-776E5EB695F7}" type="presParOf" srcId="{6D82BF2F-8534-4BC7-A66B-CBC356848B3A}" destId="{4AE08071-3E58-43EE-A4AD-C78440DB2565}" srcOrd="4" destOrd="0" presId="urn:microsoft.com/office/officeart/2005/8/layout/hProcess7"/>
    <dgm:cxn modelId="{93FC78F2-6557-414B-BE53-28423890E614}" type="presParOf" srcId="{4AE08071-3E58-43EE-A4AD-C78440DB2565}" destId="{F2BF76E3-F980-477C-AC55-9862CE695AC5}" srcOrd="0" destOrd="0" presId="urn:microsoft.com/office/officeart/2005/8/layout/hProcess7"/>
    <dgm:cxn modelId="{5C1864E0-E0BA-4468-8A66-DE4DC69F98E6}" type="presParOf" srcId="{4AE08071-3E58-43EE-A4AD-C78440DB2565}" destId="{C1483B1A-4675-413C-AFA8-AB4AED9001CA}" srcOrd="1" destOrd="0" presId="urn:microsoft.com/office/officeart/2005/8/layout/hProcess7"/>
    <dgm:cxn modelId="{D6D5677D-5463-4145-BFD7-EF124A6766DF}" type="presParOf" srcId="{4AE08071-3E58-43EE-A4AD-C78440DB2565}" destId="{67C0AC19-51B5-4013-946C-53A55AD0A7E1}" srcOrd="2" destOrd="0" presId="urn:microsoft.com/office/officeart/2005/8/layout/hProcess7"/>
    <dgm:cxn modelId="{47BB4442-3418-41CD-9222-F200D01103C0}" type="presParOf" srcId="{6D82BF2F-8534-4BC7-A66B-CBC356848B3A}" destId="{6D65070D-F960-4B7C-AE6A-64289295CA31}" srcOrd="5" destOrd="0" presId="urn:microsoft.com/office/officeart/2005/8/layout/hProcess7"/>
    <dgm:cxn modelId="{6C5ED932-BB40-46AB-8BC4-620860C4FA4C}" type="presParOf" srcId="{6D82BF2F-8534-4BC7-A66B-CBC356848B3A}" destId="{F8992DD7-A894-41D3-81B0-D8F58716EC90}" srcOrd="6" destOrd="0" presId="urn:microsoft.com/office/officeart/2005/8/layout/hProcess7"/>
    <dgm:cxn modelId="{947DE541-4464-4ABB-8126-3A667885E1F3}" type="presParOf" srcId="{F8992DD7-A894-41D3-81B0-D8F58716EC90}" destId="{3EF5C455-9158-4144-984B-D074EF09626C}" srcOrd="0" destOrd="0" presId="urn:microsoft.com/office/officeart/2005/8/layout/hProcess7"/>
    <dgm:cxn modelId="{F995DE4C-8AC7-43B0-9551-8148A2B10E58}" type="presParOf" srcId="{F8992DD7-A894-41D3-81B0-D8F58716EC90}" destId="{D0384A34-A6B0-4D5C-9DFD-3D4BA4DB4320}" srcOrd="1" destOrd="0" presId="urn:microsoft.com/office/officeart/2005/8/layout/hProcess7"/>
    <dgm:cxn modelId="{513E41F1-9899-40D5-B032-B5F93982FEAE}" type="presParOf" srcId="{F8992DD7-A894-41D3-81B0-D8F58716EC90}" destId="{ED6977EA-4897-484F-85C4-D37394E9C971}" srcOrd="2" destOrd="0" presId="urn:microsoft.com/office/officeart/2005/8/layout/hProcess7"/>
    <dgm:cxn modelId="{0A4EEDCA-732E-4D7D-9486-A8432B0C7F63}" type="presParOf" srcId="{6D82BF2F-8534-4BC7-A66B-CBC356848B3A}" destId="{F89981E3-11FC-4A1B-9036-980CCABAFF6B}" srcOrd="7" destOrd="0" presId="urn:microsoft.com/office/officeart/2005/8/layout/hProcess7"/>
    <dgm:cxn modelId="{601E202B-EB05-49AB-AA99-4891BB583EBD}" type="presParOf" srcId="{6D82BF2F-8534-4BC7-A66B-CBC356848B3A}" destId="{52C1CCFB-2FAA-4EFD-871F-9C2C6024ABBC}" srcOrd="8" destOrd="0" presId="urn:microsoft.com/office/officeart/2005/8/layout/hProcess7"/>
    <dgm:cxn modelId="{90AAB5E1-D618-4DE6-98E6-CFC05EEC0DBF}" type="presParOf" srcId="{52C1CCFB-2FAA-4EFD-871F-9C2C6024ABBC}" destId="{3B6A2C01-0A71-495E-9D61-78E80E597212}" srcOrd="0" destOrd="0" presId="urn:microsoft.com/office/officeart/2005/8/layout/hProcess7"/>
    <dgm:cxn modelId="{A605B697-00CB-4462-9B27-6E1BC3FC6647}" type="presParOf" srcId="{52C1CCFB-2FAA-4EFD-871F-9C2C6024ABBC}" destId="{2FB2210A-853A-42DD-94B1-CF3AB0A7D691}" srcOrd="1" destOrd="0" presId="urn:microsoft.com/office/officeart/2005/8/layout/hProcess7"/>
    <dgm:cxn modelId="{A38FEB45-DCBB-43A9-A5F5-64E1E63F1C61}" type="presParOf" srcId="{52C1CCFB-2FAA-4EFD-871F-9C2C6024ABBC}" destId="{1A70B20F-EC70-47F0-8DCC-299164253320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6960F3-0F7B-4B78-BA8F-46384F8FB16D}" type="doc">
      <dgm:prSet loTypeId="urn:microsoft.com/office/officeart/2005/8/layout/hierarchy3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56DC399-AA31-4362-8230-A0889CC30EDC}">
      <dgm:prSet phldrT="[Text]"/>
      <dgm:spPr/>
      <dgm:t>
        <a:bodyPr/>
        <a:lstStyle/>
        <a:p>
          <a:r>
            <a:rPr lang="en-US" dirty="0"/>
            <a:t>Unit</a:t>
          </a:r>
        </a:p>
      </dgm:t>
    </dgm:pt>
    <dgm:pt modelId="{6FEB3A8A-96F7-4DFF-B2EB-7D29B5DB2C01}" type="parTrans" cxnId="{2EF186A6-669E-47E6-91FE-EBC6282C41AA}">
      <dgm:prSet/>
      <dgm:spPr/>
      <dgm:t>
        <a:bodyPr/>
        <a:lstStyle/>
        <a:p>
          <a:endParaRPr lang="en-US"/>
        </a:p>
      </dgm:t>
    </dgm:pt>
    <dgm:pt modelId="{5F59C79D-B6FD-442F-929A-1DF68DDB3722}" type="sibTrans" cxnId="{2EF186A6-669E-47E6-91FE-EBC6282C41AA}">
      <dgm:prSet/>
      <dgm:spPr/>
      <dgm:t>
        <a:bodyPr/>
        <a:lstStyle/>
        <a:p>
          <a:endParaRPr lang="en-US"/>
        </a:p>
      </dgm:t>
    </dgm:pt>
    <dgm:pt modelId="{3C5FA051-B6A7-4707-9FC4-BF723DBE1D9A}">
      <dgm:prSet phldrT="[Text]"/>
      <dgm:spPr/>
      <dgm:t>
        <a:bodyPr/>
        <a:lstStyle/>
        <a:p>
          <a:r>
            <a:rPr lang="en-US" dirty="0"/>
            <a:t>Controllers</a:t>
          </a:r>
        </a:p>
      </dgm:t>
    </dgm:pt>
    <dgm:pt modelId="{8623D295-0241-4A25-9256-77EC455F9AD8}" type="parTrans" cxnId="{F9751764-4491-4E9B-8BE1-8CDCE0E0B549}">
      <dgm:prSet/>
      <dgm:spPr/>
      <dgm:t>
        <a:bodyPr/>
        <a:lstStyle/>
        <a:p>
          <a:endParaRPr lang="en-US"/>
        </a:p>
      </dgm:t>
    </dgm:pt>
    <dgm:pt modelId="{2E429180-E00C-4E64-8B5C-5EEB67C1FAB6}" type="sibTrans" cxnId="{F9751764-4491-4E9B-8BE1-8CDCE0E0B549}">
      <dgm:prSet/>
      <dgm:spPr/>
      <dgm:t>
        <a:bodyPr/>
        <a:lstStyle/>
        <a:p>
          <a:endParaRPr lang="en-US"/>
        </a:p>
      </dgm:t>
    </dgm:pt>
    <dgm:pt modelId="{5A535D72-CEC3-41A2-A2E6-14E46485A5D9}">
      <dgm:prSet phldrT="[Text]"/>
      <dgm:spPr/>
      <dgm:t>
        <a:bodyPr/>
        <a:lstStyle/>
        <a:p>
          <a:r>
            <a:rPr lang="en-US" dirty="0"/>
            <a:t>Services</a:t>
          </a:r>
        </a:p>
      </dgm:t>
    </dgm:pt>
    <dgm:pt modelId="{55D7BD24-1287-49DE-9F0D-8573E43DAF3F}" type="parTrans" cxnId="{2D7CDAC3-4E68-4484-92E2-DA03218ED2F9}">
      <dgm:prSet/>
      <dgm:spPr/>
      <dgm:t>
        <a:bodyPr/>
        <a:lstStyle/>
        <a:p>
          <a:endParaRPr lang="en-US"/>
        </a:p>
      </dgm:t>
    </dgm:pt>
    <dgm:pt modelId="{102C30A6-E3A0-4896-B30D-245E07E844A6}" type="sibTrans" cxnId="{2D7CDAC3-4E68-4484-92E2-DA03218ED2F9}">
      <dgm:prSet/>
      <dgm:spPr/>
      <dgm:t>
        <a:bodyPr/>
        <a:lstStyle/>
        <a:p>
          <a:endParaRPr lang="en-US"/>
        </a:p>
      </dgm:t>
    </dgm:pt>
    <dgm:pt modelId="{D7094C74-FDD1-4691-8E6A-282D45C59A86}">
      <dgm:prSet phldrT="[Text]"/>
      <dgm:spPr/>
      <dgm:t>
        <a:bodyPr/>
        <a:lstStyle/>
        <a:p>
          <a:r>
            <a:rPr lang="en-US" dirty="0"/>
            <a:t>Integration </a:t>
          </a:r>
        </a:p>
      </dgm:t>
    </dgm:pt>
    <dgm:pt modelId="{BE6CCCE9-1094-4E70-BEA2-274B1D5536CB}" type="parTrans" cxnId="{0CC728BD-D543-465E-998E-7807CE8B8443}">
      <dgm:prSet/>
      <dgm:spPr/>
      <dgm:t>
        <a:bodyPr/>
        <a:lstStyle/>
        <a:p>
          <a:endParaRPr lang="en-US"/>
        </a:p>
      </dgm:t>
    </dgm:pt>
    <dgm:pt modelId="{F476849C-EF69-4AA6-8EE7-22CBDDED5F3F}" type="sibTrans" cxnId="{0CC728BD-D543-465E-998E-7807CE8B8443}">
      <dgm:prSet/>
      <dgm:spPr/>
      <dgm:t>
        <a:bodyPr/>
        <a:lstStyle/>
        <a:p>
          <a:endParaRPr lang="en-US"/>
        </a:p>
      </dgm:t>
    </dgm:pt>
    <dgm:pt modelId="{4A55DED9-421D-4731-88C6-E70A2DB6DADE}">
      <dgm:prSet phldrT="[Text]" custT="1"/>
      <dgm:spPr/>
      <dgm:t>
        <a:bodyPr/>
        <a:lstStyle/>
        <a:p>
          <a:r>
            <a:rPr lang="en-CA" sz="1000" dirty="0"/>
            <a:t>MemberApiTestsFixture</a:t>
          </a:r>
          <a:endParaRPr lang="en-US" sz="1000" dirty="0"/>
        </a:p>
      </dgm:t>
    </dgm:pt>
    <dgm:pt modelId="{3A7461FD-AFC4-4F9D-979D-483EB4129576}" type="parTrans" cxnId="{0118BA06-8DCA-463A-8BE1-7448FB68B545}">
      <dgm:prSet/>
      <dgm:spPr/>
      <dgm:t>
        <a:bodyPr/>
        <a:lstStyle/>
        <a:p>
          <a:endParaRPr lang="en-US"/>
        </a:p>
      </dgm:t>
    </dgm:pt>
    <dgm:pt modelId="{5ECA9ACA-1CE9-4DEA-8DD0-13AD47CBA376}" type="sibTrans" cxnId="{0118BA06-8DCA-463A-8BE1-7448FB68B545}">
      <dgm:prSet/>
      <dgm:spPr/>
      <dgm:t>
        <a:bodyPr/>
        <a:lstStyle/>
        <a:p>
          <a:endParaRPr lang="en-US"/>
        </a:p>
      </dgm:t>
    </dgm:pt>
    <dgm:pt modelId="{A0399039-8BA5-4215-8A3B-449A5012677E}">
      <dgm:prSet phldrT="[Text]"/>
      <dgm:spPr/>
      <dgm:t>
        <a:bodyPr/>
        <a:lstStyle/>
        <a:p>
          <a:r>
            <a:rPr lang="en-CA" dirty="0"/>
            <a:t>MemberApiTests</a:t>
          </a:r>
          <a:endParaRPr lang="en-US" dirty="0"/>
        </a:p>
      </dgm:t>
    </dgm:pt>
    <dgm:pt modelId="{9D96DAC0-AEBA-4872-8B0C-5F5685858D14}" type="parTrans" cxnId="{2F8F09EF-F52B-4693-ACF9-69EE135B12BD}">
      <dgm:prSet/>
      <dgm:spPr/>
      <dgm:t>
        <a:bodyPr/>
        <a:lstStyle/>
        <a:p>
          <a:endParaRPr lang="en-US"/>
        </a:p>
      </dgm:t>
    </dgm:pt>
    <dgm:pt modelId="{4FCE61CE-B809-4052-823B-806BA52ECF4A}" type="sibTrans" cxnId="{2F8F09EF-F52B-4693-ACF9-69EE135B12BD}">
      <dgm:prSet/>
      <dgm:spPr/>
      <dgm:t>
        <a:bodyPr/>
        <a:lstStyle/>
        <a:p>
          <a:endParaRPr lang="en-US"/>
        </a:p>
      </dgm:t>
    </dgm:pt>
    <dgm:pt modelId="{13D5E3CE-062B-423E-939E-D00B922DDD4F}">
      <dgm:prSet phldrT="[Text]"/>
      <dgm:spPr/>
      <dgm:t>
        <a:bodyPr/>
        <a:lstStyle/>
        <a:p>
          <a:r>
            <a:rPr lang="en-US" dirty="0"/>
            <a:t>Repository</a:t>
          </a:r>
        </a:p>
      </dgm:t>
    </dgm:pt>
    <dgm:pt modelId="{2C11FBCF-6772-49BC-8211-1F34FE4BD2CE}" type="parTrans" cxnId="{4181D904-8C74-45AF-B14F-EEBF052B6739}">
      <dgm:prSet/>
      <dgm:spPr/>
      <dgm:t>
        <a:bodyPr/>
        <a:lstStyle/>
        <a:p>
          <a:endParaRPr lang="en-CA"/>
        </a:p>
      </dgm:t>
    </dgm:pt>
    <dgm:pt modelId="{F7A7568A-6EE3-4A79-905B-4BE6B68A4853}" type="sibTrans" cxnId="{4181D904-8C74-45AF-B14F-EEBF052B6739}">
      <dgm:prSet/>
      <dgm:spPr/>
      <dgm:t>
        <a:bodyPr/>
        <a:lstStyle/>
        <a:p>
          <a:endParaRPr lang="en-CA"/>
        </a:p>
      </dgm:t>
    </dgm:pt>
    <dgm:pt modelId="{4351090C-054F-4D7D-BAE4-5B4F72D2E897}">
      <dgm:prSet phldrT="[Text]"/>
      <dgm:spPr/>
      <dgm:t>
        <a:bodyPr/>
        <a:lstStyle/>
        <a:p>
          <a:r>
            <a:rPr lang="en-US" dirty="0"/>
            <a:t>Validators</a:t>
          </a:r>
        </a:p>
      </dgm:t>
    </dgm:pt>
    <dgm:pt modelId="{29139FE0-71DC-4A9D-8E95-CF0327BEC5CA}" type="parTrans" cxnId="{CAAD08EE-6008-4B88-B6D8-35AE757E28AC}">
      <dgm:prSet/>
      <dgm:spPr/>
      <dgm:t>
        <a:bodyPr/>
        <a:lstStyle/>
        <a:p>
          <a:endParaRPr lang="en-CA"/>
        </a:p>
      </dgm:t>
    </dgm:pt>
    <dgm:pt modelId="{9243F20C-6A96-40D5-B41B-2577E4A8A414}" type="sibTrans" cxnId="{CAAD08EE-6008-4B88-B6D8-35AE757E28AC}">
      <dgm:prSet/>
      <dgm:spPr/>
      <dgm:t>
        <a:bodyPr/>
        <a:lstStyle/>
        <a:p>
          <a:endParaRPr lang="en-CA"/>
        </a:p>
      </dgm:t>
    </dgm:pt>
    <dgm:pt modelId="{1D29D1C3-A1C0-4121-B493-1D5A922756FB}" type="pres">
      <dgm:prSet presAssocID="{136960F3-0F7B-4B78-BA8F-46384F8FB16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FD13C4B-91FB-48A6-9922-77ADBD949CAA}" type="pres">
      <dgm:prSet presAssocID="{656DC399-AA31-4362-8230-A0889CC30EDC}" presName="root" presStyleCnt="0"/>
      <dgm:spPr/>
    </dgm:pt>
    <dgm:pt modelId="{E4CC0203-E12A-4441-8B48-F8404971C1AA}" type="pres">
      <dgm:prSet presAssocID="{656DC399-AA31-4362-8230-A0889CC30EDC}" presName="rootComposite" presStyleCnt="0"/>
      <dgm:spPr/>
    </dgm:pt>
    <dgm:pt modelId="{10AEA96C-7F37-41A5-B24B-7E894FD63CBD}" type="pres">
      <dgm:prSet presAssocID="{656DC399-AA31-4362-8230-A0889CC30EDC}" presName="rootText" presStyleLbl="node1" presStyleIdx="0" presStyleCnt="2"/>
      <dgm:spPr/>
    </dgm:pt>
    <dgm:pt modelId="{0007B913-FABB-4A89-9050-B1AB6CCE2382}" type="pres">
      <dgm:prSet presAssocID="{656DC399-AA31-4362-8230-A0889CC30EDC}" presName="rootConnector" presStyleLbl="node1" presStyleIdx="0" presStyleCnt="2"/>
      <dgm:spPr/>
    </dgm:pt>
    <dgm:pt modelId="{50029FD1-D5E8-402F-B337-C3D84E0B969B}" type="pres">
      <dgm:prSet presAssocID="{656DC399-AA31-4362-8230-A0889CC30EDC}" presName="childShape" presStyleCnt="0"/>
      <dgm:spPr/>
    </dgm:pt>
    <dgm:pt modelId="{F4AC144E-E31B-496A-B01F-181916F50E53}" type="pres">
      <dgm:prSet presAssocID="{8623D295-0241-4A25-9256-77EC455F9AD8}" presName="Name13" presStyleLbl="parChTrans1D2" presStyleIdx="0" presStyleCnt="6"/>
      <dgm:spPr/>
    </dgm:pt>
    <dgm:pt modelId="{1CECC7D1-2DF3-4258-B6AE-F266A47D016E}" type="pres">
      <dgm:prSet presAssocID="{3C5FA051-B6A7-4707-9FC4-BF723DBE1D9A}" presName="childText" presStyleLbl="bgAcc1" presStyleIdx="0" presStyleCnt="6">
        <dgm:presLayoutVars>
          <dgm:bulletEnabled val="1"/>
        </dgm:presLayoutVars>
      </dgm:prSet>
      <dgm:spPr/>
    </dgm:pt>
    <dgm:pt modelId="{301E5F27-3180-400E-B0A4-AC194C202A58}" type="pres">
      <dgm:prSet presAssocID="{55D7BD24-1287-49DE-9F0D-8573E43DAF3F}" presName="Name13" presStyleLbl="parChTrans1D2" presStyleIdx="1" presStyleCnt="6"/>
      <dgm:spPr/>
    </dgm:pt>
    <dgm:pt modelId="{8D095371-E7FC-4A58-A74B-732434C73C6E}" type="pres">
      <dgm:prSet presAssocID="{5A535D72-CEC3-41A2-A2E6-14E46485A5D9}" presName="childText" presStyleLbl="bgAcc1" presStyleIdx="1" presStyleCnt="6">
        <dgm:presLayoutVars>
          <dgm:bulletEnabled val="1"/>
        </dgm:presLayoutVars>
      </dgm:prSet>
      <dgm:spPr/>
    </dgm:pt>
    <dgm:pt modelId="{6FCEAD20-AAAD-4300-8201-E0D3204F26BE}" type="pres">
      <dgm:prSet presAssocID="{2C11FBCF-6772-49BC-8211-1F34FE4BD2CE}" presName="Name13" presStyleLbl="parChTrans1D2" presStyleIdx="2" presStyleCnt="6"/>
      <dgm:spPr/>
    </dgm:pt>
    <dgm:pt modelId="{C19F009B-003E-4DB7-9CED-AB46CFAE1164}" type="pres">
      <dgm:prSet presAssocID="{13D5E3CE-062B-423E-939E-D00B922DDD4F}" presName="childText" presStyleLbl="bgAcc1" presStyleIdx="2" presStyleCnt="6">
        <dgm:presLayoutVars>
          <dgm:bulletEnabled val="1"/>
        </dgm:presLayoutVars>
      </dgm:prSet>
      <dgm:spPr/>
    </dgm:pt>
    <dgm:pt modelId="{6421892C-30A8-434E-AF09-8D21A76FC476}" type="pres">
      <dgm:prSet presAssocID="{29139FE0-71DC-4A9D-8E95-CF0327BEC5CA}" presName="Name13" presStyleLbl="parChTrans1D2" presStyleIdx="3" presStyleCnt="6"/>
      <dgm:spPr/>
    </dgm:pt>
    <dgm:pt modelId="{1E2226F7-706D-4A86-8DC8-9B88EE912B91}" type="pres">
      <dgm:prSet presAssocID="{4351090C-054F-4D7D-BAE4-5B4F72D2E897}" presName="childText" presStyleLbl="bgAcc1" presStyleIdx="3" presStyleCnt="6">
        <dgm:presLayoutVars>
          <dgm:bulletEnabled val="1"/>
        </dgm:presLayoutVars>
      </dgm:prSet>
      <dgm:spPr/>
    </dgm:pt>
    <dgm:pt modelId="{05B98693-6C2B-4BE0-9C65-11ADFE21171D}" type="pres">
      <dgm:prSet presAssocID="{D7094C74-FDD1-4691-8E6A-282D45C59A86}" presName="root" presStyleCnt="0"/>
      <dgm:spPr/>
    </dgm:pt>
    <dgm:pt modelId="{A5F289C0-D86E-4E1E-B3C8-A420479AF9E2}" type="pres">
      <dgm:prSet presAssocID="{D7094C74-FDD1-4691-8E6A-282D45C59A86}" presName="rootComposite" presStyleCnt="0"/>
      <dgm:spPr/>
    </dgm:pt>
    <dgm:pt modelId="{85AB0266-4837-4AA7-B81B-C997EDCE4C79}" type="pres">
      <dgm:prSet presAssocID="{D7094C74-FDD1-4691-8E6A-282D45C59A86}" presName="rootText" presStyleLbl="node1" presStyleIdx="1" presStyleCnt="2"/>
      <dgm:spPr/>
    </dgm:pt>
    <dgm:pt modelId="{827A94DE-B10A-482D-903C-CCDB0F092816}" type="pres">
      <dgm:prSet presAssocID="{D7094C74-FDD1-4691-8E6A-282D45C59A86}" presName="rootConnector" presStyleLbl="node1" presStyleIdx="1" presStyleCnt="2"/>
      <dgm:spPr/>
    </dgm:pt>
    <dgm:pt modelId="{0795188D-4CD6-471D-9E21-A0299D6EBACA}" type="pres">
      <dgm:prSet presAssocID="{D7094C74-FDD1-4691-8E6A-282D45C59A86}" presName="childShape" presStyleCnt="0"/>
      <dgm:spPr/>
    </dgm:pt>
    <dgm:pt modelId="{AA0FD858-F58C-47B6-8199-95EEBE4D4038}" type="pres">
      <dgm:prSet presAssocID="{3A7461FD-AFC4-4F9D-979D-483EB4129576}" presName="Name13" presStyleLbl="parChTrans1D2" presStyleIdx="4" presStyleCnt="6"/>
      <dgm:spPr/>
    </dgm:pt>
    <dgm:pt modelId="{2FCC78E4-A52B-4E03-AD0B-E1B788C1593E}" type="pres">
      <dgm:prSet presAssocID="{4A55DED9-421D-4731-88C6-E70A2DB6DADE}" presName="childText" presStyleLbl="bgAcc1" presStyleIdx="4" presStyleCnt="6">
        <dgm:presLayoutVars>
          <dgm:bulletEnabled val="1"/>
        </dgm:presLayoutVars>
      </dgm:prSet>
      <dgm:spPr/>
    </dgm:pt>
    <dgm:pt modelId="{B14F1320-E742-4F00-A3E8-33AF1CAEC7C8}" type="pres">
      <dgm:prSet presAssocID="{9D96DAC0-AEBA-4872-8B0C-5F5685858D14}" presName="Name13" presStyleLbl="parChTrans1D2" presStyleIdx="5" presStyleCnt="6"/>
      <dgm:spPr/>
    </dgm:pt>
    <dgm:pt modelId="{F9AEDDF3-D111-4FE4-803A-1138201E93D8}" type="pres">
      <dgm:prSet presAssocID="{A0399039-8BA5-4215-8A3B-449A5012677E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4181D904-8C74-45AF-B14F-EEBF052B6739}" srcId="{656DC399-AA31-4362-8230-A0889CC30EDC}" destId="{13D5E3CE-062B-423E-939E-D00B922DDD4F}" srcOrd="2" destOrd="0" parTransId="{2C11FBCF-6772-49BC-8211-1F34FE4BD2CE}" sibTransId="{F7A7568A-6EE3-4A79-905B-4BE6B68A4853}"/>
    <dgm:cxn modelId="{0118BA06-8DCA-463A-8BE1-7448FB68B545}" srcId="{D7094C74-FDD1-4691-8E6A-282D45C59A86}" destId="{4A55DED9-421D-4731-88C6-E70A2DB6DADE}" srcOrd="0" destOrd="0" parTransId="{3A7461FD-AFC4-4F9D-979D-483EB4129576}" sibTransId="{5ECA9ACA-1CE9-4DEA-8DD0-13AD47CBA376}"/>
    <dgm:cxn modelId="{D95A380C-CA37-4F3B-878B-FE9A5FA9A3CE}" type="presOf" srcId="{4351090C-054F-4D7D-BAE4-5B4F72D2E897}" destId="{1E2226F7-706D-4A86-8DC8-9B88EE912B91}" srcOrd="0" destOrd="0" presId="urn:microsoft.com/office/officeart/2005/8/layout/hierarchy3"/>
    <dgm:cxn modelId="{84A23918-49F9-4856-8508-399143090794}" type="presOf" srcId="{A0399039-8BA5-4215-8A3B-449A5012677E}" destId="{F9AEDDF3-D111-4FE4-803A-1138201E93D8}" srcOrd="0" destOrd="0" presId="urn:microsoft.com/office/officeart/2005/8/layout/hierarchy3"/>
    <dgm:cxn modelId="{2808F023-9F43-4D6A-8427-F8C3E092D8D3}" type="presOf" srcId="{5A535D72-CEC3-41A2-A2E6-14E46485A5D9}" destId="{8D095371-E7FC-4A58-A74B-732434C73C6E}" srcOrd="0" destOrd="0" presId="urn:microsoft.com/office/officeart/2005/8/layout/hierarchy3"/>
    <dgm:cxn modelId="{B7DC9E29-9F02-4612-B124-40286602198D}" type="presOf" srcId="{136960F3-0F7B-4B78-BA8F-46384F8FB16D}" destId="{1D29D1C3-A1C0-4121-B493-1D5A922756FB}" srcOrd="0" destOrd="0" presId="urn:microsoft.com/office/officeart/2005/8/layout/hierarchy3"/>
    <dgm:cxn modelId="{BC86B52D-B539-4772-AAFC-731CB0E42D6D}" type="presOf" srcId="{55D7BD24-1287-49DE-9F0D-8573E43DAF3F}" destId="{301E5F27-3180-400E-B0A4-AC194C202A58}" srcOrd="0" destOrd="0" presId="urn:microsoft.com/office/officeart/2005/8/layout/hierarchy3"/>
    <dgm:cxn modelId="{F9751764-4491-4E9B-8BE1-8CDCE0E0B549}" srcId="{656DC399-AA31-4362-8230-A0889CC30EDC}" destId="{3C5FA051-B6A7-4707-9FC4-BF723DBE1D9A}" srcOrd="0" destOrd="0" parTransId="{8623D295-0241-4A25-9256-77EC455F9AD8}" sibTransId="{2E429180-E00C-4E64-8B5C-5EEB67C1FAB6}"/>
    <dgm:cxn modelId="{D00B216B-7104-47F7-99FC-C9A2D4E997DD}" type="presOf" srcId="{4A55DED9-421D-4731-88C6-E70A2DB6DADE}" destId="{2FCC78E4-A52B-4E03-AD0B-E1B788C1593E}" srcOrd="0" destOrd="0" presId="urn:microsoft.com/office/officeart/2005/8/layout/hierarchy3"/>
    <dgm:cxn modelId="{5B98BE59-E49F-4A15-A390-2B3F1DB00D54}" type="presOf" srcId="{D7094C74-FDD1-4691-8E6A-282D45C59A86}" destId="{827A94DE-B10A-482D-903C-CCDB0F092816}" srcOrd="1" destOrd="0" presId="urn:microsoft.com/office/officeart/2005/8/layout/hierarchy3"/>
    <dgm:cxn modelId="{64B0687D-D4B7-464F-AAED-9C27AB77CA97}" type="presOf" srcId="{3C5FA051-B6A7-4707-9FC4-BF723DBE1D9A}" destId="{1CECC7D1-2DF3-4258-B6AE-F266A47D016E}" srcOrd="0" destOrd="0" presId="urn:microsoft.com/office/officeart/2005/8/layout/hierarchy3"/>
    <dgm:cxn modelId="{50C8708B-177D-4FC3-B5F6-3C6FD353F69E}" type="presOf" srcId="{29139FE0-71DC-4A9D-8E95-CF0327BEC5CA}" destId="{6421892C-30A8-434E-AF09-8D21A76FC476}" srcOrd="0" destOrd="0" presId="urn:microsoft.com/office/officeart/2005/8/layout/hierarchy3"/>
    <dgm:cxn modelId="{E8B8DC8C-5CED-47A0-A23B-E11C512C068E}" type="presOf" srcId="{8623D295-0241-4A25-9256-77EC455F9AD8}" destId="{F4AC144E-E31B-496A-B01F-181916F50E53}" srcOrd="0" destOrd="0" presId="urn:microsoft.com/office/officeart/2005/8/layout/hierarchy3"/>
    <dgm:cxn modelId="{C5252F97-FE7A-4125-BA64-E750FC8224E6}" type="presOf" srcId="{9D96DAC0-AEBA-4872-8B0C-5F5685858D14}" destId="{B14F1320-E742-4F00-A3E8-33AF1CAEC7C8}" srcOrd="0" destOrd="0" presId="urn:microsoft.com/office/officeart/2005/8/layout/hierarchy3"/>
    <dgm:cxn modelId="{90AA4AA0-7583-42DB-93AB-FD33E7DB854C}" type="presOf" srcId="{656DC399-AA31-4362-8230-A0889CC30EDC}" destId="{10AEA96C-7F37-41A5-B24B-7E894FD63CBD}" srcOrd="0" destOrd="0" presId="urn:microsoft.com/office/officeart/2005/8/layout/hierarchy3"/>
    <dgm:cxn modelId="{2EF186A6-669E-47E6-91FE-EBC6282C41AA}" srcId="{136960F3-0F7B-4B78-BA8F-46384F8FB16D}" destId="{656DC399-AA31-4362-8230-A0889CC30EDC}" srcOrd="0" destOrd="0" parTransId="{6FEB3A8A-96F7-4DFF-B2EB-7D29B5DB2C01}" sibTransId="{5F59C79D-B6FD-442F-929A-1DF68DDB3722}"/>
    <dgm:cxn modelId="{A25C53A9-E926-4288-8D8C-82A381F0BEE9}" type="presOf" srcId="{2C11FBCF-6772-49BC-8211-1F34FE4BD2CE}" destId="{6FCEAD20-AAAD-4300-8201-E0D3204F26BE}" srcOrd="0" destOrd="0" presId="urn:microsoft.com/office/officeart/2005/8/layout/hierarchy3"/>
    <dgm:cxn modelId="{0CC728BD-D543-465E-998E-7807CE8B8443}" srcId="{136960F3-0F7B-4B78-BA8F-46384F8FB16D}" destId="{D7094C74-FDD1-4691-8E6A-282D45C59A86}" srcOrd="1" destOrd="0" parTransId="{BE6CCCE9-1094-4E70-BEA2-274B1D5536CB}" sibTransId="{F476849C-EF69-4AA6-8EE7-22CBDDED5F3F}"/>
    <dgm:cxn modelId="{2D7CDAC3-4E68-4484-92E2-DA03218ED2F9}" srcId="{656DC399-AA31-4362-8230-A0889CC30EDC}" destId="{5A535D72-CEC3-41A2-A2E6-14E46485A5D9}" srcOrd="1" destOrd="0" parTransId="{55D7BD24-1287-49DE-9F0D-8573E43DAF3F}" sibTransId="{102C30A6-E3A0-4896-B30D-245E07E844A6}"/>
    <dgm:cxn modelId="{D3B4BFC5-1611-47CC-88D2-A182C6BC1B59}" type="presOf" srcId="{656DC399-AA31-4362-8230-A0889CC30EDC}" destId="{0007B913-FABB-4A89-9050-B1AB6CCE2382}" srcOrd="1" destOrd="0" presId="urn:microsoft.com/office/officeart/2005/8/layout/hierarchy3"/>
    <dgm:cxn modelId="{2B2CDEC9-D4A1-4439-968E-D79C7175F13B}" type="presOf" srcId="{D7094C74-FDD1-4691-8E6A-282D45C59A86}" destId="{85AB0266-4837-4AA7-B81B-C997EDCE4C79}" srcOrd="0" destOrd="0" presId="urn:microsoft.com/office/officeart/2005/8/layout/hierarchy3"/>
    <dgm:cxn modelId="{A92C84E5-6F88-453B-86A4-C1805FDF6979}" type="presOf" srcId="{13D5E3CE-062B-423E-939E-D00B922DDD4F}" destId="{C19F009B-003E-4DB7-9CED-AB46CFAE1164}" srcOrd="0" destOrd="0" presId="urn:microsoft.com/office/officeart/2005/8/layout/hierarchy3"/>
    <dgm:cxn modelId="{CAAD08EE-6008-4B88-B6D8-35AE757E28AC}" srcId="{656DC399-AA31-4362-8230-A0889CC30EDC}" destId="{4351090C-054F-4D7D-BAE4-5B4F72D2E897}" srcOrd="3" destOrd="0" parTransId="{29139FE0-71DC-4A9D-8E95-CF0327BEC5CA}" sibTransId="{9243F20C-6A96-40D5-B41B-2577E4A8A414}"/>
    <dgm:cxn modelId="{2F8F09EF-F52B-4693-ACF9-69EE135B12BD}" srcId="{D7094C74-FDD1-4691-8E6A-282D45C59A86}" destId="{A0399039-8BA5-4215-8A3B-449A5012677E}" srcOrd="1" destOrd="0" parTransId="{9D96DAC0-AEBA-4872-8B0C-5F5685858D14}" sibTransId="{4FCE61CE-B809-4052-823B-806BA52ECF4A}"/>
    <dgm:cxn modelId="{BD66AAFD-E2A9-4206-9E61-2D32F2CBFE07}" type="presOf" srcId="{3A7461FD-AFC4-4F9D-979D-483EB4129576}" destId="{AA0FD858-F58C-47B6-8199-95EEBE4D4038}" srcOrd="0" destOrd="0" presId="urn:microsoft.com/office/officeart/2005/8/layout/hierarchy3"/>
    <dgm:cxn modelId="{91B0EA18-BD7E-4A2F-9459-E3FF696C0649}" type="presParOf" srcId="{1D29D1C3-A1C0-4121-B493-1D5A922756FB}" destId="{DFD13C4B-91FB-48A6-9922-77ADBD949CAA}" srcOrd="0" destOrd="0" presId="urn:microsoft.com/office/officeart/2005/8/layout/hierarchy3"/>
    <dgm:cxn modelId="{EE65F5C5-DB1D-4E1F-968C-C1715C31B988}" type="presParOf" srcId="{DFD13C4B-91FB-48A6-9922-77ADBD949CAA}" destId="{E4CC0203-E12A-4441-8B48-F8404971C1AA}" srcOrd="0" destOrd="0" presId="urn:microsoft.com/office/officeart/2005/8/layout/hierarchy3"/>
    <dgm:cxn modelId="{1413E5F8-50D3-4F1B-B71C-C6D887AEBB01}" type="presParOf" srcId="{E4CC0203-E12A-4441-8B48-F8404971C1AA}" destId="{10AEA96C-7F37-41A5-B24B-7E894FD63CBD}" srcOrd="0" destOrd="0" presId="urn:microsoft.com/office/officeart/2005/8/layout/hierarchy3"/>
    <dgm:cxn modelId="{6508839D-400A-4B49-BE43-EA6922858C58}" type="presParOf" srcId="{E4CC0203-E12A-4441-8B48-F8404971C1AA}" destId="{0007B913-FABB-4A89-9050-B1AB6CCE2382}" srcOrd="1" destOrd="0" presId="urn:microsoft.com/office/officeart/2005/8/layout/hierarchy3"/>
    <dgm:cxn modelId="{6F898C7B-4121-43C9-88E9-3DB558D6D352}" type="presParOf" srcId="{DFD13C4B-91FB-48A6-9922-77ADBD949CAA}" destId="{50029FD1-D5E8-402F-B337-C3D84E0B969B}" srcOrd="1" destOrd="0" presId="urn:microsoft.com/office/officeart/2005/8/layout/hierarchy3"/>
    <dgm:cxn modelId="{D6B07A8B-3E24-4718-A599-01787A3965CF}" type="presParOf" srcId="{50029FD1-D5E8-402F-B337-C3D84E0B969B}" destId="{F4AC144E-E31B-496A-B01F-181916F50E53}" srcOrd="0" destOrd="0" presId="urn:microsoft.com/office/officeart/2005/8/layout/hierarchy3"/>
    <dgm:cxn modelId="{CB90D79D-0642-436A-814D-E6A181818300}" type="presParOf" srcId="{50029FD1-D5E8-402F-B337-C3D84E0B969B}" destId="{1CECC7D1-2DF3-4258-B6AE-F266A47D016E}" srcOrd="1" destOrd="0" presId="urn:microsoft.com/office/officeart/2005/8/layout/hierarchy3"/>
    <dgm:cxn modelId="{757D3885-6B72-4205-A1C8-C1BE5DE3F2F4}" type="presParOf" srcId="{50029FD1-D5E8-402F-B337-C3D84E0B969B}" destId="{301E5F27-3180-400E-B0A4-AC194C202A58}" srcOrd="2" destOrd="0" presId="urn:microsoft.com/office/officeart/2005/8/layout/hierarchy3"/>
    <dgm:cxn modelId="{FCEAF135-31FB-4064-8723-9F11575F05C1}" type="presParOf" srcId="{50029FD1-D5E8-402F-B337-C3D84E0B969B}" destId="{8D095371-E7FC-4A58-A74B-732434C73C6E}" srcOrd="3" destOrd="0" presId="urn:microsoft.com/office/officeart/2005/8/layout/hierarchy3"/>
    <dgm:cxn modelId="{9923BB4A-0095-4BC9-9E36-34F955BF9640}" type="presParOf" srcId="{50029FD1-D5E8-402F-B337-C3D84E0B969B}" destId="{6FCEAD20-AAAD-4300-8201-E0D3204F26BE}" srcOrd="4" destOrd="0" presId="urn:microsoft.com/office/officeart/2005/8/layout/hierarchy3"/>
    <dgm:cxn modelId="{37783B19-97A5-46C4-A34E-CDC03E766C7F}" type="presParOf" srcId="{50029FD1-D5E8-402F-B337-C3D84E0B969B}" destId="{C19F009B-003E-4DB7-9CED-AB46CFAE1164}" srcOrd="5" destOrd="0" presId="urn:microsoft.com/office/officeart/2005/8/layout/hierarchy3"/>
    <dgm:cxn modelId="{0F03254F-9A87-4644-BAEA-54C1AC1A26A8}" type="presParOf" srcId="{50029FD1-D5E8-402F-B337-C3D84E0B969B}" destId="{6421892C-30A8-434E-AF09-8D21A76FC476}" srcOrd="6" destOrd="0" presId="urn:microsoft.com/office/officeart/2005/8/layout/hierarchy3"/>
    <dgm:cxn modelId="{69DEB817-8759-4C27-932C-49160E84072C}" type="presParOf" srcId="{50029FD1-D5E8-402F-B337-C3D84E0B969B}" destId="{1E2226F7-706D-4A86-8DC8-9B88EE912B91}" srcOrd="7" destOrd="0" presId="urn:microsoft.com/office/officeart/2005/8/layout/hierarchy3"/>
    <dgm:cxn modelId="{73F9677F-4104-489E-A178-BA19DFAD87BE}" type="presParOf" srcId="{1D29D1C3-A1C0-4121-B493-1D5A922756FB}" destId="{05B98693-6C2B-4BE0-9C65-11ADFE21171D}" srcOrd="1" destOrd="0" presId="urn:microsoft.com/office/officeart/2005/8/layout/hierarchy3"/>
    <dgm:cxn modelId="{9EE52145-B7A6-424C-B186-791963BD03B6}" type="presParOf" srcId="{05B98693-6C2B-4BE0-9C65-11ADFE21171D}" destId="{A5F289C0-D86E-4E1E-B3C8-A420479AF9E2}" srcOrd="0" destOrd="0" presId="urn:microsoft.com/office/officeart/2005/8/layout/hierarchy3"/>
    <dgm:cxn modelId="{BB379F2C-FF46-42E6-8239-D8515A7A6EF6}" type="presParOf" srcId="{A5F289C0-D86E-4E1E-B3C8-A420479AF9E2}" destId="{85AB0266-4837-4AA7-B81B-C997EDCE4C79}" srcOrd="0" destOrd="0" presId="urn:microsoft.com/office/officeart/2005/8/layout/hierarchy3"/>
    <dgm:cxn modelId="{4ADF0DE4-913D-4C76-996E-87BCCFD13945}" type="presParOf" srcId="{A5F289C0-D86E-4E1E-B3C8-A420479AF9E2}" destId="{827A94DE-B10A-482D-903C-CCDB0F092816}" srcOrd="1" destOrd="0" presId="urn:microsoft.com/office/officeart/2005/8/layout/hierarchy3"/>
    <dgm:cxn modelId="{DE858D51-0449-495F-973F-D30D99DE31AA}" type="presParOf" srcId="{05B98693-6C2B-4BE0-9C65-11ADFE21171D}" destId="{0795188D-4CD6-471D-9E21-A0299D6EBACA}" srcOrd="1" destOrd="0" presId="urn:microsoft.com/office/officeart/2005/8/layout/hierarchy3"/>
    <dgm:cxn modelId="{04CEA425-E75B-4FBC-9C17-EC78208B74F8}" type="presParOf" srcId="{0795188D-4CD6-471D-9E21-A0299D6EBACA}" destId="{AA0FD858-F58C-47B6-8199-95EEBE4D4038}" srcOrd="0" destOrd="0" presId="urn:microsoft.com/office/officeart/2005/8/layout/hierarchy3"/>
    <dgm:cxn modelId="{A05B28AC-9549-4E29-840F-ED8A24FDDB95}" type="presParOf" srcId="{0795188D-4CD6-471D-9E21-A0299D6EBACA}" destId="{2FCC78E4-A52B-4E03-AD0B-E1B788C1593E}" srcOrd="1" destOrd="0" presId="urn:microsoft.com/office/officeart/2005/8/layout/hierarchy3"/>
    <dgm:cxn modelId="{EE149533-2849-4663-80AA-0563DC8E54E5}" type="presParOf" srcId="{0795188D-4CD6-471D-9E21-A0299D6EBACA}" destId="{B14F1320-E742-4F00-A3E8-33AF1CAEC7C8}" srcOrd="2" destOrd="0" presId="urn:microsoft.com/office/officeart/2005/8/layout/hierarchy3"/>
    <dgm:cxn modelId="{3777B4E1-1C79-476C-B090-4AA45D0A4F5C}" type="presParOf" srcId="{0795188D-4CD6-471D-9E21-A0299D6EBACA}" destId="{F9AEDDF3-D111-4FE4-803A-1138201E93D8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554101-B40D-40D0-B6DE-E9683A75753D}" type="doc">
      <dgm:prSet loTypeId="urn:microsoft.com/office/officeart/2005/8/layout/process1" loCatId="process" qsTypeId="urn:microsoft.com/office/officeart/2005/8/quickstyle/3d2" qsCatId="3D" csTypeId="urn:microsoft.com/office/officeart/2005/8/colors/colorful1" csCatId="colorful" phldr="1"/>
      <dgm:spPr/>
    </dgm:pt>
    <dgm:pt modelId="{1B3C6902-44B7-4640-B35A-7B89C532F73C}">
      <dgm:prSet phldrT="[Text]"/>
      <dgm:spPr/>
      <dgm:t>
        <a:bodyPr/>
        <a:lstStyle/>
        <a:p>
          <a:r>
            <a:rPr lang="en-US" dirty="0"/>
            <a:t>Local</a:t>
          </a:r>
          <a:endParaRPr lang="en-CA" dirty="0"/>
        </a:p>
      </dgm:t>
    </dgm:pt>
    <dgm:pt modelId="{DAADC7CE-5DF8-45EF-9A81-CCB52DE06C9D}" type="parTrans" cxnId="{58227ABB-3D2C-4327-9B16-C502909E8894}">
      <dgm:prSet/>
      <dgm:spPr/>
      <dgm:t>
        <a:bodyPr/>
        <a:lstStyle/>
        <a:p>
          <a:endParaRPr lang="en-CA"/>
        </a:p>
      </dgm:t>
    </dgm:pt>
    <dgm:pt modelId="{4824FF54-B577-4D7E-AC35-730842134B7C}" type="sibTrans" cxnId="{58227ABB-3D2C-4327-9B16-C502909E8894}">
      <dgm:prSet/>
      <dgm:spPr/>
      <dgm:t>
        <a:bodyPr/>
        <a:lstStyle/>
        <a:p>
          <a:endParaRPr lang="en-CA"/>
        </a:p>
      </dgm:t>
    </dgm:pt>
    <dgm:pt modelId="{FDCB0130-C790-42F4-98FD-4A3C67E6CACC}">
      <dgm:prSet phldrT="[Text]"/>
      <dgm:spPr/>
      <dgm:t>
        <a:bodyPr/>
        <a:lstStyle/>
        <a:p>
          <a:r>
            <a:rPr lang="en-US" dirty="0"/>
            <a:t>GitHub Repo</a:t>
          </a:r>
          <a:endParaRPr lang="en-CA" dirty="0"/>
        </a:p>
      </dgm:t>
    </dgm:pt>
    <dgm:pt modelId="{A2D92551-C42D-46FE-8D63-4AC936FDD04B}" type="parTrans" cxnId="{A37B31E7-5FFA-4CE0-A03E-9E7BFCBB393F}">
      <dgm:prSet/>
      <dgm:spPr/>
      <dgm:t>
        <a:bodyPr/>
        <a:lstStyle/>
        <a:p>
          <a:endParaRPr lang="en-CA"/>
        </a:p>
      </dgm:t>
    </dgm:pt>
    <dgm:pt modelId="{D38F690A-1129-4088-8539-7609B7CDD9B1}" type="sibTrans" cxnId="{A37B31E7-5FFA-4CE0-A03E-9E7BFCBB393F}">
      <dgm:prSet/>
      <dgm:spPr/>
      <dgm:t>
        <a:bodyPr/>
        <a:lstStyle/>
        <a:p>
          <a:endParaRPr lang="en-CA"/>
        </a:p>
      </dgm:t>
    </dgm:pt>
    <dgm:pt modelId="{CCCCE31A-A5F8-4C41-B06F-151D35788F70}">
      <dgm:prSet phldrT="[Text]"/>
      <dgm:spPr/>
      <dgm:t>
        <a:bodyPr/>
        <a:lstStyle/>
        <a:p>
          <a:r>
            <a:rPr lang="en-US" dirty="0" err="1"/>
            <a:t>Github</a:t>
          </a:r>
          <a:r>
            <a:rPr lang="en-US" dirty="0"/>
            <a:t> Actions</a:t>
          </a:r>
          <a:endParaRPr lang="en-CA" dirty="0"/>
        </a:p>
      </dgm:t>
    </dgm:pt>
    <dgm:pt modelId="{EA359F72-62A6-4353-B590-A5488F876E96}" type="parTrans" cxnId="{C65BA2B3-1D2D-4B74-93AB-73FCC53CEA7B}">
      <dgm:prSet/>
      <dgm:spPr/>
      <dgm:t>
        <a:bodyPr/>
        <a:lstStyle/>
        <a:p>
          <a:endParaRPr lang="en-CA"/>
        </a:p>
      </dgm:t>
    </dgm:pt>
    <dgm:pt modelId="{B65F081D-907A-45E2-85C8-A09F7C411222}" type="sibTrans" cxnId="{C65BA2B3-1D2D-4B74-93AB-73FCC53CEA7B}">
      <dgm:prSet/>
      <dgm:spPr/>
      <dgm:t>
        <a:bodyPr/>
        <a:lstStyle/>
        <a:p>
          <a:endParaRPr lang="en-CA"/>
        </a:p>
      </dgm:t>
    </dgm:pt>
    <dgm:pt modelId="{6EB3A023-42A6-4573-B107-67E5BD057A13}">
      <dgm:prSet phldrT="[Text]"/>
      <dgm:spPr/>
      <dgm:t>
        <a:bodyPr/>
        <a:lstStyle/>
        <a:p>
          <a:r>
            <a:rPr lang="en-US" dirty="0"/>
            <a:t>Azure app Services</a:t>
          </a:r>
          <a:endParaRPr lang="en-CA" dirty="0"/>
        </a:p>
      </dgm:t>
    </dgm:pt>
    <dgm:pt modelId="{CCFB5F58-0128-4693-8C5B-6E4F1DB01B7C}" type="parTrans" cxnId="{1D6D8EA0-D918-4DB5-9558-6888170D51AF}">
      <dgm:prSet/>
      <dgm:spPr/>
      <dgm:t>
        <a:bodyPr/>
        <a:lstStyle/>
        <a:p>
          <a:endParaRPr lang="en-CA"/>
        </a:p>
      </dgm:t>
    </dgm:pt>
    <dgm:pt modelId="{B2680318-DED6-4800-AEBE-AD0FDCC5477E}" type="sibTrans" cxnId="{1D6D8EA0-D918-4DB5-9558-6888170D51AF}">
      <dgm:prSet/>
      <dgm:spPr/>
      <dgm:t>
        <a:bodyPr/>
        <a:lstStyle/>
        <a:p>
          <a:endParaRPr lang="en-CA"/>
        </a:p>
      </dgm:t>
    </dgm:pt>
    <dgm:pt modelId="{236C1CF1-E561-4ED3-9802-98DB7FCAAB5E}" type="pres">
      <dgm:prSet presAssocID="{B1554101-B40D-40D0-B6DE-E9683A75753D}" presName="Name0" presStyleCnt="0">
        <dgm:presLayoutVars>
          <dgm:dir/>
          <dgm:resizeHandles val="exact"/>
        </dgm:presLayoutVars>
      </dgm:prSet>
      <dgm:spPr/>
    </dgm:pt>
    <dgm:pt modelId="{3BF409C9-0997-4D14-AFF3-C7C8B2550B89}" type="pres">
      <dgm:prSet presAssocID="{1B3C6902-44B7-4640-B35A-7B89C532F73C}" presName="node" presStyleLbl="node1" presStyleIdx="0" presStyleCnt="4" custLinFactNeighborX="-2741" custLinFactNeighborY="1802">
        <dgm:presLayoutVars>
          <dgm:bulletEnabled val="1"/>
        </dgm:presLayoutVars>
      </dgm:prSet>
      <dgm:spPr/>
    </dgm:pt>
    <dgm:pt modelId="{CC3977D7-8CB0-4E72-AF64-D7962A33797C}" type="pres">
      <dgm:prSet presAssocID="{4824FF54-B577-4D7E-AC35-730842134B7C}" presName="sibTrans" presStyleLbl="sibTrans2D1" presStyleIdx="0" presStyleCnt="3"/>
      <dgm:spPr/>
    </dgm:pt>
    <dgm:pt modelId="{E3E3C85E-0D23-441B-AAA9-9A383232F098}" type="pres">
      <dgm:prSet presAssocID="{4824FF54-B577-4D7E-AC35-730842134B7C}" presName="connectorText" presStyleLbl="sibTrans2D1" presStyleIdx="0" presStyleCnt="3"/>
      <dgm:spPr/>
    </dgm:pt>
    <dgm:pt modelId="{6555BE5D-034E-43EF-B5AE-4D30C1419835}" type="pres">
      <dgm:prSet presAssocID="{FDCB0130-C790-42F4-98FD-4A3C67E6CACC}" presName="node" presStyleLbl="node1" presStyleIdx="1" presStyleCnt="4">
        <dgm:presLayoutVars>
          <dgm:bulletEnabled val="1"/>
        </dgm:presLayoutVars>
      </dgm:prSet>
      <dgm:spPr/>
    </dgm:pt>
    <dgm:pt modelId="{F211EC4D-D0F7-40F1-A21E-944934744EE5}" type="pres">
      <dgm:prSet presAssocID="{D38F690A-1129-4088-8539-7609B7CDD9B1}" presName="sibTrans" presStyleLbl="sibTrans2D1" presStyleIdx="1" presStyleCnt="3"/>
      <dgm:spPr/>
    </dgm:pt>
    <dgm:pt modelId="{175041A5-0CFB-4195-8C9E-73496F38FDB7}" type="pres">
      <dgm:prSet presAssocID="{D38F690A-1129-4088-8539-7609B7CDD9B1}" presName="connectorText" presStyleLbl="sibTrans2D1" presStyleIdx="1" presStyleCnt="3"/>
      <dgm:spPr/>
    </dgm:pt>
    <dgm:pt modelId="{7D741A1A-A7C5-4EC7-B21B-2B0CE7AF8B8C}" type="pres">
      <dgm:prSet presAssocID="{CCCCE31A-A5F8-4C41-B06F-151D35788F70}" presName="node" presStyleLbl="node1" presStyleIdx="2" presStyleCnt="4" custLinFactNeighborX="3834" custLinFactNeighborY="-1802">
        <dgm:presLayoutVars>
          <dgm:bulletEnabled val="1"/>
        </dgm:presLayoutVars>
      </dgm:prSet>
      <dgm:spPr/>
    </dgm:pt>
    <dgm:pt modelId="{C2E54765-7E90-4403-AC5B-F4202A111908}" type="pres">
      <dgm:prSet presAssocID="{B65F081D-907A-45E2-85C8-A09F7C411222}" presName="sibTrans" presStyleLbl="sibTrans2D1" presStyleIdx="2" presStyleCnt="3"/>
      <dgm:spPr/>
    </dgm:pt>
    <dgm:pt modelId="{FF57AEFC-BB2C-4663-88D3-4144B3E44DEA}" type="pres">
      <dgm:prSet presAssocID="{B65F081D-907A-45E2-85C8-A09F7C411222}" presName="connectorText" presStyleLbl="sibTrans2D1" presStyleIdx="2" presStyleCnt="3"/>
      <dgm:spPr/>
    </dgm:pt>
    <dgm:pt modelId="{CEFB6F56-9FAD-4818-8B4A-6D39B549D641}" type="pres">
      <dgm:prSet presAssocID="{6EB3A023-42A6-4573-B107-67E5BD057A13}" presName="node" presStyleLbl="node1" presStyleIdx="3" presStyleCnt="4">
        <dgm:presLayoutVars>
          <dgm:bulletEnabled val="1"/>
        </dgm:presLayoutVars>
      </dgm:prSet>
      <dgm:spPr/>
    </dgm:pt>
  </dgm:ptLst>
  <dgm:cxnLst>
    <dgm:cxn modelId="{6E5B4226-9A84-423C-BDCC-146079DCA378}" type="presOf" srcId="{CCCCE31A-A5F8-4C41-B06F-151D35788F70}" destId="{7D741A1A-A7C5-4EC7-B21B-2B0CE7AF8B8C}" srcOrd="0" destOrd="0" presId="urn:microsoft.com/office/officeart/2005/8/layout/process1"/>
    <dgm:cxn modelId="{F5B8F32E-DFC9-4967-A6EB-35EC66EF7C78}" type="presOf" srcId="{B65F081D-907A-45E2-85C8-A09F7C411222}" destId="{C2E54765-7E90-4403-AC5B-F4202A111908}" srcOrd="0" destOrd="0" presId="urn:microsoft.com/office/officeart/2005/8/layout/process1"/>
    <dgm:cxn modelId="{8F749E62-AD3E-42CA-BB91-43BBD34434F8}" type="presOf" srcId="{B1554101-B40D-40D0-B6DE-E9683A75753D}" destId="{236C1CF1-E561-4ED3-9802-98DB7FCAAB5E}" srcOrd="0" destOrd="0" presId="urn:microsoft.com/office/officeart/2005/8/layout/process1"/>
    <dgm:cxn modelId="{B05A257F-C18E-454B-AB28-4D5D18A6FF1E}" type="presOf" srcId="{D38F690A-1129-4088-8539-7609B7CDD9B1}" destId="{F211EC4D-D0F7-40F1-A21E-944934744EE5}" srcOrd="0" destOrd="0" presId="urn:microsoft.com/office/officeart/2005/8/layout/process1"/>
    <dgm:cxn modelId="{A025CF90-6833-4BC8-99D0-D0863DBB2066}" type="presOf" srcId="{4824FF54-B577-4D7E-AC35-730842134B7C}" destId="{CC3977D7-8CB0-4E72-AF64-D7962A33797C}" srcOrd="0" destOrd="0" presId="urn:microsoft.com/office/officeart/2005/8/layout/process1"/>
    <dgm:cxn modelId="{F0D69B9C-F476-4B2F-8FBE-91F71C9B13F8}" type="presOf" srcId="{1B3C6902-44B7-4640-B35A-7B89C532F73C}" destId="{3BF409C9-0997-4D14-AFF3-C7C8B2550B89}" srcOrd="0" destOrd="0" presId="urn:microsoft.com/office/officeart/2005/8/layout/process1"/>
    <dgm:cxn modelId="{1D6D8EA0-D918-4DB5-9558-6888170D51AF}" srcId="{B1554101-B40D-40D0-B6DE-E9683A75753D}" destId="{6EB3A023-42A6-4573-B107-67E5BD057A13}" srcOrd="3" destOrd="0" parTransId="{CCFB5F58-0128-4693-8C5B-6E4F1DB01B7C}" sibTransId="{B2680318-DED6-4800-AEBE-AD0FDCC5477E}"/>
    <dgm:cxn modelId="{B29D2CA3-F340-4D1E-812C-9DD7DFC2732A}" type="presOf" srcId="{D38F690A-1129-4088-8539-7609B7CDD9B1}" destId="{175041A5-0CFB-4195-8C9E-73496F38FDB7}" srcOrd="1" destOrd="0" presId="urn:microsoft.com/office/officeart/2005/8/layout/process1"/>
    <dgm:cxn modelId="{B81917AA-C85D-47DB-AE7E-6592B4ADF026}" type="presOf" srcId="{4824FF54-B577-4D7E-AC35-730842134B7C}" destId="{E3E3C85E-0D23-441B-AAA9-9A383232F098}" srcOrd="1" destOrd="0" presId="urn:microsoft.com/office/officeart/2005/8/layout/process1"/>
    <dgm:cxn modelId="{C65BA2B3-1D2D-4B74-93AB-73FCC53CEA7B}" srcId="{B1554101-B40D-40D0-B6DE-E9683A75753D}" destId="{CCCCE31A-A5F8-4C41-B06F-151D35788F70}" srcOrd="2" destOrd="0" parTransId="{EA359F72-62A6-4353-B590-A5488F876E96}" sibTransId="{B65F081D-907A-45E2-85C8-A09F7C411222}"/>
    <dgm:cxn modelId="{58227ABB-3D2C-4327-9B16-C502909E8894}" srcId="{B1554101-B40D-40D0-B6DE-E9683A75753D}" destId="{1B3C6902-44B7-4640-B35A-7B89C532F73C}" srcOrd="0" destOrd="0" parTransId="{DAADC7CE-5DF8-45EF-9A81-CCB52DE06C9D}" sibTransId="{4824FF54-B577-4D7E-AC35-730842134B7C}"/>
    <dgm:cxn modelId="{719189D0-1CC6-4FD9-A7BA-7885DBD4C3DD}" type="presOf" srcId="{FDCB0130-C790-42F4-98FD-4A3C67E6CACC}" destId="{6555BE5D-034E-43EF-B5AE-4D30C1419835}" srcOrd="0" destOrd="0" presId="urn:microsoft.com/office/officeart/2005/8/layout/process1"/>
    <dgm:cxn modelId="{F42438D5-D115-46A3-A7F9-D9B4D5A8B6A7}" type="presOf" srcId="{B65F081D-907A-45E2-85C8-A09F7C411222}" destId="{FF57AEFC-BB2C-4663-88D3-4144B3E44DEA}" srcOrd="1" destOrd="0" presId="urn:microsoft.com/office/officeart/2005/8/layout/process1"/>
    <dgm:cxn modelId="{A4A06FE1-BF95-46BD-AF4C-192B69D39BEC}" type="presOf" srcId="{6EB3A023-42A6-4573-B107-67E5BD057A13}" destId="{CEFB6F56-9FAD-4818-8B4A-6D39B549D641}" srcOrd="0" destOrd="0" presId="urn:microsoft.com/office/officeart/2005/8/layout/process1"/>
    <dgm:cxn modelId="{A37B31E7-5FFA-4CE0-A03E-9E7BFCBB393F}" srcId="{B1554101-B40D-40D0-B6DE-E9683A75753D}" destId="{FDCB0130-C790-42F4-98FD-4A3C67E6CACC}" srcOrd="1" destOrd="0" parTransId="{A2D92551-C42D-46FE-8D63-4AC936FDD04B}" sibTransId="{D38F690A-1129-4088-8539-7609B7CDD9B1}"/>
    <dgm:cxn modelId="{C38D1416-DF5C-49DC-9F8C-AB8A2A256440}" type="presParOf" srcId="{236C1CF1-E561-4ED3-9802-98DB7FCAAB5E}" destId="{3BF409C9-0997-4D14-AFF3-C7C8B2550B89}" srcOrd="0" destOrd="0" presId="urn:microsoft.com/office/officeart/2005/8/layout/process1"/>
    <dgm:cxn modelId="{55964BD4-FC14-4068-B74C-54876982260D}" type="presParOf" srcId="{236C1CF1-E561-4ED3-9802-98DB7FCAAB5E}" destId="{CC3977D7-8CB0-4E72-AF64-D7962A33797C}" srcOrd="1" destOrd="0" presId="urn:microsoft.com/office/officeart/2005/8/layout/process1"/>
    <dgm:cxn modelId="{2C468AEC-E2F6-45CA-8E4E-2D1684992D6C}" type="presParOf" srcId="{CC3977D7-8CB0-4E72-AF64-D7962A33797C}" destId="{E3E3C85E-0D23-441B-AAA9-9A383232F098}" srcOrd="0" destOrd="0" presId="urn:microsoft.com/office/officeart/2005/8/layout/process1"/>
    <dgm:cxn modelId="{EBE188F1-50E6-4221-BDA3-71DADCF6D1FD}" type="presParOf" srcId="{236C1CF1-E561-4ED3-9802-98DB7FCAAB5E}" destId="{6555BE5D-034E-43EF-B5AE-4D30C1419835}" srcOrd="2" destOrd="0" presId="urn:microsoft.com/office/officeart/2005/8/layout/process1"/>
    <dgm:cxn modelId="{A3BD5A7D-6544-4084-98A3-64C92E910E39}" type="presParOf" srcId="{236C1CF1-E561-4ED3-9802-98DB7FCAAB5E}" destId="{F211EC4D-D0F7-40F1-A21E-944934744EE5}" srcOrd="3" destOrd="0" presId="urn:microsoft.com/office/officeart/2005/8/layout/process1"/>
    <dgm:cxn modelId="{8FFC8F1E-9F64-47C3-9550-7B0E65A42164}" type="presParOf" srcId="{F211EC4D-D0F7-40F1-A21E-944934744EE5}" destId="{175041A5-0CFB-4195-8C9E-73496F38FDB7}" srcOrd="0" destOrd="0" presId="urn:microsoft.com/office/officeart/2005/8/layout/process1"/>
    <dgm:cxn modelId="{C9596CD7-9EAA-4783-B06C-2D08722310F4}" type="presParOf" srcId="{236C1CF1-E561-4ED3-9802-98DB7FCAAB5E}" destId="{7D741A1A-A7C5-4EC7-B21B-2B0CE7AF8B8C}" srcOrd="4" destOrd="0" presId="urn:microsoft.com/office/officeart/2005/8/layout/process1"/>
    <dgm:cxn modelId="{D9ADAE18-621C-4626-A4CA-F08FE0B1E422}" type="presParOf" srcId="{236C1CF1-E561-4ED3-9802-98DB7FCAAB5E}" destId="{C2E54765-7E90-4403-AC5B-F4202A111908}" srcOrd="5" destOrd="0" presId="urn:microsoft.com/office/officeart/2005/8/layout/process1"/>
    <dgm:cxn modelId="{F5AF1BDC-7341-407B-B668-E4A0BE7A4D57}" type="presParOf" srcId="{C2E54765-7E90-4403-AC5B-F4202A111908}" destId="{FF57AEFC-BB2C-4663-88D3-4144B3E44DEA}" srcOrd="0" destOrd="0" presId="urn:microsoft.com/office/officeart/2005/8/layout/process1"/>
    <dgm:cxn modelId="{6A812BC1-5948-4E8C-9E34-C3FA9A50A6CF}" type="presParOf" srcId="{236C1CF1-E561-4ED3-9802-98DB7FCAAB5E}" destId="{CEFB6F56-9FAD-4818-8B4A-6D39B549D64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C9D5B3-3B27-49FD-877D-95E457B8C687}" type="doc">
      <dgm:prSet loTypeId="urn:microsoft.com/office/officeart/2005/8/layout/hList1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en-CA"/>
        </a:p>
      </dgm:t>
    </dgm:pt>
    <dgm:pt modelId="{924A6999-F12E-46AB-8DC1-E770ED9BA805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Century Gothic" panose="020B0502020202020204"/>
              <a:ea typeface="+mn-ea"/>
              <a:cs typeface="+mn-cs"/>
            </a:rPr>
            <a:t>Read ME</a:t>
          </a:r>
          <a:endParaRPr lang="en-CA" sz="1800" b="1" i="0" kern="1200" dirty="0">
            <a:latin typeface="Century Gothic" panose="020B0502020202020204"/>
            <a:ea typeface="+mn-ea"/>
            <a:cs typeface="+mn-cs"/>
          </a:endParaRPr>
        </a:p>
      </dgm:t>
    </dgm:pt>
    <dgm:pt modelId="{565EF008-8E2C-4ABF-A80E-770E6FD7DEE8}" type="parTrans" cxnId="{7B23F953-86A0-40D1-B5B9-2476868017CC}">
      <dgm:prSet/>
      <dgm:spPr/>
      <dgm:t>
        <a:bodyPr/>
        <a:lstStyle/>
        <a:p>
          <a:endParaRPr lang="en-CA"/>
        </a:p>
      </dgm:t>
    </dgm:pt>
    <dgm:pt modelId="{6BBD1EF3-D01C-4F5A-8FE2-6D48A6766D31}" type="sibTrans" cxnId="{7B23F953-86A0-40D1-B5B9-2476868017CC}">
      <dgm:prSet/>
      <dgm:spPr/>
      <dgm:t>
        <a:bodyPr/>
        <a:lstStyle/>
        <a:p>
          <a:endParaRPr lang="en-CA"/>
        </a:p>
      </dgm:t>
    </dgm:pt>
    <dgm:pt modelId="{3301F0B3-1AE8-43B8-8254-4EBD0BA93B0D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Overview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</dgm:t>
    </dgm:pt>
    <dgm:pt modelId="{3DF1BF5E-EFDC-4774-88D4-5BCD2348D2CE}" type="parTrans" cxnId="{F4679F44-0FF9-4EE3-8B6E-D8EF2A026915}">
      <dgm:prSet/>
      <dgm:spPr/>
      <dgm:t>
        <a:bodyPr/>
        <a:lstStyle/>
        <a:p>
          <a:endParaRPr lang="en-CA"/>
        </a:p>
      </dgm:t>
    </dgm:pt>
    <dgm:pt modelId="{C3E1B15C-9FDA-45A4-ADB1-F5FAB43481CC}" type="sibTrans" cxnId="{F4679F44-0FF9-4EE3-8B6E-D8EF2A026915}">
      <dgm:prSet/>
      <dgm:spPr/>
      <dgm:t>
        <a:bodyPr/>
        <a:lstStyle/>
        <a:p>
          <a:endParaRPr lang="en-CA"/>
        </a:p>
      </dgm:t>
    </dgm:pt>
    <dgm:pt modelId="{6EC5075F-1BAD-4DD3-A7E3-DBFE693C451B}">
      <dgm:prSet phldrT="[Text]" custT="1"/>
      <dgm:spPr/>
      <dgm:t>
        <a:bodyPr/>
        <a:lstStyle/>
        <a:p>
          <a:r>
            <a:rPr lang="en-CA" sz="1800" b="1" i="0" dirty="0"/>
            <a:t>API Reference</a:t>
          </a:r>
          <a:endParaRPr lang="en-CA" sz="1800" dirty="0"/>
        </a:p>
      </dgm:t>
    </dgm:pt>
    <dgm:pt modelId="{5C3BDE54-AA88-429A-8A4B-9172D41CFEDF}" type="parTrans" cxnId="{7DE0FEA2-DCCA-40BE-9F82-DFA62EB54912}">
      <dgm:prSet/>
      <dgm:spPr/>
      <dgm:t>
        <a:bodyPr/>
        <a:lstStyle/>
        <a:p>
          <a:endParaRPr lang="en-CA"/>
        </a:p>
      </dgm:t>
    </dgm:pt>
    <dgm:pt modelId="{C09A2CEE-852E-47C6-86E5-7077B87138EA}" type="sibTrans" cxnId="{7DE0FEA2-DCCA-40BE-9F82-DFA62EB54912}">
      <dgm:prSet/>
      <dgm:spPr/>
      <dgm:t>
        <a:bodyPr/>
        <a:lstStyle/>
        <a:p>
          <a:endParaRPr lang="en-CA"/>
        </a:p>
      </dgm:t>
    </dgm:pt>
    <dgm:pt modelId="{20D72956-8CF2-4547-93E7-92E5C688FD2C}">
      <dgm:prSet phldrT="[Text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r>
            <a:rPr lang="en-US" sz="1400" b="1" kern="1200" dirty="0">
              <a:latin typeface="Aptos" panose="020B0004020202020204" pitchFamily="34" charset="0"/>
            </a:rPr>
            <a:t>Authentication Information</a:t>
          </a:r>
          <a:endParaRPr lang="en-CA" sz="1400" b="1" kern="1200" dirty="0">
            <a:latin typeface="Aptos" panose="020B0004020202020204" pitchFamily="34" charset="0"/>
          </a:endParaRPr>
        </a:p>
      </dgm:t>
    </dgm:pt>
    <dgm:pt modelId="{959373A4-5FD2-4C5F-98BF-5C99E8E756BD}" type="parTrans" cxnId="{5C6EBE3C-C52B-4DA3-AEE0-6F9D7FD8E286}">
      <dgm:prSet/>
      <dgm:spPr/>
      <dgm:t>
        <a:bodyPr/>
        <a:lstStyle/>
        <a:p>
          <a:endParaRPr lang="en-CA"/>
        </a:p>
      </dgm:t>
    </dgm:pt>
    <dgm:pt modelId="{769FDC6C-9608-4727-9C81-F9CC8687025E}" type="sibTrans" cxnId="{5C6EBE3C-C52B-4DA3-AEE0-6F9D7FD8E286}">
      <dgm:prSet/>
      <dgm:spPr/>
      <dgm:t>
        <a:bodyPr/>
        <a:lstStyle/>
        <a:p>
          <a:endParaRPr lang="en-CA"/>
        </a:p>
      </dgm:t>
    </dgm:pt>
    <dgm:pt modelId="{F46BEE91-46B7-4E57-840F-5EF9C91941C5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Data Transfer Objects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</dgm:t>
    </dgm:pt>
    <dgm:pt modelId="{7152354E-C608-40F7-A8FA-75B5DE107D68}" type="parTrans" cxnId="{A19A721D-949F-4297-B7CB-F0C39CC3EAEC}">
      <dgm:prSet/>
      <dgm:spPr/>
      <dgm:t>
        <a:bodyPr/>
        <a:lstStyle/>
        <a:p>
          <a:endParaRPr lang="en-CA"/>
        </a:p>
      </dgm:t>
    </dgm:pt>
    <dgm:pt modelId="{02BE0F72-478A-4BE8-9393-E2AEBA841916}" type="sibTrans" cxnId="{A19A721D-949F-4297-B7CB-F0C39CC3EAEC}">
      <dgm:prSet/>
      <dgm:spPr/>
      <dgm:t>
        <a:bodyPr/>
        <a:lstStyle/>
        <a:p>
          <a:endParaRPr lang="en-CA"/>
        </a:p>
      </dgm:t>
    </dgm:pt>
    <dgm:pt modelId="{CB68EC7D-D599-44DC-86CD-07687B97A7CB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Getting Started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</dgm:t>
    </dgm:pt>
    <dgm:pt modelId="{19FDEF98-7C6E-46C9-AD90-E3599380AB87}" type="parTrans" cxnId="{56D01067-9E59-44E9-AA96-BA277E8B8752}">
      <dgm:prSet/>
      <dgm:spPr/>
      <dgm:t>
        <a:bodyPr/>
        <a:lstStyle/>
        <a:p>
          <a:endParaRPr lang="en-CA"/>
        </a:p>
      </dgm:t>
    </dgm:pt>
    <dgm:pt modelId="{09CAF026-3DCE-4342-B320-94E92659BEB4}" type="sibTrans" cxnId="{56D01067-9E59-44E9-AA96-BA277E8B8752}">
      <dgm:prSet/>
      <dgm:spPr/>
      <dgm:t>
        <a:bodyPr/>
        <a:lstStyle/>
        <a:p>
          <a:endParaRPr lang="en-CA"/>
        </a:p>
      </dgm:t>
    </dgm:pt>
    <dgm:pt modelId="{FBCBD0A2-0982-44AF-AE64-29ACEF178462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API Endpoints (v1)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</dgm:t>
    </dgm:pt>
    <dgm:pt modelId="{5365329A-7F1B-4062-B7A3-698A05FFABC5}" type="parTrans" cxnId="{95BC4C70-811C-4B91-8119-8F59849B1F99}">
      <dgm:prSet/>
      <dgm:spPr/>
      <dgm:t>
        <a:bodyPr/>
        <a:lstStyle/>
        <a:p>
          <a:endParaRPr lang="en-CA"/>
        </a:p>
      </dgm:t>
    </dgm:pt>
    <dgm:pt modelId="{C9788B8F-1355-4CED-B98C-4D5590939631}" type="sibTrans" cxnId="{95BC4C70-811C-4B91-8119-8F59849B1F99}">
      <dgm:prSet/>
      <dgm:spPr/>
      <dgm:t>
        <a:bodyPr/>
        <a:lstStyle/>
        <a:p>
          <a:endParaRPr lang="en-CA"/>
        </a:p>
      </dgm:t>
    </dgm:pt>
    <dgm:pt modelId="{9718775F-3F22-4D79-ACAD-53131F74FBE6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Testing &amp; Deployment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</dgm:t>
    </dgm:pt>
    <dgm:pt modelId="{5C887AB3-02CE-4934-AC5A-30CD927E4802}" type="parTrans" cxnId="{D7257BAA-7C4E-47E5-B98D-9E8F9537B8AC}">
      <dgm:prSet/>
      <dgm:spPr/>
      <dgm:t>
        <a:bodyPr/>
        <a:lstStyle/>
        <a:p>
          <a:endParaRPr lang="en-CA"/>
        </a:p>
      </dgm:t>
    </dgm:pt>
    <dgm:pt modelId="{6E0C2A65-3127-42FE-9387-984C071C511D}" type="sibTrans" cxnId="{D7257BAA-7C4E-47E5-B98D-9E8F9537B8AC}">
      <dgm:prSet/>
      <dgm:spPr/>
      <dgm:t>
        <a:bodyPr/>
        <a:lstStyle/>
        <a:p>
          <a:endParaRPr lang="en-CA"/>
        </a:p>
      </dgm:t>
    </dgm:pt>
    <dgm:pt modelId="{E0534836-DBB1-4907-826B-BB065C81B118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Support &amp; Troubleshooting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</dgm:t>
    </dgm:pt>
    <dgm:pt modelId="{CCFCDDD5-AAB9-430F-A92D-9C28F8AC559D}" type="parTrans" cxnId="{A70D09F9-8A11-420F-92D3-E03CA9C5C776}">
      <dgm:prSet/>
      <dgm:spPr/>
      <dgm:t>
        <a:bodyPr/>
        <a:lstStyle/>
        <a:p>
          <a:endParaRPr lang="en-CA"/>
        </a:p>
      </dgm:t>
    </dgm:pt>
    <dgm:pt modelId="{49D97042-2C06-4F3F-8E73-A70705CA6AC2}" type="sibTrans" cxnId="{A70D09F9-8A11-420F-92D3-E03CA9C5C776}">
      <dgm:prSet/>
      <dgm:spPr/>
      <dgm:t>
        <a:bodyPr/>
        <a:lstStyle/>
        <a:p>
          <a:endParaRPr lang="en-CA"/>
        </a:p>
      </dgm:t>
    </dgm:pt>
    <dgm:pt modelId="{A26A14C2-A28C-4955-9FF1-D0CC63E10210}">
      <dgm:prSet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i="0" kern="1200">
              <a:latin typeface="Century Gothic" panose="020B0502020202020204"/>
              <a:ea typeface="+mn-ea"/>
              <a:cs typeface="+mn-cs"/>
            </a:rPr>
            <a:t>Solution Brief</a:t>
          </a:r>
          <a:endParaRPr lang="en-CA" sz="1800" b="1" i="0" kern="1200" dirty="0">
            <a:latin typeface="Century Gothic" panose="020B0502020202020204"/>
            <a:ea typeface="+mn-ea"/>
            <a:cs typeface="+mn-cs"/>
          </a:endParaRPr>
        </a:p>
      </dgm:t>
    </dgm:pt>
    <dgm:pt modelId="{309EEDC8-37A6-4C6D-8A67-087905776B16}" type="parTrans" cxnId="{D2A42F65-1AFC-4520-8B27-FBE4BAB5D8B5}">
      <dgm:prSet/>
      <dgm:spPr/>
      <dgm:t>
        <a:bodyPr/>
        <a:lstStyle/>
        <a:p>
          <a:endParaRPr lang="en-CA"/>
        </a:p>
      </dgm:t>
    </dgm:pt>
    <dgm:pt modelId="{73469FA6-56E7-48E0-91F3-AFC7EFA0D49F}" type="sibTrans" cxnId="{D2A42F65-1AFC-4520-8B27-FBE4BAB5D8B5}">
      <dgm:prSet/>
      <dgm:spPr/>
      <dgm:t>
        <a:bodyPr/>
        <a:lstStyle/>
        <a:p>
          <a:endParaRPr lang="en-CA"/>
        </a:p>
      </dgm:t>
    </dgm:pt>
    <dgm:pt modelId="{BFEDC147-54F4-42D7-821D-86F8C3A9C345}">
      <dgm:prSet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Problem Statement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</dgm:t>
    </dgm:pt>
    <dgm:pt modelId="{FDC41169-6908-46CD-9856-5DFA8533B2BA}" type="parTrans" cxnId="{F780CC61-7993-4644-8D60-A0DDDBC1FC74}">
      <dgm:prSet/>
      <dgm:spPr/>
      <dgm:t>
        <a:bodyPr/>
        <a:lstStyle/>
        <a:p>
          <a:endParaRPr lang="en-CA"/>
        </a:p>
      </dgm:t>
    </dgm:pt>
    <dgm:pt modelId="{4CFB1956-36BE-4ED4-9DC7-66D4A899135E}" type="sibTrans" cxnId="{F780CC61-7993-4644-8D60-A0DDDBC1FC74}">
      <dgm:prSet/>
      <dgm:spPr/>
      <dgm:t>
        <a:bodyPr/>
        <a:lstStyle/>
        <a:p>
          <a:endParaRPr lang="en-CA"/>
        </a:p>
      </dgm:t>
    </dgm:pt>
    <dgm:pt modelId="{FA52172F-E43F-4E1A-9A2F-FB0793E8AF15}">
      <dgm:prSet/>
      <dgm:spPr/>
      <dgm:t>
        <a:bodyPr/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CA" sz="1600" kern="1200" dirty="0"/>
        </a:p>
      </dgm:t>
    </dgm:pt>
    <dgm:pt modelId="{B5D99893-B6F0-4B19-BFC9-F58F26DB705E}" type="parTrans" cxnId="{F9DC6360-E1F7-4984-A706-12312138C912}">
      <dgm:prSet/>
      <dgm:spPr/>
      <dgm:t>
        <a:bodyPr/>
        <a:lstStyle/>
        <a:p>
          <a:endParaRPr lang="en-CA"/>
        </a:p>
      </dgm:t>
    </dgm:pt>
    <dgm:pt modelId="{A9BD51F6-90CF-4B67-8E53-37FE5463D004}" type="sibTrans" cxnId="{F9DC6360-E1F7-4984-A706-12312138C912}">
      <dgm:prSet/>
      <dgm:spPr/>
      <dgm:t>
        <a:bodyPr/>
        <a:lstStyle/>
        <a:p>
          <a:endParaRPr lang="en-CA"/>
        </a:p>
      </dgm:t>
    </dgm:pt>
    <dgm:pt modelId="{05084707-D694-4007-AB3E-380CF5E83122}">
      <dgm:prSet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Architecture at a Glance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</dgm:t>
    </dgm:pt>
    <dgm:pt modelId="{14C4E2DF-ACE0-4A26-8ABF-3A309BFED3D9}" type="parTrans" cxnId="{8847F057-D123-49DD-864C-D1EF6FA5393E}">
      <dgm:prSet/>
      <dgm:spPr/>
      <dgm:t>
        <a:bodyPr/>
        <a:lstStyle/>
        <a:p>
          <a:endParaRPr lang="en-CA"/>
        </a:p>
      </dgm:t>
    </dgm:pt>
    <dgm:pt modelId="{791ADBE2-6EBA-4694-B495-54E4C9F48668}" type="sibTrans" cxnId="{8847F057-D123-49DD-864C-D1EF6FA5393E}">
      <dgm:prSet/>
      <dgm:spPr/>
      <dgm:t>
        <a:bodyPr/>
        <a:lstStyle/>
        <a:p>
          <a:endParaRPr lang="en-CA"/>
        </a:p>
      </dgm:t>
    </dgm:pt>
    <dgm:pt modelId="{E0FFAC8E-C1E1-483A-8D03-CFD195EE7F8D}">
      <dgm:prSet/>
      <dgm:spPr/>
      <dgm:t>
        <a:bodyPr/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CA" sz="1600" kern="1200" dirty="0"/>
        </a:p>
      </dgm:t>
    </dgm:pt>
    <dgm:pt modelId="{74F82624-DFDF-4D6C-97D7-D99F4B19021F}" type="parTrans" cxnId="{79A68A74-78F1-4963-8471-63C0C38B401D}">
      <dgm:prSet/>
      <dgm:spPr/>
      <dgm:t>
        <a:bodyPr/>
        <a:lstStyle/>
        <a:p>
          <a:endParaRPr lang="en-CA"/>
        </a:p>
      </dgm:t>
    </dgm:pt>
    <dgm:pt modelId="{9BAA90F3-7325-460B-A823-B30038676C00}" type="sibTrans" cxnId="{79A68A74-78F1-4963-8471-63C0C38B401D}">
      <dgm:prSet/>
      <dgm:spPr/>
      <dgm:t>
        <a:bodyPr/>
        <a:lstStyle/>
        <a:p>
          <a:endParaRPr lang="en-CA"/>
        </a:p>
      </dgm:t>
    </dgm:pt>
    <dgm:pt modelId="{5BD5D500-04D9-4404-8EEC-705EEC363DB5}">
      <dgm:prSet/>
      <dgm:spPr/>
      <dgm:t>
        <a:bodyPr/>
        <a:lstStyle/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CA" sz="1600" kern="1200" dirty="0"/>
        </a:p>
      </dgm:t>
    </dgm:pt>
    <dgm:pt modelId="{2DDE0746-02A5-4E16-B9E4-6E48461F4AFD}" type="parTrans" cxnId="{0E1279FD-4F36-4E19-9546-A2344F407AAF}">
      <dgm:prSet/>
      <dgm:spPr/>
      <dgm:t>
        <a:bodyPr/>
        <a:lstStyle/>
        <a:p>
          <a:endParaRPr lang="en-CA"/>
        </a:p>
      </dgm:t>
    </dgm:pt>
    <dgm:pt modelId="{3572CF4F-AAB6-45F7-BAD7-1F5E05C5CC26}" type="sibTrans" cxnId="{0E1279FD-4F36-4E19-9546-A2344F407AAF}">
      <dgm:prSet/>
      <dgm:spPr/>
      <dgm:t>
        <a:bodyPr/>
        <a:lstStyle/>
        <a:p>
          <a:endParaRPr lang="en-CA"/>
        </a:p>
      </dgm:t>
    </dgm:pt>
    <dgm:pt modelId="{C3BF7409-7B56-4BFC-A5C3-03A201417C26}">
      <dgm:prSet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Roadmap / Next Steps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</dgm:t>
    </dgm:pt>
    <dgm:pt modelId="{8EAC8CC1-7E2B-4F97-B4A8-79319A019E0F}" type="parTrans" cxnId="{8F75EAB7-857C-4C74-BE8C-F44BF4ABA218}">
      <dgm:prSet/>
      <dgm:spPr/>
      <dgm:t>
        <a:bodyPr/>
        <a:lstStyle/>
        <a:p>
          <a:endParaRPr lang="en-CA"/>
        </a:p>
      </dgm:t>
    </dgm:pt>
    <dgm:pt modelId="{EB1C27A9-7821-4CC0-8501-2C231D604896}" type="sibTrans" cxnId="{8F75EAB7-857C-4C74-BE8C-F44BF4ABA218}">
      <dgm:prSet/>
      <dgm:spPr/>
      <dgm:t>
        <a:bodyPr/>
        <a:lstStyle/>
        <a:p>
          <a:endParaRPr lang="en-CA"/>
        </a:p>
      </dgm:t>
    </dgm:pt>
    <dgm:pt modelId="{C10A020E-F606-4160-B3C5-EFFBB2CA0B04}">
      <dgm:prSet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Key Benefits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</dgm:t>
    </dgm:pt>
    <dgm:pt modelId="{D90B192A-AB5A-43B1-99BD-D1AE8BD8AE94}" type="parTrans" cxnId="{4EE02FDC-8C8C-456A-8BE2-F500189BAF83}">
      <dgm:prSet/>
      <dgm:spPr/>
      <dgm:t>
        <a:bodyPr/>
        <a:lstStyle/>
        <a:p>
          <a:endParaRPr lang="en-CA"/>
        </a:p>
      </dgm:t>
    </dgm:pt>
    <dgm:pt modelId="{3F5D855B-6301-4C22-828F-1457A94E7D40}" type="sibTrans" cxnId="{4EE02FDC-8C8C-456A-8BE2-F500189BAF83}">
      <dgm:prSet/>
      <dgm:spPr/>
      <dgm:t>
        <a:bodyPr/>
        <a:lstStyle/>
        <a:p>
          <a:endParaRPr lang="en-CA"/>
        </a:p>
      </dgm:t>
    </dgm:pt>
    <dgm:pt modelId="{658F1E19-F03D-4EFF-BED0-3A8BE251ED9E}">
      <dgm:prSet phldrT="[Text]"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Endpoints URL , Request Body, Parameters, Validation Rules and Response Examples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</dgm:t>
    </dgm:pt>
    <dgm:pt modelId="{9539A4ED-4958-409D-8A13-371F19E96698}" type="parTrans" cxnId="{8279E085-1540-477E-BB2F-D35D63952AB8}">
      <dgm:prSet/>
      <dgm:spPr/>
      <dgm:t>
        <a:bodyPr/>
        <a:lstStyle/>
        <a:p>
          <a:endParaRPr lang="en-CA"/>
        </a:p>
      </dgm:t>
    </dgm:pt>
    <dgm:pt modelId="{58EFFF86-F95E-43F2-9340-74CECC3ABF2F}" type="sibTrans" cxnId="{8279E085-1540-477E-BB2F-D35D63952AB8}">
      <dgm:prSet/>
      <dgm:spPr/>
      <dgm:t>
        <a:bodyPr/>
        <a:lstStyle/>
        <a:p>
          <a:endParaRPr lang="en-CA"/>
        </a:p>
      </dgm:t>
    </dgm:pt>
    <dgm:pt modelId="{3E699052-6899-4425-9C1E-139C3061048F}">
      <dgm:prSet phldrT="[Text]" custT="1"/>
      <dgm:spPr/>
      <dgm:t>
        <a:bodyPr/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Century Gothic" panose="020B0502020202020204"/>
              <a:ea typeface="+mn-ea"/>
              <a:cs typeface="+mn-cs"/>
            </a:rPr>
            <a:t>Swagger</a:t>
          </a:r>
          <a:endParaRPr lang="en-CA" sz="1800" b="1" i="0" kern="1200" dirty="0">
            <a:latin typeface="Century Gothic" panose="020B0502020202020204"/>
            <a:ea typeface="+mn-ea"/>
            <a:cs typeface="+mn-cs"/>
          </a:endParaRPr>
        </a:p>
      </dgm:t>
    </dgm:pt>
    <dgm:pt modelId="{E1BE5876-A661-4A04-B8C8-09BCE3394A7E}" type="parTrans" cxnId="{815C5EDF-BFFF-482A-ABEA-A8C76A74C672}">
      <dgm:prSet/>
      <dgm:spPr/>
      <dgm:t>
        <a:bodyPr/>
        <a:lstStyle/>
        <a:p>
          <a:endParaRPr lang="en-CA"/>
        </a:p>
      </dgm:t>
    </dgm:pt>
    <dgm:pt modelId="{189B8097-0658-4CA3-952A-28B02B1C85DD}" type="sibTrans" cxnId="{815C5EDF-BFFF-482A-ABEA-A8C76A74C672}">
      <dgm:prSet/>
      <dgm:spPr/>
      <dgm:t>
        <a:bodyPr/>
        <a:lstStyle/>
        <a:p>
          <a:endParaRPr lang="en-CA"/>
        </a:p>
      </dgm:t>
    </dgm:pt>
    <dgm:pt modelId="{828A60C8-BAB7-4472-83B8-D1F874318B03}">
      <dgm:prSet phldrT="[Text]" custT="1"/>
      <dgm:spPr/>
      <dgm:t>
        <a:bodyPr/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en-CA" sz="14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gm:t>
    </dgm:pt>
    <dgm:pt modelId="{EF6A2703-16A2-4C60-8C5D-885875503DA4}" type="parTrans" cxnId="{5C0A480E-7D33-44B3-A709-E589B611D7F2}">
      <dgm:prSet/>
      <dgm:spPr/>
      <dgm:t>
        <a:bodyPr/>
        <a:lstStyle/>
        <a:p>
          <a:endParaRPr lang="en-CA"/>
        </a:p>
      </dgm:t>
    </dgm:pt>
    <dgm:pt modelId="{88E7E93B-52D1-4028-A428-FEE7BCCBB73B}" type="sibTrans" cxnId="{5C0A480E-7D33-44B3-A709-E589B611D7F2}">
      <dgm:prSet/>
      <dgm:spPr/>
      <dgm:t>
        <a:bodyPr/>
        <a:lstStyle/>
        <a:p>
          <a:endParaRPr lang="en-CA"/>
        </a:p>
      </dgm:t>
    </dgm:pt>
    <dgm:pt modelId="{4B50229C-EA87-4FF6-8AF5-4D6AA6C70D54}">
      <dgm:prSet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Aptos" panose="020B0004020202020204" pitchFamily="34" charset="0"/>
              <a:ea typeface="+mn-ea"/>
              <a:cs typeface="+mn-cs"/>
            </a:rPr>
            <a:t>Api End point. 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</dgm:t>
    </dgm:pt>
    <dgm:pt modelId="{EDDCB9AC-3D4B-4245-B651-DB5B8BEF3EED}" type="parTrans" cxnId="{C6910DFF-31A2-4DE7-9796-A1E2B37BE472}">
      <dgm:prSet/>
      <dgm:spPr/>
      <dgm:t>
        <a:bodyPr/>
        <a:lstStyle/>
        <a:p>
          <a:endParaRPr lang="en-CA"/>
        </a:p>
      </dgm:t>
    </dgm:pt>
    <dgm:pt modelId="{57DAC851-4309-45CC-B0F0-750D6FF6FD46}" type="sibTrans" cxnId="{C6910DFF-31A2-4DE7-9796-A1E2B37BE472}">
      <dgm:prSet/>
      <dgm:spPr/>
      <dgm:t>
        <a:bodyPr/>
        <a:lstStyle/>
        <a:p>
          <a:endParaRPr lang="en-CA"/>
        </a:p>
      </dgm:t>
    </dgm:pt>
    <dgm:pt modelId="{57EE1957-7C31-4131-8105-83C655C1B056}">
      <dgm:prSet custT="1"/>
      <dgm:spPr/>
      <dgm:t>
        <a:bodyPr/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Aptos" panose="020B0004020202020204" pitchFamily="34" charset="0"/>
              <a:ea typeface="+mn-ea"/>
              <a:cs typeface="+mn-cs"/>
            </a:rPr>
            <a:t>Examples and build In Api test capabilities.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</dgm:t>
    </dgm:pt>
    <dgm:pt modelId="{D9259BCA-440E-4E99-8CE7-CEF65863EEF4}" type="parTrans" cxnId="{3B34E4EC-4EB9-40C6-A1DA-850BDE76ECCD}">
      <dgm:prSet/>
      <dgm:spPr/>
      <dgm:t>
        <a:bodyPr/>
        <a:lstStyle/>
        <a:p>
          <a:endParaRPr lang="en-CA"/>
        </a:p>
      </dgm:t>
    </dgm:pt>
    <dgm:pt modelId="{17BDD72B-F5AC-4F3C-B1C9-5DC537A0138D}" type="sibTrans" cxnId="{3B34E4EC-4EB9-40C6-A1DA-850BDE76ECCD}">
      <dgm:prSet/>
      <dgm:spPr/>
      <dgm:t>
        <a:bodyPr/>
        <a:lstStyle/>
        <a:p>
          <a:endParaRPr lang="en-CA"/>
        </a:p>
      </dgm:t>
    </dgm:pt>
    <dgm:pt modelId="{1520BD2D-0656-4B17-9507-BA39B67FD991}" type="pres">
      <dgm:prSet presAssocID="{40C9D5B3-3B27-49FD-877D-95E457B8C687}" presName="Name0" presStyleCnt="0">
        <dgm:presLayoutVars>
          <dgm:dir/>
          <dgm:animLvl val="lvl"/>
          <dgm:resizeHandles val="exact"/>
        </dgm:presLayoutVars>
      </dgm:prSet>
      <dgm:spPr/>
    </dgm:pt>
    <dgm:pt modelId="{29954016-3D8B-4EA2-BEA4-FCDFAD2AC0AE}" type="pres">
      <dgm:prSet presAssocID="{924A6999-F12E-46AB-8DC1-E770ED9BA805}" presName="composite" presStyleCnt="0"/>
      <dgm:spPr/>
    </dgm:pt>
    <dgm:pt modelId="{83107D1C-32A3-4187-B39B-6AC8E3424FB5}" type="pres">
      <dgm:prSet presAssocID="{924A6999-F12E-46AB-8DC1-E770ED9BA80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CF080EA-B856-4F7D-9E33-C71C887CE5A4}" type="pres">
      <dgm:prSet presAssocID="{924A6999-F12E-46AB-8DC1-E770ED9BA805}" presName="desTx" presStyleLbl="alignAccFollowNode1" presStyleIdx="0" presStyleCnt="4">
        <dgm:presLayoutVars>
          <dgm:bulletEnabled val="1"/>
        </dgm:presLayoutVars>
      </dgm:prSet>
      <dgm:spPr/>
    </dgm:pt>
    <dgm:pt modelId="{10056144-8EAE-489E-8CB5-26FE7415429E}" type="pres">
      <dgm:prSet presAssocID="{6BBD1EF3-D01C-4F5A-8FE2-6D48A6766D31}" presName="space" presStyleCnt="0"/>
      <dgm:spPr/>
    </dgm:pt>
    <dgm:pt modelId="{D3810C52-CAC1-4096-99ED-9F546DA27007}" type="pres">
      <dgm:prSet presAssocID="{A26A14C2-A28C-4955-9FF1-D0CC63E10210}" presName="composite" presStyleCnt="0"/>
      <dgm:spPr/>
    </dgm:pt>
    <dgm:pt modelId="{6E3736E1-7538-4171-8724-4636E5C4AA0A}" type="pres">
      <dgm:prSet presAssocID="{A26A14C2-A28C-4955-9FF1-D0CC63E1021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FFEE9E21-D523-4599-A8D2-6338C10777A2}" type="pres">
      <dgm:prSet presAssocID="{A26A14C2-A28C-4955-9FF1-D0CC63E10210}" presName="desTx" presStyleLbl="alignAccFollowNode1" presStyleIdx="1" presStyleCnt="4">
        <dgm:presLayoutVars>
          <dgm:bulletEnabled val="1"/>
        </dgm:presLayoutVars>
      </dgm:prSet>
      <dgm:spPr/>
    </dgm:pt>
    <dgm:pt modelId="{D7735FD5-2DE8-44AC-885D-AB467D1D9E99}" type="pres">
      <dgm:prSet presAssocID="{73469FA6-56E7-48E0-91F3-AFC7EFA0D49F}" presName="space" presStyleCnt="0"/>
      <dgm:spPr/>
    </dgm:pt>
    <dgm:pt modelId="{6CB3F6AE-1FE2-4816-A90D-D2252C4E5012}" type="pres">
      <dgm:prSet presAssocID="{6EC5075F-1BAD-4DD3-A7E3-DBFE693C451B}" presName="composite" presStyleCnt="0"/>
      <dgm:spPr/>
    </dgm:pt>
    <dgm:pt modelId="{60E0C416-8B1C-4893-8197-3F9CACBEDEA2}" type="pres">
      <dgm:prSet presAssocID="{6EC5075F-1BAD-4DD3-A7E3-DBFE693C451B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336AB48C-355B-4543-82C4-6956CA2262A6}" type="pres">
      <dgm:prSet presAssocID="{6EC5075F-1BAD-4DD3-A7E3-DBFE693C451B}" presName="desTx" presStyleLbl="alignAccFollowNode1" presStyleIdx="2" presStyleCnt="4" custLinFactNeighborX="103" custLinFactNeighborY="-813">
        <dgm:presLayoutVars>
          <dgm:bulletEnabled val="1"/>
        </dgm:presLayoutVars>
      </dgm:prSet>
      <dgm:spPr/>
    </dgm:pt>
    <dgm:pt modelId="{3A678E43-605A-406F-A552-B6FE47D51F46}" type="pres">
      <dgm:prSet presAssocID="{C09A2CEE-852E-47C6-86E5-7077B87138EA}" presName="space" presStyleCnt="0"/>
      <dgm:spPr/>
    </dgm:pt>
    <dgm:pt modelId="{A7C09D48-7ED5-4917-ACB7-8578E1EFC309}" type="pres">
      <dgm:prSet presAssocID="{3E699052-6899-4425-9C1E-139C3061048F}" presName="composite" presStyleCnt="0"/>
      <dgm:spPr/>
    </dgm:pt>
    <dgm:pt modelId="{C02A5E70-421E-4584-9277-74B505815761}" type="pres">
      <dgm:prSet presAssocID="{3E699052-6899-4425-9C1E-139C3061048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45645D2-9917-48B0-90DC-28A6A7048526}" type="pres">
      <dgm:prSet presAssocID="{3E699052-6899-4425-9C1E-139C3061048F}" presName="desTx" presStyleLbl="alignAccFollowNode1" presStyleIdx="3" presStyleCnt="4" custScaleY="100000" custLinFactNeighborX="166" custLinFactNeighborY="833">
        <dgm:presLayoutVars>
          <dgm:bulletEnabled val="1"/>
        </dgm:presLayoutVars>
      </dgm:prSet>
      <dgm:spPr/>
    </dgm:pt>
  </dgm:ptLst>
  <dgm:cxnLst>
    <dgm:cxn modelId="{954B1202-5C67-4356-A65D-E092B52DC6F9}" type="presOf" srcId="{CB68EC7D-D599-44DC-86CD-07687B97A7CB}" destId="{ECF080EA-B856-4F7D-9E33-C71C887CE5A4}" srcOrd="0" destOrd="1" presId="urn:microsoft.com/office/officeart/2005/8/layout/hList1"/>
    <dgm:cxn modelId="{5C0A480E-7D33-44B3-A709-E589B611D7F2}" srcId="{6EC5075F-1BAD-4DD3-A7E3-DBFE693C451B}" destId="{828A60C8-BAB7-4472-83B8-D1F874318B03}" srcOrd="3" destOrd="0" parTransId="{EF6A2703-16A2-4C60-8C5D-885875503DA4}" sibTransId="{88E7E93B-52D1-4028-A428-FEE7BCCBB73B}"/>
    <dgm:cxn modelId="{0DDC860F-13E1-4097-834C-D96739272F88}" type="presOf" srcId="{FBCBD0A2-0982-44AF-AE64-29ACEF178462}" destId="{ECF080EA-B856-4F7D-9E33-C71C887CE5A4}" srcOrd="0" destOrd="2" presId="urn:microsoft.com/office/officeart/2005/8/layout/hList1"/>
    <dgm:cxn modelId="{14B08610-7837-4BA0-8F55-1EB22B1FD3DA}" type="presOf" srcId="{E0FFAC8E-C1E1-483A-8D03-CFD195EE7F8D}" destId="{FFEE9E21-D523-4599-A8D2-6338C10777A2}" srcOrd="0" destOrd="5" presId="urn:microsoft.com/office/officeart/2005/8/layout/hList1"/>
    <dgm:cxn modelId="{A19A721D-949F-4297-B7CB-F0C39CC3EAEC}" srcId="{6EC5075F-1BAD-4DD3-A7E3-DBFE693C451B}" destId="{F46BEE91-46B7-4E57-840F-5EF9C91941C5}" srcOrd="2" destOrd="0" parTransId="{7152354E-C608-40F7-A8FA-75B5DE107D68}" sibTransId="{02BE0F72-478A-4BE8-9393-E2AEBA841916}"/>
    <dgm:cxn modelId="{9AC5E220-0C3D-4E34-979E-234F3DAE428F}" type="presOf" srcId="{C3BF7409-7B56-4BFC-A5C3-03A201417C26}" destId="{FFEE9E21-D523-4599-A8D2-6338C10777A2}" srcOrd="0" destOrd="3" presId="urn:microsoft.com/office/officeart/2005/8/layout/hList1"/>
    <dgm:cxn modelId="{1D4D5C21-941B-4F53-93EC-4DA3F4FED1AC}" type="presOf" srcId="{3301F0B3-1AE8-43B8-8254-4EBD0BA93B0D}" destId="{ECF080EA-B856-4F7D-9E33-C71C887CE5A4}" srcOrd="0" destOrd="0" presId="urn:microsoft.com/office/officeart/2005/8/layout/hList1"/>
    <dgm:cxn modelId="{8F0ECB2C-5D11-4933-A7EF-0D8C201E4C5C}" type="presOf" srcId="{5BD5D500-04D9-4404-8EEC-705EEC363DB5}" destId="{FFEE9E21-D523-4599-A8D2-6338C10777A2}" srcOrd="0" destOrd="4" presId="urn:microsoft.com/office/officeart/2005/8/layout/hList1"/>
    <dgm:cxn modelId="{EA263B2D-076E-4ABC-86EA-D2320C960C8C}" type="presOf" srcId="{3E699052-6899-4425-9C1E-139C3061048F}" destId="{C02A5E70-421E-4584-9277-74B505815761}" srcOrd="0" destOrd="0" presId="urn:microsoft.com/office/officeart/2005/8/layout/hList1"/>
    <dgm:cxn modelId="{8B12A034-3DC8-49E0-AE66-289D4EAF4F9C}" type="presOf" srcId="{A26A14C2-A28C-4955-9FF1-D0CC63E10210}" destId="{6E3736E1-7538-4171-8724-4636E5C4AA0A}" srcOrd="0" destOrd="0" presId="urn:microsoft.com/office/officeart/2005/8/layout/hList1"/>
    <dgm:cxn modelId="{387D5B3A-6EDD-4037-8586-C981B51DD2CD}" type="presOf" srcId="{C10A020E-F606-4160-B3C5-EFFBB2CA0B04}" destId="{FFEE9E21-D523-4599-A8D2-6338C10777A2}" srcOrd="0" destOrd="2" presId="urn:microsoft.com/office/officeart/2005/8/layout/hList1"/>
    <dgm:cxn modelId="{5C6EBE3C-C52B-4DA3-AEE0-6F9D7FD8E286}" srcId="{6EC5075F-1BAD-4DD3-A7E3-DBFE693C451B}" destId="{20D72956-8CF2-4547-93E7-92E5C688FD2C}" srcOrd="0" destOrd="0" parTransId="{959373A4-5FD2-4C5F-98BF-5C99E8E756BD}" sibTransId="{769FDC6C-9608-4727-9C81-F9CC8687025E}"/>
    <dgm:cxn modelId="{FF1A395C-8CC4-4560-8213-19B5E92E2A61}" type="presOf" srcId="{05084707-D694-4007-AB3E-380CF5E83122}" destId="{FFEE9E21-D523-4599-A8D2-6338C10777A2}" srcOrd="0" destOrd="1" presId="urn:microsoft.com/office/officeart/2005/8/layout/hList1"/>
    <dgm:cxn modelId="{F9DC6360-E1F7-4984-A706-12312138C912}" srcId="{A26A14C2-A28C-4955-9FF1-D0CC63E10210}" destId="{FA52172F-E43F-4E1A-9A2F-FB0793E8AF15}" srcOrd="6" destOrd="0" parTransId="{B5D99893-B6F0-4B19-BFC9-F58F26DB705E}" sibTransId="{A9BD51F6-90CF-4B67-8E53-37FE5463D004}"/>
    <dgm:cxn modelId="{F780CC61-7993-4644-8D60-A0DDDBC1FC74}" srcId="{A26A14C2-A28C-4955-9FF1-D0CC63E10210}" destId="{BFEDC147-54F4-42D7-821D-86F8C3A9C345}" srcOrd="0" destOrd="0" parTransId="{FDC41169-6908-46CD-9856-5DFA8533B2BA}" sibTransId="{4CFB1956-36BE-4ED4-9DC7-66D4A899135E}"/>
    <dgm:cxn modelId="{F35D0D64-E6CF-437D-B3D8-D0741CEA18B0}" type="presOf" srcId="{F46BEE91-46B7-4E57-840F-5EF9C91941C5}" destId="{336AB48C-355B-4543-82C4-6956CA2262A6}" srcOrd="0" destOrd="2" presId="urn:microsoft.com/office/officeart/2005/8/layout/hList1"/>
    <dgm:cxn modelId="{4B874B64-B06E-4C72-B5B4-B3621B59451E}" type="presOf" srcId="{828A60C8-BAB7-4472-83B8-D1F874318B03}" destId="{336AB48C-355B-4543-82C4-6956CA2262A6}" srcOrd="0" destOrd="3" presId="urn:microsoft.com/office/officeart/2005/8/layout/hList1"/>
    <dgm:cxn modelId="{F4679F44-0FF9-4EE3-8B6E-D8EF2A026915}" srcId="{924A6999-F12E-46AB-8DC1-E770ED9BA805}" destId="{3301F0B3-1AE8-43B8-8254-4EBD0BA93B0D}" srcOrd="0" destOrd="0" parTransId="{3DF1BF5E-EFDC-4774-88D4-5BCD2348D2CE}" sibTransId="{C3E1B15C-9FDA-45A4-ADB1-F5FAB43481CC}"/>
    <dgm:cxn modelId="{D2A42F65-1AFC-4520-8B27-FBE4BAB5D8B5}" srcId="{40C9D5B3-3B27-49FD-877D-95E457B8C687}" destId="{A26A14C2-A28C-4955-9FF1-D0CC63E10210}" srcOrd="1" destOrd="0" parTransId="{309EEDC8-37A6-4C6D-8A67-087905776B16}" sibTransId="{73469FA6-56E7-48E0-91F3-AFC7EFA0D49F}"/>
    <dgm:cxn modelId="{56D01067-9E59-44E9-AA96-BA277E8B8752}" srcId="{924A6999-F12E-46AB-8DC1-E770ED9BA805}" destId="{CB68EC7D-D599-44DC-86CD-07687B97A7CB}" srcOrd="1" destOrd="0" parTransId="{19FDEF98-7C6E-46C9-AD90-E3599380AB87}" sibTransId="{09CAF026-3DCE-4342-B320-94E92659BEB4}"/>
    <dgm:cxn modelId="{3A52926C-6889-49D0-A649-41777A1BFEEB}" type="presOf" srcId="{924A6999-F12E-46AB-8DC1-E770ED9BA805}" destId="{83107D1C-32A3-4187-B39B-6AC8E3424FB5}" srcOrd="0" destOrd="0" presId="urn:microsoft.com/office/officeart/2005/8/layout/hList1"/>
    <dgm:cxn modelId="{95BC4C70-811C-4B91-8119-8F59849B1F99}" srcId="{924A6999-F12E-46AB-8DC1-E770ED9BA805}" destId="{FBCBD0A2-0982-44AF-AE64-29ACEF178462}" srcOrd="2" destOrd="0" parTransId="{5365329A-7F1B-4062-B7A3-698A05FFABC5}" sibTransId="{C9788B8F-1355-4CED-B98C-4D5590939631}"/>
    <dgm:cxn modelId="{738E4D71-63CC-4429-8E74-719F49F5C2B7}" type="presOf" srcId="{E0534836-DBB1-4907-826B-BB065C81B118}" destId="{ECF080EA-B856-4F7D-9E33-C71C887CE5A4}" srcOrd="0" destOrd="4" presId="urn:microsoft.com/office/officeart/2005/8/layout/hList1"/>
    <dgm:cxn modelId="{1F62C272-F2E1-4EA6-B73A-B3BBE6E34312}" type="presOf" srcId="{40C9D5B3-3B27-49FD-877D-95E457B8C687}" destId="{1520BD2D-0656-4B17-9507-BA39B67FD991}" srcOrd="0" destOrd="0" presId="urn:microsoft.com/office/officeart/2005/8/layout/hList1"/>
    <dgm:cxn modelId="{7B23F953-86A0-40D1-B5B9-2476868017CC}" srcId="{40C9D5B3-3B27-49FD-877D-95E457B8C687}" destId="{924A6999-F12E-46AB-8DC1-E770ED9BA805}" srcOrd="0" destOrd="0" parTransId="{565EF008-8E2C-4ABF-A80E-770E6FD7DEE8}" sibTransId="{6BBD1EF3-D01C-4F5A-8FE2-6D48A6766D31}"/>
    <dgm:cxn modelId="{79A68A74-78F1-4963-8471-63C0C38B401D}" srcId="{A26A14C2-A28C-4955-9FF1-D0CC63E10210}" destId="{E0FFAC8E-C1E1-483A-8D03-CFD195EE7F8D}" srcOrd="5" destOrd="0" parTransId="{74F82624-DFDF-4D6C-97D7-D99F4B19021F}" sibTransId="{9BAA90F3-7325-460B-A823-B30038676C00}"/>
    <dgm:cxn modelId="{53F20255-B2BD-4D22-8A78-57FA410EC492}" type="presOf" srcId="{BFEDC147-54F4-42D7-821D-86F8C3A9C345}" destId="{FFEE9E21-D523-4599-A8D2-6338C10777A2}" srcOrd="0" destOrd="0" presId="urn:microsoft.com/office/officeart/2005/8/layout/hList1"/>
    <dgm:cxn modelId="{8847F057-D123-49DD-864C-D1EF6FA5393E}" srcId="{A26A14C2-A28C-4955-9FF1-D0CC63E10210}" destId="{05084707-D694-4007-AB3E-380CF5E83122}" srcOrd="1" destOrd="0" parTransId="{14C4E2DF-ACE0-4A26-8ABF-3A309BFED3D9}" sibTransId="{791ADBE2-6EBA-4694-B495-54E4C9F48668}"/>
    <dgm:cxn modelId="{5D33E881-71D2-468A-B274-C8D36640835E}" type="presOf" srcId="{6EC5075F-1BAD-4DD3-A7E3-DBFE693C451B}" destId="{60E0C416-8B1C-4893-8197-3F9CACBEDEA2}" srcOrd="0" destOrd="0" presId="urn:microsoft.com/office/officeart/2005/8/layout/hList1"/>
    <dgm:cxn modelId="{8279E085-1540-477E-BB2F-D35D63952AB8}" srcId="{6EC5075F-1BAD-4DD3-A7E3-DBFE693C451B}" destId="{658F1E19-F03D-4EFF-BED0-3A8BE251ED9E}" srcOrd="1" destOrd="0" parTransId="{9539A4ED-4958-409D-8A13-371F19E96698}" sibTransId="{58EFFF86-F95E-43F2-9340-74CECC3ABF2F}"/>
    <dgm:cxn modelId="{372CA889-ED36-46A1-BD35-CBBF17B9CD0D}" type="presOf" srcId="{658F1E19-F03D-4EFF-BED0-3A8BE251ED9E}" destId="{336AB48C-355B-4543-82C4-6956CA2262A6}" srcOrd="0" destOrd="1" presId="urn:microsoft.com/office/officeart/2005/8/layout/hList1"/>
    <dgm:cxn modelId="{A2041593-EB83-4221-84D2-4A920DAC1F84}" type="presOf" srcId="{9718775F-3F22-4D79-ACAD-53131F74FBE6}" destId="{ECF080EA-B856-4F7D-9E33-C71C887CE5A4}" srcOrd="0" destOrd="3" presId="urn:microsoft.com/office/officeart/2005/8/layout/hList1"/>
    <dgm:cxn modelId="{E1B31699-4C97-4F19-82FD-D724A3AFFE57}" type="presOf" srcId="{4B50229C-EA87-4FF6-8AF5-4D6AA6C70D54}" destId="{A45645D2-9917-48B0-90DC-28A6A7048526}" srcOrd="0" destOrd="0" presId="urn:microsoft.com/office/officeart/2005/8/layout/hList1"/>
    <dgm:cxn modelId="{7DE0FEA2-DCCA-40BE-9F82-DFA62EB54912}" srcId="{40C9D5B3-3B27-49FD-877D-95E457B8C687}" destId="{6EC5075F-1BAD-4DD3-A7E3-DBFE693C451B}" srcOrd="2" destOrd="0" parTransId="{5C3BDE54-AA88-429A-8A4B-9172D41CFEDF}" sibTransId="{C09A2CEE-852E-47C6-86E5-7077B87138EA}"/>
    <dgm:cxn modelId="{D7257BAA-7C4E-47E5-B98D-9E8F9537B8AC}" srcId="{924A6999-F12E-46AB-8DC1-E770ED9BA805}" destId="{9718775F-3F22-4D79-ACAD-53131F74FBE6}" srcOrd="3" destOrd="0" parTransId="{5C887AB3-02CE-4934-AC5A-30CD927E4802}" sibTransId="{6E0C2A65-3127-42FE-9387-984C071C511D}"/>
    <dgm:cxn modelId="{FD1E82B3-1B4B-4511-87DA-0C3393396492}" type="presOf" srcId="{20D72956-8CF2-4547-93E7-92E5C688FD2C}" destId="{336AB48C-355B-4543-82C4-6956CA2262A6}" srcOrd="0" destOrd="0" presId="urn:microsoft.com/office/officeart/2005/8/layout/hList1"/>
    <dgm:cxn modelId="{8F75EAB7-857C-4C74-BE8C-F44BF4ABA218}" srcId="{A26A14C2-A28C-4955-9FF1-D0CC63E10210}" destId="{C3BF7409-7B56-4BFC-A5C3-03A201417C26}" srcOrd="3" destOrd="0" parTransId="{8EAC8CC1-7E2B-4F97-B4A8-79319A019E0F}" sibTransId="{EB1C27A9-7821-4CC0-8501-2C231D604896}"/>
    <dgm:cxn modelId="{0782DDB8-D4F7-438E-A4C7-132616B09FD1}" type="presOf" srcId="{FA52172F-E43F-4E1A-9A2F-FB0793E8AF15}" destId="{FFEE9E21-D523-4599-A8D2-6338C10777A2}" srcOrd="0" destOrd="6" presId="urn:microsoft.com/office/officeart/2005/8/layout/hList1"/>
    <dgm:cxn modelId="{4EE02FDC-8C8C-456A-8BE2-F500189BAF83}" srcId="{A26A14C2-A28C-4955-9FF1-D0CC63E10210}" destId="{C10A020E-F606-4160-B3C5-EFFBB2CA0B04}" srcOrd="2" destOrd="0" parTransId="{D90B192A-AB5A-43B1-99BD-D1AE8BD8AE94}" sibTransId="{3F5D855B-6301-4C22-828F-1457A94E7D40}"/>
    <dgm:cxn modelId="{815C5EDF-BFFF-482A-ABEA-A8C76A74C672}" srcId="{40C9D5B3-3B27-49FD-877D-95E457B8C687}" destId="{3E699052-6899-4425-9C1E-139C3061048F}" srcOrd="3" destOrd="0" parTransId="{E1BE5876-A661-4A04-B8C8-09BCE3394A7E}" sibTransId="{189B8097-0658-4CA3-952A-28B02B1C85DD}"/>
    <dgm:cxn modelId="{3D31F4EA-F90B-43B6-B8AF-A1D9D20DAC59}" type="presOf" srcId="{57EE1957-7C31-4131-8105-83C655C1B056}" destId="{A45645D2-9917-48B0-90DC-28A6A7048526}" srcOrd="0" destOrd="1" presId="urn:microsoft.com/office/officeart/2005/8/layout/hList1"/>
    <dgm:cxn modelId="{3B34E4EC-4EB9-40C6-A1DA-850BDE76ECCD}" srcId="{3E699052-6899-4425-9C1E-139C3061048F}" destId="{57EE1957-7C31-4131-8105-83C655C1B056}" srcOrd="1" destOrd="0" parTransId="{D9259BCA-440E-4E99-8CE7-CEF65863EEF4}" sibTransId="{17BDD72B-F5AC-4F3C-B1C9-5DC537A0138D}"/>
    <dgm:cxn modelId="{A70D09F9-8A11-420F-92D3-E03CA9C5C776}" srcId="{924A6999-F12E-46AB-8DC1-E770ED9BA805}" destId="{E0534836-DBB1-4907-826B-BB065C81B118}" srcOrd="4" destOrd="0" parTransId="{CCFCDDD5-AAB9-430F-A92D-9C28F8AC559D}" sibTransId="{49D97042-2C06-4F3F-8E73-A70705CA6AC2}"/>
    <dgm:cxn modelId="{0E1279FD-4F36-4E19-9546-A2344F407AAF}" srcId="{A26A14C2-A28C-4955-9FF1-D0CC63E10210}" destId="{5BD5D500-04D9-4404-8EEC-705EEC363DB5}" srcOrd="4" destOrd="0" parTransId="{2DDE0746-02A5-4E16-B9E4-6E48461F4AFD}" sibTransId="{3572CF4F-AAB6-45F7-BAD7-1F5E05C5CC26}"/>
    <dgm:cxn modelId="{C6910DFF-31A2-4DE7-9796-A1E2B37BE472}" srcId="{3E699052-6899-4425-9C1E-139C3061048F}" destId="{4B50229C-EA87-4FF6-8AF5-4D6AA6C70D54}" srcOrd="0" destOrd="0" parTransId="{EDDCB9AC-3D4B-4245-B651-DB5B8BEF3EED}" sibTransId="{57DAC851-4309-45CC-B0F0-750D6FF6FD46}"/>
    <dgm:cxn modelId="{0F83270E-8AFA-4D69-91DC-E8DF25B52EA8}" type="presParOf" srcId="{1520BD2D-0656-4B17-9507-BA39B67FD991}" destId="{29954016-3D8B-4EA2-BEA4-FCDFAD2AC0AE}" srcOrd="0" destOrd="0" presId="urn:microsoft.com/office/officeart/2005/8/layout/hList1"/>
    <dgm:cxn modelId="{E5886351-08D8-4DD6-A11F-9AEE32AF93E4}" type="presParOf" srcId="{29954016-3D8B-4EA2-BEA4-FCDFAD2AC0AE}" destId="{83107D1C-32A3-4187-B39B-6AC8E3424FB5}" srcOrd="0" destOrd="0" presId="urn:microsoft.com/office/officeart/2005/8/layout/hList1"/>
    <dgm:cxn modelId="{44522225-A06E-4914-96C3-EFF41A89D357}" type="presParOf" srcId="{29954016-3D8B-4EA2-BEA4-FCDFAD2AC0AE}" destId="{ECF080EA-B856-4F7D-9E33-C71C887CE5A4}" srcOrd="1" destOrd="0" presId="urn:microsoft.com/office/officeart/2005/8/layout/hList1"/>
    <dgm:cxn modelId="{76288A6D-3E52-4C43-8552-FD667D74F54E}" type="presParOf" srcId="{1520BD2D-0656-4B17-9507-BA39B67FD991}" destId="{10056144-8EAE-489E-8CB5-26FE7415429E}" srcOrd="1" destOrd="0" presId="urn:microsoft.com/office/officeart/2005/8/layout/hList1"/>
    <dgm:cxn modelId="{C9EE6D66-0F2A-4B79-A4F0-7A943829C28A}" type="presParOf" srcId="{1520BD2D-0656-4B17-9507-BA39B67FD991}" destId="{D3810C52-CAC1-4096-99ED-9F546DA27007}" srcOrd="2" destOrd="0" presId="urn:microsoft.com/office/officeart/2005/8/layout/hList1"/>
    <dgm:cxn modelId="{357B902C-ACA1-48FE-AB0E-19CD8FA45A1D}" type="presParOf" srcId="{D3810C52-CAC1-4096-99ED-9F546DA27007}" destId="{6E3736E1-7538-4171-8724-4636E5C4AA0A}" srcOrd="0" destOrd="0" presId="urn:microsoft.com/office/officeart/2005/8/layout/hList1"/>
    <dgm:cxn modelId="{6C515623-B81F-4A55-9E74-7A2C257C8DD2}" type="presParOf" srcId="{D3810C52-CAC1-4096-99ED-9F546DA27007}" destId="{FFEE9E21-D523-4599-A8D2-6338C10777A2}" srcOrd="1" destOrd="0" presId="urn:microsoft.com/office/officeart/2005/8/layout/hList1"/>
    <dgm:cxn modelId="{94933996-98F3-4B08-BF52-8A7678FB9D9A}" type="presParOf" srcId="{1520BD2D-0656-4B17-9507-BA39B67FD991}" destId="{D7735FD5-2DE8-44AC-885D-AB467D1D9E99}" srcOrd="3" destOrd="0" presId="urn:microsoft.com/office/officeart/2005/8/layout/hList1"/>
    <dgm:cxn modelId="{AA9B8FB3-B5D2-44AC-A2E9-CA1E09D367C9}" type="presParOf" srcId="{1520BD2D-0656-4B17-9507-BA39B67FD991}" destId="{6CB3F6AE-1FE2-4816-A90D-D2252C4E5012}" srcOrd="4" destOrd="0" presId="urn:microsoft.com/office/officeart/2005/8/layout/hList1"/>
    <dgm:cxn modelId="{22248993-71BA-4386-9F0F-BF12921CCD60}" type="presParOf" srcId="{6CB3F6AE-1FE2-4816-A90D-D2252C4E5012}" destId="{60E0C416-8B1C-4893-8197-3F9CACBEDEA2}" srcOrd="0" destOrd="0" presId="urn:microsoft.com/office/officeart/2005/8/layout/hList1"/>
    <dgm:cxn modelId="{26D82274-876D-468B-AE4B-8BF7FB88BAF9}" type="presParOf" srcId="{6CB3F6AE-1FE2-4816-A90D-D2252C4E5012}" destId="{336AB48C-355B-4543-82C4-6956CA2262A6}" srcOrd="1" destOrd="0" presId="urn:microsoft.com/office/officeart/2005/8/layout/hList1"/>
    <dgm:cxn modelId="{4670D87C-CEA2-4293-9111-04D27232C51B}" type="presParOf" srcId="{1520BD2D-0656-4B17-9507-BA39B67FD991}" destId="{3A678E43-605A-406F-A552-B6FE47D51F46}" srcOrd="5" destOrd="0" presId="urn:microsoft.com/office/officeart/2005/8/layout/hList1"/>
    <dgm:cxn modelId="{1BACBAB3-0621-4822-9744-315E3DFB5E84}" type="presParOf" srcId="{1520BD2D-0656-4B17-9507-BA39B67FD991}" destId="{A7C09D48-7ED5-4917-ACB7-8578E1EFC309}" srcOrd="6" destOrd="0" presId="urn:microsoft.com/office/officeart/2005/8/layout/hList1"/>
    <dgm:cxn modelId="{4850474C-49B4-493F-81B4-9C0DA0953DF1}" type="presParOf" srcId="{A7C09D48-7ED5-4917-ACB7-8578E1EFC309}" destId="{C02A5E70-421E-4584-9277-74B505815761}" srcOrd="0" destOrd="0" presId="urn:microsoft.com/office/officeart/2005/8/layout/hList1"/>
    <dgm:cxn modelId="{19476AAE-8633-4212-AFAB-66B8188C7E1E}" type="presParOf" srcId="{A7C09D48-7ED5-4917-ACB7-8578E1EFC309}" destId="{A45645D2-9917-48B0-90DC-28A6A704852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F1BFC0C-E88F-4F81-AC89-2377BD8D3748}" type="doc">
      <dgm:prSet loTypeId="urn:diagrams.loki3.com/TabbedArc+Icon" loCatId="officeon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7783C4E-FAD0-484C-B2A2-03ACBD58D865}">
      <dgm:prSet phldrT="[Text]"/>
      <dgm:spPr/>
      <dgm:t>
        <a:bodyPr/>
        <a:lstStyle/>
        <a:p>
          <a:r>
            <a:rPr lang="en-CA" dirty="0"/>
            <a:t>Switch to MS SQL server</a:t>
          </a:r>
        </a:p>
      </dgm:t>
    </dgm:pt>
    <dgm:pt modelId="{6506A605-61CD-4D00-B0E3-F054B2C830DD}" type="parTrans" cxnId="{8B8DB166-F464-47B1-A468-C4A76628DBFF}">
      <dgm:prSet/>
      <dgm:spPr/>
      <dgm:t>
        <a:bodyPr/>
        <a:lstStyle/>
        <a:p>
          <a:endParaRPr lang="en-CA"/>
        </a:p>
      </dgm:t>
    </dgm:pt>
    <dgm:pt modelId="{23F36AD9-B007-45D8-A146-17516364B734}" type="sibTrans" cxnId="{8B8DB166-F464-47B1-A468-C4A76628DBFF}">
      <dgm:prSet/>
      <dgm:spPr/>
      <dgm:t>
        <a:bodyPr/>
        <a:lstStyle/>
        <a:p>
          <a:endParaRPr lang="en-CA"/>
        </a:p>
      </dgm:t>
    </dgm:pt>
    <dgm:pt modelId="{254A74FD-6175-4C90-A13A-89C911863C9A}">
      <dgm:prSet/>
      <dgm:spPr/>
      <dgm:t>
        <a:bodyPr/>
        <a:lstStyle/>
        <a:p>
          <a:r>
            <a:rPr lang="en-CA"/>
            <a:t>Paging &amp; filtering on GET</a:t>
          </a:r>
          <a:endParaRPr lang="en-CA" dirty="0"/>
        </a:p>
      </dgm:t>
    </dgm:pt>
    <dgm:pt modelId="{18B4008E-0468-4B87-9BD8-4B98907B399C}" type="parTrans" cxnId="{2F4804AA-F022-465B-9257-D3E85C85A7EA}">
      <dgm:prSet/>
      <dgm:spPr/>
      <dgm:t>
        <a:bodyPr/>
        <a:lstStyle/>
        <a:p>
          <a:endParaRPr lang="en-CA"/>
        </a:p>
      </dgm:t>
    </dgm:pt>
    <dgm:pt modelId="{6284D369-0F72-4E14-B643-6EA699C75696}" type="sibTrans" cxnId="{2F4804AA-F022-465B-9257-D3E85C85A7EA}">
      <dgm:prSet/>
      <dgm:spPr/>
      <dgm:t>
        <a:bodyPr/>
        <a:lstStyle/>
        <a:p>
          <a:endParaRPr lang="en-CA"/>
        </a:p>
      </dgm:t>
    </dgm:pt>
    <dgm:pt modelId="{4722719F-0F92-4E53-877E-A911E5E05104}">
      <dgm:prSet/>
      <dgm:spPr/>
      <dgm:t>
        <a:bodyPr/>
        <a:lstStyle/>
        <a:p>
          <a:r>
            <a:rPr lang="en-CA" dirty="0"/>
            <a:t>Authentication / Authorization</a:t>
          </a:r>
        </a:p>
      </dgm:t>
    </dgm:pt>
    <dgm:pt modelId="{1C0EEC43-0929-41DD-8E18-FE4FD065E72E}" type="parTrans" cxnId="{8A2F8C1E-AA9F-4850-BD3E-2FC6EAA25BB0}">
      <dgm:prSet/>
      <dgm:spPr/>
      <dgm:t>
        <a:bodyPr/>
        <a:lstStyle/>
        <a:p>
          <a:endParaRPr lang="en-CA"/>
        </a:p>
      </dgm:t>
    </dgm:pt>
    <dgm:pt modelId="{940B74AF-D746-4546-B46F-0F5E67895875}" type="sibTrans" cxnId="{8A2F8C1E-AA9F-4850-BD3E-2FC6EAA25BB0}">
      <dgm:prSet/>
      <dgm:spPr/>
      <dgm:t>
        <a:bodyPr/>
        <a:lstStyle/>
        <a:p>
          <a:endParaRPr lang="en-CA"/>
        </a:p>
      </dgm:t>
    </dgm:pt>
    <dgm:pt modelId="{F7D1BA6C-A626-416B-90A9-8D39AB87B8C6}">
      <dgm:prSet/>
      <dgm:spPr/>
      <dgm:t>
        <a:bodyPr/>
        <a:lstStyle/>
        <a:p>
          <a:r>
            <a:rPr lang="en-CA" dirty="0"/>
            <a:t>CQRS with </a:t>
          </a:r>
          <a:r>
            <a:rPr lang="en-CA" dirty="0" err="1"/>
            <a:t>MediatR</a:t>
          </a:r>
          <a:endParaRPr lang="en-CA" dirty="0"/>
        </a:p>
      </dgm:t>
    </dgm:pt>
    <dgm:pt modelId="{1BDF34FA-D6D7-4BC5-B790-2747ED0907A6}" type="parTrans" cxnId="{2A4064FB-F428-4D38-8101-74ECE26725F9}">
      <dgm:prSet/>
      <dgm:spPr/>
      <dgm:t>
        <a:bodyPr/>
        <a:lstStyle/>
        <a:p>
          <a:endParaRPr lang="en-CA"/>
        </a:p>
      </dgm:t>
    </dgm:pt>
    <dgm:pt modelId="{ADC55490-AAED-4D67-87DC-777B44957CEB}" type="sibTrans" cxnId="{2A4064FB-F428-4D38-8101-74ECE26725F9}">
      <dgm:prSet/>
      <dgm:spPr/>
      <dgm:t>
        <a:bodyPr/>
        <a:lstStyle/>
        <a:p>
          <a:endParaRPr lang="en-CA"/>
        </a:p>
      </dgm:t>
    </dgm:pt>
    <dgm:pt modelId="{6AB7B0ED-AD1C-4CDF-8FA7-1DF8E6234756}">
      <dgm:prSet/>
      <dgm:spPr/>
      <dgm:t>
        <a:bodyPr/>
        <a:lstStyle/>
        <a:p>
          <a:r>
            <a:rPr lang="en-US" dirty="0"/>
            <a:t>Switch to database logging</a:t>
          </a:r>
          <a:endParaRPr lang="en-CA" dirty="0"/>
        </a:p>
      </dgm:t>
    </dgm:pt>
    <dgm:pt modelId="{F8E5FF7D-AE09-4149-8248-6BDEA36E0BDE}" type="parTrans" cxnId="{5037B4C8-43E1-4A39-AA90-7B7C90082B74}">
      <dgm:prSet/>
      <dgm:spPr/>
      <dgm:t>
        <a:bodyPr/>
        <a:lstStyle/>
        <a:p>
          <a:endParaRPr lang="en-CA"/>
        </a:p>
      </dgm:t>
    </dgm:pt>
    <dgm:pt modelId="{91CE4BEE-3F7E-4688-B375-1F215A86B5BE}" type="sibTrans" cxnId="{5037B4C8-43E1-4A39-AA90-7B7C90082B74}">
      <dgm:prSet/>
      <dgm:spPr/>
      <dgm:t>
        <a:bodyPr/>
        <a:lstStyle/>
        <a:p>
          <a:endParaRPr lang="en-CA"/>
        </a:p>
      </dgm:t>
    </dgm:pt>
    <dgm:pt modelId="{DA64625B-CF04-40F0-877D-D07243E835DB}">
      <dgm:prSet/>
      <dgm:spPr/>
      <dgm:t>
        <a:bodyPr/>
        <a:lstStyle/>
        <a:p>
          <a:r>
            <a:rPr lang="en-US" dirty="0"/>
            <a:t>Implement Caching if needed</a:t>
          </a:r>
          <a:endParaRPr lang="en-CA" dirty="0"/>
        </a:p>
      </dgm:t>
    </dgm:pt>
    <dgm:pt modelId="{9809972C-9E37-4ED5-95FF-F72533986A11}" type="parTrans" cxnId="{D3625958-61C1-4A8C-A8FD-390216FC5D21}">
      <dgm:prSet/>
      <dgm:spPr/>
      <dgm:t>
        <a:bodyPr/>
        <a:lstStyle/>
        <a:p>
          <a:endParaRPr lang="en-CA"/>
        </a:p>
      </dgm:t>
    </dgm:pt>
    <dgm:pt modelId="{3D1DECF8-252B-4A74-BB13-9FF60AE01616}" type="sibTrans" cxnId="{D3625958-61C1-4A8C-A8FD-390216FC5D21}">
      <dgm:prSet/>
      <dgm:spPr/>
      <dgm:t>
        <a:bodyPr/>
        <a:lstStyle/>
        <a:p>
          <a:endParaRPr lang="en-CA"/>
        </a:p>
      </dgm:t>
    </dgm:pt>
    <dgm:pt modelId="{0C925CB9-50AC-4E20-8824-661FE4D9A994}" type="pres">
      <dgm:prSet presAssocID="{1F1BFC0C-E88F-4F81-AC89-2377BD8D3748}" presName="Name0" presStyleCnt="0">
        <dgm:presLayoutVars>
          <dgm:dir/>
          <dgm:resizeHandles val="exact"/>
        </dgm:presLayoutVars>
      </dgm:prSet>
      <dgm:spPr/>
    </dgm:pt>
    <dgm:pt modelId="{59EED9AB-483F-4E52-A710-BF398F03FD31}" type="pres">
      <dgm:prSet presAssocID="{F7783C4E-FAD0-484C-B2A2-03ACBD58D865}" presName="twoplus" presStyleLbl="node1" presStyleIdx="0" presStyleCnt="6">
        <dgm:presLayoutVars>
          <dgm:bulletEnabled val="1"/>
        </dgm:presLayoutVars>
      </dgm:prSet>
      <dgm:spPr/>
    </dgm:pt>
    <dgm:pt modelId="{84E9A4D6-77F4-4350-A76F-F9FF13B0580F}" type="pres">
      <dgm:prSet presAssocID="{254A74FD-6175-4C90-A13A-89C911863C9A}" presName="twoplus" presStyleLbl="node1" presStyleIdx="1" presStyleCnt="6">
        <dgm:presLayoutVars>
          <dgm:bulletEnabled val="1"/>
        </dgm:presLayoutVars>
      </dgm:prSet>
      <dgm:spPr/>
    </dgm:pt>
    <dgm:pt modelId="{032EB829-165E-4FB0-9151-FC79A27545C4}" type="pres">
      <dgm:prSet presAssocID="{4722719F-0F92-4E53-877E-A911E5E05104}" presName="twoplus" presStyleLbl="node1" presStyleIdx="2" presStyleCnt="6">
        <dgm:presLayoutVars>
          <dgm:bulletEnabled val="1"/>
        </dgm:presLayoutVars>
      </dgm:prSet>
      <dgm:spPr/>
    </dgm:pt>
    <dgm:pt modelId="{33CDE334-4B1F-4462-882B-777EA858355C}" type="pres">
      <dgm:prSet presAssocID="{F7D1BA6C-A626-416B-90A9-8D39AB87B8C6}" presName="twoplus" presStyleLbl="node1" presStyleIdx="3" presStyleCnt="6">
        <dgm:presLayoutVars>
          <dgm:bulletEnabled val="1"/>
        </dgm:presLayoutVars>
      </dgm:prSet>
      <dgm:spPr/>
    </dgm:pt>
    <dgm:pt modelId="{2080DD15-1BB8-4C25-A080-F2398467B8B7}" type="pres">
      <dgm:prSet presAssocID="{6AB7B0ED-AD1C-4CDF-8FA7-1DF8E6234756}" presName="twoplus" presStyleLbl="node1" presStyleIdx="4" presStyleCnt="6">
        <dgm:presLayoutVars>
          <dgm:bulletEnabled val="1"/>
        </dgm:presLayoutVars>
      </dgm:prSet>
      <dgm:spPr/>
    </dgm:pt>
    <dgm:pt modelId="{B940FEC1-7E39-4EC0-8EDE-70EB7A39E837}" type="pres">
      <dgm:prSet presAssocID="{DA64625B-CF04-40F0-877D-D07243E835DB}" presName="twoplus" presStyleLbl="node1" presStyleIdx="5" presStyleCnt="6">
        <dgm:presLayoutVars>
          <dgm:bulletEnabled val="1"/>
        </dgm:presLayoutVars>
      </dgm:prSet>
      <dgm:spPr/>
    </dgm:pt>
  </dgm:ptLst>
  <dgm:cxnLst>
    <dgm:cxn modelId="{8A2F8C1E-AA9F-4850-BD3E-2FC6EAA25BB0}" srcId="{1F1BFC0C-E88F-4F81-AC89-2377BD8D3748}" destId="{4722719F-0F92-4E53-877E-A911E5E05104}" srcOrd="2" destOrd="0" parTransId="{1C0EEC43-0929-41DD-8E18-FE4FD065E72E}" sibTransId="{940B74AF-D746-4546-B46F-0F5E67895875}"/>
    <dgm:cxn modelId="{398AFC35-53E4-49F0-A0EC-87C0D43A2880}" type="presOf" srcId="{F7D1BA6C-A626-416B-90A9-8D39AB87B8C6}" destId="{33CDE334-4B1F-4462-882B-777EA858355C}" srcOrd="0" destOrd="0" presId="urn:diagrams.loki3.com/TabbedArc+Icon"/>
    <dgm:cxn modelId="{8B8DB166-F464-47B1-A468-C4A76628DBFF}" srcId="{1F1BFC0C-E88F-4F81-AC89-2377BD8D3748}" destId="{F7783C4E-FAD0-484C-B2A2-03ACBD58D865}" srcOrd="0" destOrd="0" parTransId="{6506A605-61CD-4D00-B0E3-F054B2C830DD}" sibTransId="{23F36AD9-B007-45D8-A146-17516364B734}"/>
    <dgm:cxn modelId="{64829E4B-5CAB-4621-9F4F-12CC219111E8}" type="presOf" srcId="{1F1BFC0C-E88F-4F81-AC89-2377BD8D3748}" destId="{0C925CB9-50AC-4E20-8824-661FE4D9A994}" srcOrd="0" destOrd="0" presId="urn:diagrams.loki3.com/TabbedArc+Icon"/>
    <dgm:cxn modelId="{D3625958-61C1-4A8C-A8FD-390216FC5D21}" srcId="{1F1BFC0C-E88F-4F81-AC89-2377BD8D3748}" destId="{DA64625B-CF04-40F0-877D-D07243E835DB}" srcOrd="5" destOrd="0" parTransId="{9809972C-9E37-4ED5-95FF-F72533986A11}" sibTransId="{3D1DECF8-252B-4A74-BB13-9FF60AE01616}"/>
    <dgm:cxn modelId="{B24AD390-8381-436E-A53A-6452F8E13CFF}" type="presOf" srcId="{F7783C4E-FAD0-484C-B2A2-03ACBD58D865}" destId="{59EED9AB-483F-4E52-A710-BF398F03FD31}" srcOrd="0" destOrd="0" presId="urn:diagrams.loki3.com/TabbedArc+Icon"/>
    <dgm:cxn modelId="{2F4804AA-F022-465B-9257-D3E85C85A7EA}" srcId="{1F1BFC0C-E88F-4F81-AC89-2377BD8D3748}" destId="{254A74FD-6175-4C90-A13A-89C911863C9A}" srcOrd="1" destOrd="0" parTransId="{18B4008E-0468-4B87-9BD8-4B98907B399C}" sibTransId="{6284D369-0F72-4E14-B643-6EA699C75696}"/>
    <dgm:cxn modelId="{E948BBBD-DA5C-4AA6-BCC8-3C268DDF0E42}" type="presOf" srcId="{254A74FD-6175-4C90-A13A-89C911863C9A}" destId="{84E9A4D6-77F4-4350-A76F-F9FF13B0580F}" srcOrd="0" destOrd="0" presId="urn:diagrams.loki3.com/TabbedArc+Icon"/>
    <dgm:cxn modelId="{5037B4C8-43E1-4A39-AA90-7B7C90082B74}" srcId="{1F1BFC0C-E88F-4F81-AC89-2377BD8D3748}" destId="{6AB7B0ED-AD1C-4CDF-8FA7-1DF8E6234756}" srcOrd="4" destOrd="0" parTransId="{F8E5FF7D-AE09-4149-8248-6BDEA36E0BDE}" sibTransId="{91CE4BEE-3F7E-4688-B375-1F215A86B5BE}"/>
    <dgm:cxn modelId="{F3BB56E3-9A55-44AC-AC7E-3CDED7EC1B0A}" type="presOf" srcId="{6AB7B0ED-AD1C-4CDF-8FA7-1DF8E6234756}" destId="{2080DD15-1BB8-4C25-A080-F2398467B8B7}" srcOrd="0" destOrd="0" presId="urn:diagrams.loki3.com/TabbedArc+Icon"/>
    <dgm:cxn modelId="{155D12E8-B746-4516-AC7F-B0A4D1B3AB78}" type="presOf" srcId="{DA64625B-CF04-40F0-877D-D07243E835DB}" destId="{B940FEC1-7E39-4EC0-8EDE-70EB7A39E837}" srcOrd="0" destOrd="0" presId="urn:diagrams.loki3.com/TabbedArc+Icon"/>
    <dgm:cxn modelId="{85D885EA-CA96-4AC3-A122-44C128F46135}" type="presOf" srcId="{4722719F-0F92-4E53-877E-A911E5E05104}" destId="{032EB829-165E-4FB0-9151-FC79A27545C4}" srcOrd="0" destOrd="0" presId="urn:diagrams.loki3.com/TabbedArc+Icon"/>
    <dgm:cxn modelId="{2A4064FB-F428-4D38-8101-74ECE26725F9}" srcId="{1F1BFC0C-E88F-4F81-AC89-2377BD8D3748}" destId="{F7D1BA6C-A626-416B-90A9-8D39AB87B8C6}" srcOrd="3" destOrd="0" parTransId="{1BDF34FA-D6D7-4BC5-B790-2747ED0907A6}" sibTransId="{ADC55490-AAED-4D67-87DC-777B44957CEB}"/>
    <dgm:cxn modelId="{5F556D8C-F27D-4D32-8695-DF7654879FE5}" type="presParOf" srcId="{0C925CB9-50AC-4E20-8824-661FE4D9A994}" destId="{59EED9AB-483F-4E52-A710-BF398F03FD31}" srcOrd="0" destOrd="0" presId="urn:diagrams.loki3.com/TabbedArc+Icon"/>
    <dgm:cxn modelId="{EDE15339-F212-4412-9688-BCB196A89B73}" type="presParOf" srcId="{0C925CB9-50AC-4E20-8824-661FE4D9A994}" destId="{84E9A4D6-77F4-4350-A76F-F9FF13B0580F}" srcOrd="1" destOrd="0" presId="urn:diagrams.loki3.com/TabbedArc+Icon"/>
    <dgm:cxn modelId="{3C470621-4A8E-4F89-921F-F174955034CE}" type="presParOf" srcId="{0C925CB9-50AC-4E20-8824-661FE4D9A994}" destId="{032EB829-165E-4FB0-9151-FC79A27545C4}" srcOrd="2" destOrd="0" presId="urn:diagrams.loki3.com/TabbedArc+Icon"/>
    <dgm:cxn modelId="{08B04F89-A87D-4C86-A8D6-E9EC50248102}" type="presParOf" srcId="{0C925CB9-50AC-4E20-8824-661FE4D9A994}" destId="{33CDE334-4B1F-4462-882B-777EA858355C}" srcOrd="3" destOrd="0" presId="urn:diagrams.loki3.com/TabbedArc+Icon"/>
    <dgm:cxn modelId="{5F897986-A83A-4D71-A2F8-E06CDC00626F}" type="presParOf" srcId="{0C925CB9-50AC-4E20-8824-661FE4D9A994}" destId="{2080DD15-1BB8-4C25-A080-F2398467B8B7}" srcOrd="4" destOrd="0" presId="urn:diagrams.loki3.com/TabbedArc+Icon"/>
    <dgm:cxn modelId="{D42E090F-A91B-4C60-9C06-6162CE0376D0}" type="presParOf" srcId="{0C925CB9-50AC-4E20-8824-661FE4D9A994}" destId="{B940FEC1-7E39-4EC0-8EDE-70EB7A39E837}" srcOrd="5" destOrd="0" presId="urn:diagrams.loki3.com/TabbedArc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FA5EDD-FCEC-44AA-81A9-17A2C87EEA4E}">
      <dsp:nvSpPr>
        <dsp:cNvPr id="0" name=""/>
        <dsp:cNvSpPr/>
      </dsp:nvSpPr>
      <dsp:spPr>
        <a:xfrm>
          <a:off x="528" y="0"/>
          <a:ext cx="2274207" cy="774700"/>
        </a:xfrm>
        <a:prstGeom prst="roundRect">
          <a:avLst>
            <a:gd name="adj" fmla="val 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 dirty="0"/>
        </a:p>
      </dsp:txBody>
      <dsp:txXfrm rot="16200000">
        <a:off x="-89677" y="90206"/>
        <a:ext cx="635254" cy="454841"/>
      </dsp:txXfrm>
    </dsp:sp>
    <dsp:sp modelId="{1611C07D-C4B2-4253-940F-45D6963D0BDE}">
      <dsp:nvSpPr>
        <dsp:cNvPr id="0" name=""/>
        <dsp:cNvSpPr/>
      </dsp:nvSpPr>
      <dsp:spPr>
        <a:xfrm>
          <a:off x="455370" y="0"/>
          <a:ext cx="1694284" cy="774700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Client</a:t>
          </a:r>
          <a:endParaRPr lang="en-CA" sz="2700" kern="1200" dirty="0"/>
        </a:p>
      </dsp:txBody>
      <dsp:txXfrm>
        <a:off x="455370" y="0"/>
        <a:ext cx="1694284" cy="774700"/>
      </dsp:txXfrm>
    </dsp:sp>
    <dsp:sp modelId="{F2BF76E3-F980-477C-AC55-9862CE695AC5}">
      <dsp:nvSpPr>
        <dsp:cNvPr id="0" name=""/>
        <dsp:cNvSpPr/>
      </dsp:nvSpPr>
      <dsp:spPr>
        <a:xfrm>
          <a:off x="2354333" y="0"/>
          <a:ext cx="2274207" cy="774700"/>
        </a:xfrm>
        <a:prstGeom prst="roundRect">
          <a:avLst>
            <a:gd name="adj" fmla="val 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/>
        </a:p>
      </dsp:txBody>
      <dsp:txXfrm rot="16200000">
        <a:off x="2264127" y="90206"/>
        <a:ext cx="635254" cy="454841"/>
      </dsp:txXfrm>
    </dsp:sp>
    <dsp:sp modelId="{F9E23D3B-10C1-4038-A8DF-19C51870A1C5}">
      <dsp:nvSpPr>
        <dsp:cNvPr id="0" name=""/>
        <dsp:cNvSpPr/>
      </dsp:nvSpPr>
      <dsp:spPr>
        <a:xfrm rot="5400000">
          <a:off x="2308742" y="493988"/>
          <a:ext cx="113923" cy="34113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C0AC19-51B5-4013-946C-53A55AD0A7E1}">
      <dsp:nvSpPr>
        <dsp:cNvPr id="0" name=""/>
        <dsp:cNvSpPr/>
      </dsp:nvSpPr>
      <dsp:spPr>
        <a:xfrm>
          <a:off x="2809175" y="0"/>
          <a:ext cx="1694284" cy="774700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API</a:t>
          </a:r>
          <a:endParaRPr lang="en-CA" sz="2700" kern="1200" dirty="0"/>
        </a:p>
      </dsp:txBody>
      <dsp:txXfrm>
        <a:off x="2809175" y="0"/>
        <a:ext cx="1694284" cy="774700"/>
      </dsp:txXfrm>
    </dsp:sp>
    <dsp:sp modelId="{3B6A2C01-0A71-495E-9D61-78E80E597212}">
      <dsp:nvSpPr>
        <dsp:cNvPr id="0" name=""/>
        <dsp:cNvSpPr/>
      </dsp:nvSpPr>
      <dsp:spPr>
        <a:xfrm>
          <a:off x="4708138" y="0"/>
          <a:ext cx="2274207" cy="774700"/>
        </a:xfrm>
        <a:prstGeom prst="roundRect">
          <a:avLst>
            <a:gd name="adj" fmla="val 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54864" rIns="71120" bIns="0" numCol="1" spcCol="1270" anchor="t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600" kern="1200"/>
        </a:p>
      </dsp:txBody>
      <dsp:txXfrm rot="16200000">
        <a:off x="4617932" y="90206"/>
        <a:ext cx="635254" cy="454841"/>
      </dsp:txXfrm>
    </dsp:sp>
    <dsp:sp modelId="{D0384A34-A6B0-4D5C-9DFD-3D4BA4DB4320}">
      <dsp:nvSpPr>
        <dsp:cNvPr id="0" name=""/>
        <dsp:cNvSpPr/>
      </dsp:nvSpPr>
      <dsp:spPr>
        <a:xfrm rot="5400000">
          <a:off x="4662547" y="493988"/>
          <a:ext cx="113923" cy="341131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2700" prstMaterial="flat">
          <a:bevelT w="177800" h="254000"/>
          <a:bevelB w="152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0B20F-EC70-47F0-8DCC-299164253320}">
      <dsp:nvSpPr>
        <dsp:cNvPr id="0" name=""/>
        <dsp:cNvSpPr/>
      </dsp:nvSpPr>
      <dsp:spPr>
        <a:xfrm>
          <a:off x="5162980" y="0"/>
          <a:ext cx="1694284" cy="774700"/>
        </a:xfrm>
        <a:prstGeom prst="rect">
          <a:avLst/>
        </a:prstGeom>
        <a:noFill/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Database</a:t>
          </a:r>
          <a:endParaRPr lang="en-CA" sz="2700" kern="1200" dirty="0"/>
        </a:p>
      </dsp:txBody>
      <dsp:txXfrm>
        <a:off x="5162980" y="0"/>
        <a:ext cx="1694284" cy="774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AEA96C-7F37-41A5-B24B-7E894FD63CBD}">
      <dsp:nvSpPr>
        <dsp:cNvPr id="0" name=""/>
        <dsp:cNvSpPr/>
      </dsp:nvSpPr>
      <dsp:spPr>
        <a:xfrm>
          <a:off x="868320" y="3119"/>
          <a:ext cx="1257337" cy="628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Unit</a:t>
          </a:r>
        </a:p>
      </dsp:txBody>
      <dsp:txXfrm>
        <a:off x="886733" y="21532"/>
        <a:ext cx="1220511" cy="591842"/>
      </dsp:txXfrm>
    </dsp:sp>
    <dsp:sp modelId="{F4AC144E-E31B-496A-B01F-181916F50E53}">
      <dsp:nvSpPr>
        <dsp:cNvPr id="0" name=""/>
        <dsp:cNvSpPr/>
      </dsp:nvSpPr>
      <dsp:spPr>
        <a:xfrm>
          <a:off x="994054" y="631787"/>
          <a:ext cx="125733" cy="47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501"/>
              </a:lnTo>
              <a:lnTo>
                <a:pt x="125733" y="471501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CC7D1-2DF3-4258-B6AE-F266A47D016E}">
      <dsp:nvSpPr>
        <dsp:cNvPr id="0" name=""/>
        <dsp:cNvSpPr/>
      </dsp:nvSpPr>
      <dsp:spPr>
        <a:xfrm>
          <a:off x="1119788" y="788954"/>
          <a:ext cx="1005869" cy="628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Controllers</a:t>
          </a:r>
        </a:p>
      </dsp:txBody>
      <dsp:txXfrm>
        <a:off x="1138201" y="807367"/>
        <a:ext cx="969043" cy="591842"/>
      </dsp:txXfrm>
    </dsp:sp>
    <dsp:sp modelId="{301E5F27-3180-400E-B0A4-AC194C202A58}">
      <dsp:nvSpPr>
        <dsp:cNvPr id="0" name=""/>
        <dsp:cNvSpPr/>
      </dsp:nvSpPr>
      <dsp:spPr>
        <a:xfrm>
          <a:off x="994054" y="631787"/>
          <a:ext cx="125733" cy="1257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7337"/>
              </a:lnTo>
              <a:lnTo>
                <a:pt x="125733" y="1257337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95371-E7FC-4A58-A74B-732434C73C6E}">
      <dsp:nvSpPr>
        <dsp:cNvPr id="0" name=""/>
        <dsp:cNvSpPr/>
      </dsp:nvSpPr>
      <dsp:spPr>
        <a:xfrm>
          <a:off x="1119788" y="1574790"/>
          <a:ext cx="1005869" cy="628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961627"/>
              <a:satOff val="-1953"/>
              <a:lumOff val="125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Services</a:t>
          </a:r>
        </a:p>
      </dsp:txBody>
      <dsp:txXfrm>
        <a:off x="1138201" y="1593203"/>
        <a:ext cx="969043" cy="591842"/>
      </dsp:txXfrm>
    </dsp:sp>
    <dsp:sp modelId="{6FCEAD20-AAAD-4300-8201-E0D3204F26BE}">
      <dsp:nvSpPr>
        <dsp:cNvPr id="0" name=""/>
        <dsp:cNvSpPr/>
      </dsp:nvSpPr>
      <dsp:spPr>
        <a:xfrm>
          <a:off x="994054" y="631787"/>
          <a:ext cx="125733" cy="20431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43172"/>
              </a:lnTo>
              <a:lnTo>
                <a:pt x="125733" y="2043172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9F009B-003E-4DB7-9CED-AB46CFAE1164}">
      <dsp:nvSpPr>
        <dsp:cNvPr id="0" name=""/>
        <dsp:cNvSpPr/>
      </dsp:nvSpPr>
      <dsp:spPr>
        <a:xfrm>
          <a:off x="1119788" y="2360626"/>
          <a:ext cx="1005869" cy="628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1923253"/>
              <a:satOff val="-3906"/>
              <a:lumOff val="251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Repository</a:t>
          </a:r>
        </a:p>
      </dsp:txBody>
      <dsp:txXfrm>
        <a:off x="1138201" y="2379039"/>
        <a:ext cx="969043" cy="591842"/>
      </dsp:txXfrm>
    </dsp:sp>
    <dsp:sp modelId="{6421892C-30A8-434E-AF09-8D21A76FC476}">
      <dsp:nvSpPr>
        <dsp:cNvPr id="0" name=""/>
        <dsp:cNvSpPr/>
      </dsp:nvSpPr>
      <dsp:spPr>
        <a:xfrm>
          <a:off x="994054" y="631787"/>
          <a:ext cx="125733" cy="28290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29008"/>
              </a:lnTo>
              <a:lnTo>
                <a:pt x="125733" y="2829008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2226F7-706D-4A86-8DC8-9B88EE912B91}">
      <dsp:nvSpPr>
        <dsp:cNvPr id="0" name=""/>
        <dsp:cNvSpPr/>
      </dsp:nvSpPr>
      <dsp:spPr>
        <a:xfrm>
          <a:off x="1119788" y="3146462"/>
          <a:ext cx="1005869" cy="628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2884880"/>
              <a:satOff val="-5858"/>
              <a:lumOff val="376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Validators</a:t>
          </a:r>
        </a:p>
      </dsp:txBody>
      <dsp:txXfrm>
        <a:off x="1138201" y="3164875"/>
        <a:ext cx="969043" cy="591842"/>
      </dsp:txXfrm>
    </dsp:sp>
    <dsp:sp modelId="{85AB0266-4837-4AA7-B81B-C997EDCE4C79}">
      <dsp:nvSpPr>
        <dsp:cNvPr id="0" name=""/>
        <dsp:cNvSpPr/>
      </dsp:nvSpPr>
      <dsp:spPr>
        <a:xfrm>
          <a:off x="2439992" y="3119"/>
          <a:ext cx="1257337" cy="6286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Integration </a:t>
          </a:r>
        </a:p>
      </dsp:txBody>
      <dsp:txXfrm>
        <a:off x="2458405" y="21532"/>
        <a:ext cx="1220511" cy="591842"/>
      </dsp:txXfrm>
    </dsp:sp>
    <dsp:sp modelId="{AA0FD858-F58C-47B6-8199-95EEBE4D4038}">
      <dsp:nvSpPr>
        <dsp:cNvPr id="0" name=""/>
        <dsp:cNvSpPr/>
      </dsp:nvSpPr>
      <dsp:spPr>
        <a:xfrm>
          <a:off x="2565725" y="631787"/>
          <a:ext cx="125733" cy="4715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1501"/>
              </a:lnTo>
              <a:lnTo>
                <a:pt x="125733" y="471501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CC78E4-A52B-4E03-AD0B-E1B788C1593E}">
      <dsp:nvSpPr>
        <dsp:cNvPr id="0" name=""/>
        <dsp:cNvSpPr/>
      </dsp:nvSpPr>
      <dsp:spPr>
        <a:xfrm>
          <a:off x="2691459" y="788954"/>
          <a:ext cx="1005869" cy="628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3846506"/>
              <a:satOff val="-7811"/>
              <a:lumOff val="502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000" kern="1200" dirty="0"/>
            <a:t>MemberApiTestsFixture</a:t>
          </a:r>
          <a:endParaRPr lang="en-US" sz="1000" kern="1200" dirty="0"/>
        </a:p>
      </dsp:txBody>
      <dsp:txXfrm>
        <a:off x="2709872" y="807367"/>
        <a:ext cx="969043" cy="591842"/>
      </dsp:txXfrm>
    </dsp:sp>
    <dsp:sp modelId="{B14F1320-E742-4F00-A3E8-33AF1CAEC7C8}">
      <dsp:nvSpPr>
        <dsp:cNvPr id="0" name=""/>
        <dsp:cNvSpPr/>
      </dsp:nvSpPr>
      <dsp:spPr>
        <a:xfrm>
          <a:off x="2565725" y="631787"/>
          <a:ext cx="125733" cy="12573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7337"/>
              </a:lnTo>
              <a:lnTo>
                <a:pt x="125733" y="1257337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AEDDF3-D111-4FE4-803A-1138201E93D8}">
      <dsp:nvSpPr>
        <dsp:cNvPr id="0" name=""/>
        <dsp:cNvSpPr/>
      </dsp:nvSpPr>
      <dsp:spPr>
        <a:xfrm>
          <a:off x="2691459" y="1574790"/>
          <a:ext cx="1005869" cy="6286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900" kern="1200" dirty="0"/>
            <a:t>MemberApiTests</a:t>
          </a:r>
          <a:endParaRPr lang="en-US" sz="900" kern="1200" dirty="0"/>
        </a:p>
      </dsp:txBody>
      <dsp:txXfrm>
        <a:off x="2709872" y="1593203"/>
        <a:ext cx="969043" cy="5918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409C9-0997-4D14-AFF3-C7C8B2550B89}">
      <dsp:nvSpPr>
        <dsp:cNvPr id="0" name=""/>
        <dsp:cNvSpPr/>
      </dsp:nvSpPr>
      <dsp:spPr>
        <a:xfrm>
          <a:off x="0" y="0"/>
          <a:ext cx="2041194" cy="6158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Local</a:t>
          </a:r>
          <a:endParaRPr lang="en-CA" sz="1600" kern="1200" dirty="0"/>
        </a:p>
      </dsp:txBody>
      <dsp:txXfrm>
        <a:off x="18038" y="18038"/>
        <a:ext cx="2005118" cy="579770"/>
      </dsp:txXfrm>
    </dsp:sp>
    <dsp:sp modelId="{CC3977D7-8CB0-4E72-AF64-D7962A33797C}">
      <dsp:nvSpPr>
        <dsp:cNvPr id="0" name=""/>
        <dsp:cNvSpPr/>
      </dsp:nvSpPr>
      <dsp:spPr>
        <a:xfrm>
          <a:off x="2246481" y="54814"/>
          <a:ext cx="435207" cy="506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2246481" y="156057"/>
        <a:ext cx="304645" cy="303730"/>
      </dsp:txXfrm>
    </dsp:sp>
    <dsp:sp modelId="{6555BE5D-034E-43EF-B5AE-4D30C1419835}">
      <dsp:nvSpPr>
        <dsp:cNvPr id="0" name=""/>
        <dsp:cNvSpPr/>
      </dsp:nvSpPr>
      <dsp:spPr>
        <a:xfrm>
          <a:off x="2862341" y="0"/>
          <a:ext cx="2041194" cy="6158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GitHub Repo</a:t>
          </a:r>
          <a:endParaRPr lang="en-CA" sz="1600" kern="1200" dirty="0"/>
        </a:p>
      </dsp:txBody>
      <dsp:txXfrm>
        <a:off x="2880379" y="18038"/>
        <a:ext cx="2005118" cy="579770"/>
      </dsp:txXfrm>
    </dsp:sp>
    <dsp:sp modelId="{F211EC4D-D0F7-40F1-A21E-944934744EE5}">
      <dsp:nvSpPr>
        <dsp:cNvPr id="0" name=""/>
        <dsp:cNvSpPr/>
      </dsp:nvSpPr>
      <dsp:spPr>
        <a:xfrm>
          <a:off x="5115481" y="54814"/>
          <a:ext cx="449324" cy="506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5115481" y="156057"/>
        <a:ext cx="314527" cy="303730"/>
      </dsp:txXfrm>
    </dsp:sp>
    <dsp:sp modelId="{7D741A1A-A7C5-4EC7-B21B-2B0CE7AF8B8C}">
      <dsp:nvSpPr>
        <dsp:cNvPr id="0" name=""/>
        <dsp:cNvSpPr/>
      </dsp:nvSpPr>
      <dsp:spPr>
        <a:xfrm>
          <a:off x="5751317" y="0"/>
          <a:ext cx="2041194" cy="6158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Github</a:t>
          </a:r>
          <a:r>
            <a:rPr lang="en-US" sz="1600" kern="1200" dirty="0"/>
            <a:t> Actions</a:t>
          </a:r>
          <a:endParaRPr lang="en-CA" sz="1600" kern="1200" dirty="0"/>
        </a:p>
      </dsp:txBody>
      <dsp:txXfrm>
        <a:off x="5769355" y="18038"/>
        <a:ext cx="2005118" cy="579770"/>
      </dsp:txXfrm>
    </dsp:sp>
    <dsp:sp modelId="{C2E54765-7E90-4403-AC5B-F4202A111908}">
      <dsp:nvSpPr>
        <dsp:cNvPr id="0" name=""/>
        <dsp:cNvSpPr/>
      </dsp:nvSpPr>
      <dsp:spPr>
        <a:xfrm>
          <a:off x="7988806" y="54814"/>
          <a:ext cx="416142" cy="506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300" kern="1200"/>
        </a:p>
      </dsp:txBody>
      <dsp:txXfrm>
        <a:off x="7988806" y="156057"/>
        <a:ext cx="291299" cy="303730"/>
      </dsp:txXfrm>
    </dsp:sp>
    <dsp:sp modelId="{CEFB6F56-9FAD-4818-8B4A-6D39B549D641}">
      <dsp:nvSpPr>
        <dsp:cNvPr id="0" name=""/>
        <dsp:cNvSpPr/>
      </dsp:nvSpPr>
      <dsp:spPr>
        <a:xfrm>
          <a:off x="8577686" y="0"/>
          <a:ext cx="2041194" cy="6158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Azure app Services</a:t>
          </a:r>
          <a:endParaRPr lang="en-CA" sz="1600" kern="1200" dirty="0"/>
        </a:p>
      </dsp:txBody>
      <dsp:txXfrm>
        <a:off x="8595724" y="18038"/>
        <a:ext cx="2005118" cy="5797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107D1C-32A3-4187-B39B-6AC8E3424FB5}">
      <dsp:nvSpPr>
        <dsp:cNvPr id="0" name=""/>
        <dsp:cNvSpPr/>
      </dsp:nvSpPr>
      <dsp:spPr>
        <a:xfrm>
          <a:off x="3351" y="58616"/>
          <a:ext cx="2015542" cy="80621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Century Gothic" panose="020B0502020202020204"/>
              <a:ea typeface="+mn-ea"/>
              <a:cs typeface="+mn-cs"/>
            </a:rPr>
            <a:t>Read ME</a:t>
          </a:r>
          <a:endParaRPr lang="en-CA" sz="1800" b="1" i="0" kern="1200" dirty="0">
            <a:latin typeface="Century Gothic" panose="020B0502020202020204"/>
            <a:ea typeface="+mn-ea"/>
            <a:cs typeface="+mn-cs"/>
          </a:endParaRPr>
        </a:p>
      </dsp:txBody>
      <dsp:txXfrm>
        <a:off x="3351" y="58616"/>
        <a:ext cx="2015542" cy="806216"/>
      </dsp:txXfrm>
    </dsp:sp>
    <dsp:sp modelId="{ECF080EA-B856-4F7D-9E33-C71C887CE5A4}">
      <dsp:nvSpPr>
        <dsp:cNvPr id="0" name=""/>
        <dsp:cNvSpPr/>
      </dsp:nvSpPr>
      <dsp:spPr>
        <a:xfrm>
          <a:off x="3351" y="864833"/>
          <a:ext cx="2015542" cy="285480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Overview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Getting Started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API Endpoints (v1)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Testing &amp; Deployment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Support &amp; Troubleshooting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</dsp:txBody>
      <dsp:txXfrm>
        <a:off x="3351" y="864833"/>
        <a:ext cx="2015542" cy="2854800"/>
      </dsp:txXfrm>
    </dsp:sp>
    <dsp:sp modelId="{6E3736E1-7538-4171-8724-4636E5C4AA0A}">
      <dsp:nvSpPr>
        <dsp:cNvPr id="0" name=""/>
        <dsp:cNvSpPr/>
      </dsp:nvSpPr>
      <dsp:spPr>
        <a:xfrm>
          <a:off x="2301069" y="58616"/>
          <a:ext cx="2015542" cy="806216"/>
        </a:xfrm>
        <a:prstGeom prst="rect">
          <a:avLst/>
        </a:prstGeom>
        <a:solidFill>
          <a:schemeClr val="accent5">
            <a:hueOff val="1602711"/>
            <a:satOff val="-3255"/>
            <a:lumOff val="2092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i="0" kern="1200">
              <a:latin typeface="Century Gothic" panose="020B0502020202020204"/>
              <a:ea typeface="+mn-ea"/>
              <a:cs typeface="+mn-cs"/>
            </a:rPr>
            <a:t>Solution Brief</a:t>
          </a:r>
          <a:endParaRPr lang="en-CA" sz="1800" b="1" i="0" kern="1200" dirty="0">
            <a:latin typeface="Century Gothic" panose="020B0502020202020204"/>
            <a:ea typeface="+mn-ea"/>
            <a:cs typeface="+mn-cs"/>
          </a:endParaRPr>
        </a:p>
      </dsp:txBody>
      <dsp:txXfrm>
        <a:off x="2301069" y="58616"/>
        <a:ext cx="2015542" cy="806216"/>
      </dsp:txXfrm>
    </dsp:sp>
    <dsp:sp modelId="{FFEE9E21-D523-4599-A8D2-6338C10777A2}">
      <dsp:nvSpPr>
        <dsp:cNvPr id="0" name=""/>
        <dsp:cNvSpPr/>
      </dsp:nvSpPr>
      <dsp:spPr>
        <a:xfrm>
          <a:off x="2301069" y="864833"/>
          <a:ext cx="2015542" cy="2854800"/>
        </a:xfrm>
        <a:prstGeom prst="rect">
          <a:avLst/>
        </a:prstGeom>
        <a:solidFill>
          <a:schemeClr val="accent5">
            <a:tint val="40000"/>
            <a:alpha val="90000"/>
            <a:hueOff val="1432725"/>
            <a:satOff val="-1155"/>
            <a:lumOff val="309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Problem Statement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Architecture at a Glance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Key Benefits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Roadmap / Next Steps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600" kern="1200" dirty="0"/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600" kern="1200" dirty="0"/>
        </a:p>
        <a:p>
          <a:pPr marL="171450" lvl="1" indent="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600" kern="1200" dirty="0"/>
        </a:p>
      </dsp:txBody>
      <dsp:txXfrm>
        <a:off x="2301069" y="864833"/>
        <a:ext cx="2015542" cy="2854800"/>
      </dsp:txXfrm>
    </dsp:sp>
    <dsp:sp modelId="{60E0C416-8B1C-4893-8197-3F9CACBEDEA2}">
      <dsp:nvSpPr>
        <dsp:cNvPr id="0" name=""/>
        <dsp:cNvSpPr/>
      </dsp:nvSpPr>
      <dsp:spPr>
        <a:xfrm>
          <a:off x="4598787" y="58616"/>
          <a:ext cx="2015542" cy="806216"/>
        </a:xfrm>
        <a:prstGeom prst="rect">
          <a:avLst/>
        </a:prstGeom>
        <a:solidFill>
          <a:schemeClr val="accent5">
            <a:hueOff val="3205422"/>
            <a:satOff val="-6509"/>
            <a:lumOff val="4183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i="0" kern="1200" dirty="0"/>
            <a:t>API Reference</a:t>
          </a:r>
          <a:endParaRPr lang="en-CA" sz="1800" kern="1200" dirty="0"/>
        </a:p>
      </dsp:txBody>
      <dsp:txXfrm>
        <a:off x="4598787" y="58616"/>
        <a:ext cx="2015542" cy="806216"/>
      </dsp:txXfrm>
    </dsp:sp>
    <dsp:sp modelId="{336AB48C-355B-4543-82C4-6956CA2262A6}">
      <dsp:nvSpPr>
        <dsp:cNvPr id="0" name=""/>
        <dsp:cNvSpPr/>
      </dsp:nvSpPr>
      <dsp:spPr>
        <a:xfrm>
          <a:off x="4600863" y="841623"/>
          <a:ext cx="2015542" cy="2854800"/>
        </a:xfrm>
        <a:prstGeom prst="rect">
          <a:avLst/>
        </a:prstGeom>
        <a:solidFill>
          <a:schemeClr val="accent5">
            <a:tint val="40000"/>
            <a:alpha val="90000"/>
            <a:hueOff val="2865450"/>
            <a:satOff val="-2310"/>
            <a:lumOff val="61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Aptos" panose="020B0004020202020204" pitchFamily="34" charset="0"/>
            </a:rPr>
            <a:t>Authentication Information</a:t>
          </a:r>
          <a:endParaRPr lang="en-CA" sz="1400" b="1" kern="1200" dirty="0">
            <a:latin typeface="Aptos" panose="020B0004020202020204" pitchFamily="34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Endpoints URL , Request Body, Parameters, Validation Rules and Response Examples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400" b="1" kern="1200">
              <a:latin typeface="Aptos" panose="020B0004020202020204" pitchFamily="34" charset="0"/>
              <a:ea typeface="+mn-ea"/>
              <a:cs typeface="+mn-cs"/>
            </a:rPr>
            <a:t>Data Transfer Objects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  <a:p>
          <a:pPr marL="114300" lvl="1" indent="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CA" sz="1400" b="1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4600863" y="841623"/>
        <a:ext cx="2015542" cy="2854800"/>
      </dsp:txXfrm>
    </dsp:sp>
    <dsp:sp modelId="{C02A5E70-421E-4584-9277-74B505815761}">
      <dsp:nvSpPr>
        <dsp:cNvPr id="0" name=""/>
        <dsp:cNvSpPr/>
      </dsp:nvSpPr>
      <dsp:spPr>
        <a:xfrm>
          <a:off x="6896505" y="58616"/>
          <a:ext cx="2015542" cy="806216"/>
        </a:xfrm>
        <a:prstGeom prst="rect">
          <a:avLst/>
        </a:prstGeom>
        <a:solidFill>
          <a:schemeClr val="accent5">
            <a:hueOff val="4808133"/>
            <a:satOff val="-9764"/>
            <a:lumOff val="6275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>
              <a:latin typeface="Century Gothic" panose="020B0502020202020204"/>
              <a:ea typeface="+mn-ea"/>
              <a:cs typeface="+mn-cs"/>
            </a:rPr>
            <a:t>Swagger</a:t>
          </a:r>
          <a:endParaRPr lang="en-CA" sz="1800" b="1" i="0" kern="1200" dirty="0">
            <a:latin typeface="Century Gothic" panose="020B0502020202020204"/>
            <a:ea typeface="+mn-ea"/>
            <a:cs typeface="+mn-cs"/>
          </a:endParaRPr>
        </a:p>
      </dsp:txBody>
      <dsp:txXfrm>
        <a:off x="6896505" y="58616"/>
        <a:ext cx="2015542" cy="806216"/>
      </dsp:txXfrm>
    </dsp:sp>
    <dsp:sp modelId="{A45645D2-9917-48B0-90DC-28A6A7048526}">
      <dsp:nvSpPr>
        <dsp:cNvPr id="0" name=""/>
        <dsp:cNvSpPr/>
      </dsp:nvSpPr>
      <dsp:spPr>
        <a:xfrm>
          <a:off x="6899851" y="888613"/>
          <a:ext cx="2015542" cy="2854800"/>
        </a:xfrm>
        <a:prstGeom prst="rect">
          <a:avLst/>
        </a:prstGeom>
        <a:solidFill>
          <a:schemeClr val="accent5">
            <a:tint val="40000"/>
            <a:alpha val="90000"/>
            <a:hueOff val="4298175"/>
            <a:satOff val="-3465"/>
            <a:lumOff val="92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Aptos" panose="020B0004020202020204" pitchFamily="34" charset="0"/>
              <a:ea typeface="+mn-ea"/>
              <a:cs typeface="+mn-cs"/>
            </a:rPr>
            <a:t>Api End point. 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>
              <a:latin typeface="Aptos" panose="020B0004020202020204" pitchFamily="34" charset="0"/>
              <a:ea typeface="+mn-ea"/>
              <a:cs typeface="+mn-cs"/>
            </a:rPr>
            <a:t>Examples and build In Api test capabilities.</a:t>
          </a:r>
          <a:endParaRPr lang="en-CA" sz="1400" b="1" kern="1200" dirty="0">
            <a:latin typeface="Aptos" panose="020B0004020202020204" pitchFamily="34" charset="0"/>
            <a:ea typeface="+mn-ea"/>
            <a:cs typeface="+mn-cs"/>
          </a:endParaRPr>
        </a:p>
      </dsp:txBody>
      <dsp:txXfrm>
        <a:off x="6899851" y="888613"/>
        <a:ext cx="2015542" cy="28548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ED9AB-483F-4E52-A710-BF398F03FD31}">
      <dsp:nvSpPr>
        <dsp:cNvPr id="0" name=""/>
        <dsp:cNvSpPr/>
      </dsp:nvSpPr>
      <dsp:spPr>
        <a:xfrm rot="18000000">
          <a:off x="2647" y="2447762"/>
          <a:ext cx="1449623" cy="942255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Switch to MS SQL server</a:t>
          </a:r>
        </a:p>
      </dsp:txBody>
      <dsp:txXfrm>
        <a:off x="68561" y="2482260"/>
        <a:ext cx="1357629" cy="896258"/>
      </dsp:txXfrm>
    </dsp:sp>
    <dsp:sp modelId="{84E9A4D6-77F4-4350-A76F-F9FF13B0580F}">
      <dsp:nvSpPr>
        <dsp:cNvPr id="0" name=""/>
        <dsp:cNvSpPr/>
      </dsp:nvSpPr>
      <dsp:spPr>
        <a:xfrm rot="19440000">
          <a:off x="1201114" y="1116730"/>
          <a:ext cx="1449623" cy="942255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/>
            <a:t>Paging &amp; filtering on GET</a:t>
          </a:r>
          <a:endParaRPr lang="en-CA" sz="1300" kern="1200" dirty="0"/>
        </a:p>
      </dsp:txBody>
      <dsp:txXfrm>
        <a:off x="1260629" y="1158335"/>
        <a:ext cx="1357629" cy="896258"/>
      </dsp:txXfrm>
    </dsp:sp>
    <dsp:sp modelId="{032EB829-165E-4FB0-9151-FC79A27545C4}">
      <dsp:nvSpPr>
        <dsp:cNvPr id="0" name=""/>
        <dsp:cNvSpPr/>
      </dsp:nvSpPr>
      <dsp:spPr>
        <a:xfrm rot="20880000">
          <a:off x="2837347" y="388232"/>
          <a:ext cx="1449623" cy="942255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Authentication / Authorization</a:t>
          </a:r>
        </a:p>
      </dsp:txBody>
      <dsp:txXfrm>
        <a:off x="2888126" y="433726"/>
        <a:ext cx="1357629" cy="896258"/>
      </dsp:txXfrm>
    </dsp:sp>
    <dsp:sp modelId="{33CDE334-4B1F-4462-882B-777EA858355C}">
      <dsp:nvSpPr>
        <dsp:cNvPr id="0" name=""/>
        <dsp:cNvSpPr/>
      </dsp:nvSpPr>
      <dsp:spPr>
        <a:xfrm rot="720000">
          <a:off x="4628428" y="388232"/>
          <a:ext cx="1449623" cy="942255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CQRS with </a:t>
          </a:r>
          <a:r>
            <a:rPr lang="en-CA" sz="1300" kern="1200" dirty="0" err="1"/>
            <a:t>MediatR</a:t>
          </a:r>
          <a:endParaRPr lang="en-CA" sz="1300" kern="1200" dirty="0"/>
        </a:p>
      </dsp:txBody>
      <dsp:txXfrm>
        <a:off x="4669643" y="433726"/>
        <a:ext cx="1357629" cy="896258"/>
      </dsp:txXfrm>
    </dsp:sp>
    <dsp:sp modelId="{2080DD15-1BB8-4C25-A080-F2398467B8B7}">
      <dsp:nvSpPr>
        <dsp:cNvPr id="0" name=""/>
        <dsp:cNvSpPr/>
      </dsp:nvSpPr>
      <dsp:spPr>
        <a:xfrm rot="2160000">
          <a:off x="6264662" y="1116730"/>
          <a:ext cx="1449623" cy="942255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Switch to database logging</a:t>
          </a:r>
          <a:endParaRPr lang="en-CA" sz="1300" kern="1200" dirty="0"/>
        </a:p>
      </dsp:txBody>
      <dsp:txXfrm>
        <a:off x="6297141" y="1158335"/>
        <a:ext cx="1357629" cy="896258"/>
      </dsp:txXfrm>
    </dsp:sp>
    <dsp:sp modelId="{B940FEC1-7E39-4EC0-8EDE-70EB7A39E837}">
      <dsp:nvSpPr>
        <dsp:cNvPr id="0" name=""/>
        <dsp:cNvSpPr/>
      </dsp:nvSpPr>
      <dsp:spPr>
        <a:xfrm rot="3600000">
          <a:off x="7463129" y="2447762"/>
          <a:ext cx="1449623" cy="942255"/>
        </a:xfrm>
        <a:prstGeom prst="round2Same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16510" rIns="4953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Implement Caching if needed</a:t>
          </a:r>
          <a:endParaRPr lang="en-CA" sz="1300" kern="1200" dirty="0"/>
        </a:p>
      </dsp:txBody>
      <dsp:txXfrm>
        <a:off x="7489209" y="2482260"/>
        <a:ext cx="1357629" cy="896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TabbedArc+Icon">
  <dgm:title val="Tabbed Arc"/>
  <dgm:desc val="Use to show a set of related items arcing over a common area.  Best with small amounts of text."/>
  <dgm:catLst>
    <dgm:cat type="relationship" pri="20500"/>
    <dgm:cat type="officeonline" pri="4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1">
        <dgm:alg type="cycle"/>
      </dgm:if>
      <dgm:else name="Name3">
        <dgm:choose name="Name4">
          <dgm:if name="Name5" axis="ch" ptType="node" func="cnt" op="lte" val="3">
            <dgm:choose name="Name6">
              <dgm:if name="Name7" func="var" arg="dir" op="equ" val="norm">
                <dgm:alg type="cycle">
                  <dgm:param type="stAng" val="-40"/>
                  <dgm:param type="spanAng" val="80"/>
                  <dgm:param type="rotPath" val="alongPath"/>
                </dgm:alg>
              </dgm:if>
              <dgm:else name="Name8">
                <dgm:alg type="cycle">
                  <dgm:param type="stAng" val="40"/>
                  <dgm:param type="spanAng" val="-80"/>
                  <dgm:param type="rotPath" val="alongPath"/>
                </dgm:alg>
              </dgm:else>
            </dgm:choose>
          </dgm:if>
          <dgm:else name="Name9">
            <dgm:choose name="Name10">
              <dgm:if name="Name11" func="var" arg="dir" op="equ" val="norm">
                <dgm:alg type="cycle">
                  <dgm:param type="stAng" val="-60"/>
                  <dgm:param type="spanAng" val="120"/>
                  <dgm:param type="rotPath" val="alongPath"/>
                </dgm:alg>
              </dgm:if>
              <dgm:else name="Name12">
                <dgm:alg type="cycle">
                  <dgm:param type="stAng" val="60"/>
                  <dgm:param type="spanAng" val="-120"/>
                  <dgm:param type="rotPath" val="alongPath"/>
                </dgm:alg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hoose name="Name13">
      <dgm:if name="Name14" axis="ch" ptType="node" func="cnt" op="equ" val="2">
        <dgm:constrLst>
          <dgm:constr type="w" for="ch" ptType="node" refType="w"/>
          <dgm:constr type="primFontSz" for="ch" ptType="node" op="equ" val="65"/>
          <dgm:constr type="sibSp" refType="w" fact="0.22"/>
        </dgm:constrLst>
      </dgm:if>
      <dgm:else name="Name15">
        <dgm:constrLst>
          <dgm:constr type="w" for="ch" ptType="node" refType="w"/>
          <dgm:constr type="primFontSz" for="ch" ptType="node" op="equ" val="65"/>
          <dgm:constr type="sibSp" refType="w" fact="0.14"/>
        </dgm:constrLst>
      </dgm:else>
    </dgm:choose>
    <dgm:ruleLst/>
    <dgm:forEach name="Name16" axis="ch" ptType="node">
      <dgm:choose name="Name17">
        <dgm:if name="Name18" axis="par ch" ptType="doc node" func="cnt" op="equ" val="1">
          <dgm:layoutNode name="one">
            <dgm:varLst>
              <dgm:bulletEnabled val="1"/>
            </dgm:varLst>
            <dgm:alg type="tx"/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9">
          <dgm:layoutNode name="twoplus">
            <dgm:varLst>
              <dgm:bulletEnabled val="1"/>
            </dgm:varLst>
            <dgm:alg type="tx">
              <dgm:param type="autoTxRot" val="grav"/>
            </dgm:alg>
            <dgm:shape xmlns:r="http://schemas.openxmlformats.org/officeDocument/2006/relationships" type="round2SameRect" r:blip="">
              <dgm:adjLst/>
            </dgm:shape>
            <dgm:presOf axis="desOrSelf" ptType="node"/>
            <dgm:constrLst>
              <dgm:constr type="h" refType="w" fact="0.65"/>
              <dgm:constr type="tMarg" refType="primFontSz" fact="0.1"/>
              <dgm:constr type="bMarg" refType="primFontSz" fact="0.1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A5A28-FD8B-41FB-82B6-97B8518EB8FF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A7790-B5B3-4887-8B64-06A6AC09AD9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05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5127625" cy="685799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285874"/>
            <a:ext cx="5508625" cy="3407337"/>
          </a:xfrm>
        </p:spPr>
        <p:txBody>
          <a:bodyPr anchor="b">
            <a:noAutofit/>
          </a:bodyPr>
          <a:lstStyle>
            <a:lvl1pPr>
              <a:defRPr sz="5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784326"/>
            <a:ext cx="5508625" cy="78780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19445" y="2562554"/>
            <a:ext cx="5053504" cy="1439865"/>
          </a:xfrm>
        </p:spPr>
        <p:txBody>
          <a:bodyPr wrap="square" anchor="ctr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6100" y="750598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F900E-E7FA-C19B-AA97-572C491C4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86100" y="1789797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6A171AC-A4A3-581C-9426-2414E9F27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086100" y="2828996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5426E3-26ED-7EB8-86CA-70F1CEFF0F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86100" y="3868195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B14CD0C-88D2-2217-BD10-BEC6B32673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91009" y="4907394"/>
            <a:ext cx="8513616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7195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1"/>
            <a:ext cx="11020425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0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F900E-E7FA-C19B-AA97-572C491C4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53531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6A171AC-A4A3-581C-9426-2414E9F27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22862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5426E3-26ED-7EB8-86CA-70F1CEFF0F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92193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B14CD0C-88D2-2217-BD10-BEC6B32673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61524" y="2185526"/>
            <a:ext cx="1946276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C15AAC49-04E5-14A7-C4AC-CBFA1501A728}"/>
              </a:ext>
            </a:extLst>
          </p:cNvPr>
          <p:cNvSpPr/>
          <p:nvPr userDrawn="1"/>
        </p:nvSpPr>
        <p:spPr>
          <a:xfrm>
            <a:off x="595457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412D1F20-BF14-465E-15C6-366E2E87A127}"/>
              </a:ext>
            </a:extLst>
          </p:cNvPr>
          <p:cNvSpPr/>
          <p:nvPr userDrawn="1"/>
        </p:nvSpPr>
        <p:spPr>
          <a:xfrm>
            <a:off x="2862636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7C601C26-558A-0485-68FA-0B3A44C0012B}"/>
              </a:ext>
            </a:extLst>
          </p:cNvPr>
          <p:cNvSpPr/>
          <p:nvPr userDrawn="1"/>
        </p:nvSpPr>
        <p:spPr>
          <a:xfrm>
            <a:off x="5129815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71F2589F-8E0A-4564-4196-AB40887F481B}"/>
              </a:ext>
            </a:extLst>
          </p:cNvPr>
          <p:cNvSpPr/>
          <p:nvPr userDrawn="1"/>
        </p:nvSpPr>
        <p:spPr>
          <a:xfrm>
            <a:off x="7396994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041CC5FF-73DF-7404-2795-EBC523E73FB8}"/>
              </a:ext>
            </a:extLst>
          </p:cNvPr>
          <p:cNvSpPr/>
          <p:nvPr userDrawn="1"/>
        </p:nvSpPr>
        <p:spPr>
          <a:xfrm>
            <a:off x="9664172" y="2122515"/>
            <a:ext cx="194760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897013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06040"/>
            <a:ext cx="4479925" cy="1645920"/>
          </a:xfrm>
        </p:spPr>
        <p:txBody>
          <a:bodyPr wrap="square" anchor="ctr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17B038DB-153E-EEB9-4032-900DD60BB2D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84203" y="1619834"/>
            <a:ext cx="5218313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81D5D28-3559-47CD-6745-A0FD325A50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203" y="1193483"/>
            <a:ext cx="5218313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F91C74D-71D2-5CA7-00FB-303FFB8E199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384203" y="2822121"/>
            <a:ext cx="5218313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38AC1FC-26E5-358F-9100-9A46675DEF7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84203" y="2395770"/>
            <a:ext cx="5218313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FD2225E-A040-537E-36EA-C4957269F98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384203" y="4024408"/>
            <a:ext cx="5218313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26BF17D-F6A8-E12C-D100-56C59027A95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84203" y="3598057"/>
            <a:ext cx="5218313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4495EFA-923F-DE8B-D07B-0CBD0EC8560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84203" y="5226695"/>
            <a:ext cx="5218313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A368480-EF27-8B04-A0A1-6A07E81A8FA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84203" y="4800344"/>
            <a:ext cx="5218313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22808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606040"/>
            <a:ext cx="4479925" cy="1645920"/>
          </a:xfrm>
        </p:spPr>
        <p:txBody>
          <a:bodyPr wrap="square" anchor="ctr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8F5207-3A5D-41DF-E001-899C5F9FBCD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6B746-5A89-B7D9-956C-F0400442F30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2F571-EE30-0274-9D91-1880425A90B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FB2A89-AC5C-16AF-5F55-FA3C97E4CD7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CE9B7D8-D58F-9523-0E67-4514CB183C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EF375A-DB4B-0D72-D9D2-3EB6808A484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297AFCA-8E69-DE98-463D-2FA9BCF0AC0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1A065D-CD5C-5187-2E10-3893966873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503194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4444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EFECB-CF03-7F1C-AB91-43ED0E5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7" y="2194562"/>
            <a:ext cx="8137526" cy="1577478"/>
          </a:xfrm>
        </p:spPr>
        <p:txBody>
          <a:bodyPr anchor="b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7C8C00-90C8-D879-657C-39E414130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7237" y="3863155"/>
            <a:ext cx="8137526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768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EFECB-CF03-7F1C-AB91-43ED0E5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237" y="2194562"/>
            <a:ext cx="8137526" cy="1577478"/>
          </a:xfrm>
        </p:spPr>
        <p:txBody>
          <a:bodyPr anchor="b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7C8C00-90C8-D879-657C-39E414130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7237" y="3863155"/>
            <a:ext cx="8137526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051DE302-F517-F6F2-8DBB-05C1E95FF9BA}"/>
              </a:ext>
            </a:extLst>
          </p:cNvPr>
          <p:cNvSpPr/>
          <p:nvPr userDrawn="1"/>
        </p:nvSpPr>
        <p:spPr>
          <a:xfrm>
            <a:off x="2027236" y="4883495"/>
            <a:ext cx="8137527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AA2C1D93-9263-296C-980B-2033F4987A2E}"/>
              </a:ext>
            </a:extLst>
          </p:cNvPr>
          <p:cNvSpPr/>
          <p:nvPr userDrawn="1"/>
        </p:nvSpPr>
        <p:spPr>
          <a:xfrm>
            <a:off x="2027236" y="1980275"/>
            <a:ext cx="8137527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551938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EFECB-CF03-7F1C-AB91-43ED0E5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2194562"/>
            <a:ext cx="5508625" cy="1577478"/>
          </a:xfrm>
        </p:spPr>
        <p:txBody>
          <a:bodyPr anchor="b">
            <a:noAutofit/>
          </a:bodyPr>
          <a:lstStyle>
            <a:lvl1pPr algn="l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7C8C00-90C8-D879-657C-39E414130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863155"/>
            <a:ext cx="5508625" cy="787800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D5999C54-5396-0470-E6BA-A1B2E368076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05650" y="1468051"/>
            <a:ext cx="5086350" cy="39218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7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7375" y="1767625"/>
            <a:ext cx="3960000" cy="3960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9462" y="2182220"/>
            <a:ext cx="6900256" cy="340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9462" y="1767625"/>
            <a:ext cx="6900256" cy="411958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5D0DCCA-8BA3-0294-2EB8-ED93CC6BDC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99462" y="2535403"/>
            <a:ext cx="6900256" cy="3192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010977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48013" y="1964489"/>
            <a:ext cx="2705840" cy="270584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8013" y="5190760"/>
            <a:ext cx="2705840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8013" y="4776165"/>
            <a:ext cx="2705840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280399A8-15CE-2DFF-5058-EFBACF8E19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3080" y="1964489"/>
            <a:ext cx="2705840" cy="270584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D373013-0B26-6B5B-FBAF-316FE45516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43080" y="5190760"/>
            <a:ext cx="2705840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923D3A7-6717-BFDA-8B77-AFD57270C0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43080" y="4776165"/>
            <a:ext cx="2705840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AC62088D-AB1C-F284-31D4-628F14660CD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438147" y="1964489"/>
            <a:ext cx="2705840" cy="270584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B50EC9-2639-BE23-DD5C-706D7BB869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38147" y="5190760"/>
            <a:ext cx="2705840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2DCBBDE-9854-746D-9EE1-487B2A3A32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8147" y="4776165"/>
            <a:ext cx="2705840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485882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03159" y="2167762"/>
            <a:ext cx="2069432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3159" y="4757625"/>
            <a:ext cx="2069432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3159" y="4343030"/>
            <a:ext cx="2069432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9AD52B5-D46B-A529-383E-98EF6FB0212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67604" y="2167762"/>
            <a:ext cx="2069432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AE2E895-BBF3-ACA0-71AD-F864915376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67604" y="4757625"/>
            <a:ext cx="2069432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B4C77EF-B687-3473-FEA3-0190F090F65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67604" y="4343030"/>
            <a:ext cx="2069432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E8F9E0BB-5F9E-7044-A6F3-EF6A384842C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32049" y="2167762"/>
            <a:ext cx="2069432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A2104E5-E650-68C8-E76C-B3CB2FAAA73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32049" y="4757625"/>
            <a:ext cx="2069432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14544DB6-2A4D-8708-142A-F056F3814A1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32049" y="4343030"/>
            <a:ext cx="2069432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3C46EA8C-DB0B-F929-0F78-F236887423F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896494" y="2167762"/>
            <a:ext cx="2069432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35386C69-5210-6ABA-1737-EBB032A968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6494" y="4757625"/>
            <a:ext cx="2069432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95DED95-1DFA-5011-E856-487E0BF3D02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96494" y="4343030"/>
            <a:ext cx="2069432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148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8CDC8F-EBCC-371F-A83A-69244C209993}"/>
              </a:ext>
            </a:extLst>
          </p:cNvPr>
          <p:cNvSpPr/>
          <p:nvPr userDrawn="1"/>
        </p:nvSpPr>
        <p:spPr>
          <a:xfrm>
            <a:off x="587376" y="584200"/>
            <a:ext cx="11017249" cy="5397500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100" y="1141095"/>
            <a:ext cx="9575802" cy="2521511"/>
          </a:xfrm>
        </p:spPr>
        <p:txBody>
          <a:bodyPr anchor="b">
            <a:noAutofit/>
          </a:bodyPr>
          <a:lstStyle>
            <a:lvl1pPr algn="ctr">
              <a:defRPr sz="5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8100" y="3753721"/>
            <a:ext cx="9575802" cy="1064024"/>
          </a:xfrm>
        </p:spPr>
        <p:txBody>
          <a:bodyPr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9368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7374" y="1742979"/>
            <a:ext cx="3146425" cy="31464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5421003"/>
            <a:ext cx="3146424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375" y="5006408"/>
            <a:ext cx="3146424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280399A8-15CE-2DFF-5058-EFBACF8E19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66992" y="1742980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D373013-0B26-6B5B-FBAF-316FE45516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2530" y="343163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923D3A7-6717-BFDA-8B77-AFD57270C0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2530" y="3157586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7495C65-A9C2-6760-2EB8-69403C67F2E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218851" y="1742980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DF48EA3-FB19-95D5-B88B-76DBBD60329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04389" y="343163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D27D937-0E3B-2890-AFF1-25E3190974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04389" y="3157586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7202B847-E0E1-159C-2E66-8AAB18E5322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970710" y="1742980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D9BDBC7-69ED-25DC-FA05-C0DC44C066F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56248" y="343163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8F57406-E682-8E44-344A-43D480008D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56248" y="3157586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7EA507F2-8F21-5B8D-A430-E3CCA8808BC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66992" y="3797781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FEEA7A4-D686-069A-7619-036033546E3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152530" y="5486438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6D0E6F41-E353-0280-9245-862650AA971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52530" y="521238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Picture Placeholder 11">
            <a:extLst>
              <a:ext uri="{FF2B5EF4-FFF2-40B4-BE49-F238E27FC236}">
                <a16:creationId xmlns:a16="http://schemas.microsoft.com/office/drawing/2014/main" id="{8361E199-4608-07FF-5390-537E1B4A32C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218851" y="3797781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F4E645ED-7EAC-EFE4-7C86-0C22E5F0FC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04389" y="5486438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7C9D7F74-4B1D-C06D-8CE4-C1D04189452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4389" y="521238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44C112AC-01D2-5A50-3BE6-431FA98B10A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970710" y="3797781"/>
            <a:ext cx="1314546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B89CF107-8F86-DA07-E1F1-90E54AC2B51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656248" y="5486438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CA77B277-9F84-AA4E-61B2-C9953C47B90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56248" y="5212387"/>
            <a:ext cx="1943470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887910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E3854D-6A50-C211-16CD-27AD19F6FF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1607519"/>
            <a:ext cx="11017250" cy="4133264"/>
          </a:xfrm>
        </p:spPr>
        <p:txBody>
          <a:bodyPr/>
          <a:lstStyle>
            <a:lvl1pPr>
              <a:buClr>
                <a:schemeClr val="tx1"/>
              </a:buClr>
              <a:defRPr sz="1800"/>
            </a:lvl1pPr>
            <a:lvl2pPr>
              <a:buClr>
                <a:schemeClr val="tx1"/>
              </a:buClr>
              <a:defRPr sz="1400"/>
            </a:lvl2pPr>
            <a:lvl3pPr>
              <a:buClr>
                <a:schemeClr val="tx1"/>
              </a:buClr>
              <a:defRPr sz="1200"/>
            </a:lvl3pPr>
            <a:lvl4pPr>
              <a:buClr>
                <a:schemeClr val="tx1"/>
              </a:buClr>
              <a:defRPr sz="1100"/>
            </a:lvl4pPr>
            <a:lvl5pPr>
              <a:buClr>
                <a:schemeClr val="tx1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7224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2620963"/>
            <a:ext cx="4679950" cy="1616074"/>
          </a:xfrm>
        </p:spPr>
        <p:txBody>
          <a:bodyPr wrap="square" anchor="ctr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DD0AB9-57DA-26EE-6569-8EC25F064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1" y="2093684"/>
            <a:ext cx="5503718" cy="32759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A3DD38-5D79-7EB9-84A7-32AE005050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1" y="1488375"/>
            <a:ext cx="550371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1821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8E111DB-A4F6-727D-9A45-519DB447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3D91454C-2D8A-6AD6-FE36-673AA157BE7E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9853BD-2C47-5262-7D17-F184BC6D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1048756"/>
            <a:ext cx="5075093" cy="2252127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4BF9382-7FB9-E1CE-FF1D-7EF9A988C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4162426"/>
            <a:ext cx="5075093" cy="16468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5E5ED50-C23B-550A-A44E-B22012AFB5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3557116"/>
            <a:ext cx="507509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F447F3BF-FB5F-7BF4-0721-176FD94F62D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3546" y="1048759"/>
            <a:ext cx="5503719" cy="476048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8E111DB-A4F6-727D-9A45-519DB447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3D91454C-2D8A-6AD6-FE36-673AA157BE7E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9853BD-2C47-5262-7D17-F184BC6D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3429000"/>
            <a:ext cx="5180907" cy="2252127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4BF9382-7FB9-E1CE-FF1D-7EF9A988C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4034310"/>
            <a:ext cx="5501265" cy="16468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5E5ED50-C23B-550A-A44E-B22012AFB5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3429000"/>
            <a:ext cx="5501265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F447F3BF-FB5F-7BF4-0721-176FD94F62D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4922" y="877223"/>
            <a:ext cx="11012343" cy="214098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8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86486" y="586129"/>
            <a:ext cx="3113232" cy="522311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527AC1-99E4-87C5-6AB2-BD537C5E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584200"/>
            <a:ext cx="7524750" cy="1901825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1F89CF16-742B-9AD3-4951-442BF353FEEA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7D30BC7-CE65-CC64-D5B9-56620BE2E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487593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1D033DD-6852-B385-EDA8-28728327AC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3691"/>
            <a:ext cx="348759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BDB5675-1DBE-D17A-4FE3-C2CA2458D0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4532" y="3429000"/>
            <a:ext cx="3487593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07C8966-04AE-FDD6-79AC-66D7B8C637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4532" y="2823691"/>
            <a:ext cx="348759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F186260F-531D-92B8-CE76-F5E12B1A2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1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3DF2F9-A4F1-2B9F-C8F3-B759E7ED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1485901"/>
            <a:ext cx="5508624" cy="3886198"/>
          </a:xfrm>
        </p:spPr>
        <p:txBody>
          <a:bodyPr wrap="square" anchor="ctr">
            <a:norm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1601AA-D8AE-4BD6-36A2-A20A1AD37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941D97-0B66-6521-13A9-02960E203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203" y="2091211"/>
            <a:ext cx="5218313" cy="12006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9F5550A-9C41-9F87-9AE0-A1876ABFBA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203" y="1485901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3A9DCB9-42A9-E7BF-9C94-4D37BE89E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4203" y="4171471"/>
            <a:ext cx="5218313" cy="12006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17D2F7D-1D50-2F04-6A4D-56E6206726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4203" y="3566161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0AE32FE4-0AB2-5893-8C16-25FAF24256A9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84200" y="3429000"/>
            <a:ext cx="5511800" cy="22521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D6DEB02-D09E-230B-231B-1D0048DD1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D157B0-4969-ADC8-40E4-929945CB2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4203" y="1577362"/>
            <a:ext cx="5218313" cy="16468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728C4-FE95-3A47-6E1C-B8E8B5B401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4203" y="972052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6FC5DA4-62A0-88FF-BF5D-9EA63242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72048"/>
            <a:ext cx="5508625" cy="2252123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C34A76BF-7489-7BC1-4760-2B92A24DE35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4203" y="4034310"/>
            <a:ext cx="5218313" cy="16468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604F45B-3785-242D-920C-8E91ADB14F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4203" y="3429000"/>
            <a:ext cx="521831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2A5B4396-2277-277B-B196-5F18A5AF43D4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584200"/>
            <a:ext cx="7524750" cy="1901825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3429000"/>
            <a:ext cx="3283527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823691"/>
            <a:ext cx="3283527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846A5A-8F37-B136-A0F1-6BD3AD064F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4237" y="3429000"/>
            <a:ext cx="3283527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368FC9E-CAA6-CEA5-3C08-5FF7E8DC60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4237" y="2823691"/>
            <a:ext cx="3283527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AAA5796-F6FB-A6CA-511A-1EEBFE3369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16190" y="3429000"/>
            <a:ext cx="3283527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E110970-5FFF-B6C8-AFF0-CD5B6482EF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6190" y="2823691"/>
            <a:ext cx="3283527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1" cy="1141472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8246" y="2211554"/>
            <a:ext cx="7156379" cy="8822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8246" y="1844586"/>
            <a:ext cx="7156379" cy="36433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D48B3A2-87CA-D940-DA4C-B9BC3A54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8246" y="3595572"/>
            <a:ext cx="7156379" cy="8822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508460C-E2DF-0597-7FA3-BD646563B7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8246" y="3228604"/>
            <a:ext cx="7156379" cy="36433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11F1C81-624D-494F-19CB-D11EAB6E65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48246" y="4979591"/>
            <a:ext cx="7156379" cy="8822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A329C29-2A56-24DC-D206-CD3C51BC52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8246" y="4612623"/>
            <a:ext cx="7156379" cy="36433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CB8E3C6-5F85-DE7D-F543-5AF40FCC6F8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7374" y="1844586"/>
            <a:ext cx="3492501" cy="40172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71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6" y="984885"/>
            <a:ext cx="9480549" cy="2692961"/>
          </a:xfrm>
        </p:spPr>
        <p:txBody>
          <a:bodyPr anchor="b">
            <a:noAutofit/>
          </a:bodyPr>
          <a:lstStyle>
            <a:lvl1pPr algn="l">
              <a:defRPr sz="5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3768961"/>
            <a:ext cx="9480549" cy="1064024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7A19E8BE-47C2-34D2-2AC5-50FA401FA6AE}"/>
              </a:ext>
            </a:extLst>
          </p:cNvPr>
          <p:cNvSpPr/>
          <p:nvPr userDrawn="1"/>
        </p:nvSpPr>
        <p:spPr>
          <a:xfrm>
            <a:off x="587376" y="3723404"/>
            <a:ext cx="9480550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661367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2343" cy="1231053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2" y="275530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2" y="214999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5B4E7CA-7C0D-2BE1-900B-1C0AAE8E91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282" y="462763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CB755E1-6469-E746-0C7D-4040975AF0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2282" y="402232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F00055C-4FB4-156A-AF90-9C37A8D31C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88480" y="275530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E6F24C38-45DE-B346-8C83-8374C06A25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88480" y="214999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51E3AC4-A8F9-CB05-1D9F-FF0DFB9BE8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88480" y="4627635"/>
            <a:ext cx="4711238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DD7A8DC-3669-5217-42DD-DCC2E54E0E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88480" y="4022324"/>
            <a:ext cx="4711238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253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81" y="1852945"/>
            <a:ext cx="7519844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281" y="1504950"/>
            <a:ext cx="7519844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721A43-3435-77D0-8B4B-3D4EBC0A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1" cy="768347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A1AF92F-4589-AA32-B2C1-AE52DF317F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281" y="2991079"/>
            <a:ext cx="7519844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2219A9A-C6ED-13A6-A853-EEED783D81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2281" y="2643084"/>
            <a:ext cx="7519844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0988F608-3F86-988F-C4CD-7FFD9486F1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281" y="4129213"/>
            <a:ext cx="7519844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211F701-C32D-4699-CD3A-A7AE37A22C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2281" y="3781218"/>
            <a:ext cx="7519844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86D0414-27A3-D725-864E-019081C0A0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2281" y="5267347"/>
            <a:ext cx="7519844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A70108FE-3FBD-5CF6-3A83-2ED2AA5307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2281" y="4919352"/>
            <a:ext cx="7519844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1">
            <a:extLst>
              <a:ext uri="{FF2B5EF4-FFF2-40B4-BE49-F238E27FC236}">
                <a16:creationId xmlns:a16="http://schemas.microsoft.com/office/drawing/2014/main" id="{A8D27BA7-1C62-86C8-7333-D5A469BD027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239125" y="1504949"/>
            <a:ext cx="3365501" cy="43478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07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988FCE7-9EEA-20F9-FBD0-9FBD8476DD5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568072"/>
            <a:ext cx="11012488" cy="328980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77BE0BDB-DAD5-EE16-7948-5AC3A14201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4200" y="1623826"/>
            <a:ext cx="11012343" cy="83489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786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3E1A22-15E6-99B0-0EA7-06EE8A7893A3}"/>
              </a:ext>
            </a:extLst>
          </p:cNvPr>
          <p:cNvSpPr/>
          <p:nvPr userDrawn="1"/>
        </p:nvSpPr>
        <p:spPr>
          <a:xfrm>
            <a:off x="5305354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9D06AB7-04E5-F10D-C6B2-F7500B7940E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685B14C-E40C-F7E2-A95A-62159344B5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86B3DB33-A6B3-A4C5-F0E6-DC55F19D70D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403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694B27-8DC7-C525-588E-4C16A561466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55403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1521D1-FFE0-846B-905D-ED44508458C3}"/>
              </a:ext>
            </a:extLst>
          </p:cNvPr>
          <p:cNvSpPr/>
          <p:nvPr userDrawn="1"/>
        </p:nvSpPr>
        <p:spPr>
          <a:xfrm>
            <a:off x="9273382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28DE5FF-7013-50C3-69CB-1D219D8FD7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73382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17E3F93-5287-1C6E-FE4B-77D084A6F42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34448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3CD59CD-553C-A0E8-A2B0-ACF10EE8B74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3431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3CC586C-1DE6-C4A2-E2B1-396F978D6A1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23431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38AEAC67-8C7E-3DFC-9352-943F1621542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4200" y="1686005"/>
            <a:ext cx="3495675" cy="41232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5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EE2173-7CDA-D701-7A87-6EDF98DA0CFF}"/>
              </a:ext>
            </a:extLst>
          </p:cNvPr>
          <p:cNvSpPr/>
          <p:nvPr userDrawn="1"/>
        </p:nvSpPr>
        <p:spPr>
          <a:xfrm>
            <a:off x="1337326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2CD237-3717-AD86-1213-EFB7F229ECE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37326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6DBD21C-3AA1-5D99-9B09-44D96B28CE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98392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5A0D9D-9999-05ED-97DF-82D46D5EC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83E987C-2F68-C340-20FB-50AA6EA04A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3E1A22-15E6-99B0-0EA7-06EE8A7893A3}"/>
              </a:ext>
            </a:extLst>
          </p:cNvPr>
          <p:cNvSpPr/>
          <p:nvPr userDrawn="1"/>
        </p:nvSpPr>
        <p:spPr>
          <a:xfrm>
            <a:off x="5305354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9D06AB7-04E5-F10D-C6B2-F7500B7940E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685B14C-E40C-F7E2-A95A-62159344B5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86B3DB33-A6B3-A4C5-F0E6-DC55F19D70D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5403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694B27-8DC7-C525-588E-4C16A561466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55403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1521D1-FFE0-846B-905D-ED44508458C3}"/>
              </a:ext>
            </a:extLst>
          </p:cNvPr>
          <p:cNvSpPr/>
          <p:nvPr userDrawn="1"/>
        </p:nvSpPr>
        <p:spPr>
          <a:xfrm>
            <a:off x="9273382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28DE5FF-7013-50C3-69CB-1D219D8FD7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73382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17E3F93-5287-1C6E-FE4B-77D084A6F42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34448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3CD59CD-553C-A0E8-A2B0-ACF10EE8B74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3431" y="4162426"/>
            <a:ext cx="30811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3CC586C-1DE6-C4A2-E2B1-396F978D6A1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23431" y="3557116"/>
            <a:ext cx="30811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087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EE2173-7CDA-D701-7A87-6EDF98DA0CFF}"/>
              </a:ext>
            </a:extLst>
          </p:cNvPr>
          <p:cNvSpPr/>
          <p:nvPr userDrawn="1"/>
        </p:nvSpPr>
        <p:spPr>
          <a:xfrm>
            <a:off x="1007991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2CD237-3717-AD86-1213-EFB7F229ECE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7991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6DBD21C-3AA1-5D99-9B09-44D96B28CE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69057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5A0D9D-9999-05ED-97DF-82D46D5EC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83E987C-2F68-C340-20FB-50AA6EA04A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2CDCC9-7B42-8325-50C8-C0E041345542}"/>
              </a:ext>
            </a:extLst>
          </p:cNvPr>
          <p:cNvSpPr/>
          <p:nvPr userDrawn="1"/>
        </p:nvSpPr>
        <p:spPr>
          <a:xfrm>
            <a:off x="3871264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6D49278C-6358-D02B-579B-5E7ED5B0AC8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871264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95983F0-D678-0E01-442D-492EF6F235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32330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48787902-1083-C53F-BCD7-8B067EA766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450648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72B67B5C-8D9F-B622-63B4-60876437354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450648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C15369-F481-7024-9705-6FDF72479195}"/>
              </a:ext>
            </a:extLst>
          </p:cNvPr>
          <p:cNvSpPr/>
          <p:nvPr userDrawn="1"/>
        </p:nvSpPr>
        <p:spPr>
          <a:xfrm>
            <a:off x="6734537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052C13B-0098-ADF1-F80D-CF9D4B1ECDE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734537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776CC3C-8C36-3769-68EC-C44EE52742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895603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1DB1F3F-F745-B461-21A4-BB077EB093B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13921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C3A481-8899-5C9C-853B-30897D0F2C5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13921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6946BB-6D5D-EF97-41CD-F22280712B5B}"/>
              </a:ext>
            </a:extLst>
          </p:cNvPr>
          <p:cNvSpPr/>
          <p:nvPr userDrawn="1"/>
        </p:nvSpPr>
        <p:spPr>
          <a:xfrm>
            <a:off x="9597809" y="1789592"/>
            <a:ext cx="1581292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5F97318-61FA-2F18-0382-A8856C63141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597809" y="178959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E2247D-8013-D621-32F1-426DBE0E7C4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58875" y="220989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7B4FD26-8CA2-1326-9664-99F43F02674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177193" y="4162426"/>
            <a:ext cx="2422525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6827281-080C-3075-FCE7-5CDA9CD7184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177193" y="3557116"/>
            <a:ext cx="242252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388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6" name="Chart Placeholder 25">
            <a:extLst>
              <a:ext uri="{FF2B5EF4-FFF2-40B4-BE49-F238E27FC236}">
                <a16:creationId xmlns:a16="http://schemas.microsoft.com/office/drawing/2014/main" id="{F4B24E60-B27C-5A25-E32D-B6C03828000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375" y="1630363"/>
            <a:ext cx="4921885" cy="4229415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7C87ED8-4CE5-C5FF-FD26-3C8956413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7833" y="2235674"/>
            <a:ext cx="4921885" cy="36241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C019D02-6671-C71E-BC8C-FE5992C863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7833" y="1630363"/>
            <a:ext cx="4921885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527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6" name="Chart Placeholder 25">
            <a:extLst>
              <a:ext uri="{FF2B5EF4-FFF2-40B4-BE49-F238E27FC236}">
                <a16:creationId xmlns:a16="http://schemas.microsoft.com/office/drawing/2014/main" id="{F4B24E60-B27C-5A25-E32D-B6C03828000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682740" y="1630363"/>
            <a:ext cx="4921885" cy="4229415"/>
          </a:xfrm>
        </p:spPr>
        <p:txBody>
          <a:bodyPr/>
          <a:lstStyle/>
          <a:p>
            <a:endParaRPr lang="en-GB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7C87ED8-4CE5-C5FF-FD26-3C8956413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2235674"/>
            <a:ext cx="4921885" cy="36241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C019D02-6671-C71E-BC8C-FE5992C863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1630363"/>
            <a:ext cx="4921885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850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3" pos="5120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29872" y="3588768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48715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670648"/>
            <a:ext cx="2948940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4065339"/>
            <a:ext cx="294894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3191625"/>
            <a:ext cx="2948940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8532" y="3985911"/>
            <a:ext cx="2948940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1102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9688" y="4670648"/>
            <a:ext cx="2948940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49688" y="4065339"/>
            <a:ext cx="294894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9688" y="3191625"/>
            <a:ext cx="2948940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68532" y="2331587"/>
            <a:ext cx="2948940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8532" y="1726278"/>
            <a:ext cx="294894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48517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84244" y="3588768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24000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4670648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5" y="4065339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3191625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5754" y="3985911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6300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4133" y="4670648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4133" y="4065339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84133" y="3191625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189EAD-5F4B-AA86-4234-6FD2DDF216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071100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0F749BF-F427-2D59-B086-55A99286C6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2512" y="3985911"/>
            <a:ext cx="2163445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35754" y="2331587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35754" y="1726278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0313C93-29A6-3A40-311C-072490AE27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32512" y="2331587"/>
            <a:ext cx="2163445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21B90FF-CCB6-7695-8F17-60F1539B24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32512" y="1726278"/>
            <a:ext cx="2163445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44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9875" cy="685799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876" y="1285874"/>
            <a:ext cx="7143750" cy="3407337"/>
          </a:xfrm>
        </p:spPr>
        <p:txBody>
          <a:bodyPr anchor="b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60876" y="4784326"/>
            <a:ext cx="7143750" cy="787800"/>
          </a:xfrm>
        </p:spPr>
        <p:txBody>
          <a:bodyPr anchor="t">
            <a:no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274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9500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6" y="4670648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6" y="4065339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191625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6666E3DC-EEDD-CA04-3684-EDA81D3EA9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3677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B7D5CB4-A9B8-F0FA-942E-776B9DC0F1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56045" y="2331707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44CDE9-8EDF-B1D7-A38A-CC58B764A9A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756045" y="1726398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083408F-6C45-7053-ADEF-9A3DBFCF79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56045" y="3986163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EBB989C-7590-10DE-3387-664855A467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832346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2CD8AAD-CD39-4791-753A-8193646200F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24714" y="4670648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596FCBE-5E31-B8DB-13FD-BF0DDAB1CC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24714" y="4065339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5B702-BB02-307E-00B7-98D9589921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24714" y="3191625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3BF95EB8-6106-AF3C-78D8-A066647E01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01015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BD3A683B-E42E-FA35-E7FB-E74E9769CC8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093383" y="2331707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D109356-9C98-8245-D27A-8A562490475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093383" y="1726398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96809B5-A0D9-D023-DB2E-8E4549DC2C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093383" y="3986163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1E62BD1-B08E-C073-462D-5FBCA240537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169685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F811FDA7-E577-43F2-D6FC-983A4B94C80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262053" y="4670648"/>
            <a:ext cx="204152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A973B8F-AE50-34E5-5B15-81A9592DF2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262053" y="4065339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ED523784-D992-9AF7-DA1B-2E65987A1D1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262053" y="3191625"/>
            <a:ext cx="204152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825233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375" y="3747625"/>
            <a:ext cx="1101234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1212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6" y="467064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6" y="406533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191625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53323434-68DF-9125-D566-F1BACDE11E4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21243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A71903A-36DE-91C7-EFA2-D9009971832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396491" y="232782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D3DFFB25-896C-3EDE-6055-EE468DBDD5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96491" y="172251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73D90FC2-7F19-F7F9-BC95-F4787D4A810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96491" y="3993532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D4F2ECCC-C38D-BBB9-2E75-720DFAEE01C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3035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7121663-70D4-3BF1-D4EF-1A9B305BD45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05606" y="467064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A81A776E-11F9-71B1-4551-15342D48D67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05606" y="406533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F94F1DAA-42A4-61E9-0754-1CCD3BCF2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05606" y="3191625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4898336E-E248-EF46-BA8B-2BF1CFFAB1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39473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5E6913C8-FB03-CD49-906E-DD4060DBAD6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014721" y="232782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4F6B3A7-AADA-116E-D6BB-28E7532917D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14721" y="172251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13BB42D9-4570-1606-4E3F-18FD1A7AF4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014721" y="3993532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1BFCBE9E-B1A3-4422-5CF2-9541FA3C52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548588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DABCB3F4-0842-933F-B8A6-7DEE28D99F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823836" y="467064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D303EBE3-D758-CFCE-E6DE-CDF0FC2B99A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823836" y="406533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FE08EFEF-081F-D74C-0DBF-EC347C017AE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823836" y="3191625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926351E-7AD1-9C95-1407-C314C0CC317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357703" y="3581400"/>
            <a:ext cx="226260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1B3E5397-AFF1-792C-EBED-85446B7974C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632951" y="2327828"/>
            <a:ext cx="1675764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10">
            <a:extLst>
              <a:ext uri="{FF2B5EF4-FFF2-40B4-BE49-F238E27FC236}">
                <a16:creationId xmlns:a16="http://schemas.microsoft.com/office/drawing/2014/main" id="{6A42B7D2-42FB-CF79-5B03-F53EDE38C4C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632951" y="172251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B3E3AE05-5DB9-B07D-BA25-7F7F36F3731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632951" y="3993532"/>
            <a:ext cx="1675764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0141425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6019087" y="4304708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4711275" y="2993877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670" y="2826687"/>
            <a:ext cx="2948940" cy="602674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670" y="2221377"/>
            <a:ext cx="2948940" cy="602673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9910" y="3590191"/>
            <a:ext cx="1256558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74195" y="3590191"/>
            <a:ext cx="1256558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7339847" y="2993877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19392" y="2829324"/>
            <a:ext cx="2948940" cy="602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9392" y="2224014"/>
            <a:ext cx="2948940" cy="60267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88480" y="3590191"/>
            <a:ext cx="1256558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1530" y="5273322"/>
            <a:ext cx="2948940" cy="60267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21530" y="4668012"/>
            <a:ext cx="294894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F12ED1-E6FC-CAF3-E8D7-8CF90E70C735}"/>
              </a:ext>
            </a:extLst>
          </p:cNvPr>
          <p:cNvGrpSpPr/>
          <p:nvPr userDrawn="1"/>
        </p:nvGrpSpPr>
        <p:grpSpPr>
          <a:xfrm>
            <a:off x="4134283" y="3095142"/>
            <a:ext cx="3923434" cy="1307812"/>
            <a:chOff x="4134283" y="2771991"/>
            <a:chExt cx="3923434" cy="1307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F1EBDFF-DD4D-EE51-BC1E-DB7938DB35C8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E4DE4B97-084F-BE79-F0B6-7986EE407BE3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Arc 48">
                <a:extLst>
                  <a:ext uri="{FF2B5EF4-FFF2-40B4-BE49-F238E27FC236}">
                    <a16:creationId xmlns:a16="http://schemas.microsoft.com/office/drawing/2014/main" id="{82558350-B1E5-0448-610A-44649C37BD64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Arc 49">
                <a:extLst>
                  <a:ext uri="{FF2B5EF4-FFF2-40B4-BE49-F238E27FC236}">
                    <a16:creationId xmlns:a16="http://schemas.microsoft.com/office/drawing/2014/main" id="{0511D30C-DE5F-52F9-32FB-09C7CF5ECDA2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0925D0-ADDD-119C-A9E9-28F20877EE32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63830B9-DCC1-24B1-A2DA-780A683EB23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7CC20A1-E377-FFDC-5F6F-17DEBD13B64F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7AB0D640-8DB6-4E60-26BF-9C8D0C2D7B86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2408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5370553" y="4294849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2343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4062742" y="2988301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3777" y="3525597"/>
            <a:ext cx="2710339" cy="78657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3777" y="2920287"/>
            <a:ext cx="2710339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11658" y="3613525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9401" y="3613525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6678364" y="2988301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73606" y="2157630"/>
            <a:ext cx="2638520" cy="78657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73606" y="1552320"/>
            <a:ext cx="263852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7144" y="3613525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189EAD-5F4B-AA86-4234-6FD2DDF21698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7986175" y="4294849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0F749BF-F427-2D59-B086-55A99286C6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34887" y="3613525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87624" y="5178432"/>
            <a:ext cx="2638520" cy="78657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87624" y="4573122"/>
            <a:ext cx="2638520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0313C93-29A6-3A40-311C-072490AE27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94286" y="3508274"/>
            <a:ext cx="2710339" cy="78657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21B90FF-CCB6-7695-8F17-60F1539B24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94286" y="2902964"/>
            <a:ext cx="2710339" cy="60267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701071-7F47-1346-31A5-21084507599F}"/>
              </a:ext>
            </a:extLst>
          </p:cNvPr>
          <p:cNvGrpSpPr/>
          <p:nvPr userDrawn="1"/>
        </p:nvGrpSpPr>
        <p:grpSpPr>
          <a:xfrm>
            <a:off x="3485750" y="3093719"/>
            <a:ext cx="5231244" cy="1307812"/>
            <a:chOff x="4134283" y="3357980"/>
            <a:chExt cx="5231244" cy="130781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769EF49-5B06-2455-F4D8-CBEDF0DAEA56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34" name="Arc 47">
                <a:extLst>
                  <a:ext uri="{FF2B5EF4-FFF2-40B4-BE49-F238E27FC236}">
                    <a16:creationId xmlns:a16="http://schemas.microsoft.com/office/drawing/2014/main" id="{55DF066B-1DF3-81AC-D644-7F0B5B75E85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Arc 48">
                <a:extLst>
                  <a:ext uri="{FF2B5EF4-FFF2-40B4-BE49-F238E27FC236}">
                    <a16:creationId xmlns:a16="http://schemas.microsoft.com/office/drawing/2014/main" id="{3ACDB1F2-4FA7-F63C-C7BD-518AA30C3ED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E3BC9B-591C-D173-B632-44A7B557115D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32" name="Arc 47">
                <a:extLst>
                  <a:ext uri="{FF2B5EF4-FFF2-40B4-BE49-F238E27FC236}">
                    <a16:creationId xmlns:a16="http://schemas.microsoft.com/office/drawing/2014/main" id="{67DD7A6F-1877-A86D-07AB-13C92DB56525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33" name="Arc 48">
                <a:extLst>
                  <a:ext uri="{FF2B5EF4-FFF2-40B4-BE49-F238E27FC236}">
                    <a16:creationId xmlns:a16="http://schemas.microsoft.com/office/drawing/2014/main" id="{0AE27A02-1D80-801C-6DB2-F51D717C89D3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822CBFB-FBA0-17F3-4208-2DFB53CFC537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B9EAC7BB-8C9A-63E0-7E30-66C12F476ECA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6AF063EA-FBB7-CCBD-74B8-52C7787804A0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F88A0C-5307-566B-8F00-314333B97421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8C71A760-F23A-9F4B-9433-BA0B3B7066F4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6DB8903B-5B37-CB4D-F896-9BF9EAC3CCB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807792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3391785" y="2990444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39609" y="2179238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39609" y="1573929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0498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6666E3DC-EEDD-CA04-3684-EDA81D3EA963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>
          <a:xfrm>
            <a:off x="4705436" y="4293530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B7D5CB4-A9B8-F0FA-942E-776B9DC0F1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57423" y="5147542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44CDE9-8EDF-B1D7-A38A-CC58B764A9A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57423" y="4542233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083408F-6C45-7053-ADEF-9A3DBFCF79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154149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EBB989C-7590-10DE-3387-664855A4676E}"/>
              </a:ext>
            </a:extLst>
          </p:cNvPr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6019087" y="2990444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2CD8AAD-CD39-4791-753A-8193646200F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75237" y="2182937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596FCBE-5E31-B8DB-13FD-BF0DDAB1CC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075237" y="1577628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5B702-BB02-307E-00B7-98D9589921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67800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3BF95EB8-6106-AF3C-78D8-A066647E019C}"/>
              </a:ext>
            </a:extLst>
          </p:cNvPr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7332738" y="4293530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BD3A683B-E42E-FA35-E7FB-E74E9769CC8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93051" y="5130283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D109356-9C98-8245-D27A-8A562490475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93051" y="4524974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96809B5-A0D9-D023-DB2E-8E4549DC2C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81451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1E62BD1-B08E-C073-462D-5FBCA2405379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8646390" y="2990444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F811FDA7-E577-43F2-D6FC-983A4B94C80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710867" y="2181874"/>
            <a:ext cx="204152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A973B8F-AE50-34E5-5B15-81A9592DF2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710867" y="1576565"/>
            <a:ext cx="204152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ED523784-D992-9AF7-DA1B-2E65987A1D1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095103" y="3588767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A760F7-0747-67F3-5F50-AE6497458188}"/>
              </a:ext>
            </a:extLst>
          </p:cNvPr>
          <p:cNvGrpSpPr/>
          <p:nvPr userDrawn="1"/>
        </p:nvGrpSpPr>
        <p:grpSpPr>
          <a:xfrm>
            <a:off x="2826473" y="3093718"/>
            <a:ext cx="6539055" cy="1307812"/>
            <a:chOff x="3480378" y="3357980"/>
            <a:chExt cx="6539055" cy="1307812"/>
          </a:xfrm>
        </p:grpSpPr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050E31AC-DC15-76A7-0044-89F73DD55431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BAB3493B-0633-F805-EAE2-F104DC71D026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48">
              <a:extLst>
                <a:ext uri="{FF2B5EF4-FFF2-40B4-BE49-F238E27FC236}">
                  <a16:creationId xmlns:a16="http://schemas.microsoft.com/office/drawing/2014/main" id="{6D904B10-FEA0-430E-1D9F-3AFF714CA14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47">
              <a:extLst>
                <a:ext uri="{FF2B5EF4-FFF2-40B4-BE49-F238E27FC236}">
                  <a16:creationId xmlns:a16="http://schemas.microsoft.com/office/drawing/2014/main" id="{7321788F-60E5-E432-F88B-8FA1F88E81FE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Arc 48">
              <a:extLst>
                <a:ext uri="{FF2B5EF4-FFF2-40B4-BE49-F238E27FC236}">
                  <a16:creationId xmlns:a16="http://schemas.microsoft.com/office/drawing/2014/main" id="{DB3FF764-2681-4862-6B4A-6AB165D9730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F48BF63-6577-A129-5E9D-C964E089C301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DC817092-36E1-9F2E-7A9F-C1C1BA0EDDE2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BEDDCCC-D2F6-CB96-E105-E76320D1A6BA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CCA5710-2188-192B-BA07-258251BE2958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77038E81-AFCA-297C-B59C-35E69E539FB7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935043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2788208" y="3000578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7238" y="2149718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7238" y="154440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36920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53323434-68DF-9125-D566-F1BACDE11E4B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>
          <a:xfrm>
            <a:off x="4043772" y="4308425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A71903A-36DE-91C7-EFA2-D9009971832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327686" y="5204362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D3DFFB25-896C-3EDE-6055-EE468DBDD5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327686" y="4599053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73D90FC2-7F19-F7F9-BC95-F4787D4A810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506914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D4F2ECCC-C38D-BBB9-2E75-720DFAEE01CD}"/>
              </a:ext>
            </a:extLst>
          </p:cNvPr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5357896" y="3000513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7121663-70D4-3BF1-D4EF-1A9B305BD45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628134" y="2149718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A81A776E-11F9-71B1-4551-15342D48D67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28134" y="1544409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F94F1DAA-42A4-61E9-0754-1CCD3BCF2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5556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4898336E-E248-EF46-BA8B-2BF1CFFAB124}"/>
              </a:ext>
            </a:extLst>
          </p:cNvPr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6672020" y="4308425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5E6913C8-FB03-CD49-906E-DD4060DBAD6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928582" y="5204362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4F6B3A7-AADA-116E-D6BB-28E7532917D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928582" y="4599053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13BB42D9-4570-1606-4E3F-18FD1A7AF4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24198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1BFCBE9E-B1A3-4422-5CF2-9541FA3C5246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986144" y="3000513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DABCB3F4-0842-933F-B8A6-7DEE28D99F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229030" y="2154096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D303EBE3-D758-CFCE-E6DE-CDF0FC2B99A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229030" y="1548787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FE08EFEF-081F-D74C-0DBF-EC347C017AE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32840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926351E-7AD1-9C95-1407-C314C0CC317B}"/>
              </a:ext>
            </a:extLst>
          </p:cNvPr>
          <p:cNvSpPr>
            <a:spLocks noGrp="1" noChangeAspect="1"/>
          </p:cNvSpPr>
          <p:nvPr>
            <p:ph type="body" sz="quarter" idx="45" hasCustomPrompt="1"/>
          </p:nvPr>
        </p:nvSpPr>
        <p:spPr>
          <a:xfrm>
            <a:off x="9290450" y="4308425"/>
            <a:ext cx="15382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1B3E5397-AFF1-792C-EBED-85446B7974C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529480" y="5204362"/>
            <a:ext cx="1675764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10">
            <a:extLst>
              <a:ext uri="{FF2B5EF4-FFF2-40B4-BE49-F238E27FC236}">
                <a16:creationId xmlns:a16="http://schemas.microsoft.com/office/drawing/2014/main" id="{6A42B7D2-42FB-CF79-5B03-F53EDE38C4C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529480" y="4599053"/>
            <a:ext cx="167576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B3E3AE05-5DB9-B07D-BA25-7F7F36F3731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739162" y="3592578"/>
            <a:ext cx="1256400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642065-0956-886E-8D50-13A5E23F80D6}"/>
              </a:ext>
            </a:extLst>
          </p:cNvPr>
          <p:cNvGrpSpPr/>
          <p:nvPr userDrawn="1"/>
        </p:nvGrpSpPr>
        <p:grpSpPr>
          <a:xfrm>
            <a:off x="2172567" y="3101973"/>
            <a:ext cx="7846866" cy="1307812"/>
            <a:chOff x="2105892" y="3357980"/>
            <a:chExt cx="7846866" cy="1307812"/>
          </a:xfrm>
        </p:grpSpPr>
        <p:sp>
          <p:nvSpPr>
            <p:cNvPr id="7" name="Arc 48">
              <a:extLst>
                <a:ext uri="{FF2B5EF4-FFF2-40B4-BE49-F238E27FC236}">
                  <a16:creationId xmlns:a16="http://schemas.microsoft.com/office/drawing/2014/main" id="{EC850A60-C20A-8395-7234-45A3366219FC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A0E80446-5E4B-C665-6CFB-7165CD4931A0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A483ED77-8DE6-0A70-9864-0B25285EF399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C0781424-C361-E569-C2E5-818CB90302F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C5BC891C-DA63-19BD-19F3-2D26B0FF68EC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D79DB29A-0810-7DFE-9053-128F395BB5E3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A50CFDB-C446-FF8C-E209-3F041E442B41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C6980E86-E4FB-22C1-4406-0D82C266B0D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ED4A39C9-E6A3-3B71-7A3C-59E2BBF28432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8F9E7552-A40C-A6B7-2258-AF322F0FD3BF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8573ABE9-21D1-D87C-E9AB-3703CD1EBDFA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795C9FE2-0C8F-8E77-BF2A-00588F78C29A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68048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7C484F-84DC-25EA-C07C-C76534AB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49" cy="1720850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429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22A8-C227-46EA-9536-67C3FAE4F29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4F7AB3E-5A4F-4F5D-BACB-C4313E860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82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33" y="1767840"/>
            <a:ext cx="9414936" cy="1861958"/>
          </a:xfrm>
        </p:spPr>
        <p:txBody>
          <a:bodyPr anchor="b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533" y="3720913"/>
            <a:ext cx="9414936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181D6F-925D-11AF-2C98-147D20F7345F}"/>
              </a:ext>
            </a:extLst>
          </p:cNvPr>
          <p:cNvSpPr/>
          <p:nvPr userDrawn="1"/>
        </p:nvSpPr>
        <p:spPr>
          <a:xfrm>
            <a:off x="1308099" y="1706880"/>
            <a:ext cx="9575804" cy="1980168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pPr lvl="0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05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22A8-C227-46EA-9536-67C3FAE4F29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AB3E-5A4F-4F5D-BACB-C4313E860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75346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22A8-C227-46EA-9536-67C3FAE4F29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F7AB3E-5A4F-4F5D-BACB-C4313E860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45307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22A8-C227-46EA-9536-67C3FAE4F29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F7AB3E-5A4F-4F5D-BACB-C4313E860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2173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22A8-C227-46EA-9536-67C3FAE4F29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4F7AB3E-5A4F-4F5D-BACB-C4313E860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930139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22A8-C227-46EA-9536-67C3FAE4F29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AB3E-5A4F-4F5D-BACB-C4313E860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4953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22A8-C227-46EA-9536-67C3FAE4F29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AB3E-5A4F-4F5D-BACB-C4313E860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7331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22A8-C227-46EA-9536-67C3FAE4F29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AB3E-5A4F-4F5D-BACB-C4313E860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698634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22A8-C227-46EA-9536-67C3FAE4F29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F7AB3E-5A4F-4F5D-BACB-C4313E860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483872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22A8-C227-46EA-9536-67C3FAE4F29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F7AB3E-5A4F-4F5D-BACB-C4313E860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731566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22A8-C227-46EA-9536-67C3FAE4F29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4F7AB3E-5A4F-4F5D-BACB-C4313E8604DE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96903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4625" y="219869"/>
            <a:ext cx="373155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533" y="1767840"/>
            <a:ext cx="9414936" cy="1861958"/>
          </a:xfrm>
        </p:spPr>
        <p:txBody>
          <a:bodyPr anchor="b">
            <a:noAutofit/>
          </a:bodyPr>
          <a:lstStyle>
            <a:lvl1pPr algn="ctr"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533" y="3720913"/>
            <a:ext cx="9414936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02958EE0-5C2B-9354-6BC1-3F5715D3E501}"/>
              </a:ext>
            </a:extLst>
          </p:cNvPr>
          <p:cNvSpPr/>
          <p:nvPr userDrawn="1"/>
        </p:nvSpPr>
        <p:spPr>
          <a:xfrm>
            <a:off x="5118100" y="3675356"/>
            <a:ext cx="1955801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208963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22A8-C227-46EA-9536-67C3FAE4F29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F7AB3E-5A4F-4F5D-BACB-C4313E860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644822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22A8-C227-46EA-9536-67C3FAE4F29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F7AB3E-5A4F-4F5D-BACB-C4313E8604DE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501048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22A8-C227-46EA-9536-67C3FAE4F29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4F7AB3E-5A4F-4F5D-BACB-C4313E860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79876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22A8-C227-46EA-9536-67C3FAE4F29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AB3E-5A4F-4F5D-BACB-C4313E860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8616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322A8-C227-46EA-9536-67C3FAE4F29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7AB3E-5A4F-4F5D-BACB-C4313E860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832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4" y="178667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AC4168D-DBA3-1038-A267-B5C3991018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2885149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87B46C0-64ED-A546-4708-0A59FB1013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7374" y="398362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AAB606B-9644-6972-2910-97E020CD9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4" y="5082100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F96B559-DDD5-C3D7-D7AB-8B85EFFCDC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00745" y="178667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2EE36C8-A9D5-2C5F-145D-1283212BAA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00745" y="2885149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5DEA311-A086-03BF-9C5A-FAC97198BA0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00745" y="3983624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222D379-4CBA-1530-BD95-FC018532A55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100745" y="5082100"/>
            <a:ext cx="4498973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659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110172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1" y="1786674"/>
            <a:ext cx="5503718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AC4168D-DBA3-1038-A267-B5C3991018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1" y="2885149"/>
            <a:ext cx="5503718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87B46C0-64ED-A546-4708-0A59FB1013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1" y="3983624"/>
            <a:ext cx="5503718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AAB606B-9644-6972-2910-97E020CD9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1" y="5082100"/>
            <a:ext cx="5503718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93797374-5F30-18F8-BC16-299A9010910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1786674"/>
            <a:ext cx="5086350" cy="39218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81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375" y="5980775"/>
            <a:ext cx="1101234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9" rIns="34289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1"/>
            <a:ext cx="7524750" cy="930274"/>
          </a:xfrm>
        </p:spPr>
        <p:txBody>
          <a:bodyPr wrap="square" anchor="t">
            <a:noAutofit/>
          </a:bodyPr>
          <a:lstStyle>
            <a:lvl1pPr>
              <a:defRPr sz="4400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1786674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6E227C2C-7038-3050-0594-64731D0B0B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86486" y="586129"/>
            <a:ext cx="3113232" cy="522311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F900E-E7FA-C19B-AA97-572C491C4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7373" y="2635696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6A171AC-A4A3-581C-9426-2414E9F27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7373" y="3484718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5426E3-26ED-7EB8-86CA-70F1CEFF0F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373" y="4333740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B14CD0C-88D2-2217-BD10-BEC6B32673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7373" y="5182764"/>
            <a:ext cx="752475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21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8">
          <p15:clr>
            <a:srgbClr val="FBAE40"/>
          </p15:clr>
        </p15:guide>
        <p15:guide id="4" orient="horz" pos="542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523"/>
            <a:ext cx="10515600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229"/>
            <a:ext cx="10515600" cy="4351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516" y="219869"/>
            <a:ext cx="373155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50549" y="6275881"/>
            <a:ext cx="378619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7476" y="6260827"/>
            <a:ext cx="759780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4289" rIns="34289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B3A606B9-7A85-A653-3B7B-A73C925E35A3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0DA89A57-887E-CE8C-8768-88BCAD4C8758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D34F6CA2-EFE0-824A-3557-295549EC196B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D4F5DF5E-C25C-E06B-DA76-269A78A78FBC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 hidden="1">
                <a:extLst>
                  <a:ext uri="{FF2B5EF4-FFF2-40B4-BE49-F238E27FC236}">
                    <a16:creationId xmlns:a16="http://schemas.microsoft.com/office/drawing/2014/main" id="{E5E2181D-DEA5-A52B-A99C-F438E7F9CC19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 hidden="1">
                <a:extLst>
                  <a:ext uri="{FF2B5EF4-FFF2-40B4-BE49-F238E27FC236}">
                    <a16:creationId xmlns:a16="http://schemas.microsoft.com/office/drawing/2014/main" id="{93FE8CC2-C679-9344-20A3-EBB5357EBCA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 hidden="1">
                <a:extLst>
                  <a:ext uri="{FF2B5EF4-FFF2-40B4-BE49-F238E27FC236}">
                    <a16:creationId xmlns:a16="http://schemas.microsoft.com/office/drawing/2014/main" id="{F8A77995-221D-057E-4A69-0AE8C4EB94F6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Rectangle 17" hidden="1">
                <a:extLst>
                  <a:ext uri="{FF2B5EF4-FFF2-40B4-BE49-F238E27FC236}">
                    <a16:creationId xmlns:a16="http://schemas.microsoft.com/office/drawing/2014/main" id="{8C44B415-B294-F664-88CA-45B04EC24A3C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2" name="Frame 11" hidden="1">
              <a:extLst>
                <a:ext uri="{FF2B5EF4-FFF2-40B4-BE49-F238E27FC236}">
                  <a16:creationId xmlns:a16="http://schemas.microsoft.com/office/drawing/2014/main" id="{6BFAFB4F-E8FA-5E73-79F0-1505E0146735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ED2B71C-3F85-B249-9718-45F847D8F81F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078" y="6356350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708" r:id="rId2"/>
    <p:sldLayoutId id="2147483709" r:id="rId3"/>
    <p:sldLayoutId id="2147483686" r:id="rId4"/>
    <p:sldLayoutId id="2147483714" r:id="rId5"/>
    <p:sldLayoutId id="2147483715" r:id="rId6"/>
    <p:sldLayoutId id="2147483685" r:id="rId7"/>
    <p:sldLayoutId id="2147483703" r:id="rId8"/>
    <p:sldLayoutId id="2147483695" r:id="rId9"/>
    <p:sldLayoutId id="2147483710" r:id="rId10"/>
    <p:sldLayoutId id="2147483711" r:id="rId11"/>
    <p:sldLayoutId id="2147483701" r:id="rId12"/>
    <p:sldLayoutId id="2147483702" r:id="rId13"/>
    <p:sldLayoutId id="2147483700" r:id="rId14"/>
    <p:sldLayoutId id="2147483712" r:id="rId15"/>
    <p:sldLayoutId id="2147483713" r:id="rId16"/>
    <p:sldLayoutId id="2147483717" r:id="rId17"/>
    <p:sldLayoutId id="2147483718" r:id="rId18"/>
    <p:sldLayoutId id="2147483719" r:id="rId19"/>
    <p:sldLayoutId id="2147483720" r:id="rId20"/>
    <p:sldLayoutId id="2147483716" r:id="rId21"/>
    <p:sldLayoutId id="2147483721" r:id="rId22"/>
    <p:sldLayoutId id="2147483676" r:id="rId23"/>
    <p:sldLayoutId id="2147483722" r:id="rId24"/>
    <p:sldLayoutId id="2147483674" r:id="rId25"/>
    <p:sldLayoutId id="2147483675" r:id="rId26"/>
    <p:sldLayoutId id="2147483677" r:id="rId27"/>
    <p:sldLayoutId id="2147483673" r:id="rId28"/>
    <p:sldLayoutId id="2147483696" r:id="rId29"/>
    <p:sldLayoutId id="2147483697" r:id="rId30"/>
    <p:sldLayoutId id="2147483723" r:id="rId31"/>
    <p:sldLayoutId id="2147483687" r:id="rId32"/>
    <p:sldLayoutId id="2147483683" r:id="rId33"/>
    <p:sldLayoutId id="2147483682" r:id="rId34"/>
    <p:sldLayoutId id="2147483684" r:id="rId35"/>
    <p:sldLayoutId id="2147483698" r:id="rId36"/>
    <p:sldLayoutId id="2147483699" r:id="rId37"/>
    <p:sldLayoutId id="2147483691" r:id="rId38"/>
    <p:sldLayoutId id="2147483692" r:id="rId39"/>
    <p:sldLayoutId id="2147483693" r:id="rId40"/>
    <p:sldLayoutId id="2147483694" r:id="rId41"/>
    <p:sldLayoutId id="2147483704" r:id="rId42"/>
    <p:sldLayoutId id="2147483705" r:id="rId43"/>
    <p:sldLayoutId id="2147483706" r:id="rId44"/>
    <p:sldLayoutId id="2147483707" r:id="rId45"/>
    <p:sldLayoutId id="2147483679" r:id="rId46"/>
    <p:sldLayoutId id="2147483680" r:id="rId47"/>
    <p:sldLayoutId id="2147483724" r:id="rId4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52" userDrawn="1">
          <p15:clr>
            <a:srgbClr val="F26B43"/>
          </p15:clr>
        </p15:guide>
        <p15:guide id="2" pos="37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pos="1277" userDrawn="1">
          <p15:clr>
            <a:srgbClr val="F26B43"/>
          </p15:clr>
        </p15:guide>
        <p15:guide id="6" pos="2570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pos="5110" userDrawn="1">
          <p15:clr>
            <a:srgbClr val="F26B43"/>
          </p15:clr>
        </p15:guide>
        <p15:guide id="9" pos="6403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322A8-C227-46EA-9536-67C3FAE4F29D}" type="datetimeFigureOut">
              <a:rPr lang="en-CA" smtClean="0"/>
              <a:t>2025-05-06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4F7AB3E-5A4F-4F5D-BACB-C4313E8604D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072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2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5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0B548-5FC0-D150-DC28-66F3B9986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0" y="3909419"/>
            <a:ext cx="8915399" cy="948331"/>
          </a:xfrm>
        </p:spPr>
        <p:txBody>
          <a:bodyPr/>
          <a:lstStyle/>
          <a:p>
            <a:r>
              <a:rPr lang="en-CA" dirty="0" err="1"/>
              <a:t>RahmanMemberVault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6B25E-01C8-9113-5C5D-776876349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1" y="4806951"/>
            <a:ext cx="8915399" cy="387350"/>
          </a:xfrm>
        </p:spPr>
        <p:txBody>
          <a:bodyPr/>
          <a:lstStyle/>
          <a:p>
            <a:r>
              <a:rPr lang="en-US" dirty="0"/>
              <a:t>A Clean-Architecture .NET 9 Member Management API</a:t>
            </a:r>
            <a:endParaRPr lang="en-CA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C0FB01B-8894-12BD-3D2A-69140B33B999}"/>
              </a:ext>
            </a:extLst>
          </p:cNvPr>
          <p:cNvSpPr txBox="1">
            <a:spLocks/>
          </p:cNvSpPr>
          <p:nvPr/>
        </p:nvSpPr>
        <p:spPr>
          <a:xfrm>
            <a:off x="3276601" y="5511800"/>
            <a:ext cx="8915399" cy="8976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Md Mustafizur Rahman</a:t>
            </a:r>
          </a:p>
          <a:p>
            <a:r>
              <a:rPr lang="en-CA" sz="1400" dirty="0"/>
              <a:t>Senior Developer Advocate Candidate</a:t>
            </a:r>
          </a:p>
        </p:txBody>
      </p:sp>
    </p:spTree>
    <p:extLst>
      <p:ext uri="{BB962C8B-B14F-4D97-AF65-F5344CB8AC3E}">
        <p14:creationId xmlns:p14="http://schemas.microsoft.com/office/powerpoint/2010/main" val="24613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FF4B-2893-1788-7FE3-837F2AF3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6951" y="624110"/>
            <a:ext cx="9237662" cy="1280890"/>
          </a:xfrm>
        </p:spPr>
        <p:txBody>
          <a:bodyPr/>
          <a:lstStyle/>
          <a:p>
            <a:r>
              <a:rPr lang="en-CA" dirty="0"/>
              <a:t>Code Walk-Through (Create Validation)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0D813-5FC4-8C35-D536-F6035F2FA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90D09-730E-353D-FA0A-DD4766D21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00" y="1790825"/>
            <a:ext cx="9331812" cy="412039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DE41E6A-0A6F-3D66-B964-C648D9A42682}"/>
              </a:ext>
            </a:extLst>
          </p:cNvPr>
          <p:cNvSpPr/>
          <p:nvPr/>
        </p:nvSpPr>
        <p:spPr>
          <a:xfrm rot="10800000">
            <a:off x="7593012" y="2946400"/>
            <a:ext cx="839788" cy="34290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FB7BD96-5EF1-309B-D69C-B00E4F66D2C9}"/>
              </a:ext>
            </a:extLst>
          </p:cNvPr>
          <p:cNvSpPr/>
          <p:nvPr/>
        </p:nvSpPr>
        <p:spPr>
          <a:xfrm>
            <a:off x="2514600" y="2774950"/>
            <a:ext cx="463550" cy="34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01D51D6B-6DDB-4AA7-9F05-79E6B543340B}"/>
              </a:ext>
            </a:extLst>
          </p:cNvPr>
          <p:cNvSpPr/>
          <p:nvPr/>
        </p:nvSpPr>
        <p:spPr>
          <a:xfrm rot="10800000">
            <a:off x="9777412" y="3187700"/>
            <a:ext cx="839788" cy="34290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518C70A-0CE3-1635-E8BB-967FBB9633B3}"/>
              </a:ext>
            </a:extLst>
          </p:cNvPr>
          <p:cNvSpPr/>
          <p:nvPr/>
        </p:nvSpPr>
        <p:spPr>
          <a:xfrm>
            <a:off x="2514600" y="3587750"/>
            <a:ext cx="463550" cy="34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583FBF8-D382-CE9A-F912-7B39779A7577}"/>
              </a:ext>
            </a:extLst>
          </p:cNvPr>
          <p:cNvSpPr/>
          <p:nvPr/>
        </p:nvSpPr>
        <p:spPr>
          <a:xfrm>
            <a:off x="2514600" y="4400550"/>
            <a:ext cx="463550" cy="34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1AA0EC3-B74C-C4AA-4596-6E95C1D00C3E}"/>
              </a:ext>
            </a:extLst>
          </p:cNvPr>
          <p:cNvSpPr/>
          <p:nvPr/>
        </p:nvSpPr>
        <p:spPr>
          <a:xfrm rot="10800000">
            <a:off x="7821612" y="3793811"/>
            <a:ext cx="839788" cy="34290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F1DA019-7932-19C6-25C5-9A19F48ECCDC}"/>
              </a:ext>
            </a:extLst>
          </p:cNvPr>
          <p:cNvSpPr/>
          <p:nvPr/>
        </p:nvSpPr>
        <p:spPr>
          <a:xfrm rot="10800000">
            <a:off x="9421812" y="4003361"/>
            <a:ext cx="839788" cy="34290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E06629E-5F16-24AE-446E-EEA2691CD5DE}"/>
              </a:ext>
            </a:extLst>
          </p:cNvPr>
          <p:cNvSpPr/>
          <p:nvPr/>
        </p:nvSpPr>
        <p:spPr>
          <a:xfrm rot="10800000">
            <a:off x="8241506" y="4609471"/>
            <a:ext cx="839788" cy="34290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205885B-13A9-7D5A-29DB-5551A66A7CFF}"/>
              </a:ext>
            </a:extLst>
          </p:cNvPr>
          <p:cNvSpPr/>
          <p:nvPr/>
        </p:nvSpPr>
        <p:spPr>
          <a:xfrm rot="10800000">
            <a:off x="6686550" y="4828860"/>
            <a:ext cx="704850" cy="26383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4D2FA7-A654-B528-076A-F2CF7B66E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800" y="1797362"/>
            <a:ext cx="9331812" cy="4113860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D4587889-4482-7DF9-B1E7-F82AF2BAE0D2}"/>
              </a:ext>
            </a:extLst>
          </p:cNvPr>
          <p:cNvSpPr/>
          <p:nvPr/>
        </p:nvSpPr>
        <p:spPr>
          <a:xfrm rot="10800000">
            <a:off x="9021762" y="4490940"/>
            <a:ext cx="755650" cy="412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10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3D96-E924-8E32-92FD-FD7A466E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Exception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670D-011A-B64A-82D9-3493374BD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3722688" cy="774700"/>
          </a:xfrm>
        </p:spPr>
        <p:txBody>
          <a:bodyPr/>
          <a:lstStyle/>
          <a:p>
            <a:r>
              <a:rPr lang="en-US" dirty="0"/>
              <a:t>Global Exception Handling using </a:t>
            </a:r>
            <a:r>
              <a:rPr lang="en-CA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IExceptionHandler</a:t>
            </a:r>
            <a:endParaRPr lang="en-CA" sz="18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74EDE2-53B4-3F14-33A7-7ED6758B8503}"/>
              </a:ext>
            </a:extLst>
          </p:cNvPr>
          <p:cNvSpPr txBox="1">
            <a:spLocks/>
          </p:cNvSpPr>
          <p:nvPr/>
        </p:nvSpPr>
        <p:spPr>
          <a:xfrm>
            <a:off x="7161212" y="2133600"/>
            <a:ext cx="3722688" cy="276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Keeps controllers and business logic </a:t>
            </a:r>
            <a:r>
              <a:rPr lang="en-US" sz="1100" b="1" dirty="0"/>
              <a:t>clean and focused</a:t>
            </a:r>
            <a:r>
              <a:rPr lang="en-US" sz="1100" dirty="0"/>
              <a:t>.</a:t>
            </a:r>
          </a:p>
          <a:p>
            <a:r>
              <a:rPr lang="en-US" sz="1100" dirty="0"/>
              <a:t>Error handling becomes a </a:t>
            </a:r>
            <a:r>
              <a:rPr lang="en-US" sz="1100" b="1" dirty="0"/>
              <a:t>dedicated concern</a:t>
            </a:r>
            <a:r>
              <a:rPr lang="en-US" sz="1100" dirty="0"/>
              <a:t> handled in one place.</a:t>
            </a:r>
          </a:p>
          <a:p>
            <a:r>
              <a:rPr lang="en-CA" sz="1100" dirty="0"/>
              <a:t>Provides </a:t>
            </a:r>
            <a:r>
              <a:rPr lang="en-CA" sz="1100" b="1" dirty="0"/>
              <a:t>uniform JSON responses</a:t>
            </a:r>
            <a:r>
              <a:rPr lang="en-CA" sz="1100" dirty="0"/>
              <a:t> for errors (e.g., 404, 400, 500).</a:t>
            </a:r>
          </a:p>
          <a:p>
            <a:r>
              <a:rPr lang="en-US" sz="1100" dirty="0"/>
              <a:t>Easy to include </a:t>
            </a:r>
            <a:r>
              <a:rPr lang="en-US" sz="1100" b="1" dirty="0"/>
              <a:t>tracking IDs, timestamps</a:t>
            </a:r>
            <a:r>
              <a:rPr lang="en-US" sz="1100" dirty="0"/>
              <a:t>, and helpful error details for debugging.</a:t>
            </a:r>
          </a:p>
          <a:p>
            <a:r>
              <a:rPr lang="en-US" sz="1100" dirty="0"/>
              <a:t>Makes it easier to </a:t>
            </a:r>
            <a:r>
              <a:rPr lang="en-US" sz="1100" b="1" dirty="0"/>
              <a:t>unit test</a:t>
            </a:r>
            <a:r>
              <a:rPr lang="en-US" sz="1100" dirty="0"/>
              <a:t> how different exception types are handled, compared to scattered try-catch blocks.</a:t>
            </a:r>
            <a:endParaRPr lang="en-CA" sz="11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2EF97D-6434-98CC-7313-6CE0E5DE5250}"/>
              </a:ext>
            </a:extLst>
          </p:cNvPr>
          <p:cNvSpPr txBox="1">
            <a:spLocks/>
          </p:cNvSpPr>
          <p:nvPr/>
        </p:nvSpPr>
        <p:spPr>
          <a:xfrm>
            <a:off x="2589212" y="3352800"/>
            <a:ext cx="3722688" cy="41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Handled exception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60D753-0F88-97BC-58EC-C5A56127B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122" y="2019228"/>
            <a:ext cx="4953255" cy="1409772"/>
          </a:xfrm>
          <a:prstGeom prst="rect">
            <a:avLst/>
          </a:prstGeom>
        </p:spPr>
      </p:pic>
      <p:pic>
        <p:nvPicPr>
          <p:cNvPr id="9" name="Picture 8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BA30CC42-79B5-602C-57FE-A173CDA71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122" y="3429000"/>
            <a:ext cx="4953255" cy="130181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3ED11AF-19E6-EBAF-531E-E58F84B324B1}"/>
              </a:ext>
            </a:extLst>
          </p:cNvPr>
          <p:cNvSpPr txBox="1">
            <a:spLocks/>
          </p:cNvSpPr>
          <p:nvPr/>
        </p:nvSpPr>
        <p:spPr>
          <a:xfrm>
            <a:off x="2589212" y="3943350"/>
            <a:ext cx="3722688" cy="412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Unhandled exception</a:t>
            </a:r>
          </a:p>
        </p:txBody>
      </p:sp>
      <p:pic>
        <p:nvPicPr>
          <p:cNvPr id="12" name="Picture 1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2169BAB-64AD-3E31-BAC6-9960BAB3E1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50" y="1905000"/>
            <a:ext cx="5681430" cy="2825817"/>
          </a:xfrm>
          <a:prstGeom prst="rect">
            <a:avLst/>
          </a:prstGeom>
        </p:spPr>
      </p:pic>
      <p:pic>
        <p:nvPicPr>
          <p:cNvPr id="14" name="Picture 13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20AF611E-CF0F-465A-A23F-8C48C3D32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050" y="4779665"/>
            <a:ext cx="5681430" cy="145422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DAA9C300-66CE-32EC-2415-6703ABF3829A}"/>
              </a:ext>
            </a:extLst>
          </p:cNvPr>
          <p:cNvSpPr/>
          <p:nvPr/>
        </p:nvSpPr>
        <p:spPr>
          <a:xfrm rot="5400000">
            <a:off x="9783225" y="2193925"/>
            <a:ext cx="5715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8C2E5-6818-3EC1-19B4-F1FE6CCC89B7}"/>
              </a:ext>
            </a:extLst>
          </p:cNvPr>
          <p:cNvSpPr txBox="1"/>
          <p:nvPr/>
        </p:nvSpPr>
        <p:spPr>
          <a:xfrm>
            <a:off x="10190502" y="1957680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  <a:endParaRPr lang="en-CA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75DDFD3-423C-CECA-8335-F64F7705F688}"/>
              </a:ext>
            </a:extLst>
          </p:cNvPr>
          <p:cNvSpPr/>
          <p:nvPr/>
        </p:nvSpPr>
        <p:spPr>
          <a:xfrm rot="5400000">
            <a:off x="9613245" y="4967062"/>
            <a:ext cx="5715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DC13F7-AB75-0437-3780-77D9FE7C142B}"/>
              </a:ext>
            </a:extLst>
          </p:cNvPr>
          <p:cNvSpPr txBox="1"/>
          <p:nvPr/>
        </p:nvSpPr>
        <p:spPr>
          <a:xfrm>
            <a:off x="10020522" y="4730817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487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build="p"/>
      <p:bldP spid="10" grpId="0" build="p"/>
      <p:bldP spid="15" grpId="0" animBg="1"/>
      <p:bldP spid="16" grpId="0"/>
      <p:bldP spid="17" grpId="0" animBg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93050-1956-5083-1CF6-52949AE6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275" y="649510"/>
            <a:ext cx="8911687" cy="874490"/>
          </a:xfrm>
        </p:spPr>
        <p:txBody>
          <a:bodyPr/>
          <a:lstStyle/>
          <a:p>
            <a:r>
              <a:rPr lang="en-CA" dirty="0"/>
              <a:t>Logging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E87749-EF1B-4422-9B9F-2C9927F6C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879" y="3832938"/>
            <a:ext cx="2800741" cy="1314633"/>
          </a:xfrm>
          <a:prstGeom prst="rect">
            <a:avLst/>
          </a:prstGeom>
        </p:spPr>
      </p:pic>
      <p:pic>
        <p:nvPicPr>
          <p:cNvPr id="12" name="Picture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1A45ACDE-66D9-3387-E200-A03756561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845" y="2040627"/>
            <a:ext cx="7079855" cy="3586506"/>
          </a:xfrm>
          <a:prstGeom prst="rect">
            <a:avLst/>
          </a:prstGeom>
        </p:spPr>
      </p:pic>
      <p:pic>
        <p:nvPicPr>
          <p:cNvPr id="16" name="Picture 15" descr="A black and white logo of a needle and thread&#10;&#10;AI-generated content may be incorrect.">
            <a:extLst>
              <a:ext uri="{FF2B5EF4-FFF2-40B4-BE49-F238E27FC236}">
                <a16:creationId xmlns:a16="http://schemas.microsoft.com/office/drawing/2014/main" id="{E394798F-07CD-64CB-3EC4-E1F340CDC7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2353038"/>
            <a:ext cx="1822449" cy="1167488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7A66299E-D979-12D3-93BD-2E24E688C142}"/>
              </a:ext>
            </a:extLst>
          </p:cNvPr>
          <p:cNvSpPr/>
          <p:nvPr/>
        </p:nvSpPr>
        <p:spPr>
          <a:xfrm rot="7402255">
            <a:off x="10007600" y="1494969"/>
            <a:ext cx="768350" cy="2521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668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EE947-34EA-9D30-422C-BB706D4A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Strategy</a:t>
            </a:r>
          </a:p>
        </p:txBody>
      </p:sp>
      <p:graphicFrame>
        <p:nvGraphicFramePr>
          <p:cNvPr id="30" name="Content Placeholder 29">
            <a:extLst>
              <a:ext uri="{FF2B5EF4-FFF2-40B4-BE49-F238E27FC236}">
                <a16:creationId xmlns:a16="http://schemas.microsoft.com/office/drawing/2014/main" id="{C3E33F7C-B63E-CFEC-52A9-7B91AA492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948078"/>
              </p:ext>
            </p:extLst>
          </p:nvPr>
        </p:nvGraphicFramePr>
        <p:xfrm>
          <a:off x="1530351" y="2038350"/>
          <a:ext cx="456565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4A4EE26-7EEF-EAF1-1325-F026F8F41B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1312" y="2038350"/>
            <a:ext cx="6550988" cy="3199984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AB02DB2F-48FD-583C-8D50-ACC65FD811F7}"/>
              </a:ext>
            </a:extLst>
          </p:cNvPr>
          <p:cNvSpPr/>
          <p:nvPr/>
        </p:nvSpPr>
        <p:spPr>
          <a:xfrm>
            <a:off x="11315700" y="2381250"/>
            <a:ext cx="539749" cy="254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AEE29E6B-BA74-0888-9E81-8EB2EB2F6778}"/>
              </a:ext>
            </a:extLst>
          </p:cNvPr>
          <p:cNvSpPr/>
          <p:nvPr/>
        </p:nvSpPr>
        <p:spPr>
          <a:xfrm>
            <a:off x="7397750" y="2686050"/>
            <a:ext cx="539749" cy="254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B71AB66-0C05-E074-D36E-62F2E02C3A93}"/>
              </a:ext>
            </a:extLst>
          </p:cNvPr>
          <p:cNvSpPr/>
          <p:nvPr/>
        </p:nvSpPr>
        <p:spPr>
          <a:xfrm>
            <a:off x="10964863" y="4019550"/>
            <a:ext cx="539749" cy="254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7D0A5DEF-1DE5-5B6F-31D5-9586CFA6613D}"/>
              </a:ext>
            </a:extLst>
          </p:cNvPr>
          <p:cNvSpPr/>
          <p:nvPr/>
        </p:nvSpPr>
        <p:spPr>
          <a:xfrm>
            <a:off x="10317163" y="4432300"/>
            <a:ext cx="539749" cy="254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F64960-DB8A-9EE6-2848-6947C8FC24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01312" y="2038350"/>
            <a:ext cx="6550988" cy="4565650"/>
          </a:xfrm>
          <a:prstGeom prst="rect">
            <a:avLst/>
          </a:prstGeom>
        </p:spPr>
      </p:pic>
      <p:sp>
        <p:nvSpPr>
          <p:cNvPr id="12" name="Arrow: Left 11">
            <a:extLst>
              <a:ext uri="{FF2B5EF4-FFF2-40B4-BE49-F238E27FC236}">
                <a16:creationId xmlns:a16="http://schemas.microsoft.com/office/drawing/2014/main" id="{BB011E26-EFE0-D8D2-F810-F8CE2F11DAFE}"/>
              </a:ext>
            </a:extLst>
          </p:cNvPr>
          <p:cNvSpPr/>
          <p:nvPr/>
        </p:nvSpPr>
        <p:spPr>
          <a:xfrm>
            <a:off x="8978899" y="2813050"/>
            <a:ext cx="641351" cy="254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97FBC6AF-FF19-F968-7D63-1B5FD1129510}"/>
              </a:ext>
            </a:extLst>
          </p:cNvPr>
          <p:cNvSpPr/>
          <p:nvPr/>
        </p:nvSpPr>
        <p:spPr>
          <a:xfrm>
            <a:off x="8338031" y="4019550"/>
            <a:ext cx="641351" cy="254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F698E106-E63E-F8B6-EFBF-09ABEEDAEE03}"/>
              </a:ext>
            </a:extLst>
          </p:cNvPr>
          <p:cNvSpPr/>
          <p:nvPr/>
        </p:nvSpPr>
        <p:spPr>
          <a:xfrm>
            <a:off x="10066962" y="4565650"/>
            <a:ext cx="641351" cy="254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161F9D8A-3070-E561-86C0-4D9E4E856449}"/>
              </a:ext>
            </a:extLst>
          </p:cNvPr>
          <p:cNvSpPr/>
          <p:nvPr/>
        </p:nvSpPr>
        <p:spPr>
          <a:xfrm>
            <a:off x="9139862" y="5238334"/>
            <a:ext cx="641351" cy="2540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AE7C00-972F-8890-8B39-77C48260A9E3}"/>
              </a:ext>
            </a:extLst>
          </p:cNvPr>
          <p:cNvSpPr txBox="1"/>
          <p:nvPr/>
        </p:nvSpPr>
        <p:spPr>
          <a:xfrm>
            <a:off x="9643581" y="2826186"/>
            <a:ext cx="20361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To Avoid DbContext registering twice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90442C-ED64-1E27-3E05-28B37D9198A7}"/>
              </a:ext>
            </a:extLst>
          </p:cNvPr>
          <p:cNvSpPr txBox="1"/>
          <p:nvPr/>
        </p:nvSpPr>
        <p:spPr>
          <a:xfrm>
            <a:off x="9048894" y="4051984"/>
            <a:ext cx="19688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To Ensure fresh </a:t>
            </a:r>
            <a:r>
              <a:rPr lang="en-US" sz="800" dirty="0" err="1">
                <a:solidFill>
                  <a:schemeClr val="bg1"/>
                </a:solidFill>
              </a:rPr>
              <a:t>db</a:t>
            </a:r>
            <a:r>
              <a:rPr lang="en-US" sz="800" dirty="0">
                <a:solidFill>
                  <a:schemeClr val="bg1"/>
                </a:solidFill>
              </a:rPr>
              <a:t> in every test case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2FA918-0A7D-9A26-5224-44972765902B}"/>
              </a:ext>
            </a:extLst>
          </p:cNvPr>
          <p:cNvSpPr txBox="1"/>
          <p:nvPr/>
        </p:nvSpPr>
        <p:spPr>
          <a:xfrm>
            <a:off x="10755484" y="4578578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Add new </a:t>
            </a:r>
            <a:r>
              <a:rPr lang="en-US" sz="800" dirty="0" err="1">
                <a:solidFill>
                  <a:schemeClr val="bg1"/>
                </a:solidFill>
              </a:rPr>
              <a:t>db</a:t>
            </a:r>
            <a:endParaRPr lang="en-CA" sz="8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0D98BF-30B5-0C64-D00F-23B0D43FC992}"/>
              </a:ext>
            </a:extLst>
          </p:cNvPr>
          <p:cNvSpPr txBox="1"/>
          <p:nvPr/>
        </p:nvSpPr>
        <p:spPr>
          <a:xfrm>
            <a:off x="9847001" y="5252362"/>
            <a:ext cx="16321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Making sure new </a:t>
            </a:r>
            <a:r>
              <a:rPr lang="en-US" sz="800" dirty="0" err="1">
                <a:solidFill>
                  <a:schemeClr val="bg1"/>
                </a:solidFill>
              </a:rPr>
              <a:t>db</a:t>
            </a:r>
            <a:r>
              <a:rPr lang="en-US" sz="800" dirty="0">
                <a:solidFill>
                  <a:schemeClr val="bg1"/>
                </a:solidFill>
              </a:rPr>
              <a:t> created</a:t>
            </a:r>
            <a:endParaRPr lang="en-CA" sz="800" dirty="0">
              <a:solidFill>
                <a:schemeClr val="bg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CD52CC-A7CC-F2D7-03A8-620D645B03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01312" y="2038350"/>
            <a:ext cx="6550988" cy="4565650"/>
          </a:xfrm>
          <a:prstGeom prst="rect">
            <a:avLst/>
          </a:prstGeom>
        </p:spPr>
      </p:pic>
      <p:sp>
        <p:nvSpPr>
          <p:cNvPr id="26" name="Arrow: Left 25">
            <a:extLst>
              <a:ext uri="{FF2B5EF4-FFF2-40B4-BE49-F238E27FC236}">
                <a16:creationId xmlns:a16="http://schemas.microsoft.com/office/drawing/2014/main" id="{C8F61B35-61AD-3815-4BC8-57E2EBF2D837}"/>
              </a:ext>
            </a:extLst>
          </p:cNvPr>
          <p:cNvSpPr/>
          <p:nvPr/>
        </p:nvSpPr>
        <p:spPr>
          <a:xfrm>
            <a:off x="10546556" y="3693739"/>
            <a:ext cx="1133160" cy="4572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344CF7C3-8417-4834-1506-FFA45AB37BAD}"/>
              </a:ext>
            </a:extLst>
          </p:cNvPr>
          <p:cNvSpPr/>
          <p:nvPr/>
        </p:nvSpPr>
        <p:spPr>
          <a:xfrm>
            <a:off x="10140583" y="4099723"/>
            <a:ext cx="1042129" cy="4572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Arrow: Left 27">
            <a:extLst>
              <a:ext uri="{FF2B5EF4-FFF2-40B4-BE49-F238E27FC236}">
                <a16:creationId xmlns:a16="http://schemas.microsoft.com/office/drawing/2014/main" id="{7CF76842-3E13-5DF4-04FF-048035557B03}"/>
              </a:ext>
            </a:extLst>
          </p:cNvPr>
          <p:cNvSpPr/>
          <p:nvPr/>
        </p:nvSpPr>
        <p:spPr>
          <a:xfrm>
            <a:off x="8006765" y="5298867"/>
            <a:ext cx="1042129" cy="4572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76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0" grpId="0">
        <p:bldAsOne/>
      </p:bldGraphic>
      <p:bldP spid="6" grpId="0" animBg="1"/>
      <p:bldP spid="7" grpId="0" animBg="1"/>
      <p:bldP spid="8" grpId="0" animBg="1"/>
      <p:bldP spid="9" grpId="0" animBg="1"/>
      <p:bldP spid="12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6" grpId="0" animBg="1"/>
      <p:bldP spid="27" grpId="0" animBg="1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EB26F-2F8E-2E71-5180-D234057F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CI/CD &amp; Deployment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B822E7-1A95-C470-041A-8367FD4F6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9572109"/>
              </p:ext>
            </p:extLst>
          </p:nvPr>
        </p:nvGraphicFramePr>
        <p:xfrm>
          <a:off x="1225551" y="1495529"/>
          <a:ext cx="10623550" cy="615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92AD951-FCC6-D493-C32D-479A674FE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8809" y="2705310"/>
            <a:ext cx="2571882" cy="39431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A3D79D-6032-A5E5-5883-2870BED8E7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9850" y="2705310"/>
            <a:ext cx="2444876" cy="3943131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C6E1FE7-B0E4-76D6-3D6F-5EDB4D80005C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 flipV="1">
            <a:off x="5102288" y="2419350"/>
            <a:ext cx="2727262" cy="285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380BBEF-4AED-31D4-12F0-0379E95FAB2A}"/>
              </a:ext>
            </a:extLst>
          </p:cNvPr>
          <p:cNvCxnSpPr/>
          <p:nvPr/>
        </p:nvCxnSpPr>
        <p:spPr>
          <a:xfrm>
            <a:off x="7829550" y="2111375"/>
            <a:ext cx="0" cy="307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0869935-9486-807C-D41B-575134A4B2DA}"/>
              </a:ext>
            </a:extLst>
          </p:cNvPr>
          <p:cNvCxnSpPr>
            <a:endCxn id="8" idx="0"/>
          </p:cNvCxnSpPr>
          <p:nvPr/>
        </p:nvCxnSpPr>
        <p:spPr>
          <a:xfrm>
            <a:off x="7829550" y="2419350"/>
            <a:ext cx="965200" cy="2859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5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B2E7-1EC9-10DA-6BFE-E64BACB59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Provided Documentations 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6C4587-8BA0-984F-68AE-D9A6E903D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506391"/>
              </p:ext>
            </p:extLst>
          </p:nvPr>
        </p:nvGraphicFramePr>
        <p:xfrm>
          <a:off x="2100263" y="2006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627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6C182-3EA1-C795-2DA9-5DE915CC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Roadmap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9D7783A-A636-0310-E970-CCDDADF0D5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566347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097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9E79C-30C5-67F9-A4C2-EC6D3B27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08E0D-3234-43EF-E48F-03399B08D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 descr="The Perfect Networking Thank-You Note | Placement Learn">
            <a:extLst>
              <a:ext uri="{FF2B5EF4-FFF2-40B4-BE49-F238E27FC236}">
                <a16:creationId xmlns:a16="http://schemas.microsoft.com/office/drawing/2014/main" id="{4004F00E-36F6-D86A-9EB2-772917777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539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218C-7BAD-4B81-B8C4-9C854759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012" y="649510"/>
            <a:ext cx="8911687" cy="128089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FCA13-51D3-192D-DBFF-A72BE7827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82774"/>
            <a:ext cx="6656388" cy="3921125"/>
          </a:xfrm>
        </p:spPr>
        <p:txBody>
          <a:bodyPr>
            <a:normAutofit/>
          </a:bodyPr>
          <a:lstStyle/>
          <a:p>
            <a:r>
              <a:rPr lang="en-CA" dirty="0"/>
              <a:t>Problem Statement &amp; Goals</a:t>
            </a:r>
          </a:p>
          <a:p>
            <a:r>
              <a:rPr lang="en-CA" dirty="0"/>
              <a:t>Solution Overview</a:t>
            </a:r>
          </a:p>
          <a:p>
            <a:r>
              <a:rPr lang="en-CA" dirty="0"/>
              <a:t>Architecture Deep-Dive</a:t>
            </a:r>
          </a:p>
          <a:p>
            <a:r>
              <a:rPr lang="en-CA" dirty="0"/>
              <a:t>Quick demo of End Points</a:t>
            </a:r>
          </a:p>
          <a:p>
            <a:r>
              <a:rPr lang="en-CA" dirty="0"/>
              <a:t>Key Features</a:t>
            </a:r>
          </a:p>
          <a:p>
            <a:r>
              <a:rPr lang="en-CA" dirty="0"/>
              <a:t>Testing</a:t>
            </a:r>
          </a:p>
          <a:p>
            <a:r>
              <a:rPr lang="en-CA" dirty="0"/>
              <a:t>CI/CD &amp; Deployment</a:t>
            </a:r>
          </a:p>
          <a:p>
            <a:r>
              <a:rPr lang="en-CA" dirty="0"/>
              <a:t>Future Roadmap</a:t>
            </a:r>
          </a:p>
          <a:p>
            <a:r>
              <a:rPr lang="en-CA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26705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8A53-D689-D84B-169F-B78F86CD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1812" y="668560"/>
            <a:ext cx="8911687" cy="1280890"/>
          </a:xfrm>
        </p:spPr>
        <p:txBody>
          <a:bodyPr/>
          <a:lstStyle/>
          <a:p>
            <a:r>
              <a:rPr lang="en-CA" dirty="0"/>
              <a:t>Problem Statement &amp; Goals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0D66F-67FE-D97F-2B7A-ACC35FCD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812" y="2209800"/>
            <a:ext cx="6580188" cy="3777622"/>
          </a:xfrm>
        </p:spPr>
        <p:txBody>
          <a:bodyPr/>
          <a:lstStyle/>
          <a:p>
            <a:r>
              <a:rPr lang="en-CA" dirty="0"/>
              <a:t>Centralized Member </a:t>
            </a:r>
            <a:r>
              <a:rPr lang="en-US" dirty="0"/>
              <a:t>Records</a:t>
            </a:r>
            <a:r>
              <a:rPr lang="en-CA" dirty="0"/>
              <a:t> Management System.</a:t>
            </a:r>
          </a:p>
          <a:p>
            <a:r>
              <a:rPr lang="en-CA" dirty="0"/>
              <a:t>At least Read, Update and Delete a member</a:t>
            </a:r>
          </a:p>
          <a:p>
            <a:r>
              <a:rPr lang="en-CA" dirty="0"/>
              <a:t>Api Documentation</a:t>
            </a:r>
          </a:p>
          <a:p>
            <a:r>
              <a:rPr lang="en-CA" dirty="0"/>
              <a:t>Remote repository in </a:t>
            </a:r>
            <a:r>
              <a:rPr lang="en-CA" dirty="0" err="1"/>
              <a:t>Github</a:t>
            </a:r>
            <a:endParaRPr lang="en-CA" dirty="0"/>
          </a:p>
          <a:p>
            <a:r>
              <a:rPr lang="en-CA" dirty="0"/>
              <a:t>Cloud hosting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C1C57D-B0E8-CE01-E4B9-B1A6F281EADF}"/>
              </a:ext>
            </a:extLst>
          </p:cNvPr>
          <p:cNvSpPr/>
          <p:nvPr/>
        </p:nvSpPr>
        <p:spPr>
          <a:xfrm>
            <a:off x="9379358" y="2273300"/>
            <a:ext cx="1778000" cy="11557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Member Records</a:t>
            </a:r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F26787-C1B5-9589-E419-2AEDED8A950E}"/>
              </a:ext>
            </a:extLst>
          </p:cNvPr>
          <p:cNvCxnSpPr>
            <a:cxnSpLocks/>
          </p:cNvCxnSpPr>
          <p:nvPr/>
        </p:nvCxnSpPr>
        <p:spPr>
          <a:xfrm>
            <a:off x="8280400" y="1654175"/>
            <a:ext cx="1073150" cy="6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6F1C4-1E0B-EF5B-FB01-F71C600169D1}"/>
              </a:ext>
            </a:extLst>
          </p:cNvPr>
          <p:cNvCxnSpPr>
            <a:cxnSpLocks/>
          </p:cNvCxnSpPr>
          <p:nvPr/>
        </p:nvCxnSpPr>
        <p:spPr>
          <a:xfrm>
            <a:off x="10294938" y="1225550"/>
            <a:ext cx="0" cy="1047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B7CA49-756B-7C32-F390-53A6B050218E}"/>
              </a:ext>
            </a:extLst>
          </p:cNvPr>
          <p:cNvCxnSpPr>
            <a:cxnSpLocks/>
          </p:cNvCxnSpPr>
          <p:nvPr/>
        </p:nvCxnSpPr>
        <p:spPr>
          <a:xfrm flipH="1">
            <a:off x="11183938" y="1654175"/>
            <a:ext cx="893762" cy="6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61AF05-8E93-9F8E-AAE7-18168D06CD5D}"/>
              </a:ext>
            </a:extLst>
          </p:cNvPr>
          <p:cNvSpPr txBox="1"/>
          <p:nvPr/>
        </p:nvSpPr>
        <p:spPr>
          <a:xfrm rot="1880139">
            <a:off x="8514604" y="1731759"/>
            <a:ext cx="7664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2060"/>
                </a:solidFill>
                <a:latin typeface="Bahnschrift" panose="020B0502040204020203" pitchFamily="34" charset="0"/>
              </a:rPr>
              <a:t>HTTP GET</a:t>
            </a:r>
            <a:endParaRPr lang="en-CA" sz="1050" dirty="0">
              <a:solidFill>
                <a:srgbClr val="002060"/>
              </a:solidFill>
              <a:latin typeface="Bahnschrif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A23007-5968-4CAD-4CA4-68A87326B475}"/>
              </a:ext>
            </a:extLst>
          </p:cNvPr>
          <p:cNvSpPr txBox="1"/>
          <p:nvPr/>
        </p:nvSpPr>
        <p:spPr>
          <a:xfrm rot="5400000">
            <a:off x="10038650" y="1601171"/>
            <a:ext cx="7664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  <a:latin typeface="Bahnschrift" panose="020B0502040204020203" pitchFamily="34" charset="0"/>
              </a:rPr>
              <a:t>HTTP PUT</a:t>
            </a:r>
            <a:endParaRPr lang="en-CA" sz="1050" dirty="0">
              <a:solidFill>
                <a:srgbClr val="00B050"/>
              </a:solidFill>
              <a:latin typeface="Bahnschrift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E76EC3-EF48-4526-2C55-7A2C716F63E8}"/>
              </a:ext>
            </a:extLst>
          </p:cNvPr>
          <p:cNvSpPr txBox="1"/>
          <p:nvPr/>
        </p:nvSpPr>
        <p:spPr>
          <a:xfrm rot="19385785">
            <a:off x="11053696" y="1731759"/>
            <a:ext cx="104272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  <a:latin typeface="Bahnschrift" panose="020B0502040204020203" pitchFamily="34" charset="0"/>
              </a:rPr>
              <a:t>HTTP DELETE</a:t>
            </a:r>
            <a:endParaRPr lang="en-CA" sz="1050" dirty="0">
              <a:solidFill>
                <a:srgbClr val="FF0000"/>
              </a:solidFill>
              <a:latin typeface="Bahnschrift" panose="020B0502040204020203" pitchFamily="34" charset="0"/>
            </a:endParaRPr>
          </a:p>
        </p:txBody>
      </p:sp>
      <p:pic>
        <p:nvPicPr>
          <p:cNvPr id="1026" name="Picture 2" descr="Free Documentation Icon - Free Download Business Icons ...">
            <a:extLst>
              <a:ext uri="{FF2B5EF4-FFF2-40B4-BE49-F238E27FC236}">
                <a16:creationId xmlns:a16="http://schemas.microsoft.com/office/drawing/2014/main" id="{B82EFFEA-6389-E96B-4450-25C23DCDF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9627" y="4359927"/>
            <a:ext cx="780398" cy="78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BBE141-A8CA-64D8-3AB4-2A007FA4F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9220" y="4313809"/>
            <a:ext cx="999634" cy="999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oud server - Free computer icons">
            <a:extLst>
              <a:ext uri="{FF2B5EF4-FFF2-40B4-BE49-F238E27FC236}">
                <a16:creationId xmlns:a16="http://schemas.microsoft.com/office/drawing/2014/main" id="{A5CBD36E-2CC5-7FB3-0C39-14D30475E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100" y="4156401"/>
            <a:ext cx="1314450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951FAB-BBB5-7E53-19FB-E34797A0DC6D}"/>
              </a:ext>
            </a:extLst>
          </p:cNvPr>
          <p:cNvCxnSpPr>
            <a:cxnSpLocks/>
            <a:endCxn id="1026" idx="0"/>
          </p:cNvCxnSpPr>
          <p:nvPr/>
        </p:nvCxnSpPr>
        <p:spPr>
          <a:xfrm flipH="1">
            <a:off x="8889826" y="3365500"/>
            <a:ext cx="611601" cy="994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973E9B-0E26-1179-99AE-897941FDE6A9}"/>
              </a:ext>
            </a:extLst>
          </p:cNvPr>
          <p:cNvCxnSpPr>
            <a:cxnSpLocks/>
            <a:endCxn id="1030" idx="0"/>
          </p:cNvCxnSpPr>
          <p:nvPr/>
        </p:nvCxnSpPr>
        <p:spPr>
          <a:xfrm flipH="1">
            <a:off x="10049037" y="3429000"/>
            <a:ext cx="154880" cy="88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0DA644-1A56-2668-BA79-F8B5F14512B0}"/>
              </a:ext>
            </a:extLst>
          </p:cNvPr>
          <p:cNvCxnSpPr>
            <a:cxnSpLocks/>
          </p:cNvCxnSpPr>
          <p:nvPr/>
        </p:nvCxnSpPr>
        <p:spPr>
          <a:xfrm>
            <a:off x="11001896" y="3429000"/>
            <a:ext cx="419193" cy="884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36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EA1D-D742-891E-1241-D7AA5AE0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025" y="674687"/>
            <a:ext cx="8911687" cy="1280890"/>
          </a:xfrm>
        </p:spPr>
        <p:txBody>
          <a:bodyPr/>
          <a:lstStyle/>
          <a:p>
            <a:r>
              <a:rPr lang="en-CA" dirty="0"/>
              <a:t>High-Level Solution Overview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5510D8B-FDC0-88F6-2E4D-A964ABA72D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019258"/>
              </p:ext>
            </p:extLst>
          </p:nvPr>
        </p:nvGraphicFramePr>
        <p:xfrm>
          <a:off x="2427825" y="1835150"/>
          <a:ext cx="6982875" cy="774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Using Configuration and Options in .NET Core and ASP.NET Apps | by Kevin  O'Shaughnessy | Medium">
            <a:extLst>
              <a:ext uri="{FF2B5EF4-FFF2-40B4-BE49-F238E27FC236}">
                <a16:creationId xmlns:a16="http://schemas.microsoft.com/office/drawing/2014/main" id="{65E2B53F-729C-E821-5058-C40813506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25" y="3770313"/>
            <a:ext cx="1813975" cy="181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QLite&quot; Icon - Download for free – Iconduck">
            <a:extLst>
              <a:ext uri="{FF2B5EF4-FFF2-40B4-BE49-F238E27FC236}">
                <a16:creationId xmlns:a16="http://schemas.microsoft.com/office/drawing/2014/main" id="{D5B540C8-9686-6664-D6DC-D9B63B6D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64" y="4114000"/>
            <a:ext cx="2538072" cy="11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itHub - FluentValidation/FluentValidation: A popular .NET validation  library for building strongly-typed validation rules.">
            <a:extLst>
              <a:ext uri="{FF2B5EF4-FFF2-40B4-BE49-F238E27FC236}">
                <a16:creationId xmlns:a16="http://schemas.microsoft.com/office/drawing/2014/main" id="{4E96D7A6-1048-81EF-CAF6-6D321A333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903" y="3723213"/>
            <a:ext cx="1962225" cy="84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tructured Logging with Serilog in .NET Core 6 | Medium">
            <a:extLst>
              <a:ext uri="{FF2B5EF4-FFF2-40B4-BE49-F238E27FC236}">
                <a16:creationId xmlns:a16="http://schemas.microsoft.com/office/drawing/2014/main" id="{3EE0E11B-09DB-173A-8487-CD805CE60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047" y="5122156"/>
            <a:ext cx="1865939" cy="90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356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F598-3BEF-157A-0FB3-0A050E647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987" y="656381"/>
            <a:ext cx="8911687" cy="704181"/>
          </a:xfrm>
        </p:spPr>
        <p:txBody>
          <a:bodyPr/>
          <a:lstStyle/>
          <a:p>
            <a:r>
              <a:rPr lang="en-CA" dirty="0"/>
              <a:t>Architecture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D64124-2F89-C5A7-237F-5B20F3671110}"/>
              </a:ext>
            </a:extLst>
          </p:cNvPr>
          <p:cNvSpPr/>
          <p:nvPr/>
        </p:nvSpPr>
        <p:spPr>
          <a:xfrm>
            <a:off x="4604146" y="1669988"/>
            <a:ext cx="2211132" cy="6408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Domain/Core</a:t>
            </a:r>
            <a:endParaRPr lang="en-CA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D0FE80-2749-2AB5-A47B-699DEAD1E0B3}"/>
              </a:ext>
            </a:extLst>
          </p:cNvPr>
          <p:cNvSpPr/>
          <p:nvPr/>
        </p:nvSpPr>
        <p:spPr>
          <a:xfrm>
            <a:off x="4604146" y="3027224"/>
            <a:ext cx="2211132" cy="5944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  <a:endParaRPr lang="en-C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8DBE7F3-38A2-DBB1-134E-BA60E0D1CB70}"/>
              </a:ext>
            </a:extLst>
          </p:cNvPr>
          <p:cNvSpPr/>
          <p:nvPr/>
        </p:nvSpPr>
        <p:spPr>
          <a:xfrm>
            <a:off x="4604146" y="4280867"/>
            <a:ext cx="2211132" cy="588741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Infrastructure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70F950-CAB5-CDF4-8699-EDF47DAECCF8}"/>
              </a:ext>
            </a:extLst>
          </p:cNvPr>
          <p:cNvSpPr/>
          <p:nvPr/>
        </p:nvSpPr>
        <p:spPr>
          <a:xfrm>
            <a:off x="4604146" y="5591674"/>
            <a:ext cx="2152254" cy="5887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Presentation/Api</a:t>
            </a:r>
            <a:endParaRPr lang="en-CA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34B0F33-74EC-8930-4201-0F8558018233}"/>
              </a:ext>
            </a:extLst>
          </p:cNvPr>
          <p:cNvSpPr/>
          <p:nvPr/>
        </p:nvSpPr>
        <p:spPr>
          <a:xfrm rot="16200000">
            <a:off x="5412512" y="2421748"/>
            <a:ext cx="594400" cy="502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76F2856-9C42-9B4A-19FE-D084D01517A6}"/>
              </a:ext>
            </a:extLst>
          </p:cNvPr>
          <p:cNvSpPr/>
          <p:nvPr/>
        </p:nvSpPr>
        <p:spPr>
          <a:xfrm rot="16200000">
            <a:off x="5383073" y="3695483"/>
            <a:ext cx="594400" cy="502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8D5EDCA-F4A2-BDC3-5EB0-9D872A8A769C}"/>
              </a:ext>
            </a:extLst>
          </p:cNvPr>
          <p:cNvSpPr/>
          <p:nvPr/>
        </p:nvSpPr>
        <p:spPr>
          <a:xfrm rot="16200000">
            <a:off x="5383073" y="4949126"/>
            <a:ext cx="594400" cy="502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BD32107-746D-31B8-669C-B0A1B47AA321}"/>
              </a:ext>
            </a:extLst>
          </p:cNvPr>
          <p:cNvSpPr/>
          <p:nvPr/>
        </p:nvSpPr>
        <p:spPr>
          <a:xfrm rot="10800000">
            <a:off x="3511550" y="4324125"/>
            <a:ext cx="999842" cy="50222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074" name="Picture 2" descr="office database&quot; Icon - Download for free – Iconduck">
            <a:extLst>
              <a:ext uri="{FF2B5EF4-FFF2-40B4-BE49-F238E27FC236}">
                <a16:creationId xmlns:a16="http://schemas.microsoft.com/office/drawing/2014/main" id="{AB8D638F-2E38-9708-10E0-123E44216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87" y="4078734"/>
            <a:ext cx="952277" cy="99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57F163-AB74-90C4-59D4-9AB380EDCF7D}"/>
              </a:ext>
            </a:extLst>
          </p:cNvPr>
          <p:cNvSpPr txBox="1"/>
          <p:nvPr/>
        </p:nvSpPr>
        <p:spPr>
          <a:xfrm>
            <a:off x="7734300" y="5497438"/>
            <a:ext cx="3746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/>
                </a:solidFill>
              </a:rPr>
              <a:t>Api Controllers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/>
                </a:solidFill>
              </a:rPr>
              <a:t>Dependency Injection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1"/>
                </a:solidFill>
              </a:rPr>
              <a:t>Exception Handling</a:t>
            </a:r>
            <a:endParaRPr lang="en-CA" sz="14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AF572-254F-8081-8A76-8E293AF9EB49}"/>
              </a:ext>
            </a:extLst>
          </p:cNvPr>
          <p:cNvSpPr txBox="1"/>
          <p:nvPr/>
        </p:nvSpPr>
        <p:spPr>
          <a:xfrm>
            <a:off x="7632174" y="4204468"/>
            <a:ext cx="3746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/>
                </a:solidFill>
              </a:rPr>
              <a:t>Db Context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/>
                </a:solidFill>
              </a:rPr>
              <a:t>Migrations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4"/>
                </a:solidFill>
              </a:rPr>
              <a:t>Repository</a:t>
            </a:r>
            <a:endParaRPr lang="en-CA" sz="1400" dirty="0">
              <a:solidFill>
                <a:schemeClr val="accent4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D15A29-A3E3-8993-B75F-5B7E773C9968}"/>
              </a:ext>
            </a:extLst>
          </p:cNvPr>
          <p:cNvSpPr txBox="1"/>
          <p:nvPr/>
        </p:nvSpPr>
        <p:spPr>
          <a:xfrm>
            <a:off x="7632174" y="2848796"/>
            <a:ext cx="3746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6"/>
                </a:solidFill>
              </a:rPr>
              <a:t>DTOs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6"/>
                </a:solidFill>
              </a:rPr>
              <a:t>Services ( Business logic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6"/>
                </a:solidFill>
              </a:rPr>
              <a:t>Mappings ( DTO </a:t>
            </a:r>
            <a:r>
              <a:rPr lang="en-US" sz="1400" dirty="0">
                <a:solidFill>
                  <a:schemeClr val="accent6"/>
                </a:solidFill>
                <a:sym typeface="Wingdings" panose="05000000000000000000" pitchFamily="2" charset="2"/>
              </a:rPr>
              <a:t></a:t>
            </a:r>
            <a:r>
              <a:rPr lang="en-US" sz="1400" dirty="0">
                <a:solidFill>
                  <a:schemeClr val="accent6"/>
                </a:solidFill>
              </a:rPr>
              <a:t>Entity 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accent6"/>
                </a:solidFill>
              </a:rPr>
              <a:t>Validators</a:t>
            </a:r>
            <a:endParaRPr lang="en-CA" sz="1400" dirty="0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F06CEA-D350-9734-FEDC-14951BAE6F70}"/>
              </a:ext>
            </a:extLst>
          </p:cNvPr>
          <p:cNvSpPr txBox="1"/>
          <p:nvPr/>
        </p:nvSpPr>
        <p:spPr>
          <a:xfrm>
            <a:off x="7632174" y="1754423"/>
            <a:ext cx="3746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accent2"/>
                </a:solidFill>
              </a:rPr>
              <a:t>Entity/Model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accent2"/>
                </a:solidFill>
              </a:rPr>
              <a:t>Interfaces</a:t>
            </a:r>
            <a:endParaRPr lang="en-CA" sz="1200" dirty="0">
              <a:solidFill>
                <a:schemeClr val="accent2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5940EF-B333-1D67-5073-5DA445768ACF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6815278" y="1985256"/>
            <a:ext cx="816896" cy="51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DD7FDF-2421-6675-B537-283574DA15D7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6815278" y="3324424"/>
            <a:ext cx="816896" cy="142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5F79B4-7074-E8A9-D163-9061103B079A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6815278" y="4573800"/>
            <a:ext cx="816896" cy="143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BD7334-8DA8-65E7-0AA1-FE605B09EE3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762750" y="5866770"/>
            <a:ext cx="971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27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03DB-172B-3D2E-D9D5-1EC6495B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Points</a:t>
            </a:r>
            <a:endParaRPr lang="en-CA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9B55515-642F-F119-CBAC-74D9D03C2B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832046"/>
              </p:ext>
            </p:extLst>
          </p:nvPr>
        </p:nvGraphicFramePr>
        <p:xfrm>
          <a:off x="2589213" y="2133600"/>
          <a:ext cx="8915400" cy="2247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225812931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11026388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561989146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Endpoint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94452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/v1/member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 all members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2757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/v1/member/{id}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Retrieve member by ID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82345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/v1/member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 a new member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4197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/v1/member/{id}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a </a:t>
                      </a:r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membe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745616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/v1/member/{id}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 a member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8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63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F1CE-91F1-1377-B87E-041C703C9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 Time</a:t>
            </a:r>
          </a:p>
        </p:txBody>
      </p:sp>
    </p:spTree>
    <p:extLst>
      <p:ext uri="{BB962C8B-B14F-4D97-AF65-F5344CB8AC3E}">
        <p14:creationId xmlns:p14="http://schemas.microsoft.com/office/powerpoint/2010/main" val="262018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5EB4-C15E-7507-B228-39544815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CAB33-B323-55D2-7731-4CA0674534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555038" cy="3777622"/>
          </a:xfrm>
        </p:spPr>
        <p:txBody>
          <a:bodyPr/>
          <a:lstStyle/>
          <a:p>
            <a:r>
              <a:rPr lang="en-CA" b="1" dirty="0"/>
              <a:t>Robust Validation</a:t>
            </a:r>
            <a:r>
              <a:rPr lang="en-CA" dirty="0"/>
              <a:t>: DTO → </a:t>
            </a:r>
            <a:r>
              <a:rPr lang="en-CA" dirty="0" err="1"/>
              <a:t>FluentValidation</a:t>
            </a:r>
            <a:endParaRPr lang="en-CA" dirty="0"/>
          </a:p>
          <a:p>
            <a:r>
              <a:rPr lang="en-US" b="1" dirty="0"/>
              <a:t>Global Error Handling</a:t>
            </a:r>
            <a:r>
              <a:rPr lang="en-US" dirty="0"/>
              <a:t>: User-friendly + unexpected errors w/ tracking IDs</a:t>
            </a:r>
            <a:endParaRPr lang="en-CA" dirty="0"/>
          </a:p>
          <a:p>
            <a:r>
              <a:rPr lang="en-US" b="1" dirty="0"/>
              <a:t>Swagger Everywhere</a:t>
            </a:r>
            <a:r>
              <a:rPr lang="en-US" dirty="0"/>
              <a:t>: Interactive spec in prod &amp; dev</a:t>
            </a:r>
          </a:p>
          <a:p>
            <a:r>
              <a:rPr lang="en-CA" b="1" dirty="0"/>
              <a:t>Ease of Deployment: </a:t>
            </a:r>
            <a:r>
              <a:rPr lang="en-US" dirty="0"/>
              <a:t>GitHub Actions CI/CD pipeline automates building, testing, and deploying to Azure Web Apps.</a:t>
            </a:r>
            <a:endParaRPr lang="en-CA" dirty="0"/>
          </a:p>
          <a:p>
            <a:r>
              <a:rPr lang="en-US" b="1" dirty="0"/>
              <a:t>Provider-Agnostic</a:t>
            </a:r>
            <a:r>
              <a:rPr lang="en-US" dirty="0"/>
              <a:t>: Swap DB by config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3594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8ED0-A1EF-2ED8-96AC-24A4CA0F7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Entity And DTOs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ECF635-BD1E-9B7C-0287-3F8A7EF16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964" y="2063750"/>
            <a:ext cx="2190941" cy="3217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1E63E8-075E-8B3B-5835-52FD8948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638" y="2063750"/>
            <a:ext cx="1981962" cy="2571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284A6F-15EE-B83A-5EFB-A68F39A51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4683" y="2063750"/>
            <a:ext cx="1944998" cy="21655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32CCB4-1A1B-6D82-B416-9710AF162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2131" y="2063750"/>
            <a:ext cx="1869021" cy="141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7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dnight">
  <a:themeElements>
    <a:clrScheme name="Charcoal by APW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74151"/>
      </a:accent1>
      <a:accent2>
        <a:srgbClr val="6B7280"/>
      </a:accent2>
      <a:accent3>
        <a:srgbClr val="9CA3AF"/>
      </a:accent3>
      <a:accent4>
        <a:srgbClr val="F3F4F6"/>
      </a:accent4>
      <a:accent5>
        <a:srgbClr val="22D3EE"/>
      </a:accent5>
      <a:accent6>
        <a:srgbClr val="6E7889"/>
      </a:accent6>
      <a:hlink>
        <a:srgbClr val="467886"/>
      </a:hlink>
      <a:folHlink>
        <a:srgbClr val="96607D"/>
      </a:folHlink>
    </a:clrScheme>
    <a:fontScheme name="Custom 9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31EE53C-FC63-461E-960F-2F2A8EE9E492}">
  <we:reference id="wa200005566" version="3.0.0.3" store="en-US" storeType="OMEX"/>
  <we:alternateReferences>
    <we:reference id="wa200005566" version="3.0.0.3" store="wa200005566" storeType="OMEX"/>
  </we:alternateReferences>
  <we:properties>
    <we:property name="theme" value="{&quot;name&quot;:&quot;Midnight&quot;,&quot;colorPalette&quot;:[],&quot;color&quot;:&quot;&quot;,&quot;isDefault&quot;:true,&quot;previewImages&quot;:[&quot;https://cpp.appsdowonders.com/assets/SlideTitle-midnight.png&quot;,&quot;https://cpp.appsdowonders.com/assets/SlideTextbox1-midnight.png&quot;,&quot;https://cpp.appsdowonders.com/assets/SlideTextbox3-midnight.png&quot;,&quot;https://cpp.appsdowonders.com/assets/SlideTable-midnight.png&quot;,&quot;https://cpp.appsdowonders.com/assets/SlideTimeline-midnight.png&quot;],&quot;index&quot;:0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1799</TotalTime>
  <Words>476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Midnight</vt:lpstr>
      <vt:lpstr>Wisp</vt:lpstr>
      <vt:lpstr>RahmanMemberVault</vt:lpstr>
      <vt:lpstr>Agenda</vt:lpstr>
      <vt:lpstr>Problem Statement &amp; Goals </vt:lpstr>
      <vt:lpstr>High-Level Solution Overview</vt:lpstr>
      <vt:lpstr>Architecture </vt:lpstr>
      <vt:lpstr>End Points</vt:lpstr>
      <vt:lpstr>Demo Time</vt:lpstr>
      <vt:lpstr>Key Features</vt:lpstr>
      <vt:lpstr>Member Entity And DTOs</vt:lpstr>
      <vt:lpstr>Code Walk-Through (Create Validation)</vt:lpstr>
      <vt:lpstr>Exception handler</vt:lpstr>
      <vt:lpstr>Logging</vt:lpstr>
      <vt:lpstr>Testing Strategy</vt:lpstr>
      <vt:lpstr>CI/CD &amp; Deployment</vt:lpstr>
      <vt:lpstr>Provided Documentations </vt:lpstr>
      <vt:lpstr>Future Roadmap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Mustafizur Rahman</dc:creator>
  <cp:lastModifiedBy>Mustafizur Rahman</cp:lastModifiedBy>
  <cp:revision>4</cp:revision>
  <dcterms:created xsi:type="dcterms:W3CDTF">2025-05-03T20:43:21Z</dcterms:created>
  <dcterms:modified xsi:type="dcterms:W3CDTF">2025-05-06T20:46:48Z</dcterms:modified>
</cp:coreProperties>
</file>