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FA19478D-3DB3-41E6-A602-8EB0454E4ED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BE293B1-9667-4E6D-8900-F0B8AB4F5B02}" type="parTrans" cxnId="{8CC21C62-3AC5-4DC1-88F3-5036194DE3D7}">
      <dgm:prSet/>
      <dgm:spPr/>
      <dgm:t>
        <a:bodyPr/>
        <a:lstStyle/>
        <a:p>
          <a:endParaRPr lang="en-US"/>
        </a:p>
      </dgm:t>
    </dgm:pt>
    <dgm:pt modelId="{56EEB6CE-7DD5-4A2D-BF69-3345F477E745}" type="sibTrans" cxnId="{8CC21C62-3AC5-4DC1-88F3-5036194DE3D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D7ECC560-FFCA-4F31-A9CA-47EA1C180795}" type="presOf" srcId="{FA19478D-3DB3-41E6-A602-8EB0454E4ED7}" destId="{30C50F15-0A17-4AEC-9005-95E018EB3DBC}" srcOrd="0" destOrd="2" presId="urn:microsoft.com/office/officeart/2005/8/layout/vList5"/>
    <dgm:cxn modelId="{8CC21C62-3AC5-4DC1-88F3-5036194DE3D7}" srcId="{34B435B0-3833-45F0-9896-3595EF1A61AA}" destId="{FA19478D-3DB3-41E6-A602-8EB0454E4ED7}" srcOrd="2" destOrd="0" parTransId="{CBE293B1-9667-4E6D-8900-F0B8AB4F5B02}" sibTransId="{56EEB6CE-7DD5-4A2D-BF69-3345F477E745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98062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758750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931346"/>
          <a:ext cx="3613774" cy="116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931346"/>
        <a:ext cx="3613774" cy="1162193"/>
      </dsp:txXfrm>
    </dsp:sp>
    <dsp:sp modelId="{C5EAD745-E42C-4E3E-BE66-153B72DF7007}">
      <dsp:nvSpPr>
        <dsp:cNvPr id="0" name=""/>
        <dsp:cNvSpPr/>
      </dsp:nvSpPr>
      <dsp:spPr>
        <a:xfrm>
          <a:off x="6216842" y="355152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815840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902063"/>
          <a:ext cx="6004388" cy="90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902063"/>
        <a:ext cx="6004388" cy="904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Tư/29/05/2024 15:31:50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Tư/29/05/2024 15:31:51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Tư/29/05/2024 15:31:52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Tư/29/05/2024 15:31:52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Tư/29/Tháng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Tư/29/Tháng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0" y="-122830"/>
            <a:ext cx="12301182" cy="69808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A259B82-ADD4-4DAF-88D2-D701BE7DAD85}" type="datetime9">
              <a:rPr lang="vi-VN" smtClean="0">
                <a:solidFill>
                  <a:schemeClr val="tx1"/>
                </a:solidFill>
              </a:rPr>
              <a:t>Thứ Tư/29/05/2024 15:31:50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0228D1D-12A3-4844-A6C2-1016F3A9A7E1}" type="datetime9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5/29/2024 3:31:52 PM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CCFA9A-062C-436E-892D-712A1B0E0DA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Tư/29/05/2024 15:31:52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5161B-DA50-4F57-88D0-3F0DC431D0A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421784"/>
              </p:ext>
            </p:extLst>
          </p:nvPr>
        </p:nvGraphicFramePr>
        <p:xfrm>
          <a:off x="1153224" y="177031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C5E7E-2AF1-437D-9DFD-DD0C7E49CA6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1365337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3755" y="6041362"/>
            <a:ext cx="14433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DF869-10AC-43E9-A623-B9891FB905D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46F9DD-983E-F2CD-DBB8-2FBA853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5" b="1"/>
          <a:stretch/>
        </p:blipFill>
        <p:spPr>
          <a:xfrm>
            <a:off x="676053" y="2158073"/>
            <a:ext cx="2574990" cy="3882362"/>
          </a:xfrm>
          <a:prstGeom prst="rect">
            <a:avLst/>
          </a:prstGeom>
        </p:spPr>
      </p:pic>
      <p:sp>
        <p:nvSpPr>
          <p:cNvPr id="17" name="Isosceles Triangle 8">
            <a:extLst>
              <a:ext uri="{FF2B5EF4-FFF2-40B4-BE49-F238E27FC236}">
                <a16:creationId xmlns:a16="http://schemas.microsoft.com/office/drawing/2014/main" id="{E6641776-030A-4061-B2C7-E63EA1B0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7B7D-AC7F-F715-9294-E3684E16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" b="14679"/>
          <a:stretch/>
        </p:blipFill>
        <p:spPr>
          <a:xfrm>
            <a:off x="3478362" y="4215275"/>
            <a:ext cx="2616049" cy="18256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880" y="1930400"/>
            <a:ext cx="3968494" cy="4110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1 - 2: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3 - 5: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6 - 8: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3391" y="6406487"/>
            <a:ext cx="20213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6FE837-A64D-45CE-ACD2-5CAC0FD07459}" type="datetime9">
              <a:rPr lang="vi-VN" smtClean="0"/>
              <a:pPr>
                <a:spcAft>
                  <a:spcPts val="600"/>
                </a:spcAft>
              </a:pPr>
              <a:t>Thứ Tư/29/05/2024 15:31:51 Chiều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,....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035" y="6041362"/>
            <a:ext cx="172903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6BD8-6160-40FC-8F80-6AE97947D27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039412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7D9A9-84AF-4814-AA40-62DAA37F2632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Tư/29/05/2024 15:31:52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Arial</vt:lpstr>
      <vt:lpstr>Calibri</vt:lpstr>
      <vt:lpstr>Cascadia Code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28</cp:revision>
  <dcterms:created xsi:type="dcterms:W3CDTF">2024-04-25T11:23:56Z</dcterms:created>
  <dcterms:modified xsi:type="dcterms:W3CDTF">2024-05-29T08:32:05Z</dcterms:modified>
</cp:coreProperties>
</file>