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720E8158-864A-44ED-8AE5-4D4C98C9943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06CC9D-D678-4860-8FD0-B5072E3EE652}" type="parTrans" cxnId="{692F2706-13A0-46DC-AF9D-650D4789F78B}">
      <dgm:prSet/>
      <dgm:spPr/>
      <dgm:t>
        <a:bodyPr/>
        <a:lstStyle/>
        <a:p>
          <a:endParaRPr lang="en-US"/>
        </a:p>
      </dgm:t>
    </dgm:pt>
    <dgm:pt modelId="{D1266307-80EE-4306-B79D-4BAC3BF029B5}" type="sibTrans" cxnId="{692F2706-13A0-46DC-AF9D-650D4789F78B}">
      <dgm:prSet/>
      <dgm:spPr/>
      <dgm:t>
        <a:bodyPr/>
        <a:lstStyle/>
        <a:p>
          <a:endParaRPr lang="en-US"/>
        </a:p>
      </dgm:t>
    </dgm:pt>
    <dgm:pt modelId="{83F55D2A-3D23-404C-B3AE-ED7B378EDBE6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8325CD66-FE33-4613-84B8-04BE2662DAAD}" type="parTrans" cxnId="{A118128F-F797-4D9E-9360-D5E8A64157B5}">
      <dgm:prSet/>
      <dgm:spPr/>
      <dgm:t>
        <a:bodyPr/>
        <a:lstStyle/>
        <a:p>
          <a:endParaRPr lang="en-US"/>
        </a:p>
      </dgm:t>
    </dgm:pt>
    <dgm:pt modelId="{69C50F4A-0F4E-47FD-A5F8-4CB17269B8D6}" type="sibTrans" cxnId="{A118128F-F797-4D9E-9360-D5E8A64157B5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90ADE00-2B6F-496E-8159-0CDA0FA1CCE8}" type="presOf" srcId="{83F55D2A-3D23-404C-B3AE-ED7B378EDBE6}" destId="{8153BA91-58E9-4037-8639-0CA4BDFC4917}" srcOrd="0" destOrd="2" presId="urn:microsoft.com/office/officeart/2005/8/layout/vList5"/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92F2706-13A0-46DC-AF9D-650D4789F78B}" srcId="{34B435B0-3833-45F0-9896-3595EF1A61AA}" destId="{720E8158-864A-44ED-8AE5-4D4C98C99437}" srcOrd="1" destOrd="0" parTransId="{D106CC9D-D678-4860-8FD0-B5072E3EE652}" sibTransId="{D1266307-80EE-4306-B79D-4BAC3BF029B5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A118128F-F797-4D9E-9360-D5E8A64157B5}" srcId="{E676F89A-84AC-4701-9F4F-D531D3C5300C}" destId="{83F55D2A-3D23-404C-B3AE-ED7B378EDBE6}" srcOrd="2" destOrd="0" parTransId="{8325CD66-FE33-4613-84B8-04BE2662DAAD}" sibTransId="{69C50F4A-0F4E-47FD-A5F8-4CB17269B8D6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E174A9AF-8787-4919-A63C-5AB5DF352902}" type="presOf" srcId="{720E8158-864A-44ED-8AE5-4D4C98C99437}" destId="{30C50F15-0A17-4AEC-9005-95E018EB3DBC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3537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48422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541511"/>
          <a:ext cx="3613774" cy="182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541511"/>
        <a:ext cx="3613774" cy="1826552"/>
      </dsp:txXfrm>
    </dsp:sp>
    <dsp:sp modelId="{C5EAD745-E42C-4E3E-BE66-153B72DF7007}">
      <dsp:nvSpPr>
        <dsp:cNvPr id="0" name=""/>
        <dsp:cNvSpPr/>
      </dsp:nvSpPr>
      <dsp:spPr>
        <a:xfrm>
          <a:off x="6216842" y="138405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59909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537749"/>
          <a:ext cx="6004388" cy="136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537749"/>
        <a:ext cx="6004388" cy="136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Sáu/14/06/2024 19:10:23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Sáu/14/06/2024 19:10:24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Sáu/14/06/2024 19:10:23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Sáu/14/06/2024 19:10:23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-206477" y="-132735"/>
            <a:ext cx="12609871" cy="71234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F8BAFA5-59EA-4BA6-909D-45F31B140FEE}" type="datetime9">
              <a:rPr lang="vi-VN" smtClean="0">
                <a:solidFill>
                  <a:schemeClr val="tx1"/>
                </a:solidFill>
              </a:rPr>
              <a:t>Thứ Sáu/14/06/2024 19:10:23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b="0" i="0" u="none" strike="noStrike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Thứ Sáu/14/06/2024 19:10:24 Chiều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18150"/>
              </p:ext>
            </p:extLst>
          </p:nvPr>
        </p:nvGraphicFramePr>
        <p:xfrm>
          <a:off x="1153224" y="201488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4" y="981879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Sáu/14/06/2024 19:10:24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576354" y="1930400"/>
            <a:ext cx="2574990" cy="3882362"/>
          </a:xfrm>
          <a:prstGeom prst="rect">
            <a:avLst/>
          </a:prstGeom>
        </p:spPr>
      </p:pic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" b="14679"/>
          <a:stretch/>
        </p:blipFill>
        <p:spPr>
          <a:xfrm>
            <a:off x="3378663" y="3987603"/>
            <a:ext cx="2616049" cy="1825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79" y="1978027"/>
            <a:ext cx="3983243" cy="406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tạo sản phẩm này trong 2 tháng: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1 - 2: Em bắt đầu thiết kế giao diện cơ bản và viết code chạy thử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3 - 5: Em tạo ra những tính năng mới và chạy thử nghiệm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6 - 8: Em chỉnh sửa giao diện tốt hơn, sửa các lỗi code và hoàn thiện sản phẩm cuối khóa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2373" y="6406487"/>
            <a:ext cx="22223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52563F-CE3E-421F-9674-9B962A79070B}" type="datetime9">
              <a:rPr lang="vi-VN" smtClean="0"/>
              <a:t>Thứ Sáu/14/06/2024 19:10:24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67478-90C4-0D64-90E6-E845A8D9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00" y="1940232"/>
            <a:ext cx="2638173" cy="18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Sáu/14/06/2024 19:10:24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63910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19:10:24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501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Calibri</vt:lpstr>
      <vt:lpstr>Cascadia Code</vt:lpstr>
      <vt:lpstr>Consolas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42</cp:revision>
  <dcterms:created xsi:type="dcterms:W3CDTF">2024-04-25T11:23:56Z</dcterms:created>
  <dcterms:modified xsi:type="dcterms:W3CDTF">2024-06-14T12:43:39Z</dcterms:modified>
</cp:coreProperties>
</file>