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2" r:id="rId4"/>
    <p:sldMasterId id="2147483720" r:id="rId5"/>
    <p:sldMasterId id="2147483738" r:id="rId6"/>
  </p:sldMasterIdLst>
  <p:notesMasterIdLst>
    <p:notesMasterId r:id="rId18"/>
  </p:notesMasterIdLst>
  <p:sldIdLst>
    <p:sldId id="257" r:id="rId7"/>
    <p:sldId id="258" r:id="rId8"/>
    <p:sldId id="259" r:id="rId9"/>
    <p:sldId id="260" r:id="rId10"/>
    <p:sldId id="275" r:id="rId11"/>
    <p:sldId id="261" r:id="rId12"/>
    <p:sldId id="274" r:id="rId13"/>
    <p:sldId id="263" r:id="rId14"/>
    <p:sldId id="264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nhóm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B1D3CD-2F9D-400A-AEE8-DC23140A52EE}" type="pres">
      <dgm:prSet presAssocID="{6854BD19-F3D8-434D-91FB-012072082E74}" presName="diagram" presStyleCnt="0">
        <dgm:presLayoutVars>
          <dgm:dir/>
          <dgm:resizeHandles val="exact"/>
        </dgm:presLayoutVars>
      </dgm:prSet>
      <dgm:spPr/>
    </dgm:pt>
    <dgm:pt modelId="{9704EF2D-D33B-4FBE-850C-39950F29A58B}" type="pres">
      <dgm:prSet presAssocID="{5AD218C0-0048-4AD2-865C-DB3B2FCEF98C}" presName="node" presStyleLbl="node1" presStyleIdx="0" presStyleCnt="3">
        <dgm:presLayoutVars>
          <dgm:bulletEnabled val="1"/>
        </dgm:presLayoutVars>
      </dgm:prSet>
      <dgm:spPr/>
    </dgm:pt>
    <dgm:pt modelId="{08208F25-45C4-44AB-A40C-E0353EA15B32}" type="pres">
      <dgm:prSet presAssocID="{A77162A3-4EA0-4F75-A765-2560E70E76F8}" presName="sibTrans" presStyleLbl="sibTrans2D1" presStyleIdx="0" presStyleCnt="2"/>
      <dgm:spPr/>
    </dgm:pt>
    <dgm:pt modelId="{C431664D-BAE4-46E9-A373-19163009724A}" type="pres">
      <dgm:prSet presAssocID="{A77162A3-4EA0-4F75-A765-2560E70E76F8}" presName="connectorText" presStyleLbl="sibTrans2D1" presStyleIdx="0" presStyleCnt="2"/>
      <dgm:spPr/>
    </dgm:pt>
    <dgm:pt modelId="{648D8FDE-0FFD-4708-80B5-69D398759638}" type="pres">
      <dgm:prSet presAssocID="{DBE96648-72C4-454C-AB1F-1DBE89A5866F}" presName="node" presStyleLbl="node1" presStyleIdx="1" presStyleCnt="3">
        <dgm:presLayoutVars>
          <dgm:bulletEnabled val="1"/>
        </dgm:presLayoutVars>
      </dgm:prSet>
      <dgm:spPr/>
    </dgm:pt>
    <dgm:pt modelId="{269442C3-385F-4FF7-8C96-D58616BA5C08}" type="pres">
      <dgm:prSet presAssocID="{821A0565-74F8-4C0D-8AE2-983D850BCA3B}" presName="sibTrans" presStyleLbl="sibTrans2D1" presStyleIdx="1" presStyleCnt="2" custAng="21584904" custScaleX="149569" custLinFactX="100000" custLinFactNeighborX="114372" custLinFactNeighborY="64865"/>
      <dgm:spPr/>
    </dgm:pt>
    <dgm:pt modelId="{119EE42B-EEB2-40E2-BEF7-6A0987E2EB84}" type="pres">
      <dgm:prSet presAssocID="{821A0565-74F8-4C0D-8AE2-983D850BCA3B}" presName="connectorText" presStyleLbl="sibTrans2D1" presStyleIdx="1" presStyleCnt="2"/>
      <dgm:spPr/>
    </dgm:pt>
    <dgm:pt modelId="{A4F3D7DA-7D1E-493C-91CD-5814B4189050}" type="pres">
      <dgm:prSet presAssocID="{D404E198-D1A2-41A4-94A0-4DB73AF60B49}" presName="node" presStyleLbl="node1" presStyleIdx="2" presStyleCnt="3" custLinFactNeighborX="-70000" custLinFactNeighborY="-22507">
        <dgm:presLayoutVars>
          <dgm:bulletEnabled val="1"/>
        </dgm:presLayoutVars>
      </dgm:prSet>
      <dgm:spPr/>
    </dgm:pt>
  </dgm:ptLst>
  <dgm:cxnLst>
    <dgm:cxn modelId="{1BEA1E35-53FE-46CD-A3DE-012AF2B720FD}" type="presOf" srcId="{821A0565-74F8-4C0D-8AE2-983D850BCA3B}" destId="{269442C3-385F-4FF7-8C96-D58616BA5C08}" srcOrd="0" destOrd="0" presId="urn:microsoft.com/office/officeart/2005/8/layout/process5"/>
    <dgm:cxn modelId="{DF9B5D66-2932-445A-9A37-4A9268CB1A7A}" type="presOf" srcId="{A77162A3-4EA0-4F75-A765-2560E70E76F8}" destId="{08208F25-45C4-44AB-A40C-E0353EA15B32}" srcOrd="0" destOrd="0" presId="urn:microsoft.com/office/officeart/2005/8/layout/process5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BE4A1788-7914-4731-9B53-CF0E4C5CEF8D}" type="presOf" srcId="{A77162A3-4EA0-4F75-A765-2560E70E76F8}" destId="{C431664D-BAE4-46E9-A373-19163009724A}" srcOrd="1" destOrd="0" presId="urn:microsoft.com/office/officeart/2005/8/layout/process5"/>
    <dgm:cxn modelId="{E607479F-40CC-45B7-9F86-10D665C05CAB}" type="presOf" srcId="{5AD218C0-0048-4AD2-865C-DB3B2FCEF98C}" destId="{9704EF2D-D33B-4FBE-850C-39950F29A58B}" srcOrd="0" destOrd="0" presId="urn:microsoft.com/office/officeart/2005/8/layout/process5"/>
    <dgm:cxn modelId="{F2239AA4-F0E4-46BE-8092-B851B528DA33}" type="presOf" srcId="{DBE96648-72C4-454C-AB1F-1DBE89A5866F}" destId="{648D8FDE-0FFD-4708-80B5-69D398759638}" srcOrd="0" destOrd="0" presId="urn:microsoft.com/office/officeart/2005/8/layout/process5"/>
    <dgm:cxn modelId="{811F11B3-29C0-412D-8D2E-CEC1FE1DDDC4}" type="presOf" srcId="{821A0565-74F8-4C0D-8AE2-983D850BCA3B}" destId="{119EE42B-EEB2-40E2-BEF7-6A0987E2EB84}" srcOrd="1" destOrd="0" presId="urn:microsoft.com/office/officeart/2005/8/layout/process5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381C49F0-987B-4239-B0FC-0B441926E11B}" type="presOf" srcId="{6854BD19-F3D8-434D-91FB-012072082E74}" destId="{5BB1D3CD-2F9D-400A-AEE8-DC23140A52EE}" srcOrd="0" destOrd="0" presId="urn:microsoft.com/office/officeart/2005/8/layout/process5"/>
    <dgm:cxn modelId="{8CCCF3F9-FBFD-4583-BE77-D0464EE3919F}" type="presOf" srcId="{D404E198-D1A2-41A4-94A0-4DB73AF60B49}" destId="{A4F3D7DA-7D1E-493C-91CD-5814B4189050}" srcOrd="0" destOrd="0" presId="urn:microsoft.com/office/officeart/2005/8/layout/process5"/>
    <dgm:cxn modelId="{DABE575F-DD34-48C3-8EBE-7DCB04AC85AF}" type="presParOf" srcId="{5BB1D3CD-2F9D-400A-AEE8-DC23140A52EE}" destId="{9704EF2D-D33B-4FBE-850C-39950F29A58B}" srcOrd="0" destOrd="0" presId="urn:microsoft.com/office/officeart/2005/8/layout/process5"/>
    <dgm:cxn modelId="{FE9EF505-67B2-440D-B72C-ED1047485DE0}" type="presParOf" srcId="{5BB1D3CD-2F9D-400A-AEE8-DC23140A52EE}" destId="{08208F25-45C4-44AB-A40C-E0353EA15B32}" srcOrd="1" destOrd="0" presId="urn:microsoft.com/office/officeart/2005/8/layout/process5"/>
    <dgm:cxn modelId="{12BB05C9-73D0-4553-8BD6-C75AEE7A03F4}" type="presParOf" srcId="{08208F25-45C4-44AB-A40C-E0353EA15B32}" destId="{C431664D-BAE4-46E9-A373-19163009724A}" srcOrd="0" destOrd="0" presId="urn:microsoft.com/office/officeart/2005/8/layout/process5"/>
    <dgm:cxn modelId="{E622E817-D7ED-40C4-A0C3-A2CFD9FC5CCA}" type="presParOf" srcId="{5BB1D3CD-2F9D-400A-AEE8-DC23140A52EE}" destId="{648D8FDE-0FFD-4708-80B5-69D398759638}" srcOrd="2" destOrd="0" presId="urn:microsoft.com/office/officeart/2005/8/layout/process5"/>
    <dgm:cxn modelId="{533FFC55-BF40-41B6-B604-8101AC9B7448}" type="presParOf" srcId="{5BB1D3CD-2F9D-400A-AEE8-DC23140A52EE}" destId="{269442C3-385F-4FF7-8C96-D58616BA5C08}" srcOrd="3" destOrd="0" presId="urn:microsoft.com/office/officeart/2005/8/layout/process5"/>
    <dgm:cxn modelId="{98F22E1E-3011-4600-B2B7-559A7C37CC49}" type="presParOf" srcId="{269442C3-385F-4FF7-8C96-D58616BA5C08}" destId="{119EE42B-EEB2-40E2-BEF7-6A0987E2EB84}" srcOrd="0" destOrd="0" presId="urn:microsoft.com/office/officeart/2005/8/layout/process5"/>
    <dgm:cxn modelId="{D6EE7F32-87C0-4C5F-8AD8-3D09D5D06820}" type="presParOf" srcId="{5BB1D3CD-2F9D-400A-AEE8-DC23140A52EE}" destId="{A4F3D7DA-7D1E-493C-91CD-5814B418905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Tên sản phẩm: Online Shopping</a:t>
          </a:r>
        </a:p>
      </dgm:t>
    </dgm:pt>
    <dgm:pt modelId="{8EEB9B06-B4E0-4E2C-ABC1-91D01340983D}" type="parTrans" cxnId="{51183250-2CC8-462F-BA38-110FD69CC203}">
      <dgm:prSet/>
      <dgm:spPr/>
      <dgm:t>
        <a:bodyPr/>
        <a:lstStyle/>
        <a:p>
          <a:endParaRPr lang="en-US"/>
        </a:p>
      </dgm:t>
    </dgm:pt>
    <dgm:pt modelId="{3FEA0ABE-4C68-45C0-9E23-61E2EEF956D3}" type="sibTrans" cxnId="{51183250-2CC8-462F-BA38-110FD69CC203}">
      <dgm:prSet/>
      <dgm:spPr/>
      <dgm:t>
        <a:bodyPr/>
        <a:lstStyle/>
        <a:p>
          <a:endParaRPr lang="en-US"/>
        </a:p>
      </dgm:t>
    </dgm:pt>
    <dgm:pt modelId="{C5EEC0C5-50C5-4217-A622-F8663E7FD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: Mua </a:t>
          </a:r>
          <a:r>
            <a:rPr lang="en-US" dirty="0" err="1"/>
            <a:t>sắm</a:t>
          </a:r>
          <a:r>
            <a:rPr lang="en-US" dirty="0"/>
            <a:t> </a:t>
          </a:r>
          <a:r>
            <a:rPr lang="en-US" dirty="0" err="1"/>
            <a:t>trực</a:t>
          </a:r>
          <a:r>
            <a:rPr lang="en-US" dirty="0"/>
            <a:t> </a:t>
          </a:r>
          <a:r>
            <a:rPr lang="en-US" dirty="0" err="1"/>
            <a:t>truyến</a:t>
          </a:r>
          <a:endParaRPr lang="en-US" dirty="0"/>
        </a:p>
      </dgm:t>
    </dgm:pt>
    <dgm:pt modelId="{C1C9DF3D-3D85-4646-8870-2100E6D45F16}" type="parTrans" cxnId="{CE03E93F-40BF-4146-8A17-F653E4D30842}">
      <dgm:prSet/>
      <dgm:spPr/>
      <dgm:t>
        <a:bodyPr/>
        <a:lstStyle/>
        <a:p>
          <a:endParaRPr lang="en-US"/>
        </a:p>
      </dgm:t>
    </dgm:pt>
    <dgm:pt modelId="{08A52D6A-8781-48C6-8D0F-ECA1BCEDC3A5}" type="sibTrans" cxnId="{CE03E93F-40BF-4146-8A17-F653E4D30842}">
      <dgm:prSet/>
      <dgm:spPr/>
      <dgm:t>
        <a:bodyPr/>
        <a:lstStyle/>
        <a:p>
          <a:endParaRPr lang="en-US"/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mua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trực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tuyến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Mua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món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mình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yêu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thích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search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Cập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giao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diện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xem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EF2D-D33B-4FBE-850C-39950F29A58B}">
      <dsp:nvSpPr>
        <dsp:cNvPr id="0" name=""/>
        <dsp:cNvSpPr/>
      </dsp:nvSpPr>
      <dsp:spPr>
        <a:xfrm>
          <a:off x="269208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nhóm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04690" y="36644"/>
        <a:ext cx="1948099" cy="1140474"/>
      </dsp:txXfrm>
    </dsp:sp>
    <dsp:sp modelId="{08208F25-45C4-44AB-A40C-E0353EA15B32}">
      <dsp:nvSpPr>
        <dsp:cNvPr id="0" name=""/>
        <dsp:cNvSpPr/>
      </dsp:nvSpPr>
      <dsp:spPr>
        <a:xfrm>
          <a:off x="2465949" y="356517"/>
          <a:ext cx="428041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65949" y="456662"/>
        <a:ext cx="299629" cy="300437"/>
      </dsp:txXfrm>
    </dsp:sp>
    <dsp:sp modelId="{648D8FDE-0FFD-4708-80B5-69D398759638}">
      <dsp:nvSpPr>
        <dsp:cNvPr id="0" name=""/>
        <dsp:cNvSpPr/>
      </dsp:nvSpPr>
      <dsp:spPr>
        <a:xfrm>
          <a:off x="3095897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131379" y="36644"/>
        <a:ext cx="1948099" cy="1140474"/>
      </dsp:txXfrm>
    </dsp:sp>
    <dsp:sp modelId="{269442C3-385F-4FF7-8C96-D58616BA5C08}">
      <dsp:nvSpPr>
        <dsp:cNvPr id="0" name=""/>
        <dsp:cNvSpPr/>
      </dsp:nvSpPr>
      <dsp:spPr>
        <a:xfrm rot="7723874">
          <a:off x="3914395" y="1546492"/>
          <a:ext cx="545552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83945" y="1540597"/>
        <a:ext cx="300437" cy="395334"/>
      </dsp:txXfrm>
    </dsp:sp>
    <dsp:sp modelId="{A4F3D7DA-7D1E-493C-91CD-5814B4189050}">
      <dsp:nvSpPr>
        <dsp:cNvPr id="0" name=""/>
        <dsp:cNvSpPr/>
      </dsp:nvSpPr>
      <dsp:spPr>
        <a:xfrm>
          <a:off x="1682552" y="1747567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718034" y="1783049"/>
        <a:ext cx="1948099" cy="1140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Tên sản phẩm: Online Shopping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Chủ</a:t>
          </a:r>
          <a:r>
            <a:rPr lang="en-US" sz="2500" kern="1200" dirty="0"/>
            <a:t> </a:t>
          </a:r>
          <a:r>
            <a:rPr lang="en-US" sz="2500" kern="1200" dirty="0" err="1"/>
            <a:t>đề</a:t>
          </a:r>
          <a:r>
            <a:rPr lang="en-US" sz="2500" kern="1200" dirty="0"/>
            <a:t> </a:t>
          </a:r>
          <a:r>
            <a:rPr lang="en-US" sz="2500" kern="1200" dirty="0" err="1"/>
            <a:t>của</a:t>
          </a:r>
          <a:r>
            <a:rPr lang="en-US" sz="2500" kern="1200" dirty="0"/>
            <a:t> </a:t>
          </a:r>
          <a:r>
            <a:rPr lang="en-US" sz="2500" kern="1200" dirty="0" err="1"/>
            <a:t>sản</a:t>
          </a:r>
          <a:r>
            <a:rPr lang="en-US" sz="2500" kern="1200" dirty="0"/>
            <a:t> </a:t>
          </a:r>
          <a:r>
            <a:rPr lang="en-US" sz="2500" kern="1200" dirty="0" err="1"/>
            <a:t>phẩm</a:t>
          </a:r>
          <a:r>
            <a:rPr lang="en-US" sz="2500" kern="1200" dirty="0"/>
            <a:t>: Mua </a:t>
          </a:r>
          <a:r>
            <a:rPr lang="en-US" sz="2500" kern="1200" dirty="0" err="1"/>
            <a:t>sắm</a:t>
          </a:r>
          <a:r>
            <a:rPr lang="en-US" sz="2500" kern="1200" dirty="0"/>
            <a:t> </a:t>
          </a:r>
          <a:r>
            <a:rPr lang="en-US" sz="2500" kern="1200" dirty="0" err="1"/>
            <a:t>trực</a:t>
          </a:r>
          <a:r>
            <a:rPr lang="en-US" sz="2500" kern="1200" dirty="0"/>
            <a:t> </a:t>
          </a:r>
          <a:r>
            <a:rPr lang="en-US" sz="2500" kern="1200" dirty="0" err="1"/>
            <a:t>truyến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3537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48422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541511"/>
          <a:ext cx="3613774" cy="182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trực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tuyến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541511"/>
        <a:ext cx="3613774" cy="1826552"/>
      </dsp:txXfrm>
    </dsp:sp>
    <dsp:sp modelId="{C5EAD745-E42C-4E3E-BE66-153B72DF7007}">
      <dsp:nvSpPr>
        <dsp:cNvPr id="0" name=""/>
        <dsp:cNvSpPr/>
      </dsp:nvSpPr>
      <dsp:spPr>
        <a:xfrm>
          <a:off x="6216842" y="138405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59909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537749"/>
          <a:ext cx="6004388" cy="136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Mua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món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mình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yêu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thích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537749"/>
        <a:ext cx="6004388" cy="136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search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xem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Cập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giao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diện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A75B-5320-42E3-BB29-80CA5B80C56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AB7A-1E14-4851-861E-39568C82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FE2E-2396-4A79-AB60-CAEB60FC87C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A35-CF29-4381-A0CB-2250F1A00D2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60C9-C6DB-488C-A71A-E8851AEB81D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1983-74C9-48C4-A7AC-4447AA8D9BD2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4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B08-929C-481A-9C69-796C0DCAB07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E482-237B-4E04-A26A-0565938037F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798F-6671-45E7-93CF-CC754F828B6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5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3F6-7AEB-49D1-80AF-29C497C5631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9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381-B3F7-4681-B236-6B20A3E93CA5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5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7470-5EC7-4801-B924-E08930AB07B2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2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05C-A08F-460D-A514-BFDD3BA2FD6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76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86C-AFF4-4492-BA79-EB2AA9446A9A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0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F3F-D0D0-4181-96CF-BC332D2439B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B347-ACEA-48DE-9350-D8BD0F78C9F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5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488-12BA-4B90-8E8C-9837E445BE2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31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DF2E-A2DB-41B2-A1F9-596BE7A867E1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3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448-A88A-44DD-BFF3-C5594262862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6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5946-D0DF-4CA9-8851-CE71390EE50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99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268-C8D2-407C-B8A7-565A165EDB5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2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4F0-817A-45E3-812A-8E3EC59C8A8A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2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803D732-D06E-4A28-82FD-044A5B6382D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C40-84AA-43C5-93C6-AF3E044D6D5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3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2F17-3402-4B41-A412-D68B14C01FC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0C5A84-F873-4005-8B30-0EBF72F2652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3A-D341-4AC5-8EAB-028F9F44D979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1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57F9-210E-4860-9BC0-6940EBAC732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8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F18-9F10-41E9-8D69-38ABC543230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1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223-8F24-4779-9A67-9E8FD5E4661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2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9049-74F4-4E31-9D32-D29828F282D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70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66C6B0-0A95-4D85-ADF5-2855B26BB89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067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D9D7-0247-40E5-A0B8-3071716ABBF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8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1D0-3147-415B-9617-DEBA1AE6266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A84C-0073-43B7-BEC9-71029167E2FF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807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43E9-76A2-4A44-8C1C-A3460D565D5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91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7FDF-75F1-4705-89D7-65CE40C94C5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15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8D3A-791B-4E76-B2B1-42A00671F59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962-B34D-4310-A62F-3CE41602CB6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9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A9C-F5BB-42B3-9D48-AD845317C41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48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4C7-4DAD-4691-AAC0-42D24F83F0E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74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A64-C29F-4546-94AB-ADC585BC7D4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56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7581-2728-4441-BAB2-4B810358D32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327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DCF-0D26-4798-B688-911CF506CC9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74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E78-3535-4118-9853-B1A936813B9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DFF-C856-4F80-9F4D-FF5DDD17EB5B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73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B97B-7E26-4C5E-A89C-D77F249BBA4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34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CB80-DE75-4B59-87C6-2703DA0514B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73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30C-E38C-4D83-9D7A-E387EB8E994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01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C84-B9F3-4EA8-A96E-D3CA3C2B440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75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44F0-F5E6-4A8B-8EA9-9CFB12F4DDE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7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E36-C970-4812-B213-5B064048172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3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A28-B8DD-49EA-A10D-42880EC1665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331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E1B8-0FA7-4218-BA6A-90E413727079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0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5D2-AF1F-4B91-B186-4B9C38F8A98F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29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0DC0-7226-402C-B6D3-5F48F2418CA2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5E77-429D-40F3-ABEB-8C0A7191A73A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03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313C-9038-47DA-9505-08AB30F5EBD1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42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F060-F84E-41A2-98F0-26A806944A8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53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1F65-52D8-424C-9262-C7DF5469BBD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28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9DD-AB32-4DAB-B086-CA9E3907C1E2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634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CDBD-1F84-41CD-AB93-09D36C517269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51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1CFD-F133-4211-864B-73F35D2D06AF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62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CD-4701-4F91-8170-07C621AF7AA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88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CFF-A7A9-4AF9-BBA1-A487DE2920C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82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362A-928A-475D-ABC4-90FB29EC9D41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767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08-0F68-4CA4-9BDA-02BB13F2E3E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444-033A-47AB-BF0D-5CB716049E2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219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3754-A727-4BDF-954D-C17539BD775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865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94DC-7F42-4536-A7CB-C604B3C407F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24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DA34-3446-42A3-8B4B-C237259A903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769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8C6-E24E-4304-BC12-1A2ECC43B42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554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FAF15F-3444-417C-BF05-FBAC7D554401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60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2D74-E062-49D2-AB06-582BB358E7E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202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574-A90F-4760-86AC-82FDFBE7527C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670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1960-8DD0-4C6A-AFEE-399872F69835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2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948-070C-404F-9C43-27FBD8C8E4E8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192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5D66-4990-47D4-99DF-1795DB179AB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C998-D31E-49DE-A772-95E0A5FBA8F2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14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EAA-F112-4696-905B-5B33C85125C0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50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09D-67D0-483E-9B37-E79EBC81153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50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75-2F05-4171-9702-4875D820935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70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884-8672-440A-AD3F-F48F451060F5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229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A07-882F-4F5E-B9A9-9F6F72A790E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908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4797-25BF-4848-81B2-DD01637710F6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7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BDE5-BF4A-485D-96EA-A11B529CBAB9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7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52A-1F8F-4779-82B1-457B6BC485D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023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ABF-2D3E-4F34-9155-B4964FBE3DFF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74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D88-BE02-4A66-89EC-CF2B963994B7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3CBC-9034-4D1D-8B59-C1F1D85B3841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89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0127-2EFE-48A4-9210-667F788F37D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6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F0D17-72BF-4C4A-900C-54356E23FE44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2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826C-8233-4BA6-815E-86F463CCEBEE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DEEB3-0E4A-4371-9A54-AE09376D9A45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EBC75-4AF2-48CC-AE58-D405EB74A77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F1416B-AEAC-4EC5-8483-9A557EF6A2CD}" type="datetime2">
              <a:rPr lang="vi-VN" smtClean="0"/>
              <a:t>Thứ Sáu/01/Tháng Ba/2024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gif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15.jpg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svg"/><Relationship Id="rId11" Type="http://schemas.openxmlformats.org/officeDocument/2006/relationships/image" Target="../media/image38.sv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sv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pic>
        <p:nvPicPr>
          <p:cNvPr id="5" name="Picture 2" descr="Kết quả hình ảnh cho dinosaur cartoon gif">
            <a:extLst>
              <a:ext uri="{FF2B5EF4-FFF2-40B4-BE49-F238E27FC236}">
                <a16:creationId xmlns:a16="http://schemas.microsoft.com/office/drawing/2014/main" id="{AF8BADD5-E94B-DD8E-AF17-578B0F6164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5753" y="1854442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68F920-AE8D-15C4-A06C-291B1B7E00E8}"/>
              </a:ext>
            </a:extLst>
          </p:cNvPr>
          <p:cNvSpPr txBox="1">
            <a:spLocks/>
          </p:cNvSpPr>
          <p:nvPr/>
        </p:nvSpPr>
        <p:spPr>
          <a:xfrm>
            <a:off x="2926485" y="2411469"/>
            <a:ext cx="6309268" cy="221798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41248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128" kern="1200" cap="all" spc="359" baseline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 mừng mọi người đã đến với bài thuyết trình của  ngày hôm nay!</a:t>
            </a:r>
            <a:endParaRPr kumimoji="0" lang="vi-VN" sz="3400" b="0" i="0" u="none" strike="noStrike" kern="1200" cap="all" spc="39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8F2C61-0D36-239B-4899-5F130B023A52}"/>
              </a:ext>
            </a:extLst>
          </p:cNvPr>
          <p:cNvSpPr txBox="1">
            <a:spLocks/>
          </p:cNvSpPr>
          <p:nvPr/>
        </p:nvSpPr>
        <p:spPr>
          <a:xfrm>
            <a:off x="2883935" y="1170655"/>
            <a:ext cx="6411672" cy="75560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r>
              <a:rPr lang="en-US" sz="1564" kern="1200" spc="28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 đề sản phẩm: Ứng dụng bán hàng trực tuyến </a:t>
            </a:r>
          </a:p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r>
              <a:rPr lang="en-US" sz="1564" kern="1200" spc="28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ứng dụng: Online Shopping</a:t>
            </a:r>
            <a:endParaRPr kumimoji="0" lang="vi-VN" sz="1700" b="0" i="0" u="none" strike="noStrike" kern="1200" cap="none" spc="3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3597-F4FB-03C8-E39D-67B7800E2E84}"/>
              </a:ext>
            </a:extLst>
          </p:cNvPr>
          <p:cNvSpPr>
            <a:spLocks/>
          </p:cNvSpPr>
          <p:nvPr/>
        </p:nvSpPr>
        <p:spPr>
          <a:xfrm>
            <a:off x="9295607" y="5515754"/>
            <a:ext cx="1204167" cy="312740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2850598-D8AE-4E0B-A583-B5FD0A8D6ADE}" type="datetime2">
              <a:rPr lang="vi-VN" sz="920" kern="12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Thứ Sáu/01/Tháng Ba/2024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E28B-416A-8B07-EA99-56A6E4993CB1}"/>
              </a:ext>
            </a:extLst>
          </p:cNvPr>
          <p:cNvSpPr>
            <a:spLocks/>
          </p:cNvSpPr>
          <p:nvPr/>
        </p:nvSpPr>
        <p:spPr>
          <a:xfrm>
            <a:off x="5385239" y="5515753"/>
            <a:ext cx="3989627" cy="336887"/>
          </a:xfrm>
          <a:prstGeom prst="rect">
            <a:avLst/>
          </a:prstGeom>
        </p:spPr>
        <p:txBody>
          <a:bodyPr/>
          <a:lstStyle/>
          <a:p>
            <a:pPr defTabSz="841248">
              <a:spcAft>
                <a:spcPts val="600"/>
              </a:spcAft>
              <a:defRPr/>
            </a:pPr>
            <a:r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t>Hữu Duy và Trọng Phúc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570081" y="5515753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Graphic 7" descr="Peace Gesture outline">
            <a:extLst>
              <a:ext uri="{FF2B5EF4-FFF2-40B4-BE49-F238E27FC236}">
                <a16:creationId xmlns:a16="http://schemas.microsoft.com/office/drawing/2014/main" id="{4D62C076-39C8-2671-3558-60583B2A96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095" y="1005360"/>
            <a:ext cx="843681" cy="843681"/>
          </a:xfrm>
          <a:prstGeom prst="rect">
            <a:avLst/>
          </a:prstGeom>
        </p:spPr>
      </p:pic>
      <p:pic>
        <p:nvPicPr>
          <p:cNvPr id="11" name="Graphic 10" descr="Wave Gesture outline">
            <a:extLst>
              <a:ext uri="{FF2B5EF4-FFF2-40B4-BE49-F238E27FC236}">
                <a16:creationId xmlns:a16="http://schemas.microsoft.com/office/drawing/2014/main" id="{A636C16E-48E8-D49A-CE28-5DEC8C26904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8792" y="1029507"/>
            <a:ext cx="843681" cy="843681"/>
          </a:xfrm>
          <a:prstGeom prst="rect">
            <a:avLst/>
          </a:prstGeom>
        </p:spPr>
      </p:pic>
      <p:pic>
        <p:nvPicPr>
          <p:cNvPr id="6" name="Picture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E9519C-FAB5-8D2C-55E8-77B40183CB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/>
          <a:stretch/>
        </p:blipFill>
        <p:spPr>
          <a:xfrm>
            <a:off x="643467" y="1857382"/>
            <a:ext cx="2029548" cy="1865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33B79-C3E8-4EA2-ABAA-C687EA40A5D2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Thứ Sáu/01/Tháng Ba/2024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222" y="167497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9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" y="742789"/>
            <a:ext cx="632042" cy="632042"/>
          </a:xfrm>
          <a:prstGeom prst="rect">
            <a:avLst/>
          </a:pr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3908" y="1589964"/>
            <a:ext cx="1162460" cy="1162460"/>
          </a:xfrm>
          <a:prstGeom prst="rect">
            <a:avLst/>
          </a:prstGeom>
        </p:spPr>
      </p:pic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3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9362" y="798247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kumimoji="0" lang="en-US" sz="28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17199F0-BE13-41AD-B2CF-FBA68E713E6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Sáu/01/Tháng Ba/2024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1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60" y="740802"/>
            <a:ext cx="6370906" cy="12888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25752"/>
              </p:ext>
            </p:extLst>
          </p:nvPr>
        </p:nvGraphicFramePr>
        <p:xfrm>
          <a:off x="1266529" y="2732545"/>
          <a:ext cx="5384169" cy="323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89327-2843-4A1F-8680-327B266A0812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4146" y="2296277"/>
            <a:ext cx="2906988" cy="29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67B-D5DA-575D-0FDC-37AF596D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52" y="-418802"/>
            <a:ext cx="6364684" cy="259624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0FDD582-3E68-7423-096B-53D341F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E012-D596-41A5-A281-74E4862BB0F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Thứ Sáu/01/Tháng Ba/2024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7B1152A-BE8A-751F-C53C-EFF317D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31CA3195-3DC1-FEDF-EEFC-2D54528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58315-C377-AA57-F5BF-DEEF83B9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67" y="1433006"/>
            <a:ext cx="2239013" cy="2373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DC935-AAB0-C7CD-E74A-BD4B6F0E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51" y="1433006"/>
            <a:ext cx="2302891" cy="2107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D1B08C-162D-1826-AB6D-E0F5A6FC4110}"/>
              </a:ext>
            </a:extLst>
          </p:cNvPr>
          <p:cNvSpPr txBox="1"/>
          <p:nvPr/>
        </p:nvSpPr>
        <p:spPr>
          <a:xfrm>
            <a:off x="4121624" y="3985146"/>
            <a:ext cx="3370997" cy="88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04541-751D-C94B-9E3B-D99BB7985FDE}"/>
              </a:ext>
            </a:extLst>
          </p:cNvPr>
          <p:cNvSpPr txBox="1"/>
          <p:nvPr/>
        </p:nvSpPr>
        <p:spPr>
          <a:xfrm>
            <a:off x="858452" y="402116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1F740-A159-95F4-CB8C-857DE49F2D65}"/>
              </a:ext>
            </a:extLst>
          </p:cNvPr>
          <p:cNvSpPr txBox="1"/>
          <p:nvPr/>
        </p:nvSpPr>
        <p:spPr>
          <a:xfrm>
            <a:off x="7182599" y="402116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135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797FE1-111F-3A0A-AF6C-2C0D9AA81A5C}"/>
              </a:ext>
            </a:extLst>
          </p:cNvPr>
          <p:cNvCxnSpPr>
            <a:cxnSpLocks/>
          </p:cNvCxnSpPr>
          <p:nvPr/>
        </p:nvCxnSpPr>
        <p:spPr>
          <a:xfrm>
            <a:off x="6271894" y="1523053"/>
            <a:ext cx="0" cy="408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181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1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B191B-AD51-44C3-B579-6292D379B44B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16860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3995" y="2329873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B191B-AD51-44C3-B579-6292D379B44B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3" y="1897062"/>
            <a:ext cx="10515600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9281D-645D-424A-98F9-938765B72209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sz="2800" i="0" u="none" strike="noStrike" kern="1200" cap="none" spc="0" normalizeH="0" baseline="0" noProof="0" dirty="0" err="1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280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i="0" u="none" strike="noStrike" kern="1200" cap="none" spc="0" normalizeH="0" baseline="0" noProof="0" dirty="0" err="1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sz="280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i="0" u="none" strike="noStrike" kern="1200" cap="none" spc="0" normalizeH="0" baseline="0" noProof="0" dirty="0" err="1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sz="280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i="0" u="none" strike="noStrike" kern="1200" cap="none" spc="0" normalizeH="0" baseline="0" noProof="0" dirty="0" err="1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sz="280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9" y="2196475"/>
            <a:ext cx="4508469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1-2: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pic>
        <p:nvPicPr>
          <p:cNvPr id="7" name="Picture 6" descr="A screen shot of a computer program&#10;&#10;Description automatically generated"/>
          <p:cNvPicPr>
            <a:picLocks noChangeAspect="1"/>
          </p:cNvPicPr>
          <p:nvPr/>
        </p:nvPicPr>
        <p:blipFill rotWithShape="1">
          <a:blip r:embed="rId2"/>
          <a:srcRect r="23147" b="4"/>
          <a:stretch/>
        </p:blipFill>
        <p:spPr>
          <a:xfrm>
            <a:off x="5895434" y="566928"/>
            <a:ext cx="2776210" cy="2338913"/>
          </a:xfrm>
          <a:prstGeom prst="rect">
            <a:avLst/>
          </a:prstGeom>
        </p:spPr>
      </p:pic>
      <p:pic>
        <p:nvPicPr>
          <p:cNvPr id="9" name="Picture 8" descr="A screenshot of a login page&#10;&#10;Description automatically generated">
            <a:extLst>
              <a:ext uri="{FF2B5EF4-FFF2-40B4-BE49-F238E27FC236}">
                <a16:creationId xmlns:a16="http://schemas.microsoft.com/office/drawing/2014/main" id="{19BB2648-108E-CD4E-4142-1C3472BA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818444"/>
            <a:ext cx="2873668" cy="183196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FD3987-0BB6-6CCC-3054-E755F11AC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31" y="3109523"/>
            <a:ext cx="4930875" cy="30571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086B66-5A0C-4401-B5C2-5AD7BD111A47}" type="datetime2">
              <a:rPr lang="vi-V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Thứ Sáu/01/Tháng Ba/2024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Hữu Duy và Trọng Phúc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CD3DC-64D5-4D1A-9AEA-EFF53CAF2D4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824825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1B889-ACD2-4CE4-A71D-2DC6386F173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Sáu/01/Tháng Ba/2024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4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6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569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Century Gothic</vt:lpstr>
      <vt:lpstr>Corbel</vt:lpstr>
      <vt:lpstr>Garamond</vt:lpstr>
      <vt:lpstr>Tahoma</vt:lpstr>
      <vt:lpstr>Times New Roman</vt:lpstr>
      <vt:lpstr>Verdana</vt:lpstr>
      <vt:lpstr>2_Parallax</vt:lpstr>
      <vt:lpstr>1_Office Theme</vt:lpstr>
      <vt:lpstr>Savon</vt:lpstr>
      <vt:lpstr>1_Parallax</vt:lpstr>
      <vt:lpstr>Parallax</vt:lpstr>
      <vt:lpstr>Organic</vt:lpstr>
      <vt:lpstr>PowerPoint Presentation</vt:lpstr>
      <vt:lpstr>NỘI DUNG THUYẾT TRÌNH:</vt:lpstr>
      <vt:lpstr>I.Giới thiệu nhóm:</vt:lpstr>
      <vt:lpstr>II.Giới thiệu về sản phẩm Sơ lược về sản phẩm</vt:lpstr>
      <vt:lpstr>II.Giới thiệu về sản phẩm 1. Tác dụng và nguồn gốc ý tưởng của sản phẩm</vt:lpstr>
      <vt:lpstr>II.Giới thiệu về sản phẩm 2.Lợi ích của sản phẩm và hướng dẫn sử dụng</vt:lpstr>
      <vt:lpstr>3.Quy trình tạo sản phẩm:</vt:lpstr>
      <vt:lpstr>II.Giới thiệu về sản phẩm 4.Tính năng của sản phẩm:</vt:lpstr>
      <vt:lpstr>II.Giới thiệu về sản phẩm 5. Những tính năng còn hạn chế và sẽ khắc phục trong tương lai:</vt:lpstr>
      <vt:lpstr>Bây giờ em sẽ trình bày sản phẩm của nhóm em</vt:lpstr>
      <vt:lpstr> Cảm ơn mọi người đã lắng nghe bài thuyết trình của nhóm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36</cp:revision>
  <dcterms:created xsi:type="dcterms:W3CDTF">2024-02-20T09:43:34Z</dcterms:created>
  <dcterms:modified xsi:type="dcterms:W3CDTF">2024-03-01T09:49:44Z</dcterms:modified>
</cp:coreProperties>
</file>