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823" r:id="rId2"/>
    <p:sldMasterId id="2147483875" r:id="rId3"/>
  </p:sldMasterIdLst>
  <p:notesMasterIdLst>
    <p:notesMasterId r:id="rId15"/>
  </p:notesMasterIdLst>
  <p:sldIdLst>
    <p:sldId id="257" r:id="rId4"/>
    <p:sldId id="258" r:id="rId5"/>
    <p:sldId id="276" r:id="rId6"/>
    <p:sldId id="260" r:id="rId7"/>
    <p:sldId id="275" r:id="rId8"/>
    <p:sldId id="261" r:id="rId9"/>
    <p:sldId id="274" r:id="rId10"/>
    <p:sldId id="263" r:id="rId11"/>
    <p:sldId id="264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nhiệm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hoạch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FA19478D-3DB3-41E6-A602-8EB0454E4ED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BE293B1-9667-4E6D-8900-F0B8AB4F5B02}" type="parTrans" cxnId="{8CC21C62-3AC5-4DC1-88F3-5036194DE3D7}">
      <dgm:prSet/>
      <dgm:spPr/>
      <dgm:t>
        <a:bodyPr/>
        <a:lstStyle/>
        <a:p>
          <a:endParaRPr lang="en-US"/>
        </a:p>
      </dgm:t>
    </dgm:pt>
    <dgm:pt modelId="{56EEB6CE-7DD5-4A2D-BF69-3345F477E745}" type="sibTrans" cxnId="{8CC21C62-3AC5-4DC1-88F3-5036194DE3D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D7ECC560-FFCA-4F31-A9CA-47EA1C180795}" type="presOf" srcId="{FA19478D-3DB3-41E6-A602-8EB0454E4ED7}" destId="{30C50F15-0A17-4AEC-9005-95E018EB3DBC}" srcOrd="0" destOrd="2" presId="urn:microsoft.com/office/officeart/2005/8/layout/vList5"/>
    <dgm:cxn modelId="{8CC21C62-3AC5-4DC1-88F3-5036194DE3D7}" srcId="{34B435B0-3833-45F0-9896-3595EF1A61AA}" destId="{FA19478D-3DB3-41E6-A602-8EB0454E4ED7}" srcOrd="2" destOrd="0" parTransId="{CBE293B1-9667-4E6D-8900-F0B8AB4F5B02}" sibTransId="{56EEB6CE-7DD5-4A2D-BF69-3345F477E745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98062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758750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931346"/>
          <a:ext cx="3613774" cy="116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931346"/>
        <a:ext cx="3613774" cy="1162193"/>
      </dsp:txXfrm>
    </dsp:sp>
    <dsp:sp modelId="{C5EAD745-E42C-4E3E-BE66-153B72DF7007}">
      <dsp:nvSpPr>
        <dsp:cNvPr id="0" name=""/>
        <dsp:cNvSpPr/>
      </dsp:nvSpPr>
      <dsp:spPr>
        <a:xfrm>
          <a:off x="6216842" y="355152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815840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902063"/>
          <a:ext cx="6004388" cy="90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902063"/>
        <a:ext cx="6004388" cy="904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nhiệm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hoạch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2F17-3402-4B41-A412-D68B14C01FC3}" type="datetime2">
              <a:rPr lang="vi-VN" smtClean="0"/>
              <a:t>Thứ Hai/06/Tháng Năm/2024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Hai/06/05/2024 20:23:04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Hai/06/05/2024 20:23:06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Hai/06/05/2024 20:23:06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Hai/06/Tháng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Hai/06/Tháng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Hai/06/Tháng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g"/><Relationship Id="rId5" Type="http://schemas.openxmlformats.org/officeDocument/2006/relationships/image" Target="../media/image21.sv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0" y="-122830"/>
            <a:ext cx="12301182" cy="69808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A259B82-ADD4-4DAF-88D2-D701BE7DAD85}" type="datetime9">
              <a:rPr lang="vi-VN" smtClean="0">
                <a:solidFill>
                  <a:schemeClr val="tx1"/>
                </a:solidFill>
              </a:rPr>
              <a:t>Thứ Hai/06/05/2024 20:23:04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0228D1D-12A3-4844-A6C2-1016F3A9A7E1}" type="datetime9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5/6/2024 8:23:08 PM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CCFA9A-062C-436E-892D-712A1B0E0DA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Hai/06/05/2024 20:23:08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5161B-DA50-4F57-88D0-3F0DC431D0A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67B-D5DA-575D-0FDC-37AF596D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52" y="-418802"/>
            <a:ext cx="6364684" cy="259624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0FDD582-3E68-7423-096B-53D341F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E012-D596-41A5-A281-74E4862BB0F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Thứ Hai/06/Tháng Năm/2024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7B1152A-BE8A-751F-C53C-EFF317D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31CA3195-3DC1-FEDF-EEFC-2D54528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1B08C-162D-1826-AB6D-E0F5A6FC4110}"/>
              </a:ext>
            </a:extLst>
          </p:cNvPr>
          <p:cNvSpPr txBox="1"/>
          <p:nvPr/>
        </p:nvSpPr>
        <p:spPr>
          <a:xfrm>
            <a:off x="4393052" y="3848668"/>
            <a:ext cx="3370997" cy="88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04541-751D-C94B-9E3B-D99BB7985FDE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 descr="A child smiling at the camera&#10;&#10;Description automatically generated">
            <a:extLst>
              <a:ext uri="{FF2B5EF4-FFF2-40B4-BE49-F238E27FC236}">
                <a16:creationId xmlns:a16="http://schemas.microsoft.com/office/drawing/2014/main" id="{31ACEBED-805F-93C7-5099-16C99987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71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421784"/>
              </p:ext>
            </p:extLst>
          </p:nvPr>
        </p:nvGraphicFramePr>
        <p:xfrm>
          <a:off x="1153224" y="177031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5E7E-2AF1-437D-9DFD-DD0C7E49CA6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20:23:08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3755" y="6041362"/>
            <a:ext cx="14433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DF869-10AC-43E9-A623-B9891FB905D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20:23:08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494" y="2045494"/>
            <a:ext cx="4413157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tạo sản phẩm này trong 2 tháng: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1 - 2: Em bắt đầu thiết kế giao diện cơ bản và viết code chạy thử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3 - 4: Em tạo ra những tính năng mới và chạy thử nghiệm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5 - 6: Em chỉnh sửa giao diện tốt hơn, sửa các lỗi code và hoàn thiện sản phẩm cuối khóa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8497" y="6041362"/>
            <a:ext cx="20185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FE837-A64D-45CE-ACD2-5CAC0FD07459}" type="datetime9">
              <a:rPr lang="vi-VN" smtClean="0"/>
              <a:pPr>
                <a:spcAft>
                  <a:spcPts val="600"/>
                </a:spcAft>
              </a:pPr>
              <a:t>Thứ Hai/06/05/2024 20:23:08 Chiều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,....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035" y="6041362"/>
            <a:ext cx="172903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6BD8-6160-40FC-8F80-6AE97947D27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20:23:08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587567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7D9A9-84AF-4814-AA40-62DAA37F2632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Hai/06/05/2024 20:23:08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Aptos</vt:lpstr>
      <vt:lpstr>Arial</vt:lpstr>
      <vt:lpstr>Calibri</vt:lpstr>
      <vt:lpstr>Cascadia Code</vt:lpstr>
      <vt:lpstr>Century Gothic</vt:lpstr>
      <vt:lpstr>Corbel</vt:lpstr>
      <vt:lpstr>Garamond</vt:lpstr>
      <vt:lpstr>Microsoft Sans Serif</vt:lpstr>
      <vt:lpstr>Tahoma</vt:lpstr>
      <vt:lpstr>Trebuchet MS</vt:lpstr>
      <vt:lpstr>Verdana</vt:lpstr>
      <vt:lpstr>Wingdings 3</vt:lpstr>
      <vt:lpstr>Savon</vt:lpstr>
      <vt:lpstr>Facet</vt:lpstr>
      <vt:lpstr>1_Facet</vt:lpstr>
      <vt:lpstr>PowerPoint Presentation</vt:lpstr>
      <vt:lpstr>NỘI DUNG THUYẾT TRÌNH:</vt:lpstr>
      <vt:lpstr>I.Giới thiệu bản thân: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21</cp:revision>
  <dcterms:created xsi:type="dcterms:W3CDTF">2024-04-25T11:23:56Z</dcterms:created>
  <dcterms:modified xsi:type="dcterms:W3CDTF">2024-05-06T13:52:18Z</dcterms:modified>
</cp:coreProperties>
</file>