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75" r:id="rId2"/>
  </p:sldMasterIdLst>
  <p:notesMasterIdLst>
    <p:notesMasterId r:id="rId14"/>
  </p:notesMasterIdLst>
  <p:sldIdLst>
    <p:sldId id="257" r:id="rId3"/>
    <p:sldId id="258" r:id="rId4"/>
    <p:sldId id="276" r:id="rId5"/>
    <p:sldId id="260" r:id="rId6"/>
    <p:sldId id="275" r:id="rId7"/>
    <p:sldId id="261" r:id="rId8"/>
    <p:sldId id="274" r:id="rId9"/>
    <p:sldId id="263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EEA2288F-6D3C-406F-8261-BDAA43D8CEB5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</dgm:t>
    </dgm:pt>
    <dgm:pt modelId="{611FB75D-84EC-4492-9177-A023FB93DB7F}" type="parTrans" cxnId="{70F79476-DD7F-4BE5-84AD-C0B7670C54A7}">
      <dgm:prSet/>
      <dgm:spPr/>
      <dgm:t>
        <a:bodyPr/>
        <a:lstStyle/>
        <a:p>
          <a:endParaRPr lang="en-US"/>
        </a:p>
      </dgm:t>
    </dgm:pt>
    <dgm:pt modelId="{21A13AB7-3E91-40EE-8F27-9D0EF6EDC01A}" type="sibTrans" cxnId="{70F79476-DD7F-4BE5-84AD-C0B7670C54A7}">
      <dgm:prSet/>
      <dgm:spPr/>
      <dgm:t>
        <a:bodyPr/>
        <a:lstStyle/>
        <a:p>
          <a:endParaRPr lang="en-US"/>
        </a:p>
      </dgm:t>
    </dgm:pt>
    <dgm:pt modelId="{FA19478D-3DB3-41E6-A602-8EB0454E4ED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Chưa,lưu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BE293B1-9667-4E6D-8900-F0B8AB4F5B02}" type="parTrans" cxnId="{8CC21C62-3AC5-4DC1-88F3-5036194DE3D7}">
      <dgm:prSet/>
      <dgm:spPr/>
      <dgm:t>
        <a:bodyPr/>
        <a:lstStyle/>
        <a:p>
          <a:endParaRPr lang="en-US"/>
        </a:p>
      </dgm:t>
    </dgm:pt>
    <dgm:pt modelId="{56EEB6CE-7DD5-4A2D-BF69-3345F477E745}" type="sibTrans" cxnId="{8CC21C62-3AC5-4DC1-88F3-5036194DE3D7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31B85D1A-F102-43F8-89D4-C8724E5AA0D4}" type="presOf" srcId="{EEA2288F-6D3C-406F-8261-BDAA43D8CEB5}" destId="{30C50F15-0A17-4AEC-9005-95E018EB3DBC}" srcOrd="0" destOrd="1" presId="urn:microsoft.com/office/officeart/2005/8/layout/vList5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D7ECC560-FFCA-4F31-A9CA-47EA1C180795}" type="presOf" srcId="{FA19478D-3DB3-41E6-A602-8EB0454E4ED7}" destId="{30C50F15-0A17-4AEC-9005-95E018EB3DBC}" srcOrd="0" destOrd="2" presId="urn:microsoft.com/office/officeart/2005/8/layout/vList5"/>
    <dgm:cxn modelId="{8CC21C62-3AC5-4DC1-88F3-5036194DE3D7}" srcId="{34B435B0-3833-45F0-9896-3595EF1A61AA}" destId="{FA19478D-3DB3-41E6-A602-8EB0454E4ED7}" srcOrd="2" destOrd="0" parTransId="{CBE293B1-9667-4E6D-8900-F0B8AB4F5B02}" sibTransId="{56EEB6CE-7DD5-4A2D-BF69-3345F477E745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70F79476-DD7F-4BE5-84AD-C0B7670C54A7}" srcId="{34B435B0-3833-45F0-9896-3595EF1A61AA}" destId="{EEA2288F-6D3C-406F-8261-BDAA43D8CEB5}" srcOrd="1" destOrd="0" parTransId="{611FB75D-84EC-4492-9177-A023FB93DB7F}" sibTransId="{21A13AB7-3E91-40EE-8F27-9D0EF6EDC01A}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98062"/>
          <a:ext cx="2161687" cy="216168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758750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931346"/>
          <a:ext cx="3613774" cy="1162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931346"/>
        <a:ext cx="3613774" cy="1162193"/>
      </dsp:txXfrm>
    </dsp:sp>
    <dsp:sp modelId="{C5EAD745-E42C-4E3E-BE66-153B72DF7007}">
      <dsp:nvSpPr>
        <dsp:cNvPr id="0" name=""/>
        <dsp:cNvSpPr/>
      </dsp:nvSpPr>
      <dsp:spPr>
        <a:xfrm>
          <a:off x="6216842" y="355152"/>
          <a:ext cx="2161687" cy="21616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815840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902063"/>
          <a:ext cx="6004388" cy="90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902063"/>
        <a:ext cx="6004388" cy="904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mới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thay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,….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Chưa,lưu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891E-1A1C-4C6E-8E54-C2C452CFEBF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7A2A-6F9E-4D53-B949-2ADDB296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039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396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955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9894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41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8F3-549D-4504-BEEC-BD54521801DF}" type="datetime9">
              <a:rPr lang="vi-VN" smtClean="0"/>
              <a:t>Thứ Ba/28/05/2024 15:37:24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Ba/28/05/2024 15:37:25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682F-E5F8-469C-9C99-E52DFA4B1B0B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2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41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36379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650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243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7B0C-F2B2-4D58-A85A-2FC2B12A72B2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25E-68AF-4EFA-ADA4-52799455522F}" type="datetime9">
              <a:rPr lang="vi-VN" smtClean="0"/>
              <a:t>Thứ Ba/28/05/2024 15:37:26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129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D83F-A314-4CA3-9AD5-9B62E35B80C6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42FD-F132-4B49-95CF-7A0925C2B6DC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C7AB-0E54-4945-B47C-9B6C9C755C22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8E68-80F0-4027-831D-36D811848D86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6F17-8CD1-4DC8-99A6-17DC653EC95D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9459-6E8E-4E50-9B12-993F91CAFFD3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8E4-A6F2-4427-84FC-13B7AD759CB4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AE7-0971-4B1B-842F-CB25CE10C416}" type="datetime9">
              <a:rPr lang="vi-VN" smtClean="0"/>
              <a:t>Thứ Ba/28/05/2024 15:37:26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Ba/28/Tháng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1F66-86AB-4B37-A43C-9913CC84E4E3}" type="datetime2">
              <a:rPr lang="vi-VN" smtClean="0"/>
              <a:t>Thứ Ba/28/Tháng Năm/2024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Hữu Duy và Trọng Phúc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BA290-69DF-D99F-9AF3-D219E7FF36C6}"/>
              </a:ext>
            </a:extLst>
          </p:cNvPr>
          <p:cNvSpPr/>
          <p:nvPr/>
        </p:nvSpPr>
        <p:spPr>
          <a:xfrm>
            <a:off x="0" y="-122830"/>
            <a:ext cx="12301182" cy="69808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73684" y="4418815"/>
                </a:moveTo>
                <a:lnTo>
                  <a:pt x="6473684" y="4460031"/>
                </a:lnTo>
                <a:lnTo>
                  <a:pt x="6513533" y="4460031"/>
                </a:lnTo>
                <a:lnTo>
                  <a:pt x="6513533" y="4418815"/>
                </a:lnTo>
                <a:close/>
                <a:moveTo>
                  <a:pt x="5984179" y="4208633"/>
                </a:moveTo>
                <a:lnTo>
                  <a:pt x="6029107" y="4345759"/>
                </a:lnTo>
                <a:lnTo>
                  <a:pt x="5939447" y="4345759"/>
                </a:lnTo>
                <a:close/>
                <a:moveTo>
                  <a:pt x="6471731" y="4169175"/>
                </a:moveTo>
                <a:lnTo>
                  <a:pt x="6477591" y="4379943"/>
                </a:lnTo>
                <a:lnTo>
                  <a:pt x="6510017" y="4379943"/>
                </a:lnTo>
                <a:lnTo>
                  <a:pt x="6515486" y="4169175"/>
                </a:lnTo>
                <a:close/>
                <a:moveTo>
                  <a:pt x="6148820" y="4169175"/>
                </a:moveTo>
                <a:lnTo>
                  <a:pt x="6247075" y="4335406"/>
                </a:lnTo>
                <a:lnTo>
                  <a:pt x="6247075" y="4460031"/>
                </a:lnTo>
                <a:lnTo>
                  <a:pt x="6285752" y="4460031"/>
                </a:lnTo>
                <a:lnTo>
                  <a:pt x="6285752" y="4331304"/>
                </a:lnTo>
                <a:lnTo>
                  <a:pt x="6384006" y="4169175"/>
                </a:lnTo>
                <a:lnTo>
                  <a:pt x="6342985" y="4169175"/>
                </a:lnTo>
                <a:lnTo>
                  <a:pt x="6266804" y="4297511"/>
                </a:lnTo>
                <a:lnTo>
                  <a:pt x="6191795" y="4169175"/>
                </a:lnTo>
                <a:close/>
                <a:moveTo>
                  <a:pt x="5961325" y="4169175"/>
                </a:moveTo>
                <a:lnTo>
                  <a:pt x="5863266" y="4460031"/>
                </a:lnTo>
                <a:lnTo>
                  <a:pt x="5902333" y="4460031"/>
                </a:lnTo>
                <a:lnTo>
                  <a:pt x="5928704" y="4378771"/>
                </a:lnTo>
                <a:lnTo>
                  <a:pt x="6039850" y="4378771"/>
                </a:lnTo>
                <a:lnTo>
                  <a:pt x="6066221" y="4460031"/>
                </a:lnTo>
                <a:lnTo>
                  <a:pt x="6107046" y="4460031"/>
                </a:lnTo>
                <a:lnTo>
                  <a:pt x="6008987" y="4169175"/>
                </a:lnTo>
                <a:close/>
                <a:moveTo>
                  <a:pt x="5580390" y="4169175"/>
                </a:moveTo>
                <a:lnTo>
                  <a:pt x="5580390" y="4460031"/>
                </a:lnTo>
                <a:lnTo>
                  <a:pt x="5616527" y="4460031"/>
                </a:lnTo>
                <a:lnTo>
                  <a:pt x="5616527" y="4209219"/>
                </a:lnTo>
                <a:lnTo>
                  <a:pt x="5745059" y="4460031"/>
                </a:lnTo>
                <a:lnTo>
                  <a:pt x="5788424" y="4460031"/>
                </a:lnTo>
                <a:lnTo>
                  <a:pt x="5788424" y="4169175"/>
                </a:lnTo>
                <a:lnTo>
                  <a:pt x="5752286" y="4169175"/>
                </a:lnTo>
                <a:lnTo>
                  <a:pt x="5752286" y="4399477"/>
                </a:lnTo>
                <a:lnTo>
                  <a:pt x="5635280" y="4169175"/>
                </a:lnTo>
                <a:close/>
                <a:moveTo>
                  <a:pt x="7346254" y="3732383"/>
                </a:moveTo>
                <a:lnTo>
                  <a:pt x="7391182" y="3869509"/>
                </a:lnTo>
                <a:lnTo>
                  <a:pt x="7301522" y="3869509"/>
                </a:lnTo>
                <a:close/>
                <a:moveTo>
                  <a:pt x="5479354" y="3732383"/>
                </a:moveTo>
                <a:lnTo>
                  <a:pt x="5524283" y="3869509"/>
                </a:lnTo>
                <a:lnTo>
                  <a:pt x="5434622" y="3869509"/>
                </a:lnTo>
                <a:close/>
                <a:moveTo>
                  <a:pt x="3561667" y="3726132"/>
                </a:moveTo>
                <a:lnTo>
                  <a:pt x="3599953" y="3726132"/>
                </a:lnTo>
                <a:cubicBezTo>
                  <a:pt x="3610762" y="3726132"/>
                  <a:pt x="3619812" y="3726881"/>
                  <a:pt x="3627105" y="3728378"/>
                </a:cubicBezTo>
                <a:cubicBezTo>
                  <a:pt x="3634397" y="3729876"/>
                  <a:pt x="3640778" y="3732448"/>
                  <a:pt x="3646248" y="3736094"/>
                </a:cubicBezTo>
                <a:cubicBezTo>
                  <a:pt x="3652499" y="3740261"/>
                  <a:pt x="3657122" y="3745633"/>
                  <a:pt x="3660117" y="3752209"/>
                </a:cubicBezTo>
                <a:cubicBezTo>
                  <a:pt x="3663112" y="3758786"/>
                  <a:pt x="3664609" y="3766306"/>
                  <a:pt x="3664609" y="3774771"/>
                </a:cubicBezTo>
                <a:cubicBezTo>
                  <a:pt x="3664609" y="3784928"/>
                  <a:pt x="3663275" y="3793784"/>
                  <a:pt x="3660605" y="3801337"/>
                </a:cubicBezTo>
                <a:cubicBezTo>
                  <a:pt x="3657935" y="3808890"/>
                  <a:pt x="3653801" y="3815401"/>
                  <a:pt x="3648201" y="3820870"/>
                </a:cubicBezTo>
                <a:cubicBezTo>
                  <a:pt x="3641950" y="3826991"/>
                  <a:pt x="3634397" y="3831028"/>
                  <a:pt x="3625542" y="3832981"/>
                </a:cubicBezTo>
                <a:cubicBezTo>
                  <a:pt x="3616687" y="3834934"/>
                  <a:pt x="3606725" y="3835911"/>
                  <a:pt x="3595656" y="3835911"/>
                </a:cubicBezTo>
                <a:lnTo>
                  <a:pt x="3561667" y="3835911"/>
                </a:lnTo>
                <a:close/>
                <a:moveTo>
                  <a:pt x="8397614" y="3720272"/>
                </a:moveTo>
                <a:cubicBezTo>
                  <a:pt x="8411156" y="3720272"/>
                  <a:pt x="8423365" y="3722779"/>
                  <a:pt x="8434239" y="3727792"/>
                </a:cubicBezTo>
                <a:cubicBezTo>
                  <a:pt x="8445112" y="3732806"/>
                  <a:pt x="8454391" y="3740326"/>
                  <a:pt x="8462074" y="3750354"/>
                </a:cubicBezTo>
                <a:cubicBezTo>
                  <a:pt x="8469628" y="3760120"/>
                  <a:pt x="8475488" y="3772427"/>
                  <a:pt x="8479655" y="3787272"/>
                </a:cubicBezTo>
                <a:cubicBezTo>
                  <a:pt x="8483822" y="3802118"/>
                  <a:pt x="8485906" y="3819177"/>
                  <a:pt x="8485906" y="3838451"/>
                </a:cubicBezTo>
                <a:cubicBezTo>
                  <a:pt x="8485906" y="3876606"/>
                  <a:pt x="8477930" y="3905809"/>
                  <a:pt x="8461977" y="3926059"/>
                </a:cubicBezTo>
                <a:cubicBezTo>
                  <a:pt x="8446024" y="3946309"/>
                  <a:pt x="8424570" y="3956434"/>
                  <a:pt x="8397614" y="3956434"/>
                </a:cubicBezTo>
                <a:cubicBezTo>
                  <a:pt x="8370657" y="3956434"/>
                  <a:pt x="8349170" y="3946309"/>
                  <a:pt x="8333152" y="3926059"/>
                </a:cubicBezTo>
                <a:cubicBezTo>
                  <a:pt x="8317135" y="3905809"/>
                  <a:pt x="8309126" y="3876606"/>
                  <a:pt x="8309126" y="3838451"/>
                </a:cubicBezTo>
                <a:cubicBezTo>
                  <a:pt x="8309126" y="3819568"/>
                  <a:pt x="8311177" y="3802639"/>
                  <a:pt x="8315279" y="3787663"/>
                </a:cubicBezTo>
                <a:cubicBezTo>
                  <a:pt x="8319381" y="3772687"/>
                  <a:pt x="8325274" y="3760251"/>
                  <a:pt x="8332957" y="3750354"/>
                </a:cubicBezTo>
                <a:cubicBezTo>
                  <a:pt x="8341031" y="3740066"/>
                  <a:pt x="8350309" y="3732480"/>
                  <a:pt x="8360792" y="3727597"/>
                </a:cubicBezTo>
                <a:cubicBezTo>
                  <a:pt x="8371276" y="3722713"/>
                  <a:pt x="8383549" y="3720272"/>
                  <a:pt x="8397614" y="3720272"/>
                </a:cubicBezTo>
                <a:close/>
                <a:moveTo>
                  <a:pt x="8618865" y="3692925"/>
                </a:moveTo>
                <a:lnTo>
                  <a:pt x="8618865" y="3983781"/>
                </a:lnTo>
                <a:lnTo>
                  <a:pt x="8655002" y="3983781"/>
                </a:lnTo>
                <a:lnTo>
                  <a:pt x="8655002" y="3733164"/>
                </a:lnTo>
                <a:lnTo>
                  <a:pt x="8730207" y="3903693"/>
                </a:lnTo>
                <a:lnTo>
                  <a:pt x="8753648" y="3903693"/>
                </a:lnTo>
                <a:lnTo>
                  <a:pt x="8829438" y="3733164"/>
                </a:lnTo>
                <a:lnTo>
                  <a:pt x="8829438" y="3983781"/>
                </a:lnTo>
                <a:lnTo>
                  <a:pt x="8868115" y="3983781"/>
                </a:lnTo>
                <a:lnTo>
                  <a:pt x="8868115" y="3692925"/>
                </a:lnTo>
                <a:lnTo>
                  <a:pt x="8814397" y="3692925"/>
                </a:lnTo>
                <a:lnTo>
                  <a:pt x="8744271" y="3854859"/>
                </a:lnTo>
                <a:lnTo>
                  <a:pt x="8671606" y="3692925"/>
                </a:lnTo>
                <a:close/>
                <a:moveTo>
                  <a:pt x="7971165" y="3692925"/>
                </a:moveTo>
                <a:lnTo>
                  <a:pt x="7971165" y="3983781"/>
                </a:lnTo>
                <a:lnTo>
                  <a:pt x="8009842" y="3983781"/>
                </a:lnTo>
                <a:lnTo>
                  <a:pt x="8009842" y="3841381"/>
                </a:lnTo>
                <a:lnTo>
                  <a:pt x="8143648" y="3841381"/>
                </a:lnTo>
                <a:lnTo>
                  <a:pt x="8143648" y="3983781"/>
                </a:lnTo>
                <a:lnTo>
                  <a:pt x="8182324" y="3983781"/>
                </a:lnTo>
                <a:lnTo>
                  <a:pt x="8182324" y="3692925"/>
                </a:lnTo>
                <a:lnTo>
                  <a:pt x="8143648" y="3692925"/>
                </a:lnTo>
                <a:lnTo>
                  <a:pt x="8143648" y="3807001"/>
                </a:lnTo>
                <a:lnTo>
                  <a:pt x="8009842" y="3807001"/>
                </a:lnTo>
                <a:lnTo>
                  <a:pt x="8009842" y="3692925"/>
                </a:lnTo>
                <a:close/>
                <a:moveTo>
                  <a:pt x="7510896" y="3692925"/>
                </a:moveTo>
                <a:lnTo>
                  <a:pt x="7609150" y="3859156"/>
                </a:lnTo>
                <a:lnTo>
                  <a:pt x="7609150" y="3983781"/>
                </a:lnTo>
                <a:lnTo>
                  <a:pt x="7647827" y="3983781"/>
                </a:lnTo>
                <a:lnTo>
                  <a:pt x="7647827" y="3855054"/>
                </a:lnTo>
                <a:lnTo>
                  <a:pt x="7746081" y="3692925"/>
                </a:lnTo>
                <a:lnTo>
                  <a:pt x="7705060" y="3692925"/>
                </a:lnTo>
                <a:lnTo>
                  <a:pt x="7628879" y="3821261"/>
                </a:lnTo>
                <a:lnTo>
                  <a:pt x="7553870" y="3692925"/>
                </a:lnTo>
                <a:close/>
                <a:moveTo>
                  <a:pt x="7323400" y="3692925"/>
                </a:moveTo>
                <a:lnTo>
                  <a:pt x="7225341" y="3983781"/>
                </a:lnTo>
                <a:lnTo>
                  <a:pt x="7264408" y="3983781"/>
                </a:lnTo>
                <a:lnTo>
                  <a:pt x="7290779" y="3902521"/>
                </a:lnTo>
                <a:lnTo>
                  <a:pt x="7401925" y="3902521"/>
                </a:lnTo>
                <a:lnTo>
                  <a:pt x="7428296" y="3983781"/>
                </a:lnTo>
                <a:lnTo>
                  <a:pt x="7469121" y="3983781"/>
                </a:lnTo>
                <a:lnTo>
                  <a:pt x="7371062" y="3692925"/>
                </a:lnTo>
                <a:close/>
                <a:moveTo>
                  <a:pt x="6628140" y="3692925"/>
                </a:moveTo>
                <a:lnTo>
                  <a:pt x="6628140" y="3983781"/>
                </a:lnTo>
                <a:lnTo>
                  <a:pt x="6664277" y="3983781"/>
                </a:lnTo>
                <a:lnTo>
                  <a:pt x="6664277" y="3732969"/>
                </a:lnTo>
                <a:lnTo>
                  <a:pt x="6792809" y="3983781"/>
                </a:lnTo>
                <a:lnTo>
                  <a:pt x="6836174" y="3983781"/>
                </a:lnTo>
                <a:lnTo>
                  <a:pt x="6836174" y="3692925"/>
                </a:lnTo>
                <a:lnTo>
                  <a:pt x="6800036" y="3692925"/>
                </a:lnTo>
                <a:lnTo>
                  <a:pt x="6800036" y="3923227"/>
                </a:lnTo>
                <a:lnTo>
                  <a:pt x="6683030" y="3692925"/>
                </a:lnTo>
                <a:close/>
                <a:moveTo>
                  <a:pt x="6113790" y="3692925"/>
                </a:moveTo>
                <a:lnTo>
                  <a:pt x="6113790" y="3983781"/>
                </a:lnTo>
                <a:lnTo>
                  <a:pt x="6149927" y="3983781"/>
                </a:lnTo>
                <a:lnTo>
                  <a:pt x="6149927" y="3733164"/>
                </a:lnTo>
                <a:lnTo>
                  <a:pt x="6225132" y="3903693"/>
                </a:lnTo>
                <a:lnTo>
                  <a:pt x="6248572" y="3903693"/>
                </a:lnTo>
                <a:lnTo>
                  <a:pt x="6324363" y="3733164"/>
                </a:lnTo>
                <a:lnTo>
                  <a:pt x="6324363" y="3983781"/>
                </a:lnTo>
                <a:lnTo>
                  <a:pt x="6363040" y="3983781"/>
                </a:lnTo>
                <a:lnTo>
                  <a:pt x="6363040" y="3692925"/>
                </a:lnTo>
                <a:lnTo>
                  <a:pt x="6309322" y="3692925"/>
                </a:lnTo>
                <a:lnTo>
                  <a:pt x="6239196" y="3854859"/>
                </a:lnTo>
                <a:lnTo>
                  <a:pt x="6166531" y="3692925"/>
                </a:lnTo>
                <a:close/>
                <a:moveTo>
                  <a:pt x="5837565" y="3692925"/>
                </a:moveTo>
                <a:lnTo>
                  <a:pt x="5837565" y="3983781"/>
                </a:lnTo>
                <a:lnTo>
                  <a:pt x="6019424" y="3983781"/>
                </a:lnTo>
                <a:lnTo>
                  <a:pt x="6019424" y="3949402"/>
                </a:lnTo>
                <a:lnTo>
                  <a:pt x="5876242" y="3949402"/>
                </a:lnTo>
                <a:lnTo>
                  <a:pt x="5876242" y="3841381"/>
                </a:lnTo>
                <a:lnTo>
                  <a:pt x="6009658" y="3841381"/>
                </a:lnTo>
                <a:lnTo>
                  <a:pt x="6009658" y="3807001"/>
                </a:lnTo>
                <a:lnTo>
                  <a:pt x="5876242" y="3807001"/>
                </a:lnTo>
                <a:lnTo>
                  <a:pt x="5876242" y="3727304"/>
                </a:lnTo>
                <a:lnTo>
                  <a:pt x="6019424" y="3727304"/>
                </a:lnTo>
                <a:lnTo>
                  <a:pt x="6019424" y="3692925"/>
                </a:lnTo>
                <a:close/>
                <a:moveTo>
                  <a:pt x="5456501" y="3692925"/>
                </a:moveTo>
                <a:lnTo>
                  <a:pt x="5358441" y="3983781"/>
                </a:lnTo>
                <a:lnTo>
                  <a:pt x="5397508" y="3983781"/>
                </a:lnTo>
                <a:lnTo>
                  <a:pt x="5423879" y="3902521"/>
                </a:lnTo>
                <a:lnTo>
                  <a:pt x="5535026" y="3902521"/>
                </a:lnTo>
                <a:lnTo>
                  <a:pt x="5561396" y="3983781"/>
                </a:lnTo>
                <a:lnTo>
                  <a:pt x="5602221" y="3983781"/>
                </a:lnTo>
                <a:lnTo>
                  <a:pt x="5504162" y="3692925"/>
                </a:lnTo>
                <a:close/>
                <a:moveTo>
                  <a:pt x="5072049" y="3692925"/>
                </a:moveTo>
                <a:lnTo>
                  <a:pt x="5072049" y="3874393"/>
                </a:lnTo>
                <a:cubicBezTo>
                  <a:pt x="5072049" y="3895098"/>
                  <a:pt x="5074133" y="3912516"/>
                  <a:pt x="5078300" y="3926645"/>
                </a:cubicBezTo>
                <a:cubicBezTo>
                  <a:pt x="5082467" y="3940775"/>
                  <a:pt x="5089629" y="3952918"/>
                  <a:pt x="5099787" y="3963075"/>
                </a:cubicBezTo>
                <a:cubicBezTo>
                  <a:pt x="5108772" y="3971931"/>
                  <a:pt x="5119646" y="3978605"/>
                  <a:pt x="5132408" y="3983098"/>
                </a:cubicBezTo>
                <a:cubicBezTo>
                  <a:pt x="5145170" y="3987590"/>
                  <a:pt x="5160081" y="3989837"/>
                  <a:pt x="5177140" y="3989837"/>
                </a:cubicBezTo>
                <a:cubicBezTo>
                  <a:pt x="5194981" y="3989837"/>
                  <a:pt x="5210054" y="3987623"/>
                  <a:pt x="5222361" y="3983195"/>
                </a:cubicBezTo>
                <a:cubicBezTo>
                  <a:pt x="5234667" y="3978768"/>
                  <a:pt x="5245443" y="3972061"/>
                  <a:pt x="5254689" y="3963075"/>
                </a:cubicBezTo>
                <a:cubicBezTo>
                  <a:pt x="5264977" y="3953048"/>
                  <a:pt x="5272172" y="3940807"/>
                  <a:pt x="5276274" y="3926352"/>
                </a:cubicBezTo>
                <a:cubicBezTo>
                  <a:pt x="5280376" y="3911897"/>
                  <a:pt x="5282427" y="3894577"/>
                  <a:pt x="5282427" y="3874393"/>
                </a:cubicBezTo>
                <a:lnTo>
                  <a:pt x="5282427" y="3692925"/>
                </a:lnTo>
                <a:lnTo>
                  <a:pt x="5243750" y="3692925"/>
                </a:lnTo>
                <a:lnTo>
                  <a:pt x="5243750" y="3875369"/>
                </a:lnTo>
                <a:cubicBezTo>
                  <a:pt x="5243750" y="3888392"/>
                  <a:pt x="5242871" y="3899396"/>
                  <a:pt x="5241113" y="3908381"/>
                </a:cubicBezTo>
                <a:cubicBezTo>
                  <a:pt x="5239356" y="3917367"/>
                  <a:pt x="5236067" y="3925571"/>
                  <a:pt x="5231249" y="3932994"/>
                </a:cubicBezTo>
                <a:cubicBezTo>
                  <a:pt x="5226040" y="3940807"/>
                  <a:pt x="5218747" y="3946732"/>
                  <a:pt x="5209372" y="3950769"/>
                </a:cubicBezTo>
                <a:cubicBezTo>
                  <a:pt x="5199995" y="3954806"/>
                  <a:pt x="5189251" y="3956825"/>
                  <a:pt x="5177140" y="3956825"/>
                </a:cubicBezTo>
                <a:cubicBezTo>
                  <a:pt x="5164248" y="3956825"/>
                  <a:pt x="5153342" y="3954806"/>
                  <a:pt x="5144421" y="3950769"/>
                </a:cubicBezTo>
                <a:cubicBezTo>
                  <a:pt x="5135501" y="3946732"/>
                  <a:pt x="5128436" y="3940807"/>
                  <a:pt x="5123227" y="3932994"/>
                </a:cubicBezTo>
                <a:cubicBezTo>
                  <a:pt x="5118279" y="3925701"/>
                  <a:pt x="5114958" y="3917464"/>
                  <a:pt x="5113265" y="3908283"/>
                </a:cubicBezTo>
                <a:cubicBezTo>
                  <a:pt x="5111572" y="3899103"/>
                  <a:pt x="5110726" y="3887806"/>
                  <a:pt x="5110726" y="3874393"/>
                </a:cubicBezTo>
                <a:lnTo>
                  <a:pt x="5110726" y="3692925"/>
                </a:lnTo>
                <a:close/>
                <a:moveTo>
                  <a:pt x="4332615" y="3692925"/>
                </a:moveTo>
                <a:lnTo>
                  <a:pt x="4332615" y="3983781"/>
                </a:lnTo>
                <a:lnTo>
                  <a:pt x="4371292" y="3983781"/>
                </a:lnTo>
                <a:lnTo>
                  <a:pt x="4371292" y="3841381"/>
                </a:lnTo>
                <a:lnTo>
                  <a:pt x="4505098" y="3841381"/>
                </a:lnTo>
                <a:lnTo>
                  <a:pt x="4505098" y="3983781"/>
                </a:lnTo>
                <a:lnTo>
                  <a:pt x="4543774" y="3983781"/>
                </a:lnTo>
                <a:lnTo>
                  <a:pt x="4543774" y="3692925"/>
                </a:lnTo>
                <a:lnTo>
                  <a:pt x="4505098" y="3692925"/>
                </a:lnTo>
                <a:lnTo>
                  <a:pt x="4505098" y="3807001"/>
                </a:lnTo>
                <a:lnTo>
                  <a:pt x="4371292" y="3807001"/>
                </a:lnTo>
                <a:lnTo>
                  <a:pt x="4371292" y="3692925"/>
                </a:lnTo>
                <a:close/>
                <a:moveTo>
                  <a:pt x="4018290" y="3692925"/>
                </a:moveTo>
                <a:lnTo>
                  <a:pt x="4018290" y="3983781"/>
                </a:lnTo>
                <a:lnTo>
                  <a:pt x="4054428" y="3983781"/>
                </a:lnTo>
                <a:lnTo>
                  <a:pt x="4054428" y="3732969"/>
                </a:lnTo>
                <a:lnTo>
                  <a:pt x="4182959" y="3983781"/>
                </a:lnTo>
                <a:lnTo>
                  <a:pt x="4226324" y="3983781"/>
                </a:lnTo>
                <a:lnTo>
                  <a:pt x="4226324" y="3692925"/>
                </a:lnTo>
                <a:lnTo>
                  <a:pt x="4190187" y="3692925"/>
                </a:lnTo>
                <a:lnTo>
                  <a:pt x="4190187" y="3923227"/>
                </a:lnTo>
                <a:lnTo>
                  <a:pt x="4073180" y="3692925"/>
                </a:lnTo>
                <a:close/>
                <a:moveTo>
                  <a:pt x="3806936" y="3692925"/>
                </a:moveTo>
                <a:lnTo>
                  <a:pt x="3806936" y="3722616"/>
                </a:lnTo>
                <a:lnTo>
                  <a:pt x="3844050" y="3722616"/>
                </a:lnTo>
                <a:lnTo>
                  <a:pt x="3844050" y="3954090"/>
                </a:lnTo>
                <a:lnTo>
                  <a:pt x="3806936" y="3954090"/>
                </a:lnTo>
                <a:lnTo>
                  <a:pt x="3806936" y="3983781"/>
                </a:lnTo>
                <a:lnTo>
                  <a:pt x="3919840" y="3983781"/>
                </a:lnTo>
                <a:lnTo>
                  <a:pt x="3919840" y="3954090"/>
                </a:lnTo>
                <a:lnTo>
                  <a:pt x="3882726" y="3954090"/>
                </a:lnTo>
                <a:lnTo>
                  <a:pt x="3882726" y="3722616"/>
                </a:lnTo>
                <a:lnTo>
                  <a:pt x="3919840" y="3722616"/>
                </a:lnTo>
                <a:lnTo>
                  <a:pt x="3919840" y="3692925"/>
                </a:lnTo>
                <a:close/>
                <a:moveTo>
                  <a:pt x="3522990" y="3692925"/>
                </a:moveTo>
                <a:lnTo>
                  <a:pt x="3522990" y="3983781"/>
                </a:lnTo>
                <a:lnTo>
                  <a:pt x="3561667" y="3983781"/>
                </a:lnTo>
                <a:lnTo>
                  <a:pt x="3561667" y="3868142"/>
                </a:lnTo>
                <a:lnTo>
                  <a:pt x="3605813" y="3868142"/>
                </a:lnTo>
                <a:lnTo>
                  <a:pt x="3698012" y="3983781"/>
                </a:lnTo>
                <a:lnTo>
                  <a:pt x="3748214" y="3983781"/>
                </a:lnTo>
                <a:lnTo>
                  <a:pt x="3644685" y="3857203"/>
                </a:lnTo>
                <a:cubicBezTo>
                  <a:pt x="3663307" y="3850301"/>
                  <a:pt x="3678022" y="3839688"/>
                  <a:pt x="3688831" y="3825363"/>
                </a:cubicBezTo>
                <a:cubicBezTo>
                  <a:pt x="3699640" y="3811038"/>
                  <a:pt x="3705044" y="3793197"/>
                  <a:pt x="3705044" y="3771841"/>
                </a:cubicBezTo>
                <a:cubicBezTo>
                  <a:pt x="3705044" y="3756604"/>
                  <a:pt x="3702082" y="3743842"/>
                  <a:pt x="3696156" y="3733555"/>
                </a:cubicBezTo>
                <a:cubicBezTo>
                  <a:pt x="3690231" y="3723267"/>
                  <a:pt x="3682190" y="3714867"/>
                  <a:pt x="3672032" y="3708356"/>
                </a:cubicBezTo>
                <a:cubicBezTo>
                  <a:pt x="3661875" y="3701715"/>
                  <a:pt x="3651164" y="3697482"/>
                  <a:pt x="3639899" y="3695659"/>
                </a:cubicBezTo>
                <a:cubicBezTo>
                  <a:pt x="3628635" y="3693836"/>
                  <a:pt x="3614668" y="3692925"/>
                  <a:pt x="3598000" y="3692925"/>
                </a:cubicBezTo>
                <a:close/>
                <a:moveTo>
                  <a:pt x="3207549" y="3692925"/>
                </a:moveTo>
                <a:lnTo>
                  <a:pt x="3207549" y="3727304"/>
                </a:lnTo>
                <a:lnTo>
                  <a:pt x="3305217" y="3727304"/>
                </a:lnTo>
                <a:lnTo>
                  <a:pt x="3305217" y="3983781"/>
                </a:lnTo>
                <a:lnTo>
                  <a:pt x="3343894" y="3983781"/>
                </a:lnTo>
                <a:lnTo>
                  <a:pt x="3343894" y="3727304"/>
                </a:lnTo>
                <a:lnTo>
                  <a:pt x="3441563" y="3727304"/>
                </a:lnTo>
                <a:lnTo>
                  <a:pt x="3441563" y="3692925"/>
                </a:lnTo>
                <a:close/>
                <a:moveTo>
                  <a:pt x="7064551" y="3687650"/>
                </a:moveTo>
                <a:cubicBezTo>
                  <a:pt x="7043975" y="3687650"/>
                  <a:pt x="7025027" y="3691101"/>
                  <a:pt x="7007708" y="3698003"/>
                </a:cubicBezTo>
                <a:cubicBezTo>
                  <a:pt x="6990388" y="3704905"/>
                  <a:pt x="6975802" y="3714737"/>
                  <a:pt x="6963952" y="3727499"/>
                </a:cubicBezTo>
                <a:cubicBezTo>
                  <a:pt x="6951711" y="3740652"/>
                  <a:pt x="6942302" y="3756507"/>
                  <a:pt x="6935726" y="3775064"/>
                </a:cubicBezTo>
                <a:cubicBezTo>
                  <a:pt x="6929150" y="3793621"/>
                  <a:pt x="6925861" y="3814619"/>
                  <a:pt x="6925861" y="3838060"/>
                </a:cubicBezTo>
                <a:cubicBezTo>
                  <a:pt x="6925861" y="3862803"/>
                  <a:pt x="6929117" y="3884680"/>
                  <a:pt x="6935628" y="3903693"/>
                </a:cubicBezTo>
                <a:cubicBezTo>
                  <a:pt x="6942139" y="3922706"/>
                  <a:pt x="6951516" y="3938658"/>
                  <a:pt x="6963757" y="3951551"/>
                </a:cubicBezTo>
                <a:cubicBezTo>
                  <a:pt x="6975998" y="3964313"/>
                  <a:pt x="6990648" y="3973819"/>
                  <a:pt x="7007708" y="3980070"/>
                </a:cubicBezTo>
                <a:cubicBezTo>
                  <a:pt x="7024767" y="3986321"/>
                  <a:pt x="7043584" y="3989446"/>
                  <a:pt x="7064160" y="3989446"/>
                </a:cubicBezTo>
                <a:cubicBezTo>
                  <a:pt x="7075099" y="3989446"/>
                  <a:pt x="7084410" y="3988730"/>
                  <a:pt x="7092093" y="3987297"/>
                </a:cubicBezTo>
                <a:cubicBezTo>
                  <a:pt x="7099776" y="3985865"/>
                  <a:pt x="7108371" y="3983716"/>
                  <a:pt x="7117878" y="3980851"/>
                </a:cubicBezTo>
                <a:cubicBezTo>
                  <a:pt x="7125040" y="3978898"/>
                  <a:pt x="7132756" y="3976228"/>
                  <a:pt x="7141025" y="3972842"/>
                </a:cubicBezTo>
                <a:cubicBezTo>
                  <a:pt x="7149294" y="3969457"/>
                  <a:pt x="7155903" y="3966657"/>
                  <a:pt x="7160852" y="3964443"/>
                </a:cubicBezTo>
                <a:lnTo>
                  <a:pt x="7160852" y="3837474"/>
                </a:lnTo>
                <a:lnTo>
                  <a:pt x="7055370" y="3837474"/>
                </a:lnTo>
                <a:lnTo>
                  <a:pt x="7055370" y="3871462"/>
                </a:lnTo>
                <a:lnTo>
                  <a:pt x="7122566" y="3871462"/>
                </a:lnTo>
                <a:lnTo>
                  <a:pt x="7122566" y="3946667"/>
                </a:lnTo>
                <a:cubicBezTo>
                  <a:pt x="7115143" y="3949793"/>
                  <a:pt x="7106027" y="3952137"/>
                  <a:pt x="7095218" y="3953699"/>
                </a:cubicBezTo>
                <a:cubicBezTo>
                  <a:pt x="7084410" y="3955262"/>
                  <a:pt x="7073536" y="3956043"/>
                  <a:pt x="7062597" y="3956043"/>
                </a:cubicBezTo>
                <a:cubicBezTo>
                  <a:pt x="7047882" y="3956043"/>
                  <a:pt x="7034631" y="3953406"/>
                  <a:pt x="7022846" y="3948132"/>
                </a:cubicBezTo>
                <a:cubicBezTo>
                  <a:pt x="7011061" y="3942858"/>
                  <a:pt x="7001001" y="3935207"/>
                  <a:pt x="6992667" y="3925180"/>
                </a:cubicBezTo>
                <a:cubicBezTo>
                  <a:pt x="6984072" y="3915023"/>
                  <a:pt x="6977495" y="3902651"/>
                  <a:pt x="6972938" y="3888066"/>
                </a:cubicBezTo>
                <a:cubicBezTo>
                  <a:pt x="6968380" y="3873481"/>
                  <a:pt x="6966101" y="3856422"/>
                  <a:pt x="6966101" y="3836888"/>
                </a:cubicBezTo>
                <a:cubicBezTo>
                  <a:pt x="6966101" y="3801857"/>
                  <a:pt x="6974728" y="3773794"/>
                  <a:pt x="6991983" y="3752698"/>
                </a:cubicBezTo>
                <a:cubicBezTo>
                  <a:pt x="7009238" y="3731601"/>
                  <a:pt x="7031864" y="3721053"/>
                  <a:pt x="7059862" y="3721053"/>
                </a:cubicBezTo>
                <a:cubicBezTo>
                  <a:pt x="7071583" y="3721053"/>
                  <a:pt x="7082522" y="3722355"/>
                  <a:pt x="7092679" y="3724960"/>
                </a:cubicBezTo>
                <a:cubicBezTo>
                  <a:pt x="7102837" y="3727564"/>
                  <a:pt x="7111822" y="3730820"/>
                  <a:pt x="7119636" y="3734727"/>
                </a:cubicBezTo>
                <a:cubicBezTo>
                  <a:pt x="7129012" y="3739154"/>
                  <a:pt x="7136272" y="3743289"/>
                  <a:pt x="7141416" y="3747131"/>
                </a:cubicBezTo>
                <a:cubicBezTo>
                  <a:pt x="7146560" y="3750972"/>
                  <a:pt x="7151541" y="3755042"/>
                  <a:pt x="7156359" y="3759339"/>
                </a:cubicBezTo>
                <a:lnTo>
                  <a:pt x="7159680" y="3759339"/>
                </a:lnTo>
                <a:lnTo>
                  <a:pt x="7159680" y="3712654"/>
                </a:lnTo>
                <a:cubicBezTo>
                  <a:pt x="7154731" y="3710179"/>
                  <a:pt x="7148253" y="3707217"/>
                  <a:pt x="7140244" y="3703766"/>
                </a:cubicBezTo>
                <a:cubicBezTo>
                  <a:pt x="7132235" y="3700315"/>
                  <a:pt x="7124975" y="3697613"/>
                  <a:pt x="7118464" y="3695659"/>
                </a:cubicBezTo>
                <a:cubicBezTo>
                  <a:pt x="7110259" y="3693185"/>
                  <a:pt x="7101665" y="3691232"/>
                  <a:pt x="7092679" y="3689799"/>
                </a:cubicBezTo>
                <a:cubicBezTo>
                  <a:pt x="7083694" y="3688367"/>
                  <a:pt x="7074317" y="3687650"/>
                  <a:pt x="7064551" y="3687650"/>
                </a:cubicBezTo>
                <a:close/>
                <a:moveTo>
                  <a:pt x="4904087" y="3687650"/>
                </a:moveTo>
                <a:cubicBezTo>
                  <a:pt x="4884424" y="3687650"/>
                  <a:pt x="4866648" y="3691069"/>
                  <a:pt x="4850760" y="3697906"/>
                </a:cubicBezTo>
                <a:cubicBezTo>
                  <a:pt x="4834873" y="3704742"/>
                  <a:pt x="4821134" y="3714672"/>
                  <a:pt x="4809544" y="3727695"/>
                </a:cubicBezTo>
                <a:cubicBezTo>
                  <a:pt x="4797694" y="3741108"/>
                  <a:pt x="4788676" y="3756865"/>
                  <a:pt x="4782490" y="3774966"/>
                </a:cubicBezTo>
                <a:cubicBezTo>
                  <a:pt x="4776304" y="3793067"/>
                  <a:pt x="4773211" y="3814294"/>
                  <a:pt x="4773211" y="3838646"/>
                </a:cubicBezTo>
                <a:cubicBezTo>
                  <a:pt x="4773211" y="3863128"/>
                  <a:pt x="4776402" y="3884811"/>
                  <a:pt x="4782783" y="3903693"/>
                </a:cubicBezTo>
                <a:cubicBezTo>
                  <a:pt x="4789164" y="3922576"/>
                  <a:pt x="4798149" y="3938333"/>
                  <a:pt x="4809739" y="3950965"/>
                </a:cubicBezTo>
                <a:cubicBezTo>
                  <a:pt x="4821329" y="3963596"/>
                  <a:pt x="4835101" y="3973103"/>
                  <a:pt x="4851053" y="3979484"/>
                </a:cubicBezTo>
                <a:cubicBezTo>
                  <a:pt x="4867006" y="3985865"/>
                  <a:pt x="4884488" y="3989055"/>
                  <a:pt x="4903501" y="3989055"/>
                </a:cubicBezTo>
                <a:cubicBezTo>
                  <a:pt x="4915092" y="3989055"/>
                  <a:pt x="4924500" y="3988339"/>
                  <a:pt x="4931727" y="3986907"/>
                </a:cubicBezTo>
                <a:cubicBezTo>
                  <a:pt x="4938955" y="3985474"/>
                  <a:pt x="4946801" y="3983391"/>
                  <a:pt x="4955265" y="3980656"/>
                </a:cubicBezTo>
                <a:cubicBezTo>
                  <a:pt x="4963339" y="3978051"/>
                  <a:pt x="4970209" y="3975382"/>
                  <a:pt x="4975873" y="3972647"/>
                </a:cubicBezTo>
                <a:cubicBezTo>
                  <a:pt x="4981538" y="3969912"/>
                  <a:pt x="4987561" y="3967047"/>
                  <a:pt x="4993942" y="3964052"/>
                </a:cubicBezTo>
                <a:lnTo>
                  <a:pt x="4993942" y="3917953"/>
                </a:lnTo>
                <a:lnTo>
                  <a:pt x="4991012" y="3917953"/>
                </a:lnTo>
                <a:cubicBezTo>
                  <a:pt x="4988017" y="3920948"/>
                  <a:pt x="4983915" y="3924562"/>
                  <a:pt x="4978706" y="3928794"/>
                </a:cubicBezTo>
                <a:cubicBezTo>
                  <a:pt x="4973497" y="3933026"/>
                  <a:pt x="4967311" y="3937161"/>
                  <a:pt x="4960149" y="3941198"/>
                </a:cubicBezTo>
                <a:cubicBezTo>
                  <a:pt x="4952726" y="3945365"/>
                  <a:pt x="4944261" y="3948816"/>
                  <a:pt x="4934755" y="3951551"/>
                </a:cubicBezTo>
                <a:cubicBezTo>
                  <a:pt x="4925249" y="3954285"/>
                  <a:pt x="4914896" y="3955653"/>
                  <a:pt x="4903697" y="3955653"/>
                </a:cubicBezTo>
                <a:cubicBezTo>
                  <a:pt x="4891455" y="3955653"/>
                  <a:pt x="4879865" y="3953211"/>
                  <a:pt x="4868927" y="3948328"/>
                </a:cubicBezTo>
                <a:cubicBezTo>
                  <a:pt x="4857988" y="3943444"/>
                  <a:pt x="4848481" y="3936184"/>
                  <a:pt x="4840407" y="3926547"/>
                </a:cubicBezTo>
                <a:cubicBezTo>
                  <a:pt x="4832074" y="3916650"/>
                  <a:pt x="4825497" y="3904507"/>
                  <a:pt x="4820678" y="3890117"/>
                </a:cubicBezTo>
                <a:cubicBezTo>
                  <a:pt x="4815860" y="3875727"/>
                  <a:pt x="4813451" y="3858570"/>
                  <a:pt x="4813451" y="3838646"/>
                </a:cubicBezTo>
                <a:cubicBezTo>
                  <a:pt x="4813451" y="3819894"/>
                  <a:pt x="4815730" y="3803029"/>
                  <a:pt x="4820288" y="3788054"/>
                </a:cubicBezTo>
                <a:cubicBezTo>
                  <a:pt x="4824845" y="3773078"/>
                  <a:pt x="4831226" y="3760641"/>
                  <a:pt x="4839431" y="3750744"/>
                </a:cubicBezTo>
                <a:cubicBezTo>
                  <a:pt x="4847766" y="3740847"/>
                  <a:pt x="4857467" y="3733359"/>
                  <a:pt x="4868536" y="3728281"/>
                </a:cubicBezTo>
                <a:cubicBezTo>
                  <a:pt x="4879605" y="3723202"/>
                  <a:pt x="4891325" y="3720662"/>
                  <a:pt x="4903697" y="3720662"/>
                </a:cubicBezTo>
                <a:cubicBezTo>
                  <a:pt x="4915156" y="3720662"/>
                  <a:pt x="4925249" y="3721965"/>
                  <a:pt x="4933974" y="3724569"/>
                </a:cubicBezTo>
                <a:cubicBezTo>
                  <a:pt x="4942699" y="3727174"/>
                  <a:pt x="4950773" y="3730494"/>
                  <a:pt x="4958195" y="3734531"/>
                </a:cubicBezTo>
                <a:cubicBezTo>
                  <a:pt x="4965879" y="3738829"/>
                  <a:pt x="4972390" y="3743191"/>
                  <a:pt x="4977729" y="3747619"/>
                </a:cubicBezTo>
                <a:cubicBezTo>
                  <a:pt x="4983068" y="3752047"/>
                  <a:pt x="4987431" y="3755823"/>
                  <a:pt x="4990817" y="3758948"/>
                </a:cubicBezTo>
                <a:lnTo>
                  <a:pt x="4993942" y="3758948"/>
                </a:lnTo>
                <a:lnTo>
                  <a:pt x="4993942" y="3712263"/>
                </a:lnTo>
                <a:cubicBezTo>
                  <a:pt x="4987561" y="3708747"/>
                  <a:pt x="4981082" y="3705524"/>
                  <a:pt x="4974506" y="3702594"/>
                </a:cubicBezTo>
                <a:cubicBezTo>
                  <a:pt x="4967930" y="3699664"/>
                  <a:pt x="4961516" y="3697222"/>
                  <a:pt x="4955265" y="3695269"/>
                </a:cubicBezTo>
                <a:cubicBezTo>
                  <a:pt x="4947973" y="3693055"/>
                  <a:pt x="4940062" y="3691232"/>
                  <a:pt x="4931532" y="3689799"/>
                </a:cubicBezTo>
                <a:cubicBezTo>
                  <a:pt x="4923002" y="3688367"/>
                  <a:pt x="4913854" y="3687650"/>
                  <a:pt x="4904087" y="3687650"/>
                </a:cubicBezTo>
                <a:close/>
                <a:moveTo>
                  <a:pt x="8397418" y="3686869"/>
                </a:moveTo>
                <a:cubicBezTo>
                  <a:pt x="8377884" y="3686869"/>
                  <a:pt x="8360206" y="3690222"/>
                  <a:pt x="8344384" y="3696929"/>
                </a:cubicBezTo>
                <a:cubicBezTo>
                  <a:pt x="8328562" y="3703636"/>
                  <a:pt x="8315051" y="3713435"/>
                  <a:pt x="8303852" y="3726327"/>
                </a:cubicBezTo>
                <a:cubicBezTo>
                  <a:pt x="8292652" y="3739610"/>
                  <a:pt x="8284025" y="3755497"/>
                  <a:pt x="8277970" y="3773989"/>
                </a:cubicBezTo>
                <a:cubicBezTo>
                  <a:pt x="8271914" y="3792481"/>
                  <a:pt x="8268886" y="3813968"/>
                  <a:pt x="8268886" y="3838451"/>
                </a:cubicBezTo>
                <a:cubicBezTo>
                  <a:pt x="8268886" y="3862282"/>
                  <a:pt x="8271882" y="3883638"/>
                  <a:pt x="8277872" y="3902521"/>
                </a:cubicBezTo>
                <a:cubicBezTo>
                  <a:pt x="8283862" y="3921404"/>
                  <a:pt x="8292457" y="3937291"/>
                  <a:pt x="8303656" y="3950183"/>
                </a:cubicBezTo>
                <a:cubicBezTo>
                  <a:pt x="8314986" y="3963336"/>
                  <a:pt x="8328529" y="3973233"/>
                  <a:pt x="8344287" y="3979874"/>
                </a:cubicBezTo>
                <a:cubicBezTo>
                  <a:pt x="8360044" y="3986516"/>
                  <a:pt x="8377754" y="3989837"/>
                  <a:pt x="8397418" y="3989837"/>
                </a:cubicBezTo>
                <a:cubicBezTo>
                  <a:pt x="8416430" y="3989837"/>
                  <a:pt x="8433848" y="3986614"/>
                  <a:pt x="8449670" y="3980167"/>
                </a:cubicBezTo>
                <a:cubicBezTo>
                  <a:pt x="8465493" y="3973721"/>
                  <a:pt x="8479329" y="3963727"/>
                  <a:pt x="8491180" y="3950183"/>
                </a:cubicBezTo>
                <a:cubicBezTo>
                  <a:pt x="8502509" y="3937291"/>
                  <a:pt x="8511169" y="3921339"/>
                  <a:pt x="8517160" y="3902326"/>
                </a:cubicBezTo>
                <a:cubicBezTo>
                  <a:pt x="8523150" y="3883313"/>
                  <a:pt x="8526145" y="3862021"/>
                  <a:pt x="8526145" y="3838451"/>
                </a:cubicBezTo>
                <a:cubicBezTo>
                  <a:pt x="8526145" y="3814229"/>
                  <a:pt x="8523084" y="3792677"/>
                  <a:pt x="8516964" y="3773794"/>
                </a:cubicBezTo>
                <a:cubicBezTo>
                  <a:pt x="8510844" y="3754911"/>
                  <a:pt x="8502248" y="3739089"/>
                  <a:pt x="8491180" y="3726327"/>
                </a:cubicBezTo>
                <a:cubicBezTo>
                  <a:pt x="8480241" y="3713826"/>
                  <a:pt x="8466828" y="3704124"/>
                  <a:pt x="8450940" y="3697222"/>
                </a:cubicBezTo>
                <a:cubicBezTo>
                  <a:pt x="8435053" y="3690320"/>
                  <a:pt x="8417212" y="3686869"/>
                  <a:pt x="8397418" y="3686869"/>
                </a:cubicBezTo>
                <a:close/>
                <a:moveTo>
                  <a:pt x="8373196" y="3583536"/>
                </a:moveTo>
                <a:lnTo>
                  <a:pt x="8328660" y="3657569"/>
                </a:lnTo>
                <a:lnTo>
                  <a:pt x="8358937" y="3657569"/>
                </a:lnTo>
                <a:lnTo>
                  <a:pt x="8394878" y="3607562"/>
                </a:lnTo>
                <a:lnTo>
                  <a:pt x="8431016" y="3657569"/>
                </a:lnTo>
                <a:lnTo>
                  <a:pt x="8462074" y="3657569"/>
                </a:lnTo>
                <a:lnTo>
                  <a:pt x="8417538" y="3583536"/>
                </a:lnTo>
                <a:close/>
                <a:moveTo>
                  <a:pt x="7295076" y="3583536"/>
                </a:moveTo>
                <a:lnTo>
                  <a:pt x="7348403" y="3656592"/>
                </a:lnTo>
                <a:lnTo>
                  <a:pt x="7377508" y="3656592"/>
                </a:lnTo>
                <a:lnTo>
                  <a:pt x="7342543" y="3583536"/>
                </a:lnTo>
                <a:close/>
                <a:moveTo>
                  <a:pt x="5175773" y="3583536"/>
                </a:moveTo>
                <a:cubicBezTo>
                  <a:pt x="5170824" y="3583536"/>
                  <a:pt x="5165973" y="3583927"/>
                  <a:pt x="5161220" y="3584708"/>
                </a:cubicBezTo>
                <a:cubicBezTo>
                  <a:pt x="5156467" y="3585489"/>
                  <a:pt x="5152853" y="3586271"/>
                  <a:pt x="5150379" y="3587052"/>
                </a:cubicBezTo>
                <a:lnTo>
                  <a:pt x="5150379" y="3607562"/>
                </a:lnTo>
                <a:lnTo>
                  <a:pt x="5150965" y="3607562"/>
                </a:lnTo>
                <a:cubicBezTo>
                  <a:pt x="5154090" y="3606390"/>
                  <a:pt x="5156858" y="3605511"/>
                  <a:pt x="5159267" y="3604925"/>
                </a:cubicBezTo>
                <a:cubicBezTo>
                  <a:pt x="5161676" y="3604339"/>
                  <a:pt x="5164899" y="3604046"/>
                  <a:pt x="5168936" y="3604046"/>
                </a:cubicBezTo>
                <a:cubicBezTo>
                  <a:pt x="5173233" y="3604046"/>
                  <a:pt x="5176620" y="3605316"/>
                  <a:pt x="5179094" y="3607855"/>
                </a:cubicBezTo>
                <a:cubicBezTo>
                  <a:pt x="5181568" y="3610395"/>
                  <a:pt x="5182805" y="3613227"/>
                  <a:pt x="5182805" y="3616352"/>
                </a:cubicBezTo>
                <a:cubicBezTo>
                  <a:pt x="5182805" y="3621431"/>
                  <a:pt x="5181242" y="3625240"/>
                  <a:pt x="5178117" y="3627780"/>
                </a:cubicBezTo>
                <a:cubicBezTo>
                  <a:pt x="5174991" y="3630319"/>
                  <a:pt x="5170369" y="3632370"/>
                  <a:pt x="5164248" y="3633933"/>
                </a:cubicBezTo>
                <a:lnTo>
                  <a:pt x="5164248" y="3657569"/>
                </a:lnTo>
                <a:lnTo>
                  <a:pt x="5185735" y="3657569"/>
                </a:lnTo>
                <a:lnTo>
                  <a:pt x="5185735" y="3644286"/>
                </a:lnTo>
                <a:cubicBezTo>
                  <a:pt x="5194330" y="3641551"/>
                  <a:pt x="5200776" y="3637644"/>
                  <a:pt x="5205073" y="3632565"/>
                </a:cubicBezTo>
                <a:cubicBezTo>
                  <a:pt x="5209372" y="3627487"/>
                  <a:pt x="5211519" y="3620780"/>
                  <a:pt x="5211519" y="3612446"/>
                </a:cubicBezTo>
                <a:cubicBezTo>
                  <a:pt x="5211519" y="3604372"/>
                  <a:pt x="5208199" y="3597535"/>
                  <a:pt x="5201557" y="3591935"/>
                </a:cubicBezTo>
                <a:cubicBezTo>
                  <a:pt x="5194916" y="3586336"/>
                  <a:pt x="5186322" y="3583536"/>
                  <a:pt x="5175773" y="3583536"/>
                </a:cubicBezTo>
                <a:close/>
                <a:moveTo>
                  <a:pt x="3809670" y="3583536"/>
                </a:moveTo>
                <a:lnTo>
                  <a:pt x="3862997" y="3656592"/>
                </a:lnTo>
                <a:lnTo>
                  <a:pt x="3892103" y="3656592"/>
                </a:lnTo>
                <a:lnTo>
                  <a:pt x="3857137" y="3583536"/>
                </a:lnTo>
                <a:close/>
                <a:moveTo>
                  <a:pt x="6228667" y="3367084"/>
                </a:moveTo>
                <a:lnTo>
                  <a:pt x="6272618" y="3367084"/>
                </a:lnTo>
                <a:cubicBezTo>
                  <a:pt x="6285900" y="3367084"/>
                  <a:pt x="6296156" y="3367540"/>
                  <a:pt x="6303383" y="3368451"/>
                </a:cubicBezTo>
                <a:cubicBezTo>
                  <a:pt x="6310611" y="3369363"/>
                  <a:pt x="6317285" y="3371446"/>
                  <a:pt x="6323405" y="3374702"/>
                </a:cubicBezTo>
                <a:cubicBezTo>
                  <a:pt x="6332912" y="3379651"/>
                  <a:pt x="6339227" y="3385674"/>
                  <a:pt x="6342353" y="3392771"/>
                </a:cubicBezTo>
                <a:cubicBezTo>
                  <a:pt x="6345478" y="3399868"/>
                  <a:pt x="6347041" y="3408886"/>
                  <a:pt x="6347041" y="3419825"/>
                </a:cubicBezTo>
                <a:cubicBezTo>
                  <a:pt x="6347041" y="3430113"/>
                  <a:pt x="6345348" y="3438480"/>
                  <a:pt x="6341962" y="3444926"/>
                </a:cubicBezTo>
                <a:cubicBezTo>
                  <a:pt x="6338576" y="3451372"/>
                  <a:pt x="6333237" y="3457134"/>
                  <a:pt x="6325944" y="3462213"/>
                </a:cubicBezTo>
                <a:cubicBezTo>
                  <a:pt x="6318522" y="3467292"/>
                  <a:pt x="6309927" y="3470613"/>
                  <a:pt x="6300160" y="3472175"/>
                </a:cubicBezTo>
                <a:cubicBezTo>
                  <a:pt x="6290393" y="3473738"/>
                  <a:pt x="6277045" y="3474519"/>
                  <a:pt x="6260116" y="3474519"/>
                </a:cubicBezTo>
                <a:lnTo>
                  <a:pt x="6228667" y="3474519"/>
                </a:lnTo>
                <a:close/>
                <a:moveTo>
                  <a:pt x="6565204" y="3256133"/>
                </a:moveTo>
                <a:lnTo>
                  <a:pt x="6610132" y="3393259"/>
                </a:lnTo>
                <a:lnTo>
                  <a:pt x="6520472" y="3393259"/>
                </a:lnTo>
                <a:close/>
                <a:moveTo>
                  <a:pt x="3764855" y="3256133"/>
                </a:moveTo>
                <a:lnTo>
                  <a:pt x="3809782" y="3393259"/>
                </a:lnTo>
                <a:lnTo>
                  <a:pt x="3720122" y="3393259"/>
                </a:lnTo>
                <a:close/>
                <a:moveTo>
                  <a:pt x="4179276" y="3249882"/>
                </a:moveTo>
                <a:lnTo>
                  <a:pt x="4208771" y="3249882"/>
                </a:lnTo>
                <a:cubicBezTo>
                  <a:pt x="4226222" y="3249882"/>
                  <a:pt x="4240807" y="3251249"/>
                  <a:pt x="4252527" y="3253984"/>
                </a:cubicBezTo>
                <a:cubicBezTo>
                  <a:pt x="4264247" y="3256719"/>
                  <a:pt x="4275251" y="3261211"/>
                  <a:pt x="4285539" y="3267462"/>
                </a:cubicBezTo>
                <a:cubicBezTo>
                  <a:pt x="4300125" y="3276318"/>
                  <a:pt x="4311128" y="3288656"/>
                  <a:pt x="4318551" y="3304479"/>
                </a:cubicBezTo>
                <a:cubicBezTo>
                  <a:pt x="4325974" y="3320301"/>
                  <a:pt x="4329685" y="3339411"/>
                  <a:pt x="4329685" y="3361810"/>
                </a:cubicBezTo>
                <a:cubicBezTo>
                  <a:pt x="4329685" y="3384469"/>
                  <a:pt x="4326300" y="3403384"/>
                  <a:pt x="4319527" y="3418555"/>
                </a:cubicBezTo>
                <a:cubicBezTo>
                  <a:pt x="4312756" y="3433726"/>
                  <a:pt x="4302663" y="3445870"/>
                  <a:pt x="4289250" y="3454986"/>
                </a:cubicBezTo>
                <a:cubicBezTo>
                  <a:pt x="4278572" y="3462278"/>
                  <a:pt x="4266787" y="3467324"/>
                  <a:pt x="4253894" y="3470124"/>
                </a:cubicBezTo>
                <a:cubicBezTo>
                  <a:pt x="4241002" y="3472924"/>
                  <a:pt x="4225961" y="3474324"/>
                  <a:pt x="4208771" y="3474324"/>
                </a:cubicBezTo>
                <a:lnTo>
                  <a:pt x="4179276" y="3474324"/>
                </a:lnTo>
                <a:lnTo>
                  <a:pt x="4179276" y="3362982"/>
                </a:lnTo>
                <a:lnTo>
                  <a:pt x="4243151" y="3362982"/>
                </a:lnTo>
                <a:lnTo>
                  <a:pt x="4243151" y="3335049"/>
                </a:lnTo>
                <a:lnTo>
                  <a:pt x="4179276" y="3335049"/>
                </a:lnTo>
                <a:close/>
                <a:moveTo>
                  <a:pt x="3398226" y="3249882"/>
                </a:moveTo>
                <a:lnTo>
                  <a:pt x="3427722" y="3249882"/>
                </a:lnTo>
                <a:cubicBezTo>
                  <a:pt x="3445172" y="3249882"/>
                  <a:pt x="3459757" y="3251249"/>
                  <a:pt x="3471477" y="3253984"/>
                </a:cubicBezTo>
                <a:cubicBezTo>
                  <a:pt x="3483197" y="3256719"/>
                  <a:pt x="3494201" y="3261211"/>
                  <a:pt x="3504489" y="3267462"/>
                </a:cubicBezTo>
                <a:cubicBezTo>
                  <a:pt x="3519074" y="3276318"/>
                  <a:pt x="3530078" y="3288656"/>
                  <a:pt x="3537501" y="3304479"/>
                </a:cubicBezTo>
                <a:cubicBezTo>
                  <a:pt x="3544924" y="3320301"/>
                  <a:pt x="3548635" y="3339411"/>
                  <a:pt x="3548635" y="3361810"/>
                </a:cubicBezTo>
                <a:cubicBezTo>
                  <a:pt x="3548635" y="3384469"/>
                  <a:pt x="3545249" y="3403384"/>
                  <a:pt x="3538478" y="3418555"/>
                </a:cubicBezTo>
                <a:cubicBezTo>
                  <a:pt x="3531706" y="3433726"/>
                  <a:pt x="3521614" y="3445870"/>
                  <a:pt x="3508200" y="3454986"/>
                </a:cubicBezTo>
                <a:cubicBezTo>
                  <a:pt x="3497522" y="3462278"/>
                  <a:pt x="3485737" y="3467324"/>
                  <a:pt x="3472844" y="3470124"/>
                </a:cubicBezTo>
                <a:cubicBezTo>
                  <a:pt x="3459952" y="3472924"/>
                  <a:pt x="3444911" y="3474324"/>
                  <a:pt x="3427722" y="3474324"/>
                </a:cubicBezTo>
                <a:lnTo>
                  <a:pt x="3398226" y="3474324"/>
                </a:lnTo>
                <a:lnTo>
                  <a:pt x="3398226" y="3362982"/>
                </a:lnTo>
                <a:lnTo>
                  <a:pt x="3462101" y="3362982"/>
                </a:lnTo>
                <a:lnTo>
                  <a:pt x="3462101" y="3335049"/>
                </a:lnTo>
                <a:lnTo>
                  <a:pt x="3398226" y="3335049"/>
                </a:lnTo>
                <a:close/>
                <a:moveTo>
                  <a:pt x="6228667" y="3249686"/>
                </a:moveTo>
                <a:lnTo>
                  <a:pt x="6265781" y="3249686"/>
                </a:lnTo>
                <a:cubicBezTo>
                  <a:pt x="6279324" y="3249686"/>
                  <a:pt x="6289937" y="3250077"/>
                  <a:pt x="6297621" y="3250858"/>
                </a:cubicBezTo>
                <a:cubicBezTo>
                  <a:pt x="6305304" y="3251640"/>
                  <a:pt x="6312271" y="3253789"/>
                  <a:pt x="6318522" y="3257305"/>
                </a:cubicBezTo>
                <a:cubicBezTo>
                  <a:pt x="6323731" y="3260300"/>
                  <a:pt x="6327507" y="3264369"/>
                  <a:pt x="6329851" y="3269513"/>
                </a:cubicBezTo>
                <a:cubicBezTo>
                  <a:pt x="6332195" y="3274657"/>
                  <a:pt x="6333367" y="3280745"/>
                  <a:pt x="6333367" y="3287777"/>
                </a:cubicBezTo>
                <a:cubicBezTo>
                  <a:pt x="6333367" y="3296763"/>
                  <a:pt x="6332130" y="3304316"/>
                  <a:pt x="6329656" y="3310436"/>
                </a:cubicBezTo>
                <a:cubicBezTo>
                  <a:pt x="6327182" y="3316557"/>
                  <a:pt x="6323014" y="3321505"/>
                  <a:pt x="6317154" y="3325282"/>
                </a:cubicBezTo>
                <a:cubicBezTo>
                  <a:pt x="6311034" y="3329189"/>
                  <a:pt x="6305109" y="3331761"/>
                  <a:pt x="6299379" y="3332998"/>
                </a:cubicBezTo>
                <a:cubicBezTo>
                  <a:pt x="6293649" y="3334235"/>
                  <a:pt x="6284728" y="3334854"/>
                  <a:pt x="6272618" y="3334854"/>
                </a:cubicBezTo>
                <a:lnTo>
                  <a:pt x="6228667" y="3334854"/>
                </a:lnTo>
                <a:close/>
                <a:moveTo>
                  <a:pt x="5597263" y="3244022"/>
                </a:moveTo>
                <a:cubicBezTo>
                  <a:pt x="5610807" y="3244022"/>
                  <a:pt x="5623015" y="3246529"/>
                  <a:pt x="5633889" y="3251542"/>
                </a:cubicBezTo>
                <a:cubicBezTo>
                  <a:pt x="5644763" y="3256556"/>
                  <a:pt x="5654041" y="3264076"/>
                  <a:pt x="5661725" y="3274104"/>
                </a:cubicBezTo>
                <a:cubicBezTo>
                  <a:pt x="5669278" y="3283870"/>
                  <a:pt x="5675138" y="3296177"/>
                  <a:pt x="5679305" y="3311022"/>
                </a:cubicBezTo>
                <a:cubicBezTo>
                  <a:pt x="5683472" y="3325868"/>
                  <a:pt x="5685556" y="3342927"/>
                  <a:pt x="5685556" y="3362201"/>
                </a:cubicBezTo>
                <a:cubicBezTo>
                  <a:pt x="5685556" y="3400356"/>
                  <a:pt x="5677579" y="3429559"/>
                  <a:pt x="5661628" y="3449809"/>
                </a:cubicBezTo>
                <a:cubicBezTo>
                  <a:pt x="5645674" y="3470059"/>
                  <a:pt x="5624220" y="3480184"/>
                  <a:pt x="5597263" y="3480184"/>
                </a:cubicBezTo>
                <a:cubicBezTo>
                  <a:pt x="5570308" y="3480184"/>
                  <a:pt x="5548820" y="3470059"/>
                  <a:pt x="5532802" y="3449809"/>
                </a:cubicBezTo>
                <a:cubicBezTo>
                  <a:pt x="5516785" y="3429559"/>
                  <a:pt x="5508776" y="3400356"/>
                  <a:pt x="5508776" y="3362201"/>
                </a:cubicBezTo>
                <a:cubicBezTo>
                  <a:pt x="5508776" y="3343318"/>
                  <a:pt x="5510827" y="3326389"/>
                  <a:pt x="5514929" y="3311413"/>
                </a:cubicBezTo>
                <a:cubicBezTo>
                  <a:pt x="5519031" y="3296437"/>
                  <a:pt x="5524924" y="3284001"/>
                  <a:pt x="5532607" y="3274104"/>
                </a:cubicBezTo>
                <a:cubicBezTo>
                  <a:pt x="5540681" y="3263816"/>
                  <a:pt x="5549959" y="3256230"/>
                  <a:pt x="5560442" y="3251347"/>
                </a:cubicBezTo>
                <a:cubicBezTo>
                  <a:pt x="5570925" y="3246464"/>
                  <a:pt x="5583199" y="3244022"/>
                  <a:pt x="5597263" y="3244022"/>
                </a:cubicBezTo>
                <a:close/>
                <a:moveTo>
                  <a:pt x="8551074" y="3216675"/>
                </a:moveTo>
                <a:lnTo>
                  <a:pt x="8551074" y="3251054"/>
                </a:lnTo>
                <a:lnTo>
                  <a:pt x="8648742" y="3251054"/>
                </a:lnTo>
                <a:lnTo>
                  <a:pt x="8648742" y="3507531"/>
                </a:lnTo>
                <a:lnTo>
                  <a:pt x="8687419" y="3507531"/>
                </a:lnTo>
                <a:lnTo>
                  <a:pt x="8687419" y="3251054"/>
                </a:lnTo>
                <a:lnTo>
                  <a:pt x="8785088" y="3251054"/>
                </a:lnTo>
                <a:lnTo>
                  <a:pt x="8785088" y="3216675"/>
                </a:lnTo>
                <a:close/>
                <a:moveTo>
                  <a:pt x="8304540" y="3216675"/>
                </a:moveTo>
                <a:lnTo>
                  <a:pt x="8304540" y="3507531"/>
                </a:lnTo>
                <a:lnTo>
                  <a:pt x="8486398" y="3507531"/>
                </a:lnTo>
                <a:lnTo>
                  <a:pt x="8486398" y="3473152"/>
                </a:lnTo>
                <a:lnTo>
                  <a:pt x="8343217" y="3473152"/>
                </a:lnTo>
                <a:lnTo>
                  <a:pt x="8343217" y="3365131"/>
                </a:lnTo>
                <a:lnTo>
                  <a:pt x="8476632" y="3365131"/>
                </a:lnTo>
                <a:lnTo>
                  <a:pt x="8476632" y="3330751"/>
                </a:lnTo>
                <a:lnTo>
                  <a:pt x="8343217" y="3330751"/>
                </a:lnTo>
                <a:lnTo>
                  <a:pt x="8343217" y="3251054"/>
                </a:lnTo>
                <a:lnTo>
                  <a:pt x="8486398" y="3251054"/>
                </a:lnTo>
                <a:lnTo>
                  <a:pt x="8486398" y="3216675"/>
                </a:lnTo>
                <a:close/>
                <a:moveTo>
                  <a:pt x="7996671" y="3216675"/>
                </a:moveTo>
                <a:lnTo>
                  <a:pt x="8094925" y="3382906"/>
                </a:lnTo>
                <a:lnTo>
                  <a:pt x="8094925" y="3507531"/>
                </a:lnTo>
                <a:lnTo>
                  <a:pt x="8133602" y="3507531"/>
                </a:lnTo>
                <a:lnTo>
                  <a:pt x="8133602" y="3378804"/>
                </a:lnTo>
                <a:lnTo>
                  <a:pt x="8231856" y="3216675"/>
                </a:lnTo>
                <a:lnTo>
                  <a:pt x="8190835" y="3216675"/>
                </a:lnTo>
                <a:lnTo>
                  <a:pt x="8114654" y="3345011"/>
                </a:lnTo>
                <a:lnTo>
                  <a:pt x="8039645" y="3216675"/>
                </a:lnTo>
                <a:close/>
                <a:moveTo>
                  <a:pt x="7710474" y="3216675"/>
                </a:moveTo>
                <a:lnTo>
                  <a:pt x="7710474" y="3398143"/>
                </a:lnTo>
                <a:cubicBezTo>
                  <a:pt x="7710474" y="3418848"/>
                  <a:pt x="7712558" y="3436266"/>
                  <a:pt x="7716725" y="3450395"/>
                </a:cubicBezTo>
                <a:cubicBezTo>
                  <a:pt x="7720892" y="3464525"/>
                  <a:pt x="7728054" y="3476668"/>
                  <a:pt x="7738212" y="3486825"/>
                </a:cubicBezTo>
                <a:cubicBezTo>
                  <a:pt x="7747197" y="3495681"/>
                  <a:pt x="7758071" y="3502355"/>
                  <a:pt x="7770833" y="3506848"/>
                </a:cubicBezTo>
                <a:cubicBezTo>
                  <a:pt x="7783595" y="3511340"/>
                  <a:pt x="7798506" y="3513587"/>
                  <a:pt x="7815565" y="3513587"/>
                </a:cubicBezTo>
                <a:cubicBezTo>
                  <a:pt x="7833406" y="3513587"/>
                  <a:pt x="7848480" y="3511373"/>
                  <a:pt x="7860786" y="3506945"/>
                </a:cubicBezTo>
                <a:cubicBezTo>
                  <a:pt x="7873092" y="3502518"/>
                  <a:pt x="7883868" y="3495811"/>
                  <a:pt x="7893114" y="3486825"/>
                </a:cubicBezTo>
                <a:cubicBezTo>
                  <a:pt x="7903402" y="3476798"/>
                  <a:pt x="7910597" y="3464557"/>
                  <a:pt x="7914699" y="3450102"/>
                </a:cubicBezTo>
                <a:cubicBezTo>
                  <a:pt x="7918801" y="3435647"/>
                  <a:pt x="7920852" y="3418327"/>
                  <a:pt x="7920852" y="3398143"/>
                </a:cubicBezTo>
                <a:lnTo>
                  <a:pt x="7920852" y="3216675"/>
                </a:lnTo>
                <a:lnTo>
                  <a:pt x="7882175" y="3216675"/>
                </a:lnTo>
                <a:lnTo>
                  <a:pt x="7882175" y="3399119"/>
                </a:lnTo>
                <a:cubicBezTo>
                  <a:pt x="7882175" y="3412142"/>
                  <a:pt x="7881296" y="3423146"/>
                  <a:pt x="7879538" y="3432131"/>
                </a:cubicBezTo>
                <a:cubicBezTo>
                  <a:pt x="7877780" y="3441117"/>
                  <a:pt x="7874492" y="3449321"/>
                  <a:pt x="7869674" y="3456744"/>
                </a:cubicBezTo>
                <a:cubicBezTo>
                  <a:pt x="7864465" y="3464557"/>
                  <a:pt x="7857172" y="3470482"/>
                  <a:pt x="7847796" y="3474519"/>
                </a:cubicBezTo>
                <a:cubicBezTo>
                  <a:pt x="7838420" y="3478556"/>
                  <a:pt x="7827676" y="3480575"/>
                  <a:pt x="7815565" y="3480575"/>
                </a:cubicBezTo>
                <a:cubicBezTo>
                  <a:pt x="7802673" y="3480575"/>
                  <a:pt x="7791767" y="3478556"/>
                  <a:pt x="7782846" y="3474519"/>
                </a:cubicBezTo>
                <a:cubicBezTo>
                  <a:pt x="7773926" y="3470482"/>
                  <a:pt x="7766861" y="3464557"/>
                  <a:pt x="7761652" y="3456744"/>
                </a:cubicBezTo>
                <a:cubicBezTo>
                  <a:pt x="7756704" y="3449451"/>
                  <a:pt x="7753383" y="3441214"/>
                  <a:pt x="7751690" y="3432033"/>
                </a:cubicBezTo>
                <a:cubicBezTo>
                  <a:pt x="7749997" y="3422853"/>
                  <a:pt x="7749151" y="3411556"/>
                  <a:pt x="7749151" y="3398143"/>
                </a:cubicBezTo>
                <a:lnTo>
                  <a:pt x="7749151" y="3216675"/>
                </a:lnTo>
                <a:close/>
                <a:moveTo>
                  <a:pt x="7399665" y="3216675"/>
                </a:moveTo>
                <a:lnTo>
                  <a:pt x="7399665" y="3507531"/>
                </a:lnTo>
                <a:lnTo>
                  <a:pt x="7438342" y="3507531"/>
                </a:lnTo>
                <a:lnTo>
                  <a:pt x="7438342" y="3365131"/>
                </a:lnTo>
                <a:lnTo>
                  <a:pt x="7572148" y="3365131"/>
                </a:lnTo>
                <a:lnTo>
                  <a:pt x="7572148" y="3507531"/>
                </a:lnTo>
                <a:lnTo>
                  <a:pt x="7610824" y="3507531"/>
                </a:lnTo>
                <a:lnTo>
                  <a:pt x="7610824" y="3216675"/>
                </a:lnTo>
                <a:lnTo>
                  <a:pt x="7572148" y="3216675"/>
                </a:lnTo>
                <a:lnTo>
                  <a:pt x="7572148" y="3330751"/>
                </a:lnTo>
                <a:lnTo>
                  <a:pt x="7438342" y="3330751"/>
                </a:lnTo>
                <a:lnTo>
                  <a:pt x="7438342" y="3216675"/>
                </a:lnTo>
                <a:close/>
                <a:moveTo>
                  <a:pt x="7084224" y="3216675"/>
                </a:moveTo>
                <a:lnTo>
                  <a:pt x="7084224" y="3251054"/>
                </a:lnTo>
                <a:lnTo>
                  <a:pt x="7181892" y="3251054"/>
                </a:lnTo>
                <a:lnTo>
                  <a:pt x="7181892" y="3507531"/>
                </a:lnTo>
                <a:lnTo>
                  <a:pt x="7220569" y="3507531"/>
                </a:lnTo>
                <a:lnTo>
                  <a:pt x="7220569" y="3251054"/>
                </a:lnTo>
                <a:lnTo>
                  <a:pt x="7318238" y="3251054"/>
                </a:lnTo>
                <a:lnTo>
                  <a:pt x="7318238" y="3216675"/>
                </a:lnTo>
                <a:close/>
                <a:moveTo>
                  <a:pt x="6750160" y="3216675"/>
                </a:moveTo>
                <a:lnTo>
                  <a:pt x="6750160" y="3246366"/>
                </a:lnTo>
                <a:lnTo>
                  <a:pt x="6787274" y="3246366"/>
                </a:lnTo>
                <a:lnTo>
                  <a:pt x="6787274" y="3477840"/>
                </a:lnTo>
                <a:lnTo>
                  <a:pt x="6750160" y="3477840"/>
                </a:lnTo>
                <a:lnTo>
                  <a:pt x="6750160" y="3507531"/>
                </a:lnTo>
                <a:lnTo>
                  <a:pt x="6863065" y="3507531"/>
                </a:lnTo>
                <a:lnTo>
                  <a:pt x="6863065" y="3477840"/>
                </a:lnTo>
                <a:lnTo>
                  <a:pt x="6825951" y="3477840"/>
                </a:lnTo>
                <a:lnTo>
                  <a:pt x="6825951" y="3246366"/>
                </a:lnTo>
                <a:lnTo>
                  <a:pt x="6863065" y="3246366"/>
                </a:lnTo>
                <a:lnTo>
                  <a:pt x="6863065" y="3216675"/>
                </a:lnTo>
                <a:close/>
                <a:moveTo>
                  <a:pt x="6542350" y="3216675"/>
                </a:moveTo>
                <a:lnTo>
                  <a:pt x="6444291" y="3507531"/>
                </a:lnTo>
                <a:lnTo>
                  <a:pt x="6483358" y="3507531"/>
                </a:lnTo>
                <a:lnTo>
                  <a:pt x="6509729" y="3426271"/>
                </a:lnTo>
                <a:lnTo>
                  <a:pt x="6620875" y="3426271"/>
                </a:lnTo>
                <a:lnTo>
                  <a:pt x="6647246" y="3507531"/>
                </a:lnTo>
                <a:lnTo>
                  <a:pt x="6688071" y="3507531"/>
                </a:lnTo>
                <a:lnTo>
                  <a:pt x="6590012" y="3216675"/>
                </a:lnTo>
                <a:close/>
                <a:moveTo>
                  <a:pt x="6189990" y="3216675"/>
                </a:moveTo>
                <a:lnTo>
                  <a:pt x="6189990" y="3507531"/>
                </a:lnTo>
                <a:lnTo>
                  <a:pt x="6273399" y="3507531"/>
                </a:lnTo>
                <a:cubicBezTo>
                  <a:pt x="6293193" y="3507531"/>
                  <a:pt x="6309341" y="3505741"/>
                  <a:pt x="6321842" y="3502159"/>
                </a:cubicBezTo>
                <a:cubicBezTo>
                  <a:pt x="6334344" y="3498578"/>
                  <a:pt x="6346064" y="3492490"/>
                  <a:pt x="6357003" y="3483895"/>
                </a:cubicBezTo>
                <a:cubicBezTo>
                  <a:pt x="6366249" y="3476733"/>
                  <a:pt x="6373607" y="3467617"/>
                  <a:pt x="6379076" y="3456548"/>
                </a:cubicBezTo>
                <a:cubicBezTo>
                  <a:pt x="6384546" y="3445479"/>
                  <a:pt x="6387280" y="3432717"/>
                  <a:pt x="6387280" y="3418262"/>
                </a:cubicBezTo>
                <a:cubicBezTo>
                  <a:pt x="6387280" y="3399640"/>
                  <a:pt x="6382527" y="3384111"/>
                  <a:pt x="6373021" y="3371674"/>
                </a:cubicBezTo>
                <a:cubicBezTo>
                  <a:pt x="6363514" y="3359238"/>
                  <a:pt x="6350101" y="3350676"/>
                  <a:pt x="6332781" y="3345988"/>
                </a:cubicBezTo>
                <a:lnTo>
                  <a:pt x="6332781" y="3344425"/>
                </a:lnTo>
                <a:cubicBezTo>
                  <a:pt x="6345543" y="3338304"/>
                  <a:pt x="6355538" y="3329840"/>
                  <a:pt x="6362765" y="3319031"/>
                </a:cubicBezTo>
                <a:cubicBezTo>
                  <a:pt x="6369993" y="3308222"/>
                  <a:pt x="6373607" y="3295981"/>
                  <a:pt x="6373607" y="3282308"/>
                </a:cubicBezTo>
                <a:cubicBezTo>
                  <a:pt x="6373607" y="3270067"/>
                  <a:pt x="6371198" y="3259421"/>
                  <a:pt x="6366379" y="3250370"/>
                </a:cubicBezTo>
                <a:cubicBezTo>
                  <a:pt x="6361561" y="3241320"/>
                  <a:pt x="6353943" y="3233994"/>
                  <a:pt x="6343525" y="3228395"/>
                </a:cubicBezTo>
                <a:cubicBezTo>
                  <a:pt x="6334018" y="3223316"/>
                  <a:pt x="6324089" y="3220093"/>
                  <a:pt x="6313736" y="3218726"/>
                </a:cubicBezTo>
                <a:cubicBezTo>
                  <a:pt x="6303383" y="3217358"/>
                  <a:pt x="6287854" y="3216675"/>
                  <a:pt x="6267148" y="3216675"/>
                </a:cubicBezTo>
                <a:close/>
                <a:moveTo>
                  <a:pt x="5826235" y="3216675"/>
                </a:moveTo>
                <a:lnTo>
                  <a:pt x="5826235" y="3246366"/>
                </a:lnTo>
                <a:lnTo>
                  <a:pt x="5863349" y="3246366"/>
                </a:lnTo>
                <a:lnTo>
                  <a:pt x="5863349" y="3477840"/>
                </a:lnTo>
                <a:lnTo>
                  <a:pt x="5826235" y="3477840"/>
                </a:lnTo>
                <a:lnTo>
                  <a:pt x="5826235" y="3507531"/>
                </a:lnTo>
                <a:lnTo>
                  <a:pt x="5939140" y="3507531"/>
                </a:lnTo>
                <a:lnTo>
                  <a:pt x="5939140" y="3477840"/>
                </a:lnTo>
                <a:lnTo>
                  <a:pt x="5902026" y="3477840"/>
                </a:lnTo>
                <a:lnTo>
                  <a:pt x="5902026" y="3246366"/>
                </a:lnTo>
                <a:lnTo>
                  <a:pt x="5939140" y="3246366"/>
                </a:lnTo>
                <a:lnTo>
                  <a:pt x="5939140" y="3216675"/>
                </a:lnTo>
                <a:close/>
                <a:moveTo>
                  <a:pt x="5168332" y="3216675"/>
                </a:moveTo>
                <a:lnTo>
                  <a:pt x="5268344" y="3507531"/>
                </a:lnTo>
                <a:lnTo>
                  <a:pt x="5310146" y="3507531"/>
                </a:lnTo>
                <a:lnTo>
                  <a:pt x="5410159" y="3216675"/>
                </a:lnTo>
                <a:lnTo>
                  <a:pt x="5370701" y="3216675"/>
                </a:lnTo>
                <a:lnTo>
                  <a:pt x="5290222" y="3458111"/>
                </a:lnTo>
                <a:lnTo>
                  <a:pt x="5209743" y="3216675"/>
                </a:lnTo>
                <a:close/>
                <a:moveTo>
                  <a:pt x="4732666" y="3216675"/>
                </a:moveTo>
                <a:lnTo>
                  <a:pt x="4732666" y="3507531"/>
                </a:lnTo>
                <a:lnTo>
                  <a:pt x="4768802" y="3507531"/>
                </a:lnTo>
                <a:lnTo>
                  <a:pt x="4768802" y="3256719"/>
                </a:lnTo>
                <a:lnTo>
                  <a:pt x="4897334" y="3507531"/>
                </a:lnTo>
                <a:lnTo>
                  <a:pt x="4940699" y="3507531"/>
                </a:lnTo>
                <a:lnTo>
                  <a:pt x="4940699" y="3216675"/>
                </a:lnTo>
                <a:lnTo>
                  <a:pt x="4904562" y="3216675"/>
                </a:lnTo>
                <a:lnTo>
                  <a:pt x="4904562" y="3446977"/>
                </a:lnTo>
                <a:lnTo>
                  <a:pt x="4787555" y="3216675"/>
                </a:lnTo>
                <a:close/>
                <a:moveTo>
                  <a:pt x="4456440" y="3216675"/>
                </a:moveTo>
                <a:lnTo>
                  <a:pt x="4456440" y="3507531"/>
                </a:lnTo>
                <a:lnTo>
                  <a:pt x="4638299" y="3507531"/>
                </a:lnTo>
                <a:lnTo>
                  <a:pt x="4638299" y="3473152"/>
                </a:lnTo>
                <a:lnTo>
                  <a:pt x="4495117" y="3473152"/>
                </a:lnTo>
                <a:lnTo>
                  <a:pt x="4495117" y="3365131"/>
                </a:lnTo>
                <a:lnTo>
                  <a:pt x="4628533" y="3365131"/>
                </a:lnTo>
                <a:lnTo>
                  <a:pt x="4628533" y="3330751"/>
                </a:lnTo>
                <a:lnTo>
                  <a:pt x="4495117" y="3330751"/>
                </a:lnTo>
                <a:lnTo>
                  <a:pt x="4495117" y="3251054"/>
                </a:lnTo>
                <a:lnTo>
                  <a:pt x="4638299" y="3251054"/>
                </a:lnTo>
                <a:lnTo>
                  <a:pt x="4638299" y="3216675"/>
                </a:lnTo>
                <a:close/>
                <a:moveTo>
                  <a:pt x="4140599" y="3216675"/>
                </a:moveTo>
                <a:lnTo>
                  <a:pt x="4140599" y="3335049"/>
                </a:lnTo>
                <a:lnTo>
                  <a:pt x="4107782" y="3335049"/>
                </a:lnTo>
                <a:lnTo>
                  <a:pt x="4107782" y="3362982"/>
                </a:lnTo>
                <a:lnTo>
                  <a:pt x="4140599" y="3362982"/>
                </a:lnTo>
                <a:lnTo>
                  <a:pt x="4140599" y="3507531"/>
                </a:lnTo>
                <a:lnTo>
                  <a:pt x="4207599" y="3507531"/>
                </a:lnTo>
                <a:cubicBezTo>
                  <a:pt x="4231171" y="3507531"/>
                  <a:pt x="4250606" y="3506066"/>
                  <a:pt x="4265908" y="3503136"/>
                </a:cubicBezTo>
                <a:cubicBezTo>
                  <a:pt x="4281209" y="3500206"/>
                  <a:pt x="4296088" y="3493923"/>
                  <a:pt x="4310542" y="3484286"/>
                </a:cubicBezTo>
                <a:cubicBezTo>
                  <a:pt x="4328643" y="3472305"/>
                  <a:pt x="4343066" y="3455637"/>
                  <a:pt x="4353809" y="3434280"/>
                </a:cubicBezTo>
                <a:cubicBezTo>
                  <a:pt x="4364553" y="3412923"/>
                  <a:pt x="4369924" y="3388962"/>
                  <a:pt x="4369924" y="3362396"/>
                </a:cubicBezTo>
                <a:cubicBezTo>
                  <a:pt x="4369924" y="3334007"/>
                  <a:pt x="4364781" y="3309557"/>
                  <a:pt x="4354493" y="3289047"/>
                </a:cubicBezTo>
                <a:cubicBezTo>
                  <a:pt x="4344205" y="3268537"/>
                  <a:pt x="4329685" y="3252096"/>
                  <a:pt x="4310933" y="3239724"/>
                </a:cubicBezTo>
                <a:cubicBezTo>
                  <a:pt x="4299994" y="3232562"/>
                  <a:pt x="4286743" y="3226930"/>
                  <a:pt x="4271182" y="3222828"/>
                </a:cubicBezTo>
                <a:cubicBezTo>
                  <a:pt x="4255620" y="3218726"/>
                  <a:pt x="4234165" y="3216675"/>
                  <a:pt x="4206818" y="3216675"/>
                </a:cubicBezTo>
                <a:close/>
                <a:moveTo>
                  <a:pt x="3742000" y="3216675"/>
                </a:moveTo>
                <a:lnTo>
                  <a:pt x="3643941" y="3507531"/>
                </a:lnTo>
                <a:lnTo>
                  <a:pt x="3683008" y="3507531"/>
                </a:lnTo>
                <a:lnTo>
                  <a:pt x="3709379" y="3426271"/>
                </a:lnTo>
                <a:lnTo>
                  <a:pt x="3820526" y="3426271"/>
                </a:lnTo>
                <a:lnTo>
                  <a:pt x="3846896" y="3507531"/>
                </a:lnTo>
                <a:lnTo>
                  <a:pt x="3887721" y="3507531"/>
                </a:lnTo>
                <a:lnTo>
                  <a:pt x="3789662" y="3216675"/>
                </a:lnTo>
                <a:close/>
                <a:moveTo>
                  <a:pt x="3359549" y="3216675"/>
                </a:moveTo>
                <a:lnTo>
                  <a:pt x="3359549" y="3335049"/>
                </a:lnTo>
                <a:lnTo>
                  <a:pt x="3326732" y="3335049"/>
                </a:lnTo>
                <a:lnTo>
                  <a:pt x="3326732" y="3362982"/>
                </a:lnTo>
                <a:lnTo>
                  <a:pt x="3359549" y="3362982"/>
                </a:lnTo>
                <a:lnTo>
                  <a:pt x="3359549" y="3507531"/>
                </a:lnTo>
                <a:lnTo>
                  <a:pt x="3426550" y="3507531"/>
                </a:lnTo>
                <a:cubicBezTo>
                  <a:pt x="3450120" y="3507531"/>
                  <a:pt x="3469556" y="3506066"/>
                  <a:pt x="3484858" y="3503136"/>
                </a:cubicBezTo>
                <a:cubicBezTo>
                  <a:pt x="3500159" y="3500206"/>
                  <a:pt x="3515037" y="3493923"/>
                  <a:pt x="3529492" y="3484286"/>
                </a:cubicBezTo>
                <a:cubicBezTo>
                  <a:pt x="3547593" y="3472305"/>
                  <a:pt x="3562016" y="3455637"/>
                  <a:pt x="3572759" y="3434280"/>
                </a:cubicBezTo>
                <a:cubicBezTo>
                  <a:pt x="3583503" y="3412923"/>
                  <a:pt x="3588875" y="3388962"/>
                  <a:pt x="3588875" y="3362396"/>
                </a:cubicBezTo>
                <a:cubicBezTo>
                  <a:pt x="3588875" y="3334007"/>
                  <a:pt x="3583731" y="3309557"/>
                  <a:pt x="3573443" y="3289047"/>
                </a:cubicBezTo>
                <a:cubicBezTo>
                  <a:pt x="3563155" y="3268537"/>
                  <a:pt x="3548635" y="3252096"/>
                  <a:pt x="3529883" y="3239724"/>
                </a:cubicBezTo>
                <a:cubicBezTo>
                  <a:pt x="3518944" y="3232562"/>
                  <a:pt x="3505694" y="3226930"/>
                  <a:pt x="3490132" y="3222828"/>
                </a:cubicBezTo>
                <a:cubicBezTo>
                  <a:pt x="3474570" y="3218726"/>
                  <a:pt x="3453115" y="3216675"/>
                  <a:pt x="3425768" y="3216675"/>
                </a:cubicBezTo>
                <a:close/>
                <a:moveTo>
                  <a:pt x="5597068" y="3210619"/>
                </a:moveTo>
                <a:cubicBezTo>
                  <a:pt x="5577534" y="3210619"/>
                  <a:pt x="5559856" y="3213972"/>
                  <a:pt x="5544034" y="3220679"/>
                </a:cubicBezTo>
                <a:cubicBezTo>
                  <a:pt x="5528213" y="3227385"/>
                  <a:pt x="5514701" y="3237185"/>
                  <a:pt x="5503502" y="3250077"/>
                </a:cubicBezTo>
                <a:cubicBezTo>
                  <a:pt x="5492302" y="3263360"/>
                  <a:pt x="5483675" y="3279247"/>
                  <a:pt x="5477620" y="3297739"/>
                </a:cubicBezTo>
                <a:cubicBezTo>
                  <a:pt x="5471564" y="3316231"/>
                  <a:pt x="5468536" y="3337718"/>
                  <a:pt x="5468536" y="3362201"/>
                </a:cubicBezTo>
                <a:cubicBezTo>
                  <a:pt x="5468536" y="3386032"/>
                  <a:pt x="5471532" y="3407388"/>
                  <a:pt x="5477522" y="3426271"/>
                </a:cubicBezTo>
                <a:cubicBezTo>
                  <a:pt x="5483512" y="3445154"/>
                  <a:pt x="5492107" y="3461041"/>
                  <a:pt x="5503307" y="3473933"/>
                </a:cubicBezTo>
                <a:cubicBezTo>
                  <a:pt x="5514636" y="3487086"/>
                  <a:pt x="5528179" y="3496983"/>
                  <a:pt x="5543936" y="3503624"/>
                </a:cubicBezTo>
                <a:cubicBezTo>
                  <a:pt x="5559694" y="3510266"/>
                  <a:pt x="5577404" y="3513587"/>
                  <a:pt x="5597068" y="3513587"/>
                </a:cubicBezTo>
                <a:cubicBezTo>
                  <a:pt x="5616081" y="3513587"/>
                  <a:pt x="5633498" y="3510364"/>
                  <a:pt x="5649321" y="3503917"/>
                </a:cubicBezTo>
                <a:cubicBezTo>
                  <a:pt x="5665143" y="3497471"/>
                  <a:pt x="5678979" y="3487477"/>
                  <a:pt x="5690830" y="3473933"/>
                </a:cubicBezTo>
                <a:cubicBezTo>
                  <a:pt x="5702159" y="3461041"/>
                  <a:pt x="5710819" y="3445088"/>
                  <a:pt x="5716810" y="3426076"/>
                </a:cubicBezTo>
                <a:cubicBezTo>
                  <a:pt x="5722800" y="3407063"/>
                  <a:pt x="5725795" y="3385771"/>
                  <a:pt x="5725795" y="3362201"/>
                </a:cubicBezTo>
                <a:cubicBezTo>
                  <a:pt x="5725795" y="3349178"/>
                  <a:pt x="5724883" y="3336969"/>
                  <a:pt x="5723060" y="3325575"/>
                </a:cubicBezTo>
                <a:cubicBezTo>
                  <a:pt x="5721237" y="3314180"/>
                  <a:pt x="5718568" y="3303404"/>
                  <a:pt x="5715052" y="3293247"/>
                </a:cubicBezTo>
                <a:cubicBezTo>
                  <a:pt x="5730288" y="3290903"/>
                  <a:pt x="5741813" y="3285498"/>
                  <a:pt x="5749627" y="3277034"/>
                </a:cubicBezTo>
                <a:cubicBezTo>
                  <a:pt x="5757440" y="3268569"/>
                  <a:pt x="5761346" y="3257305"/>
                  <a:pt x="5761346" y="3243240"/>
                </a:cubicBezTo>
                <a:cubicBezTo>
                  <a:pt x="5761346" y="3236729"/>
                  <a:pt x="5760988" y="3231195"/>
                  <a:pt x="5760272" y="3226637"/>
                </a:cubicBezTo>
                <a:cubicBezTo>
                  <a:pt x="5759556" y="3222079"/>
                  <a:pt x="5758351" y="3216740"/>
                  <a:pt x="5756658" y="3210619"/>
                </a:cubicBezTo>
                <a:lnTo>
                  <a:pt x="5725405" y="3210619"/>
                </a:lnTo>
                <a:lnTo>
                  <a:pt x="5725405" y="3212377"/>
                </a:lnTo>
                <a:cubicBezTo>
                  <a:pt x="5726967" y="3215372"/>
                  <a:pt x="5728465" y="3219832"/>
                  <a:pt x="5729898" y="3225758"/>
                </a:cubicBezTo>
                <a:cubicBezTo>
                  <a:pt x="5731330" y="3231683"/>
                  <a:pt x="5732046" y="3236990"/>
                  <a:pt x="5732046" y="3241678"/>
                </a:cubicBezTo>
                <a:cubicBezTo>
                  <a:pt x="5732046" y="3250533"/>
                  <a:pt x="5729865" y="3257044"/>
                  <a:pt x="5725502" y="3261211"/>
                </a:cubicBezTo>
                <a:cubicBezTo>
                  <a:pt x="5721140" y="3265379"/>
                  <a:pt x="5713814" y="3267723"/>
                  <a:pt x="5703527" y="3268244"/>
                </a:cubicBezTo>
                <a:cubicBezTo>
                  <a:pt x="5701704" y="3264988"/>
                  <a:pt x="5699718" y="3261830"/>
                  <a:pt x="5697569" y="3258770"/>
                </a:cubicBezTo>
                <a:cubicBezTo>
                  <a:pt x="5695421" y="3255709"/>
                  <a:pt x="5693174" y="3252812"/>
                  <a:pt x="5690830" y="3250077"/>
                </a:cubicBezTo>
                <a:cubicBezTo>
                  <a:pt x="5679891" y="3237576"/>
                  <a:pt x="5666478" y="3227874"/>
                  <a:pt x="5650590" y="3220972"/>
                </a:cubicBezTo>
                <a:cubicBezTo>
                  <a:pt x="5634703" y="3214070"/>
                  <a:pt x="5616862" y="3210619"/>
                  <a:pt x="5597068" y="3210619"/>
                </a:cubicBezTo>
                <a:close/>
                <a:moveTo>
                  <a:pt x="3815837" y="3123694"/>
                </a:moveTo>
                <a:cubicBezTo>
                  <a:pt x="3815447" y="3133070"/>
                  <a:pt x="3813852" y="3140688"/>
                  <a:pt x="3811052" y="3146549"/>
                </a:cubicBezTo>
                <a:cubicBezTo>
                  <a:pt x="3808252" y="3152409"/>
                  <a:pt x="3803792" y="3155339"/>
                  <a:pt x="3797671" y="3155339"/>
                </a:cubicBezTo>
                <a:cubicBezTo>
                  <a:pt x="3793895" y="3155339"/>
                  <a:pt x="3789760" y="3154004"/>
                  <a:pt x="3785267" y="3151334"/>
                </a:cubicBezTo>
                <a:cubicBezTo>
                  <a:pt x="3780774" y="3148665"/>
                  <a:pt x="3775728" y="3144791"/>
                  <a:pt x="3770129" y="3139712"/>
                </a:cubicBezTo>
                <a:cubicBezTo>
                  <a:pt x="3764529" y="3134763"/>
                  <a:pt x="3758929" y="3131019"/>
                  <a:pt x="3753329" y="3128480"/>
                </a:cubicBezTo>
                <a:cubicBezTo>
                  <a:pt x="3747730" y="3125941"/>
                  <a:pt x="3741609" y="3124671"/>
                  <a:pt x="3734968" y="3124671"/>
                </a:cubicBezTo>
                <a:cubicBezTo>
                  <a:pt x="3721945" y="3124671"/>
                  <a:pt x="3710942" y="3129782"/>
                  <a:pt x="3701956" y="3140005"/>
                </a:cubicBezTo>
                <a:cubicBezTo>
                  <a:pt x="3692971" y="3150228"/>
                  <a:pt x="3688022" y="3165366"/>
                  <a:pt x="3687110" y="3185421"/>
                </a:cubicBezTo>
                <a:lnTo>
                  <a:pt x="3714458" y="3185421"/>
                </a:lnTo>
                <a:cubicBezTo>
                  <a:pt x="3714978" y="3175524"/>
                  <a:pt x="3716509" y="3167645"/>
                  <a:pt x="3719048" y="3161785"/>
                </a:cubicBezTo>
                <a:cubicBezTo>
                  <a:pt x="3721587" y="3155925"/>
                  <a:pt x="3726048" y="3152995"/>
                  <a:pt x="3732428" y="3152995"/>
                </a:cubicBezTo>
                <a:cubicBezTo>
                  <a:pt x="3736466" y="3152995"/>
                  <a:pt x="3740568" y="3154395"/>
                  <a:pt x="3744735" y="3157194"/>
                </a:cubicBezTo>
                <a:cubicBezTo>
                  <a:pt x="3748902" y="3159994"/>
                  <a:pt x="3753851" y="3164064"/>
                  <a:pt x="3759580" y="3169403"/>
                </a:cubicBezTo>
                <a:cubicBezTo>
                  <a:pt x="3765050" y="3174612"/>
                  <a:pt x="3770650" y="3178454"/>
                  <a:pt x="3776379" y="3180928"/>
                </a:cubicBezTo>
                <a:cubicBezTo>
                  <a:pt x="3782109" y="3183402"/>
                  <a:pt x="3788360" y="3184639"/>
                  <a:pt x="3795132" y="3184639"/>
                </a:cubicBezTo>
                <a:cubicBezTo>
                  <a:pt x="3809066" y="3184639"/>
                  <a:pt x="3820233" y="3179560"/>
                  <a:pt x="3828632" y="3169403"/>
                </a:cubicBezTo>
                <a:cubicBezTo>
                  <a:pt x="3837031" y="3159245"/>
                  <a:pt x="3841882" y="3144009"/>
                  <a:pt x="3843185" y="3123694"/>
                </a:cubicBezTo>
                <a:close/>
                <a:moveTo>
                  <a:pt x="8479171" y="3107286"/>
                </a:moveTo>
                <a:lnTo>
                  <a:pt x="8454950" y="3159245"/>
                </a:lnTo>
                <a:lnTo>
                  <a:pt x="8480148" y="3159245"/>
                </a:lnTo>
                <a:lnTo>
                  <a:pt x="8522731" y="3107286"/>
                </a:lnTo>
                <a:close/>
                <a:moveTo>
                  <a:pt x="8373885" y="3107286"/>
                </a:moveTo>
                <a:lnTo>
                  <a:pt x="8329348" y="3181319"/>
                </a:lnTo>
                <a:lnTo>
                  <a:pt x="8359625" y="3181319"/>
                </a:lnTo>
                <a:lnTo>
                  <a:pt x="8395567" y="3131312"/>
                </a:lnTo>
                <a:lnTo>
                  <a:pt x="8431704" y="3181319"/>
                </a:lnTo>
                <a:lnTo>
                  <a:pt x="8462763" y="3181319"/>
                </a:lnTo>
                <a:lnTo>
                  <a:pt x="8418226" y="3107286"/>
                </a:lnTo>
                <a:close/>
                <a:moveTo>
                  <a:pt x="6514026" y="3107286"/>
                </a:moveTo>
                <a:lnTo>
                  <a:pt x="6567353" y="3180342"/>
                </a:lnTo>
                <a:lnTo>
                  <a:pt x="6596458" y="3180342"/>
                </a:lnTo>
                <a:lnTo>
                  <a:pt x="6561493" y="3107286"/>
                </a:lnTo>
                <a:close/>
                <a:moveTo>
                  <a:pt x="5603905" y="3107286"/>
                </a:moveTo>
                <a:lnTo>
                  <a:pt x="5568940" y="3180342"/>
                </a:lnTo>
                <a:lnTo>
                  <a:pt x="5598045" y="3180342"/>
                </a:lnTo>
                <a:lnTo>
                  <a:pt x="5651372" y="3107286"/>
                </a:lnTo>
                <a:close/>
                <a:moveTo>
                  <a:pt x="4631071" y="3107286"/>
                </a:moveTo>
                <a:lnTo>
                  <a:pt x="4606849" y="3159245"/>
                </a:lnTo>
                <a:lnTo>
                  <a:pt x="4632048" y="3159245"/>
                </a:lnTo>
                <a:lnTo>
                  <a:pt x="4674631" y="3107286"/>
                </a:lnTo>
                <a:close/>
                <a:moveTo>
                  <a:pt x="4525785" y="3107286"/>
                </a:moveTo>
                <a:lnTo>
                  <a:pt x="4481248" y="3181319"/>
                </a:lnTo>
                <a:lnTo>
                  <a:pt x="4511525" y="3181319"/>
                </a:lnTo>
                <a:lnTo>
                  <a:pt x="4547467" y="3131312"/>
                </a:lnTo>
                <a:lnTo>
                  <a:pt x="4583604" y="3181319"/>
                </a:lnTo>
                <a:lnTo>
                  <a:pt x="4614663" y="3181319"/>
                </a:lnTo>
                <a:lnTo>
                  <a:pt x="4570126" y="3107286"/>
                </a:lnTo>
                <a:close/>
                <a:moveTo>
                  <a:pt x="6688443" y="3058284"/>
                </a:moveTo>
                <a:lnTo>
                  <a:pt x="6688443" y="3096375"/>
                </a:lnTo>
                <a:lnTo>
                  <a:pt x="6730245" y="3096375"/>
                </a:lnTo>
                <a:lnTo>
                  <a:pt x="6730245" y="3058284"/>
                </a:lnTo>
                <a:close/>
                <a:moveTo>
                  <a:pt x="4088704" y="2770358"/>
                </a:moveTo>
                <a:lnTo>
                  <a:pt x="4133632" y="2907484"/>
                </a:lnTo>
                <a:lnTo>
                  <a:pt x="4043972" y="2907484"/>
                </a:lnTo>
                <a:close/>
                <a:moveTo>
                  <a:pt x="8369039" y="2758247"/>
                </a:moveTo>
                <a:cubicBezTo>
                  <a:pt x="8382582" y="2758247"/>
                  <a:pt x="8394790" y="2760753"/>
                  <a:pt x="8405664" y="2765767"/>
                </a:cubicBezTo>
                <a:cubicBezTo>
                  <a:pt x="8416538" y="2770781"/>
                  <a:pt x="8425816" y="2778301"/>
                  <a:pt x="8433500" y="2788329"/>
                </a:cubicBezTo>
                <a:cubicBezTo>
                  <a:pt x="8441052" y="2798096"/>
                  <a:pt x="8446912" y="2810402"/>
                  <a:pt x="8451080" y="2825247"/>
                </a:cubicBezTo>
                <a:cubicBezTo>
                  <a:pt x="8455247" y="2840093"/>
                  <a:pt x="8457330" y="2857152"/>
                  <a:pt x="8457330" y="2876425"/>
                </a:cubicBezTo>
                <a:cubicBezTo>
                  <a:pt x="8457330" y="2914581"/>
                  <a:pt x="8449354" y="2943784"/>
                  <a:pt x="8433402" y="2964034"/>
                </a:cubicBezTo>
                <a:cubicBezTo>
                  <a:pt x="8417450" y="2984284"/>
                  <a:pt x="8395995" y="2994409"/>
                  <a:pt x="8369039" y="2994409"/>
                </a:cubicBezTo>
                <a:cubicBezTo>
                  <a:pt x="8342082" y="2994409"/>
                  <a:pt x="8320595" y="2984284"/>
                  <a:pt x="8304577" y="2964034"/>
                </a:cubicBezTo>
                <a:cubicBezTo>
                  <a:pt x="8288560" y="2943784"/>
                  <a:pt x="8280551" y="2914581"/>
                  <a:pt x="8280551" y="2876425"/>
                </a:cubicBezTo>
                <a:cubicBezTo>
                  <a:pt x="8280551" y="2857543"/>
                  <a:pt x="8282602" y="2840614"/>
                  <a:pt x="8286704" y="2825638"/>
                </a:cubicBezTo>
                <a:cubicBezTo>
                  <a:pt x="8290806" y="2810662"/>
                  <a:pt x="8296699" y="2798226"/>
                  <a:pt x="8304382" y="2788329"/>
                </a:cubicBezTo>
                <a:cubicBezTo>
                  <a:pt x="8312456" y="2778041"/>
                  <a:pt x="8321734" y="2770455"/>
                  <a:pt x="8332217" y="2765572"/>
                </a:cubicBezTo>
                <a:cubicBezTo>
                  <a:pt x="8342701" y="2760688"/>
                  <a:pt x="8354974" y="2758247"/>
                  <a:pt x="8369039" y="2758247"/>
                </a:cubicBezTo>
                <a:close/>
                <a:moveTo>
                  <a:pt x="6711688" y="2758247"/>
                </a:moveTo>
                <a:cubicBezTo>
                  <a:pt x="6725232" y="2758247"/>
                  <a:pt x="6737440" y="2760753"/>
                  <a:pt x="6748314" y="2765767"/>
                </a:cubicBezTo>
                <a:cubicBezTo>
                  <a:pt x="6759188" y="2770781"/>
                  <a:pt x="6768466" y="2778301"/>
                  <a:pt x="6776150" y="2788329"/>
                </a:cubicBezTo>
                <a:cubicBezTo>
                  <a:pt x="6783703" y="2798096"/>
                  <a:pt x="6789563" y="2810402"/>
                  <a:pt x="6793730" y="2825247"/>
                </a:cubicBezTo>
                <a:cubicBezTo>
                  <a:pt x="6797897" y="2840093"/>
                  <a:pt x="6799981" y="2857152"/>
                  <a:pt x="6799981" y="2876425"/>
                </a:cubicBezTo>
                <a:cubicBezTo>
                  <a:pt x="6799981" y="2914581"/>
                  <a:pt x="6792004" y="2943784"/>
                  <a:pt x="6776052" y="2964034"/>
                </a:cubicBezTo>
                <a:cubicBezTo>
                  <a:pt x="6760099" y="2984284"/>
                  <a:pt x="6738645" y="2994409"/>
                  <a:pt x="6711688" y="2994409"/>
                </a:cubicBezTo>
                <a:cubicBezTo>
                  <a:pt x="6684732" y="2994409"/>
                  <a:pt x="6663245" y="2984284"/>
                  <a:pt x="6647227" y="2964034"/>
                </a:cubicBezTo>
                <a:cubicBezTo>
                  <a:pt x="6631210" y="2943784"/>
                  <a:pt x="6623201" y="2914581"/>
                  <a:pt x="6623201" y="2876425"/>
                </a:cubicBezTo>
                <a:cubicBezTo>
                  <a:pt x="6623201" y="2857543"/>
                  <a:pt x="6625252" y="2840614"/>
                  <a:pt x="6629354" y="2825638"/>
                </a:cubicBezTo>
                <a:cubicBezTo>
                  <a:pt x="6633456" y="2810662"/>
                  <a:pt x="6639349" y="2798226"/>
                  <a:pt x="6647032" y="2788329"/>
                </a:cubicBezTo>
                <a:cubicBezTo>
                  <a:pt x="6655106" y="2778041"/>
                  <a:pt x="6664384" y="2770455"/>
                  <a:pt x="6674867" y="2765572"/>
                </a:cubicBezTo>
                <a:cubicBezTo>
                  <a:pt x="6685350" y="2760688"/>
                  <a:pt x="6697624" y="2758247"/>
                  <a:pt x="6711688" y="2758247"/>
                </a:cubicBezTo>
                <a:close/>
                <a:moveTo>
                  <a:pt x="4397114" y="2758247"/>
                </a:moveTo>
                <a:cubicBezTo>
                  <a:pt x="4410657" y="2758247"/>
                  <a:pt x="4422865" y="2760753"/>
                  <a:pt x="4433739" y="2765767"/>
                </a:cubicBezTo>
                <a:cubicBezTo>
                  <a:pt x="4444613" y="2770781"/>
                  <a:pt x="4453891" y="2778301"/>
                  <a:pt x="4461575" y="2788329"/>
                </a:cubicBezTo>
                <a:cubicBezTo>
                  <a:pt x="4469128" y="2798096"/>
                  <a:pt x="4474988" y="2810402"/>
                  <a:pt x="4479155" y="2825247"/>
                </a:cubicBezTo>
                <a:cubicBezTo>
                  <a:pt x="4483322" y="2840093"/>
                  <a:pt x="4485406" y="2857152"/>
                  <a:pt x="4485406" y="2876425"/>
                </a:cubicBezTo>
                <a:cubicBezTo>
                  <a:pt x="4485406" y="2914581"/>
                  <a:pt x="4477429" y="2943784"/>
                  <a:pt x="4461477" y="2964034"/>
                </a:cubicBezTo>
                <a:cubicBezTo>
                  <a:pt x="4445524" y="2984284"/>
                  <a:pt x="4424070" y="2994409"/>
                  <a:pt x="4397114" y="2994409"/>
                </a:cubicBezTo>
                <a:cubicBezTo>
                  <a:pt x="4370157" y="2994409"/>
                  <a:pt x="4348670" y="2984284"/>
                  <a:pt x="4332653" y="2964034"/>
                </a:cubicBezTo>
                <a:cubicBezTo>
                  <a:pt x="4316635" y="2943784"/>
                  <a:pt x="4308626" y="2914581"/>
                  <a:pt x="4308626" y="2876425"/>
                </a:cubicBezTo>
                <a:cubicBezTo>
                  <a:pt x="4308626" y="2857543"/>
                  <a:pt x="4310677" y="2840614"/>
                  <a:pt x="4314780" y="2825638"/>
                </a:cubicBezTo>
                <a:cubicBezTo>
                  <a:pt x="4318881" y="2810662"/>
                  <a:pt x="4324774" y="2798226"/>
                  <a:pt x="4332457" y="2788329"/>
                </a:cubicBezTo>
                <a:cubicBezTo>
                  <a:pt x="4340531" y="2778041"/>
                  <a:pt x="4349809" y="2770455"/>
                  <a:pt x="4360292" y="2765572"/>
                </a:cubicBezTo>
                <a:cubicBezTo>
                  <a:pt x="4370776" y="2760688"/>
                  <a:pt x="4383050" y="2758247"/>
                  <a:pt x="4397114" y="2758247"/>
                </a:cubicBezTo>
                <a:close/>
                <a:moveTo>
                  <a:pt x="8598010" y="2730899"/>
                </a:moveTo>
                <a:lnTo>
                  <a:pt x="8598010" y="2760591"/>
                </a:lnTo>
                <a:lnTo>
                  <a:pt x="8635124" y="2760591"/>
                </a:lnTo>
                <a:lnTo>
                  <a:pt x="8635124" y="2992065"/>
                </a:lnTo>
                <a:lnTo>
                  <a:pt x="8598010" y="2992065"/>
                </a:lnTo>
                <a:lnTo>
                  <a:pt x="8598010" y="3021756"/>
                </a:lnTo>
                <a:lnTo>
                  <a:pt x="8710915" y="3021756"/>
                </a:lnTo>
                <a:lnTo>
                  <a:pt x="8710915" y="2992065"/>
                </a:lnTo>
                <a:lnTo>
                  <a:pt x="8673801" y="2992065"/>
                </a:lnTo>
                <a:lnTo>
                  <a:pt x="8673801" y="2760591"/>
                </a:lnTo>
                <a:lnTo>
                  <a:pt x="8710915" y="2760591"/>
                </a:lnTo>
                <a:lnTo>
                  <a:pt x="8710915" y="2730899"/>
                </a:lnTo>
                <a:close/>
                <a:moveTo>
                  <a:pt x="7294890" y="2730899"/>
                </a:moveTo>
                <a:lnTo>
                  <a:pt x="7294890" y="3021756"/>
                </a:lnTo>
                <a:lnTo>
                  <a:pt x="7331027" y="3021756"/>
                </a:lnTo>
                <a:lnTo>
                  <a:pt x="7331027" y="2770944"/>
                </a:lnTo>
                <a:lnTo>
                  <a:pt x="7459559" y="3021756"/>
                </a:lnTo>
                <a:lnTo>
                  <a:pt x="7502924" y="3021756"/>
                </a:lnTo>
                <a:lnTo>
                  <a:pt x="7502924" y="2730899"/>
                </a:lnTo>
                <a:lnTo>
                  <a:pt x="7466787" y="2730899"/>
                </a:lnTo>
                <a:lnTo>
                  <a:pt x="7466787" y="2961202"/>
                </a:lnTo>
                <a:lnTo>
                  <a:pt x="7349780" y="2730899"/>
                </a:lnTo>
                <a:close/>
                <a:moveTo>
                  <a:pt x="6921610" y="2730899"/>
                </a:moveTo>
                <a:lnTo>
                  <a:pt x="6921610" y="2760591"/>
                </a:lnTo>
                <a:lnTo>
                  <a:pt x="6958724" y="2760591"/>
                </a:lnTo>
                <a:lnTo>
                  <a:pt x="6958724" y="2992065"/>
                </a:lnTo>
                <a:lnTo>
                  <a:pt x="6921610" y="2992065"/>
                </a:lnTo>
                <a:lnTo>
                  <a:pt x="6921610" y="3021756"/>
                </a:lnTo>
                <a:lnTo>
                  <a:pt x="7034515" y="3021756"/>
                </a:lnTo>
                <a:lnTo>
                  <a:pt x="7034515" y="2992065"/>
                </a:lnTo>
                <a:lnTo>
                  <a:pt x="6997401" y="2992065"/>
                </a:lnTo>
                <a:lnTo>
                  <a:pt x="6997401" y="2760591"/>
                </a:lnTo>
                <a:lnTo>
                  <a:pt x="7034515" y="2760591"/>
                </a:lnTo>
                <a:lnTo>
                  <a:pt x="7034515" y="2730899"/>
                </a:lnTo>
                <a:close/>
                <a:moveTo>
                  <a:pt x="6247140" y="2730899"/>
                </a:moveTo>
                <a:lnTo>
                  <a:pt x="6247140" y="3021756"/>
                </a:lnTo>
                <a:lnTo>
                  <a:pt x="6283277" y="3021756"/>
                </a:lnTo>
                <a:lnTo>
                  <a:pt x="6283277" y="2771139"/>
                </a:lnTo>
                <a:lnTo>
                  <a:pt x="6358482" y="2941668"/>
                </a:lnTo>
                <a:lnTo>
                  <a:pt x="6381922" y="2941668"/>
                </a:lnTo>
                <a:lnTo>
                  <a:pt x="6457713" y="2771139"/>
                </a:lnTo>
                <a:lnTo>
                  <a:pt x="6457713" y="3021756"/>
                </a:lnTo>
                <a:lnTo>
                  <a:pt x="6496390" y="3021756"/>
                </a:lnTo>
                <a:lnTo>
                  <a:pt x="6496390" y="2730899"/>
                </a:lnTo>
                <a:lnTo>
                  <a:pt x="6442672" y="2730899"/>
                </a:lnTo>
                <a:lnTo>
                  <a:pt x="6372546" y="2892834"/>
                </a:lnTo>
                <a:lnTo>
                  <a:pt x="6299881" y="2730899"/>
                </a:lnTo>
                <a:close/>
                <a:moveTo>
                  <a:pt x="5466090" y="2730899"/>
                </a:moveTo>
                <a:lnTo>
                  <a:pt x="5466090" y="3021756"/>
                </a:lnTo>
                <a:lnTo>
                  <a:pt x="5502227" y="3021756"/>
                </a:lnTo>
                <a:lnTo>
                  <a:pt x="5502227" y="2770944"/>
                </a:lnTo>
                <a:lnTo>
                  <a:pt x="5630759" y="3021756"/>
                </a:lnTo>
                <a:lnTo>
                  <a:pt x="5674124" y="3021756"/>
                </a:lnTo>
                <a:lnTo>
                  <a:pt x="5674124" y="2730899"/>
                </a:lnTo>
                <a:lnTo>
                  <a:pt x="5637987" y="2730899"/>
                </a:lnTo>
                <a:lnTo>
                  <a:pt x="5637987" y="2961202"/>
                </a:lnTo>
                <a:lnTo>
                  <a:pt x="5520980" y="2730899"/>
                </a:lnTo>
                <a:close/>
                <a:moveTo>
                  <a:pt x="4780291" y="2730899"/>
                </a:moveTo>
                <a:lnTo>
                  <a:pt x="4780291" y="3021756"/>
                </a:lnTo>
                <a:lnTo>
                  <a:pt x="4816427" y="3021756"/>
                </a:lnTo>
                <a:lnTo>
                  <a:pt x="4816427" y="2771139"/>
                </a:lnTo>
                <a:lnTo>
                  <a:pt x="4891632" y="2941668"/>
                </a:lnTo>
                <a:lnTo>
                  <a:pt x="4915073" y="2941668"/>
                </a:lnTo>
                <a:lnTo>
                  <a:pt x="4990863" y="2771139"/>
                </a:lnTo>
                <a:lnTo>
                  <a:pt x="4990863" y="3021756"/>
                </a:lnTo>
                <a:lnTo>
                  <a:pt x="5029540" y="3021756"/>
                </a:lnTo>
                <a:lnTo>
                  <a:pt x="5029540" y="2730899"/>
                </a:lnTo>
                <a:lnTo>
                  <a:pt x="4975822" y="2730899"/>
                </a:lnTo>
                <a:lnTo>
                  <a:pt x="4905696" y="2892834"/>
                </a:lnTo>
                <a:lnTo>
                  <a:pt x="4833031" y="2730899"/>
                </a:lnTo>
                <a:close/>
                <a:moveTo>
                  <a:pt x="4065850" y="2730899"/>
                </a:moveTo>
                <a:lnTo>
                  <a:pt x="3967791" y="3021756"/>
                </a:lnTo>
                <a:lnTo>
                  <a:pt x="4006858" y="3021756"/>
                </a:lnTo>
                <a:lnTo>
                  <a:pt x="4033229" y="2940496"/>
                </a:lnTo>
                <a:lnTo>
                  <a:pt x="4144376" y="2940496"/>
                </a:lnTo>
                <a:lnTo>
                  <a:pt x="4170746" y="3021756"/>
                </a:lnTo>
                <a:lnTo>
                  <a:pt x="4211571" y="3021756"/>
                </a:lnTo>
                <a:lnTo>
                  <a:pt x="4113512" y="2730899"/>
                </a:lnTo>
                <a:close/>
                <a:moveTo>
                  <a:pt x="3684915" y="2730899"/>
                </a:moveTo>
                <a:lnTo>
                  <a:pt x="3684915" y="3021756"/>
                </a:lnTo>
                <a:lnTo>
                  <a:pt x="3723592" y="3021756"/>
                </a:lnTo>
                <a:lnTo>
                  <a:pt x="3723592" y="2879356"/>
                </a:lnTo>
                <a:lnTo>
                  <a:pt x="3857398" y="2879356"/>
                </a:lnTo>
                <a:lnTo>
                  <a:pt x="3857398" y="3021756"/>
                </a:lnTo>
                <a:lnTo>
                  <a:pt x="3896074" y="3021756"/>
                </a:lnTo>
                <a:lnTo>
                  <a:pt x="3896074" y="2730899"/>
                </a:lnTo>
                <a:lnTo>
                  <a:pt x="3857398" y="2730899"/>
                </a:lnTo>
                <a:lnTo>
                  <a:pt x="3857398" y="2844976"/>
                </a:lnTo>
                <a:lnTo>
                  <a:pt x="3723592" y="2844976"/>
                </a:lnTo>
                <a:lnTo>
                  <a:pt x="3723592" y="2730899"/>
                </a:lnTo>
                <a:close/>
                <a:moveTo>
                  <a:pt x="7731301" y="2725626"/>
                </a:moveTo>
                <a:cubicBezTo>
                  <a:pt x="7710725" y="2725626"/>
                  <a:pt x="7691778" y="2729076"/>
                  <a:pt x="7674458" y="2735978"/>
                </a:cubicBezTo>
                <a:cubicBezTo>
                  <a:pt x="7657138" y="2742880"/>
                  <a:pt x="7642553" y="2752712"/>
                  <a:pt x="7630702" y="2765474"/>
                </a:cubicBezTo>
                <a:cubicBezTo>
                  <a:pt x="7618461" y="2778627"/>
                  <a:pt x="7609052" y="2794482"/>
                  <a:pt x="7602476" y="2813039"/>
                </a:cubicBezTo>
                <a:cubicBezTo>
                  <a:pt x="7595900" y="2831596"/>
                  <a:pt x="7592611" y="2852594"/>
                  <a:pt x="7592611" y="2876035"/>
                </a:cubicBezTo>
                <a:cubicBezTo>
                  <a:pt x="7592611" y="2900777"/>
                  <a:pt x="7595867" y="2922655"/>
                  <a:pt x="7602378" y="2941668"/>
                </a:cubicBezTo>
                <a:cubicBezTo>
                  <a:pt x="7608890" y="2960681"/>
                  <a:pt x="7618266" y="2976633"/>
                  <a:pt x="7630507" y="2989526"/>
                </a:cubicBezTo>
                <a:cubicBezTo>
                  <a:pt x="7642748" y="3002288"/>
                  <a:pt x="7657398" y="3011794"/>
                  <a:pt x="7674458" y="3018045"/>
                </a:cubicBezTo>
                <a:cubicBezTo>
                  <a:pt x="7691517" y="3024296"/>
                  <a:pt x="7710335" y="3027421"/>
                  <a:pt x="7730910" y="3027421"/>
                </a:cubicBezTo>
                <a:cubicBezTo>
                  <a:pt x="7741849" y="3027421"/>
                  <a:pt x="7751160" y="3026705"/>
                  <a:pt x="7758843" y="3025272"/>
                </a:cubicBezTo>
                <a:cubicBezTo>
                  <a:pt x="7766526" y="3023840"/>
                  <a:pt x="7775121" y="3021691"/>
                  <a:pt x="7784628" y="3018826"/>
                </a:cubicBezTo>
                <a:cubicBezTo>
                  <a:pt x="7791790" y="3016873"/>
                  <a:pt x="7799506" y="3014203"/>
                  <a:pt x="7807775" y="3010817"/>
                </a:cubicBezTo>
                <a:cubicBezTo>
                  <a:pt x="7816044" y="3007431"/>
                  <a:pt x="7822653" y="3004632"/>
                  <a:pt x="7827602" y="3002418"/>
                </a:cubicBezTo>
                <a:lnTo>
                  <a:pt x="7827602" y="2875449"/>
                </a:lnTo>
                <a:lnTo>
                  <a:pt x="7722120" y="2875449"/>
                </a:lnTo>
                <a:lnTo>
                  <a:pt x="7722120" y="2909437"/>
                </a:lnTo>
                <a:lnTo>
                  <a:pt x="7789316" y="2909437"/>
                </a:lnTo>
                <a:lnTo>
                  <a:pt x="7789316" y="2984642"/>
                </a:lnTo>
                <a:cubicBezTo>
                  <a:pt x="7781893" y="2987768"/>
                  <a:pt x="7772777" y="2990112"/>
                  <a:pt x="7761969" y="2991674"/>
                </a:cubicBezTo>
                <a:cubicBezTo>
                  <a:pt x="7751160" y="2993237"/>
                  <a:pt x="7740286" y="2994018"/>
                  <a:pt x="7729347" y="2994018"/>
                </a:cubicBezTo>
                <a:cubicBezTo>
                  <a:pt x="7714632" y="2994018"/>
                  <a:pt x="7701382" y="2991381"/>
                  <a:pt x="7689596" y="2986107"/>
                </a:cubicBezTo>
                <a:cubicBezTo>
                  <a:pt x="7677811" y="2980833"/>
                  <a:pt x="7667751" y="2973182"/>
                  <a:pt x="7659417" y="2963155"/>
                </a:cubicBezTo>
                <a:cubicBezTo>
                  <a:pt x="7650822" y="2952998"/>
                  <a:pt x="7644246" y="2940626"/>
                  <a:pt x="7639688" y="2926041"/>
                </a:cubicBezTo>
                <a:cubicBezTo>
                  <a:pt x="7635130" y="2911456"/>
                  <a:pt x="7632851" y="2894396"/>
                  <a:pt x="7632851" y="2874863"/>
                </a:cubicBezTo>
                <a:cubicBezTo>
                  <a:pt x="7632851" y="2839833"/>
                  <a:pt x="7641478" y="2811769"/>
                  <a:pt x="7658733" y="2790673"/>
                </a:cubicBezTo>
                <a:cubicBezTo>
                  <a:pt x="7675988" y="2769576"/>
                  <a:pt x="7698614" y="2759028"/>
                  <a:pt x="7726613" y="2759028"/>
                </a:cubicBezTo>
                <a:cubicBezTo>
                  <a:pt x="7738333" y="2759028"/>
                  <a:pt x="7749272" y="2760330"/>
                  <a:pt x="7759429" y="2762935"/>
                </a:cubicBezTo>
                <a:cubicBezTo>
                  <a:pt x="7769587" y="2765539"/>
                  <a:pt x="7778572" y="2768795"/>
                  <a:pt x="7786386" y="2772702"/>
                </a:cubicBezTo>
                <a:cubicBezTo>
                  <a:pt x="7795762" y="2777129"/>
                  <a:pt x="7803022" y="2781264"/>
                  <a:pt x="7808166" y="2785105"/>
                </a:cubicBezTo>
                <a:cubicBezTo>
                  <a:pt x="7813310" y="2788947"/>
                  <a:pt x="7818291" y="2793017"/>
                  <a:pt x="7823109" y="2797314"/>
                </a:cubicBezTo>
                <a:lnTo>
                  <a:pt x="7826430" y="2797314"/>
                </a:lnTo>
                <a:lnTo>
                  <a:pt x="7826430" y="2750628"/>
                </a:lnTo>
                <a:cubicBezTo>
                  <a:pt x="7821481" y="2748154"/>
                  <a:pt x="7815003" y="2745192"/>
                  <a:pt x="7806994" y="2741741"/>
                </a:cubicBezTo>
                <a:cubicBezTo>
                  <a:pt x="7798985" y="2738290"/>
                  <a:pt x="7791725" y="2735588"/>
                  <a:pt x="7785214" y="2733634"/>
                </a:cubicBezTo>
                <a:cubicBezTo>
                  <a:pt x="7777010" y="2731160"/>
                  <a:pt x="7768415" y="2729207"/>
                  <a:pt x="7759429" y="2727774"/>
                </a:cubicBezTo>
                <a:cubicBezTo>
                  <a:pt x="7750444" y="2726342"/>
                  <a:pt x="7741068" y="2725626"/>
                  <a:pt x="7731301" y="2725626"/>
                </a:cubicBezTo>
                <a:close/>
                <a:moveTo>
                  <a:pt x="5902501" y="2725626"/>
                </a:moveTo>
                <a:cubicBezTo>
                  <a:pt x="5881925" y="2725626"/>
                  <a:pt x="5862978" y="2729076"/>
                  <a:pt x="5845658" y="2735978"/>
                </a:cubicBezTo>
                <a:cubicBezTo>
                  <a:pt x="5828338" y="2742880"/>
                  <a:pt x="5813752" y="2752712"/>
                  <a:pt x="5801902" y="2765474"/>
                </a:cubicBezTo>
                <a:cubicBezTo>
                  <a:pt x="5789661" y="2778627"/>
                  <a:pt x="5780252" y="2794482"/>
                  <a:pt x="5773676" y="2813039"/>
                </a:cubicBezTo>
                <a:cubicBezTo>
                  <a:pt x="5767100" y="2831596"/>
                  <a:pt x="5763812" y="2852594"/>
                  <a:pt x="5763812" y="2876035"/>
                </a:cubicBezTo>
                <a:cubicBezTo>
                  <a:pt x="5763812" y="2900777"/>
                  <a:pt x="5767067" y="2922655"/>
                  <a:pt x="5773578" y="2941668"/>
                </a:cubicBezTo>
                <a:cubicBezTo>
                  <a:pt x="5780089" y="2960681"/>
                  <a:pt x="5789466" y="2976633"/>
                  <a:pt x="5801707" y="2989526"/>
                </a:cubicBezTo>
                <a:cubicBezTo>
                  <a:pt x="5813949" y="3002288"/>
                  <a:pt x="5828598" y="3011794"/>
                  <a:pt x="5845658" y="3018045"/>
                </a:cubicBezTo>
                <a:cubicBezTo>
                  <a:pt x="5862717" y="3024296"/>
                  <a:pt x="5881535" y="3027421"/>
                  <a:pt x="5902110" y="3027421"/>
                </a:cubicBezTo>
                <a:cubicBezTo>
                  <a:pt x="5913049" y="3027421"/>
                  <a:pt x="5922361" y="3026705"/>
                  <a:pt x="5930043" y="3025272"/>
                </a:cubicBezTo>
                <a:cubicBezTo>
                  <a:pt x="5937726" y="3023840"/>
                  <a:pt x="5946321" y="3021691"/>
                  <a:pt x="5955828" y="3018826"/>
                </a:cubicBezTo>
                <a:cubicBezTo>
                  <a:pt x="5962990" y="3016873"/>
                  <a:pt x="5970706" y="3014203"/>
                  <a:pt x="5978976" y="3010817"/>
                </a:cubicBezTo>
                <a:cubicBezTo>
                  <a:pt x="5987244" y="3007431"/>
                  <a:pt x="5993853" y="3004632"/>
                  <a:pt x="5998802" y="3002418"/>
                </a:cubicBezTo>
                <a:lnTo>
                  <a:pt x="5998802" y="2875449"/>
                </a:lnTo>
                <a:lnTo>
                  <a:pt x="5893320" y="2875449"/>
                </a:lnTo>
                <a:lnTo>
                  <a:pt x="5893320" y="2909437"/>
                </a:lnTo>
                <a:lnTo>
                  <a:pt x="5960516" y="2909437"/>
                </a:lnTo>
                <a:lnTo>
                  <a:pt x="5960516" y="2984642"/>
                </a:lnTo>
                <a:cubicBezTo>
                  <a:pt x="5953093" y="2987768"/>
                  <a:pt x="5943977" y="2990112"/>
                  <a:pt x="5933168" y="2991674"/>
                </a:cubicBezTo>
                <a:cubicBezTo>
                  <a:pt x="5922361" y="2993237"/>
                  <a:pt x="5911486" y="2994018"/>
                  <a:pt x="5900548" y="2994018"/>
                </a:cubicBezTo>
                <a:cubicBezTo>
                  <a:pt x="5885832" y="2994018"/>
                  <a:pt x="5872581" y="2991381"/>
                  <a:pt x="5860796" y="2986107"/>
                </a:cubicBezTo>
                <a:cubicBezTo>
                  <a:pt x="5849011" y="2980833"/>
                  <a:pt x="5838951" y="2973182"/>
                  <a:pt x="5830617" y="2963155"/>
                </a:cubicBezTo>
                <a:cubicBezTo>
                  <a:pt x="5822023" y="2952998"/>
                  <a:pt x="5815446" y="2940626"/>
                  <a:pt x="5810888" y="2926041"/>
                </a:cubicBezTo>
                <a:cubicBezTo>
                  <a:pt x="5806330" y="2911456"/>
                  <a:pt x="5804051" y="2894396"/>
                  <a:pt x="5804051" y="2874863"/>
                </a:cubicBezTo>
                <a:cubicBezTo>
                  <a:pt x="5804051" y="2839833"/>
                  <a:pt x="5812678" y="2811769"/>
                  <a:pt x="5829933" y="2790673"/>
                </a:cubicBezTo>
                <a:cubicBezTo>
                  <a:pt x="5847188" y="2769576"/>
                  <a:pt x="5869814" y="2759028"/>
                  <a:pt x="5897812" y="2759028"/>
                </a:cubicBezTo>
                <a:cubicBezTo>
                  <a:pt x="5909533" y="2759028"/>
                  <a:pt x="5920472" y="2760330"/>
                  <a:pt x="5930629" y="2762935"/>
                </a:cubicBezTo>
                <a:cubicBezTo>
                  <a:pt x="5940787" y="2765539"/>
                  <a:pt x="5949772" y="2768795"/>
                  <a:pt x="5957586" y="2772702"/>
                </a:cubicBezTo>
                <a:cubicBezTo>
                  <a:pt x="5966962" y="2777129"/>
                  <a:pt x="5974222" y="2781264"/>
                  <a:pt x="5979366" y="2785105"/>
                </a:cubicBezTo>
                <a:cubicBezTo>
                  <a:pt x="5984510" y="2788947"/>
                  <a:pt x="5989491" y="2793017"/>
                  <a:pt x="5994309" y="2797314"/>
                </a:cubicBezTo>
                <a:lnTo>
                  <a:pt x="5997630" y="2797314"/>
                </a:lnTo>
                <a:lnTo>
                  <a:pt x="5997630" y="2750628"/>
                </a:lnTo>
                <a:cubicBezTo>
                  <a:pt x="5992681" y="2748154"/>
                  <a:pt x="5986202" y="2745192"/>
                  <a:pt x="5978194" y="2741741"/>
                </a:cubicBezTo>
                <a:cubicBezTo>
                  <a:pt x="5970185" y="2738290"/>
                  <a:pt x="5962925" y="2735588"/>
                  <a:pt x="5956414" y="2733634"/>
                </a:cubicBezTo>
                <a:cubicBezTo>
                  <a:pt x="5948209" y="2731160"/>
                  <a:pt x="5939615" y="2729207"/>
                  <a:pt x="5930629" y="2727774"/>
                </a:cubicBezTo>
                <a:cubicBezTo>
                  <a:pt x="5921644" y="2726342"/>
                  <a:pt x="5912267" y="2725626"/>
                  <a:pt x="5902501" y="2725626"/>
                </a:cubicBezTo>
                <a:close/>
                <a:moveTo>
                  <a:pt x="3513437" y="2725626"/>
                </a:moveTo>
                <a:cubicBezTo>
                  <a:pt x="3493773" y="2725626"/>
                  <a:pt x="3475998" y="2729044"/>
                  <a:pt x="3460110" y="2735881"/>
                </a:cubicBezTo>
                <a:cubicBezTo>
                  <a:pt x="3444223" y="2742717"/>
                  <a:pt x="3430484" y="2752647"/>
                  <a:pt x="3418894" y="2765670"/>
                </a:cubicBezTo>
                <a:cubicBezTo>
                  <a:pt x="3407044" y="2779083"/>
                  <a:pt x="3398026" y="2794840"/>
                  <a:pt x="3391840" y="2812941"/>
                </a:cubicBezTo>
                <a:cubicBezTo>
                  <a:pt x="3385654" y="2831042"/>
                  <a:pt x="3382562" y="2852269"/>
                  <a:pt x="3382562" y="2876621"/>
                </a:cubicBezTo>
                <a:cubicBezTo>
                  <a:pt x="3382562" y="2901103"/>
                  <a:pt x="3385752" y="2922785"/>
                  <a:pt x="3392133" y="2941668"/>
                </a:cubicBezTo>
                <a:cubicBezTo>
                  <a:pt x="3398514" y="2960551"/>
                  <a:pt x="3407500" y="2976308"/>
                  <a:pt x="3419090" y="2988940"/>
                </a:cubicBezTo>
                <a:cubicBezTo>
                  <a:pt x="3430679" y="3001571"/>
                  <a:pt x="3444451" y="3011078"/>
                  <a:pt x="3460403" y="3017459"/>
                </a:cubicBezTo>
                <a:cubicBezTo>
                  <a:pt x="3476356" y="3023840"/>
                  <a:pt x="3493839" y="3027030"/>
                  <a:pt x="3512851" y="3027030"/>
                </a:cubicBezTo>
                <a:cubicBezTo>
                  <a:pt x="3524441" y="3027030"/>
                  <a:pt x="3533850" y="3026314"/>
                  <a:pt x="3541077" y="3024882"/>
                </a:cubicBezTo>
                <a:cubicBezTo>
                  <a:pt x="3548305" y="3023449"/>
                  <a:pt x="3556151" y="3021366"/>
                  <a:pt x="3564616" y="3018631"/>
                </a:cubicBezTo>
                <a:cubicBezTo>
                  <a:pt x="3572690" y="3016026"/>
                  <a:pt x="3579559" y="3013357"/>
                  <a:pt x="3585224" y="3010622"/>
                </a:cubicBezTo>
                <a:cubicBezTo>
                  <a:pt x="3590888" y="3007887"/>
                  <a:pt x="3596911" y="3005022"/>
                  <a:pt x="3603292" y="3002027"/>
                </a:cubicBezTo>
                <a:lnTo>
                  <a:pt x="3603292" y="2955928"/>
                </a:lnTo>
                <a:lnTo>
                  <a:pt x="3600362" y="2955928"/>
                </a:lnTo>
                <a:cubicBezTo>
                  <a:pt x="3597367" y="2958923"/>
                  <a:pt x="3593265" y="2962537"/>
                  <a:pt x="3588056" y="2966769"/>
                </a:cubicBezTo>
                <a:cubicBezTo>
                  <a:pt x="3582847" y="2971001"/>
                  <a:pt x="3576661" y="2975136"/>
                  <a:pt x="3569499" y="2979173"/>
                </a:cubicBezTo>
                <a:cubicBezTo>
                  <a:pt x="3562076" y="2983340"/>
                  <a:pt x="3553611" y="2986791"/>
                  <a:pt x="3544105" y="2989526"/>
                </a:cubicBezTo>
                <a:cubicBezTo>
                  <a:pt x="3534599" y="2992260"/>
                  <a:pt x="3524246" y="2993628"/>
                  <a:pt x="3513047" y="2993628"/>
                </a:cubicBezTo>
                <a:cubicBezTo>
                  <a:pt x="3500806" y="2993628"/>
                  <a:pt x="3489216" y="2991186"/>
                  <a:pt x="3478277" y="2986303"/>
                </a:cubicBezTo>
                <a:cubicBezTo>
                  <a:pt x="3467338" y="2981419"/>
                  <a:pt x="3457831" y="2974159"/>
                  <a:pt x="3449758" y="2964522"/>
                </a:cubicBezTo>
                <a:cubicBezTo>
                  <a:pt x="3441423" y="2954625"/>
                  <a:pt x="3434847" y="2942482"/>
                  <a:pt x="3430028" y="2928092"/>
                </a:cubicBezTo>
                <a:cubicBezTo>
                  <a:pt x="3425210" y="2913702"/>
                  <a:pt x="3422801" y="2896545"/>
                  <a:pt x="3422801" y="2876621"/>
                </a:cubicBezTo>
                <a:cubicBezTo>
                  <a:pt x="3422801" y="2857869"/>
                  <a:pt x="3425080" y="2841004"/>
                  <a:pt x="3429638" y="2826029"/>
                </a:cubicBezTo>
                <a:cubicBezTo>
                  <a:pt x="3434196" y="2811053"/>
                  <a:pt x="3440577" y="2798616"/>
                  <a:pt x="3448781" y="2788719"/>
                </a:cubicBezTo>
                <a:cubicBezTo>
                  <a:pt x="3457115" y="2778822"/>
                  <a:pt x="3466817" y="2771334"/>
                  <a:pt x="3477886" y="2766255"/>
                </a:cubicBezTo>
                <a:cubicBezTo>
                  <a:pt x="3488955" y="2761177"/>
                  <a:pt x="3500675" y="2758637"/>
                  <a:pt x="3513047" y="2758637"/>
                </a:cubicBezTo>
                <a:cubicBezTo>
                  <a:pt x="3524506" y="2758637"/>
                  <a:pt x="3534599" y="2759940"/>
                  <a:pt x="3543324" y="2762544"/>
                </a:cubicBezTo>
                <a:cubicBezTo>
                  <a:pt x="3552049" y="2765149"/>
                  <a:pt x="3560123" y="2768469"/>
                  <a:pt x="3567546" y="2772506"/>
                </a:cubicBezTo>
                <a:cubicBezTo>
                  <a:pt x="3575229" y="2776804"/>
                  <a:pt x="3581740" y="2781166"/>
                  <a:pt x="3587079" y="2785594"/>
                </a:cubicBezTo>
                <a:cubicBezTo>
                  <a:pt x="3592419" y="2790022"/>
                  <a:pt x="3596781" y="2793798"/>
                  <a:pt x="3600167" y="2796923"/>
                </a:cubicBezTo>
                <a:lnTo>
                  <a:pt x="3603292" y="2796923"/>
                </a:lnTo>
                <a:lnTo>
                  <a:pt x="3603292" y="2750238"/>
                </a:lnTo>
                <a:cubicBezTo>
                  <a:pt x="3596911" y="2746722"/>
                  <a:pt x="3590433" y="2743499"/>
                  <a:pt x="3583856" y="2740569"/>
                </a:cubicBezTo>
                <a:cubicBezTo>
                  <a:pt x="3577280" y="2737639"/>
                  <a:pt x="3570866" y="2735197"/>
                  <a:pt x="3564616" y="2733244"/>
                </a:cubicBezTo>
                <a:cubicBezTo>
                  <a:pt x="3557323" y="2731030"/>
                  <a:pt x="3549412" y="2729207"/>
                  <a:pt x="3540882" y="2727774"/>
                </a:cubicBezTo>
                <a:cubicBezTo>
                  <a:pt x="3532352" y="2726342"/>
                  <a:pt x="3523204" y="2725626"/>
                  <a:pt x="3513437" y="2725626"/>
                </a:cubicBezTo>
                <a:close/>
                <a:moveTo>
                  <a:pt x="8368843" y="2724844"/>
                </a:moveTo>
                <a:cubicBezTo>
                  <a:pt x="8349309" y="2724844"/>
                  <a:pt x="8331631" y="2728197"/>
                  <a:pt x="8315809" y="2734904"/>
                </a:cubicBezTo>
                <a:cubicBezTo>
                  <a:pt x="8299987" y="2741611"/>
                  <a:pt x="8286476" y="2751410"/>
                  <a:pt x="8275277" y="2764302"/>
                </a:cubicBezTo>
                <a:cubicBezTo>
                  <a:pt x="8264077" y="2777585"/>
                  <a:pt x="8255450" y="2793472"/>
                  <a:pt x="8249395" y="2811964"/>
                </a:cubicBezTo>
                <a:cubicBezTo>
                  <a:pt x="8243339" y="2830456"/>
                  <a:pt x="8240311" y="2851943"/>
                  <a:pt x="8240311" y="2876425"/>
                </a:cubicBezTo>
                <a:cubicBezTo>
                  <a:pt x="8240311" y="2900257"/>
                  <a:pt x="8243307" y="2921613"/>
                  <a:pt x="8249297" y="2940496"/>
                </a:cubicBezTo>
                <a:cubicBezTo>
                  <a:pt x="8255287" y="2959379"/>
                  <a:pt x="8263882" y="2975266"/>
                  <a:pt x="8275081" y="2988158"/>
                </a:cubicBezTo>
                <a:cubicBezTo>
                  <a:pt x="8286411" y="3001311"/>
                  <a:pt x="8299954" y="3011208"/>
                  <a:pt x="8315712" y="3017849"/>
                </a:cubicBezTo>
                <a:cubicBezTo>
                  <a:pt x="8331469" y="3024491"/>
                  <a:pt x="8349179" y="3027812"/>
                  <a:pt x="8368843" y="3027812"/>
                </a:cubicBezTo>
                <a:cubicBezTo>
                  <a:pt x="8387856" y="3027812"/>
                  <a:pt x="8405274" y="3024589"/>
                  <a:pt x="8421096" y="3018143"/>
                </a:cubicBezTo>
                <a:cubicBezTo>
                  <a:pt x="8436918" y="3011696"/>
                  <a:pt x="8450754" y="3001702"/>
                  <a:pt x="8462604" y="2988158"/>
                </a:cubicBezTo>
                <a:cubicBezTo>
                  <a:pt x="8473934" y="2975266"/>
                  <a:pt x="8482594" y="2959313"/>
                  <a:pt x="8488584" y="2940301"/>
                </a:cubicBezTo>
                <a:cubicBezTo>
                  <a:pt x="8494575" y="2921288"/>
                  <a:pt x="8497570" y="2899996"/>
                  <a:pt x="8497570" y="2876425"/>
                </a:cubicBezTo>
                <a:cubicBezTo>
                  <a:pt x="8497570" y="2863403"/>
                  <a:pt x="8496658" y="2851194"/>
                  <a:pt x="8494835" y="2839800"/>
                </a:cubicBezTo>
                <a:cubicBezTo>
                  <a:pt x="8493012" y="2828405"/>
                  <a:pt x="8490342" y="2817629"/>
                  <a:pt x="8486826" y="2807472"/>
                </a:cubicBezTo>
                <a:cubicBezTo>
                  <a:pt x="8502062" y="2805127"/>
                  <a:pt x="8513588" y="2799723"/>
                  <a:pt x="8521401" y="2791259"/>
                </a:cubicBezTo>
                <a:cubicBezTo>
                  <a:pt x="8529214" y="2782794"/>
                  <a:pt x="8533122" y="2771530"/>
                  <a:pt x="8533122" y="2757465"/>
                </a:cubicBezTo>
                <a:cubicBezTo>
                  <a:pt x="8533122" y="2750954"/>
                  <a:pt x="8532763" y="2745420"/>
                  <a:pt x="8532047" y="2740862"/>
                </a:cubicBezTo>
                <a:cubicBezTo>
                  <a:pt x="8531330" y="2736304"/>
                  <a:pt x="8530126" y="2730965"/>
                  <a:pt x="8528433" y="2724844"/>
                </a:cubicBezTo>
                <a:lnTo>
                  <a:pt x="8497180" y="2724844"/>
                </a:lnTo>
                <a:lnTo>
                  <a:pt x="8497180" y="2726602"/>
                </a:lnTo>
                <a:cubicBezTo>
                  <a:pt x="8498742" y="2729597"/>
                  <a:pt x="8500240" y="2734058"/>
                  <a:pt x="8501672" y="2739983"/>
                </a:cubicBezTo>
                <a:cubicBezTo>
                  <a:pt x="8503104" y="2745908"/>
                  <a:pt x="8503820" y="2751215"/>
                  <a:pt x="8503820" y="2755903"/>
                </a:cubicBezTo>
                <a:cubicBezTo>
                  <a:pt x="8503820" y="2764758"/>
                  <a:pt x="8501640" y="2771269"/>
                  <a:pt x="8497277" y="2775436"/>
                </a:cubicBezTo>
                <a:cubicBezTo>
                  <a:pt x="8492914" y="2779604"/>
                  <a:pt x="8485590" y="2781948"/>
                  <a:pt x="8475302" y="2782468"/>
                </a:cubicBezTo>
                <a:cubicBezTo>
                  <a:pt x="8473478" y="2779213"/>
                  <a:pt x="8471492" y="2776055"/>
                  <a:pt x="8469344" y="2772995"/>
                </a:cubicBezTo>
                <a:cubicBezTo>
                  <a:pt x="8467195" y="2769935"/>
                  <a:pt x="8464948" y="2767037"/>
                  <a:pt x="8462604" y="2764302"/>
                </a:cubicBezTo>
                <a:cubicBezTo>
                  <a:pt x="8451666" y="2751801"/>
                  <a:pt x="8438252" y="2742099"/>
                  <a:pt x="8422365" y="2735197"/>
                </a:cubicBezTo>
                <a:cubicBezTo>
                  <a:pt x="8406478" y="2728295"/>
                  <a:pt x="8388637" y="2724844"/>
                  <a:pt x="8368843" y="2724844"/>
                </a:cubicBezTo>
                <a:close/>
                <a:moveTo>
                  <a:pt x="6711493" y="2724844"/>
                </a:moveTo>
                <a:cubicBezTo>
                  <a:pt x="6691959" y="2724844"/>
                  <a:pt x="6674281" y="2728197"/>
                  <a:pt x="6658459" y="2734904"/>
                </a:cubicBezTo>
                <a:cubicBezTo>
                  <a:pt x="6642637" y="2741611"/>
                  <a:pt x="6629126" y="2751410"/>
                  <a:pt x="6617927" y="2764302"/>
                </a:cubicBezTo>
                <a:cubicBezTo>
                  <a:pt x="6606727" y="2777585"/>
                  <a:pt x="6598100" y="2793472"/>
                  <a:pt x="6592045" y="2811964"/>
                </a:cubicBezTo>
                <a:cubicBezTo>
                  <a:pt x="6585989" y="2830456"/>
                  <a:pt x="6582961" y="2851943"/>
                  <a:pt x="6582961" y="2876425"/>
                </a:cubicBezTo>
                <a:cubicBezTo>
                  <a:pt x="6582961" y="2900257"/>
                  <a:pt x="6585957" y="2921613"/>
                  <a:pt x="6591947" y="2940496"/>
                </a:cubicBezTo>
                <a:cubicBezTo>
                  <a:pt x="6597937" y="2959379"/>
                  <a:pt x="6606532" y="2975266"/>
                  <a:pt x="6617731" y="2988158"/>
                </a:cubicBezTo>
                <a:cubicBezTo>
                  <a:pt x="6629061" y="3001311"/>
                  <a:pt x="6642604" y="3011208"/>
                  <a:pt x="6658361" y="3017849"/>
                </a:cubicBezTo>
                <a:cubicBezTo>
                  <a:pt x="6674119" y="3024491"/>
                  <a:pt x="6691829" y="3027812"/>
                  <a:pt x="6711493" y="3027812"/>
                </a:cubicBezTo>
                <a:cubicBezTo>
                  <a:pt x="6730506" y="3027812"/>
                  <a:pt x="6747923" y="3024589"/>
                  <a:pt x="6763746" y="3018143"/>
                </a:cubicBezTo>
                <a:cubicBezTo>
                  <a:pt x="6779568" y="3011696"/>
                  <a:pt x="6793404" y="3001702"/>
                  <a:pt x="6805255" y="2988158"/>
                </a:cubicBezTo>
                <a:cubicBezTo>
                  <a:pt x="6816584" y="2975266"/>
                  <a:pt x="6825244" y="2959313"/>
                  <a:pt x="6831235" y="2940301"/>
                </a:cubicBezTo>
                <a:cubicBezTo>
                  <a:pt x="6837225" y="2921288"/>
                  <a:pt x="6840220" y="2899996"/>
                  <a:pt x="6840220" y="2876425"/>
                </a:cubicBezTo>
                <a:cubicBezTo>
                  <a:pt x="6840220" y="2852204"/>
                  <a:pt x="6837160" y="2830652"/>
                  <a:pt x="6831039" y="2811769"/>
                </a:cubicBezTo>
                <a:cubicBezTo>
                  <a:pt x="6824919" y="2792886"/>
                  <a:pt x="6816324" y="2777064"/>
                  <a:pt x="6805255" y="2764302"/>
                </a:cubicBezTo>
                <a:cubicBezTo>
                  <a:pt x="6794316" y="2751801"/>
                  <a:pt x="6780903" y="2742099"/>
                  <a:pt x="6765015" y="2735197"/>
                </a:cubicBezTo>
                <a:cubicBezTo>
                  <a:pt x="6749128" y="2728295"/>
                  <a:pt x="6731287" y="2724844"/>
                  <a:pt x="6711493" y="2724844"/>
                </a:cubicBezTo>
                <a:close/>
                <a:moveTo>
                  <a:pt x="4396918" y="2724844"/>
                </a:moveTo>
                <a:cubicBezTo>
                  <a:pt x="4377385" y="2724844"/>
                  <a:pt x="4359706" y="2728197"/>
                  <a:pt x="4343884" y="2734904"/>
                </a:cubicBezTo>
                <a:cubicBezTo>
                  <a:pt x="4328062" y="2741611"/>
                  <a:pt x="4314552" y="2751410"/>
                  <a:pt x="4303352" y="2764302"/>
                </a:cubicBezTo>
                <a:cubicBezTo>
                  <a:pt x="4292152" y="2777585"/>
                  <a:pt x="4283525" y="2793472"/>
                  <a:pt x="4277470" y="2811964"/>
                </a:cubicBezTo>
                <a:cubicBezTo>
                  <a:pt x="4271414" y="2830456"/>
                  <a:pt x="4268386" y="2851943"/>
                  <a:pt x="4268386" y="2876425"/>
                </a:cubicBezTo>
                <a:cubicBezTo>
                  <a:pt x="4268386" y="2900257"/>
                  <a:pt x="4271382" y="2921613"/>
                  <a:pt x="4277372" y="2940496"/>
                </a:cubicBezTo>
                <a:cubicBezTo>
                  <a:pt x="4283362" y="2959379"/>
                  <a:pt x="4291958" y="2975266"/>
                  <a:pt x="4303156" y="2988158"/>
                </a:cubicBezTo>
                <a:cubicBezTo>
                  <a:pt x="4314486" y="3001311"/>
                  <a:pt x="4328029" y="3011208"/>
                  <a:pt x="4343786" y="3017849"/>
                </a:cubicBezTo>
                <a:cubicBezTo>
                  <a:pt x="4359544" y="3024491"/>
                  <a:pt x="4377254" y="3027812"/>
                  <a:pt x="4396918" y="3027812"/>
                </a:cubicBezTo>
                <a:cubicBezTo>
                  <a:pt x="4415931" y="3027812"/>
                  <a:pt x="4433348" y="3024589"/>
                  <a:pt x="4449171" y="3018143"/>
                </a:cubicBezTo>
                <a:cubicBezTo>
                  <a:pt x="4464993" y="3011696"/>
                  <a:pt x="4478829" y="3001702"/>
                  <a:pt x="4490680" y="2988158"/>
                </a:cubicBezTo>
                <a:cubicBezTo>
                  <a:pt x="4502009" y="2975266"/>
                  <a:pt x="4510669" y="2959313"/>
                  <a:pt x="4516660" y="2940301"/>
                </a:cubicBezTo>
                <a:cubicBezTo>
                  <a:pt x="4522650" y="2921288"/>
                  <a:pt x="4525645" y="2899996"/>
                  <a:pt x="4525645" y="2876425"/>
                </a:cubicBezTo>
                <a:cubicBezTo>
                  <a:pt x="4525645" y="2852204"/>
                  <a:pt x="4522585" y="2830652"/>
                  <a:pt x="4516465" y="2811769"/>
                </a:cubicBezTo>
                <a:cubicBezTo>
                  <a:pt x="4510344" y="2792886"/>
                  <a:pt x="4501749" y="2777064"/>
                  <a:pt x="4490680" y="2764302"/>
                </a:cubicBezTo>
                <a:cubicBezTo>
                  <a:pt x="4479741" y="2751801"/>
                  <a:pt x="4466328" y="2742099"/>
                  <a:pt x="4450440" y="2735197"/>
                </a:cubicBezTo>
                <a:cubicBezTo>
                  <a:pt x="4434553" y="2728295"/>
                  <a:pt x="4416712" y="2724844"/>
                  <a:pt x="4396918" y="2724844"/>
                </a:cubicBezTo>
                <a:close/>
                <a:moveTo>
                  <a:pt x="8159312" y="2673275"/>
                </a:moveTo>
                <a:lnTo>
                  <a:pt x="8159312" y="2675033"/>
                </a:lnTo>
                <a:cubicBezTo>
                  <a:pt x="8160874" y="2678029"/>
                  <a:pt x="8162372" y="2682488"/>
                  <a:pt x="8163805" y="2688414"/>
                </a:cubicBezTo>
                <a:cubicBezTo>
                  <a:pt x="8165237" y="2694339"/>
                  <a:pt x="8165953" y="2699646"/>
                  <a:pt x="8165953" y="2704334"/>
                </a:cubicBezTo>
                <a:cubicBezTo>
                  <a:pt x="8165953" y="2713580"/>
                  <a:pt x="8163544" y="2720319"/>
                  <a:pt x="8158726" y="2724551"/>
                </a:cubicBezTo>
                <a:cubicBezTo>
                  <a:pt x="8153907" y="2728783"/>
                  <a:pt x="8145638" y="2730899"/>
                  <a:pt x="8133918" y="2730899"/>
                </a:cubicBezTo>
                <a:lnTo>
                  <a:pt x="8091725" y="2730899"/>
                </a:lnTo>
                <a:lnTo>
                  <a:pt x="8091725" y="2913344"/>
                </a:lnTo>
                <a:cubicBezTo>
                  <a:pt x="8091725" y="2926367"/>
                  <a:pt x="8090846" y="2937371"/>
                  <a:pt x="8089088" y="2946356"/>
                </a:cubicBezTo>
                <a:cubicBezTo>
                  <a:pt x="8087330" y="2955342"/>
                  <a:pt x="8084042" y="2963546"/>
                  <a:pt x="8079224" y="2970969"/>
                </a:cubicBezTo>
                <a:cubicBezTo>
                  <a:pt x="8074015" y="2978782"/>
                  <a:pt x="8066722" y="2984707"/>
                  <a:pt x="8057346" y="2988744"/>
                </a:cubicBezTo>
                <a:cubicBezTo>
                  <a:pt x="8047970" y="2992781"/>
                  <a:pt x="8037226" y="2994800"/>
                  <a:pt x="8025115" y="2994800"/>
                </a:cubicBezTo>
                <a:cubicBezTo>
                  <a:pt x="8012223" y="2994800"/>
                  <a:pt x="8001317" y="2992781"/>
                  <a:pt x="7992396" y="2988744"/>
                </a:cubicBezTo>
                <a:cubicBezTo>
                  <a:pt x="7983476" y="2984707"/>
                  <a:pt x="7976411" y="2978782"/>
                  <a:pt x="7971202" y="2970969"/>
                </a:cubicBezTo>
                <a:cubicBezTo>
                  <a:pt x="7966254" y="2963676"/>
                  <a:pt x="7962933" y="2955439"/>
                  <a:pt x="7961240" y="2946259"/>
                </a:cubicBezTo>
                <a:cubicBezTo>
                  <a:pt x="7959547" y="2937078"/>
                  <a:pt x="7958701" y="2925781"/>
                  <a:pt x="7958701" y="2912367"/>
                </a:cubicBezTo>
                <a:lnTo>
                  <a:pt x="7958701" y="2730899"/>
                </a:lnTo>
                <a:lnTo>
                  <a:pt x="7920024" y="2730899"/>
                </a:lnTo>
                <a:lnTo>
                  <a:pt x="7920024" y="2912367"/>
                </a:lnTo>
                <a:cubicBezTo>
                  <a:pt x="7920024" y="2933073"/>
                  <a:pt x="7922108" y="2950491"/>
                  <a:pt x="7926275" y="2964620"/>
                </a:cubicBezTo>
                <a:cubicBezTo>
                  <a:pt x="7930442" y="2978749"/>
                  <a:pt x="7937604" y="2990893"/>
                  <a:pt x="7947762" y="3001050"/>
                </a:cubicBezTo>
                <a:cubicBezTo>
                  <a:pt x="7956747" y="3009906"/>
                  <a:pt x="7967621" y="3016580"/>
                  <a:pt x="7980383" y="3021072"/>
                </a:cubicBezTo>
                <a:cubicBezTo>
                  <a:pt x="7993145" y="3025565"/>
                  <a:pt x="8008056" y="3027812"/>
                  <a:pt x="8025115" y="3027812"/>
                </a:cubicBezTo>
                <a:cubicBezTo>
                  <a:pt x="8042956" y="3027812"/>
                  <a:pt x="8058030" y="3025598"/>
                  <a:pt x="8070336" y="3021170"/>
                </a:cubicBezTo>
                <a:cubicBezTo>
                  <a:pt x="8082642" y="3016742"/>
                  <a:pt x="8093418" y="3010036"/>
                  <a:pt x="8102664" y="3001050"/>
                </a:cubicBezTo>
                <a:cubicBezTo>
                  <a:pt x="8112952" y="2991023"/>
                  <a:pt x="8120147" y="2978782"/>
                  <a:pt x="8124249" y="2964327"/>
                </a:cubicBezTo>
                <a:cubicBezTo>
                  <a:pt x="8128351" y="2949872"/>
                  <a:pt x="8130402" y="2932552"/>
                  <a:pt x="8130402" y="2912367"/>
                </a:cubicBezTo>
                <a:lnTo>
                  <a:pt x="8130402" y="2757270"/>
                </a:lnTo>
                <a:cubicBezTo>
                  <a:pt x="8151238" y="2757270"/>
                  <a:pt x="8167255" y="2752973"/>
                  <a:pt x="8178455" y="2744378"/>
                </a:cubicBezTo>
                <a:cubicBezTo>
                  <a:pt x="8189654" y="2735783"/>
                  <a:pt x="8195254" y="2722956"/>
                  <a:pt x="8195254" y="2705897"/>
                </a:cubicBezTo>
                <a:cubicBezTo>
                  <a:pt x="8195254" y="2699385"/>
                  <a:pt x="8194896" y="2693851"/>
                  <a:pt x="8194179" y="2689293"/>
                </a:cubicBezTo>
                <a:cubicBezTo>
                  <a:pt x="8193463" y="2684735"/>
                  <a:pt x="8192259" y="2679396"/>
                  <a:pt x="8190566" y="2673275"/>
                </a:cubicBezTo>
                <a:close/>
                <a:moveTo>
                  <a:pt x="5368487" y="2673275"/>
                </a:moveTo>
                <a:lnTo>
                  <a:pt x="5368487" y="2675033"/>
                </a:lnTo>
                <a:cubicBezTo>
                  <a:pt x="5370049" y="2678029"/>
                  <a:pt x="5371547" y="2682488"/>
                  <a:pt x="5372979" y="2688414"/>
                </a:cubicBezTo>
                <a:cubicBezTo>
                  <a:pt x="5374412" y="2694339"/>
                  <a:pt x="5375128" y="2699646"/>
                  <a:pt x="5375128" y="2704334"/>
                </a:cubicBezTo>
                <a:cubicBezTo>
                  <a:pt x="5375128" y="2713580"/>
                  <a:pt x="5372719" y="2720319"/>
                  <a:pt x="5367901" y="2724551"/>
                </a:cubicBezTo>
                <a:cubicBezTo>
                  <a:pt x="5363083" y="2728783"/>
                  <a:pt x="5354813" y="2730899"/>
                  <a:pt x="5343093" y="2730899"/>
                </a:cubicBezTo>
                <a:lnTo>
                  <a:pt x="5300900" y="2730899"/>
                </a:lnTo>
                <a:lnTo>
                  <a:pt x="5300900" y="2913344"/>
                </a:lnTo>
                <a:cubicBezTo>
                  <a:pt x="5300900" y="2926367"/>
                  <a:pt x="5300022" y="2937371"/>
                  <a:pt x="5298263" y="2946356"/>
                </a:cubicBezTo>
                <a:cubicBezTo>
                  <a:pt x="5296505" y="2955342"/>
                  <a:pt x="5293217" y="2963546"/>
                  <a:pt x="5288399" y="2970969"/>
                </a:cubicBezTo>
                <a:cubicBezTo>
                  <a:pt x="5283190" y="2978782"/>
                  <a:pt x="5275897" y="2984707"/>
                  <a:pt x="5266521" y="2988744"/>
                </a:cubicBezTo>
                <a:cubicBezTo>
                  <a:pt x="5257145" y="2992781"/>
                  <a:pt x="5246401" y="2994800"/>
                  <a:pt x="5234290" y="2994800"/>
                </a:cubicBezTo>
                <a:cubicBezTo>
                  <a:pt x="5221398" y="2994800"/>
                  <a:pt x="5210492" y="2992781"/>
                  <a:pt x="5201571" y="2988744"/>
                </a:cubicBezTo>
                <a:cubicBezTo>
                  <a:pt x="5192651" y="2984707"/>
                  <a:pt x="5185586" y="2978782"/>
                  <a:pt x="5180377" y="2970969"/>
                </a:cubicBezTo>
                <a:cubicBezTo>
                  <a:pt x="5175429" y="2963676"/>
                  <a:pt x="5172108" y="2955439"/>
                  <a:pt x="5170415" y="2946259"/>
                </a:cubicBezTo>
                <a:cubicBezTo>
                  <a:pt x="5168722" y="2937078"/>
                  <a:pt x="5167876" y="2925781"/>
                  <a:pt x="5167876" y="2912367"/>
                </a:cubicBezTo>
                <a:lnTo>
                  <a:pt x="5167876" y="2730899"/>
                </a:lnTo>
                <a:lnTo>
                  <a:pt x="5129199" y="2730899"/>
                </a:lnTo>
                <a:lnTo>
                  <a:pt x="5129199" y="2912367"/>
                </a:lnTo>
                <a:cubicBezTo>
                  <a:pt x="5129199" y="2933073"/>
                  <a:pt x="5131283" y="2950491"/>
                  <a:pt x="5135450" y="2964620"/>
                </a:cubicBezTo>
                <a:cubicBezTo>
                  <a:pt x="5139617" y="2978749"/>
                  <a:pt x="5146779" y="2990893"/>
                  <a:pt x="5156937" y="3001050"/>
                </a:cubicBezTo>
                <a:cubicBezTo>
                  <a:pt x="5165922" y="3009906"/>
                  <a:pt x="5176796" y="3016580"/>
                  <a:pt x="5189558" y="3021072"/>
                </a:cubicBezTo>
                <a:cubicBezTo>
                  <a:pt x="5202320" y="3025565"/>
                  <a:pt x="5217232" y="3027812"/>
                  <a:pt x="5234290" y="3027812"/>
                </a:cubicBezTo>
                <a:cubicBezTo>
                  <a:pt x="5252131" y="3027812"/>
                  <a:pt x="5267204" y="3025598"/>
                  <a:pt x="5279511" y="3021170"/>
                </a:cubicBezTo>
                <a:cubicBezTo>
                  <a:pt x="5291817" y="3016742"/>
                  <a:pt x="5302593" y="3010036"/>
                  <a:pt x="5311839" y="3001050"/>
                </a:cubicBezTo>
                <a:cubicBezTo>
                  <a:pt x="5322127" y="2991023"/>
                  <a:pt x="5329322" y="2978782"/>
                  <a:pt x="5333424" y="2964327"/>
                </a:cubicBezTo>
                <a:cubicBezTo>
                  <a:pt x="5337526" y="2949872"/>
                  <a:pt x="5339577" y="2932552"/>
                  <a:pt x="5339577" y="2912367"/>
                </a:cubicBezTo>
                <a:lnTo>
                  <a:pt x="5339577" y="2757270"/>
                </a:lnTo>
                <a:cubicBezTo>
                  <a:pt x="5360413" y="2757270"/>
                  <a:pt x="5376430" y="2752973"/>
                  <a:pt x="5387630" y="2744378"/>
                </a:cubicBezTo>
                <a:cubicBezTo>
                  <a:pt x="5398829" y="2735783"/>
                  <a:pt x="5404429" y="2722956"/>
                  <a:pt x="5404429" y="2705897"/>
                </a:cubicBezTo>
                <a:cubicBezTo>
                  <a:pt x="5404429" y="2699385"/>
                  <a:pt x="5404071" y="2693851"/>
                  <a:pt x="5403354" y="2689293"/>
                </a:cubicBezTo>
                <a:cubicBezTo>
                  <a:pt x="5402638" y="2684735"/>
                  <a:pt x="5401433" y="2679396"/>
                  <a:pt x="5399741" y="2673275"/>
                </a:cubicBezTo>
                <a:close/>
                <a:moveTo>
                  <a:pt x="8311219" y="2621511"/>
                </a:moveTo>
                <a:lnTo>
                  <a:pt x="8364546" y="2694567"/>
                </a:lnTo>
                <a:lnTo>
                  <a:pt x="8393650" y="2694567"/>
                </a:lnTo>
                <a:lnTo>
                  <a:pt x="8358686" y="2621511"/>
                </a:lnTo>
                <a:close/>
                <a:moveTo>
                  <a:pt x="5187605" y="2621511"/>
                </a:moveTo>
                <a:lnTo>
                  <a:pt x="5240932" y="2694567"/>
                </a:lnTo>
                <a:lnTo>
                  <a:pt x="5270038" y="2694567"/>
                </a:lnTo>
                <a:lnTo>
                  <a:pt x="5235072" y="2621511"/>
                </a:lnTo>
                <a:close/>
                <a:moveTo>
                  <a:pt x="4037526" y="2621511"/>
                </a:moveTo>
                <a:lnTo>
                  <a:pt x="4090853" y="2694567"/>
                </a:lnTo>
                <a:lnTo>
                  <a:pt x="4119958" y="2694567"/>
                </a:lnTo>
                <a:lnTo>
                  <a:pt x="4084993" y="2621511"/>
                </a:lnTo>
                <a:close/>
                <a:moveTo>
                  <a:pt x="5677401" y="1803472"/>
                </a:moveTo>
                <a:lnTo>
                  <a:pt x="5677401" y="1822518"/>
                </a:lnTo>
                <a:lnTo>
                  <a:pt x="5698303" y="1822518"/>
                </a:lnTo>
                <a:lnTo>
                  <a:pt x="5698303" y="1803472"/>
                </a:lnTo>
                <a:close/>
                <a:moveTo>
                  <a:pt x="7446516" y="1764600"/>
                </a:moveTo>
                <a:lnTo>
                  <a:pt x="7446516" y="1785208"/>
                </a:lnTo>
                <a:lnTo>
                  <a:pt x="7466441" y="1785208"/>
                </a:lnTo>
                <a:lnTo>
                  <a:pt x="7466441" y="1764600"/>
                </a:lnTo>
                <a:close/>
                <a:moveTo>
                  <a:pt x="5999205" y="1757373"/>
                </a:moveTo>
                <a:lnTo>
                  <a:pt x="5999205" y="1785208"/>
                </a:lnTo>
                <a:lnTo>
                  <a:pt x="6022548" y="1785208"/>
                </a:lnTo>
                <a:lnTo>
                  <a:pt x="6022548" y="1757373"/>
                </a:lnTo>
                <a:close/>
                <a:moveTo>
                  <a:pt x="5573161" y="1689884"/>
                </a:moveTo>
                <a:cubicBezTo>
                  <a:pt x="5577393" y="1689884"/>
                  <a:pt x="5581316" y="1690307"/>
                  <a:pt x="5584930" y="1691154"/>
                </a:cubicBezTo>
                <a:cubicBezTo>
                  <a:pt x="5588544" y="1692000"/>
                  <a:pt x="5592629" y="1693530"/>
                  <a:pt x="5597187" y="1695744"/>
                </a:cubicBezTo>
                <a:lnTo>
                  <a:pt x="5597187" y="1758643"/>
                </a:lnTo>
                <a:cubicBezTo>
                  <a:pt x="5592891" y="1762354"/>
                  <a:pt x="5588300" y="1765300"/>
                  <a:pt x="5583416" y="1767482"/>
                </a:cubicBezTo>
                <a:cubicBezTo>
                  <a:pt x="5578533" y="1769663"/>
                  <a:pt x="5573682" y="1770753"/>
                  <a:pt x="5568863" y="1770753"/>
                </a:cubicBezTo>
                <a:cubicBezTo>
                  <a:pt x="5559814" y="1770753"/>
                  <a:pt x="5553237" y="1767351"/>
                  <a:pt x="5549134" y="1760547"/>
                </a:cubicBezTo>
                <a:cubicBezTo>
                  <a:pt x="5545032" y="1753743"/>
                  <a:pt x="5542981" y="1743927"/>
                  <a:pt x="5542981" y="1731100"/>
                </a:cubicBezTo>
                <a:cubicBezTo>
                  <a:pt x="5542981" y="1717752"/>
                  <a:pt x="5545651" y="1707545"/>
                  <a:pt x="5550990" y="1700481"/>
                </a:cubicBezTo>
                <a:cubicBezTo>
                  <a:pt x="5556330" y="1693416"/>
                  <a:pt x="5563720" y="1689884"/>
                  <a:pt x="5573161" y="1689884"/>
                </a:cubicBezTo>
                <a:close/>
                <a:moveTo>
                  <a:pt x="5915865" y="1689591"/>
                </a:moveTo>
                <a:cubicBezTo>
                  <a:pt x="5919708" y="1689591"/>
                  <a:pt x="5923565" y="1690063"/>
                  <a:pt x="5927439" y="1691007"/>
                </a:cubicBezTo>
                <a:cubicBezTo>
                  <a:pt x="5931313" y="1691951"/>
                  <a:pt x="5935529" y="1693530"/>
                  <a:pt x="5940087" y="1695744"/>
                </a:cubicBezTo>
                <a:lnTo>
                  <a:pt x="5940087" y="1755615"/>
                </a:lnTo>
                <a:cubicBezTo>
                  <a:pt x="5936050" y="1759001"/>
                  <a:pt x="5931509" y="1761638"/>
                  <a:pt x="5926462" y="1763526"/>
                </a:cubicBezTo>
                <a:cubicBezTo>
                  <a:pt x="5921416" y="1765414"/>
                  <a:pt x="5916517" y="1766358"/>
                  <a:pt x="5911763" y="1766358"/>
                </a:cubicBezTo>
                <a:cubicBezTo>
                  <a:pt x="5902648" y="1766358"/>
                  <a:pt x="5896056" y="1763200"/>
                  <a:pt x="5891986" y="1756884"/>
                </a:cubicBezTo>
                <a:cubicBezTo>
                  <a:pt x="5887916" y="1750569"/>
                  <a:pt x="5885881" y="1741355"/>
                  <a:pt x="5885881" y="1729244"/>
                </a:cubicBezTo>
                <a:cubicBezTo>
                  <a:pt x="5885881" y="1716482"/>
                  <a:pt x="5888551" y="1706683"/>
                  <a:pt x="5893890" y="1699846"/>
                </a:cubicBezTo>
                <a:cubicBezTo>
                  <a:pt x="5899229" y="1693009"/>
                  <a:pt x="5906555" y="1689591"/>
                  <a:pt x="5915865" y="1689591"/>
                </a:cubicBezTo>
                <a:close/>
                <a:moveTo>
                  <a:pt x="5391990" y="1689591"/>
                </a:moveTo>
                <a:cubicBezTo>
                  <a:pt x="5395833" y="1689591"/>
                  <a:pt x="5399690" y="1690063"/>
                  <a:pt x="5403564" y="1691007"/>
                </a:cubicBezTo>
                <a:cubicBezTo>
                  <a:pt x="5407438" y="1691951"/>
                  <a:pt x="5411654" y="1693530"/>
                  <a:pt x="5416212" y="1695744"/>
                </a:cubicBezTo>
                <a:lnTo>
                  <a:pt x="5416212" y="1755615"/>
                </a:lnTo>
                <a:cubicBezTo>
                  <a:pt x="5412175" y="1759001"/>
                  <a:pt x="5407634" y="1761638"/>
                  <a:pt x="5402587" y="1763526"/>
                </a:cubicBezTo>
                <a:cubicBezTo>
                  <a:pt x="5397541" y="1765414"/>
                  <a:pt x="5392642" y="1766358"/>
                  <a:pt x="5387888" y="1766358"/>
                </a:cubicBezTo>
                <a:cubicBezTo>
                  <a:pt x="5378773" y="1766358"/>
                  <a:pt x="5372181" y="1763200"/>
                  <a:pt x="5368111" y="1756884"/>
                </a:cubicBezTo>
                <a:cubicBezTo>
                  <a:pt x="5364041" y="1750569"/>
                  <a:pt x="5362006" y="1741355"/>
                  <a:pt x="5362006" y="1729244"/>
                </a:cubicBezTo>
                <a:cubicBezTo>
                  <a:pt x="5362006" y="1716482"/>
                  <a:pt x="5364676" y="1706683"/>
                  <a:pt x="5370015" y="1699846"/>
                </a:cubicBezTo>
                <a:cubicBezTo>
                  <a:pt x="5375354" y="1693009"/>
                  <a:pt x="5382680" y="1689591"/>
                  <a:pt x="5391990" y="1689591"/>
                </a:cubicBezTo>
                <a:close/>
                <a:moveTo>
                  <a:pt x="6725197" y="1688907"/>
                </a:moveTo>
                <a:cubicBezTo>
                  <a:pt x="6734704" y="1688907"/>
                  <a:pt x="6742029" y="1692342"/>
                  <a:pt x="6747173" y="1699211"/>
                </a:cubicBezTo>
                <a:cubicBezTo>
                  <a:pt x="6752317" y="1706081"/>
                  <a:pt x="6754889" y="1716580"/>
                  <a:pt x="6754889" y="1730709"/>
                </a:cubicBezTo>
                <a:cubicBezTo>
                  <a:pt x="6754889" y="1744643"/>
                  <a:pt x="6752300" y="1755078"/>
                  <a:pt x="6747124" y="1762012"/>
                </a:cubicBezTo>
                <a:cubicBezTo>
                  <a:pt x="6741948" y="1768947"/>
                  <a:pt x="6734639" y="1772414"/>
                  <a:pt x="6725197" y="1772414"/>
                </a:cubicBezTo>
                <a:cubicBezTo>
                  <a:pt x="6715626" y="1772414"/>
                  <a:pt x="6708252" y="1768881"/>
                  <a:pt x="6703076" y="1761817"/>
                </a:cubicBezTo>
                <a:cubicBezTo>
                  <a:pt x="6697899" y="1754752"/>
                  <a:pt x="6695311" y="1744383"/>
                  <a:pt x="6695311" y="1730709"/>
                </a:cubicBezTo>
                <a:cubicBezTo>
                  <a:pt x="6695311" y="1716580"/>
                  <a:pt x="6697899" y="1706081"/>
                  <a:pt x="6703076" y="1699211"/>
                </a:cubicBezTo>
                <a:cubicBezTo>
                  <a:pt x="6708252" y="1692342"/>
                  <a:pt x="6715626" y="1688907"/>
                  <a:pt x="6725197" y="1688907"/>
                </a:cubicBezTo>
                <a:close/>
                <a:moveTo>
                  <a:pt x="6296572" y="1688907"/>
                </a:moveTo>
                <a:cubicBezTo>
                  <a:pt x="6306079" y="1688907"/>
                  <a:pt x="6313404" y="1692342"/>
                  <a:pt x="6318548" y="1699211"/>
                </a:cubicBezTo>
                <a:cubicBezTo>
                  <a:pt x="6323692" y="1706081"/>
                  <a:pt x="6326264" y="1716580"/>
                  <a:pt x="6326264" y="1730709"/>
                </a:cubicBezTo>
                <a:cubicBezTo>
                  <a:pt x="6326264" y="1744643"/>
                  <a:pt x="6323675" y="1755078"/>
                  <a:pt x="6318499" y="1762012"/>
                </a:cubicBezTo>
                <a:cubicBezTo>
                  <a:pt x="6313323" y="1768947"/>
                  <a:pt x="6306014" y="1772414"/>
                  <a:pt x="6296572" y="1772414"/>
                </a:cubicBezTo>
                <a:cubicBezTo>
                  <a:pt x="6287001" y="1772414"/>
                  <a:pt x="6279627" y="1768881"/>
                  <a:pt x="6274451" y="1761817"/>
                </a:cubicBezTo>
                <a:cubicBezTo>
                  <a:pt x="6269274" y="1754752"/>
                  <a:pt x="6266686" y="1744383"/>
                  <a:pt x="6266686" y="1730709"/>
                </a:cubicBezTo>
                <a:cubicBezTo>
                  <a:pt x="6266686" y="1716580"/>
                  <a:pt x="6269274" y="1706081"/>
                  <a:pt x="6274451" y="1699211"/>
                </a:cubicBezTo>
                <a:cubicBezTo>
                  <a:pt x="6279627" y="1692342"/>
                  <a:pt x="6287001" y="1688907"/>
                  <a:pt x="6296572" y="1688907"/>
                </a:cubicBezTo>
                <a:close/>
                <a:moveTo>
                  <a:pt x="6468804" y="1688224"/>
                </a:moveTo>
                <a:cubicBezTo>
                  <a:pt x="6473752" y="1688224"/>
                  <a:pt x="6477903" y="1688940"/>
                  <a:pt x="6481257" y="1690372"/>
                </a:cubicBezTo>
                <a:cubicBezTo>
                  <a:pt x="6484610" y="1691805"/>
                  <a:pt x="6487361" y="1693888"/>
                  <a:pt x="6489510" y="1696623"/>
                </a:cubicBezTo>
                <a:cubicBezTo>
                  <a:pt x="6491463" y="1699097"/>
                  <a:pt x="6492960" y="1702125"/>
                  <a:pt x="6494002" y="1705706"/>
                </a:cubicBezTo>
                <a:cubicBezTo>
                  <a:pt x="6495044" y="1709287"/>
                  <a:pt x="6495630" y="1713552"/>
                  <a:pt x="6495760" y="1718501"/>
                </a:cubicBezTo>
                <a:lnTo>
                  <a:pt x="6438038" y="1718501"/>
                </a:lnTo>
                <a:cubicBezTo>
                  <a:pt x="6438429" y="1713878"/>
                  <a:pt x="6439340" y="1709825"/>
                  <a:pt x="6440773" y="1706341"/>
                </a:cubicBezTo>
                <a:cubicBezTo>
                  <a:pt x="6442205" y="1702858"/>
                  <a:pt x="6444289" y="1699683"/>
                  <a:pt x="6447024" y="1696818"/>
                </a:cubicBezTo>
                <a:cubicBezTo>
                  <a:pt x="6449824" y="1694019"/>
                  <a:pt x="6452933" y="1691886"/>
                  <a:pt x="6456351" y="1690421"/>
                </a:cubicBezTo>
                <a:cubicBezTo>
                  <a:pt x="6459769" y="1688956"/>
                  <a:pt x="6463920" y="1688224"/>
                  <a:pt x="6468804" y="1688224"/>
                </a:cubicBezTo>
                <a:close/>
                <a:moveTo>
                  <a:pt x="4859079" y="1688224"/>
                </a:moveTo>
                <a:cubicBezTo>
                  <a:pt x="4864027" y="1688224"/>
                  <a:pt x="4868179" y="1688940"/>
                  <a:pt x="4871532" y="1690372"/>
                </a:cubicBezTo>
                <a:cubicBezTo>
                  <a:pt x="4874885" y="1691805"/>
                  <a:pt x="4877636" y="1693888"/>
                  <a:pt x="4879785" y="1696623"/>
                </a:cubicBezTo>
                <a:cubicBezTo>
                  <a:pt x="4881738" y="1699097"/>
                  <a:pt x="4883236" y="1702125"/>
                  <a:pt x="4884278" y="1705706"/>
                </a:cubicBezTo>
                <a:cubicBezTo>
                  <a:pt x="4885319" y="1709287"/>
                  <a:pt x="4885906" y="1713552"/>
                  <a:pt x="4886036" y="1718501"/>
                </a:cubicBezTo>
                <a:lnTo>
                  <a:pt x="4828313" y="1718501"/>
                </a:lnTo>
                <a:cubicBezTo>
                  <a:pt x="4828704" y="1713878"/>
                  <a:pt x="4829616" y="1709825"/>
                  <a:pt x="4831049" y="1706341"/>
                </a:cubicBezTo>
                <a:cubicBezTo>
                  <a:pt x="4832480" y="1702858"/>
                  <a:pt x="4834564" y="1699683"/>
                  <a:pt x="4837299" y="1696818"/>
                </a:cubicBezTo>
                <a:cubicBezTo>
                  <a:pt x="4840099" y="1694019"/>
                  <a:pt x="4843208" y="1691886"/>
                  <a:pt x="4846626" y="1690421"/>
                </a:cubicBezTo>
                <a:cubicBezTo>
                  <a:pt x="4850045" y="1688956"/>
                  <a:pt x="4854195" y="1688224"/>
                  <a:pt x="4859079" y="1688224"/>
                </a:cubicBezTo>
                <a:close/>
                <a:moveTo>
                  <a:pt x="6788854" y="1676113"/>
                </a:moveTo>
                <a:lnTo>
                  <a:pt x="6788854" y="1785208"/>
                </a:lnTo>
                <a:lnTo>
                  <a:pt x="6807216" y="1785208"/>
                </a:lnTo>
                <a:lnTo>
                  <a:pt x="6807216" y="1707757"/>
                </a:lnTo>
                <a:cubicBezTo>
                  <a:pt x="6811578" y="1703525"/>
                  <a:pt x="6816201" y="1700334"/>
                  <a:pt x="6821085" y="1698186"/>
                </a:cubicBezTo>
                <a:cubicBezTo>
                  <a:pt x="6825968" y="1696037"/>
                  <a:pt x="6830884" y="1694963"/>
                  <a:pt x="6835833" y="1694963"/>
                </a:cubicBezTo>
                <a:cubicBezTo>
                  <a:pt x="6837981" y="1694963"/>
                  <a:pt x="6839821" y="1695012"/>
                  <a:pt x="6841351" y="1695109"/>
                </a:cubicBezTo>
                <a:cubicBezTo>
                  <a:pt x="6842881" y="1695207"/>
                  <a:pt x="6844330" y="1695451"/>
                  <a:pt x="6845697" y="1695842"/>
                </a:cubicBezTo>
                <a:lnTo>
                  <a:pt x="6846674" y="1695842"/>
                </a:lnTo>
                <a:lnTo>
                  <a:pt x="6846674" y="1676699"/>
                </a:lnTo>
                <a:cubicBezTo>
                  <a:pt x="6845502" y="1676503"/>
                  <a:pt x="6844444" y="1676357"/>
                  <a:pt x="6843500" y="1676259"/>
                </a:cubicBezTo>
                <a:cubicBezTo>
                  <a:pt x="6842555" y="1676162"/>
                  <a:pt x="6841139" y="1676113"/>
                  <a:pt x="6839251" y="1676113"/>
                </a:cubicBezTo>
                <a:cubicBezTo>
                  <a:pt x="6834563" y="1676113"/>
                  <a:pt x="6829728" y="1677334"/>
                  <a:pt x="6824747" y="1679775"/>
                </a:cubicBezTo>
                <a:cubicBezTo>
                  <a:pt x="6819766" y="1682217"/>
                  <a:pt x="6813922" y="1686400"/>
                  <a:pt x="6807216" y="1692326"/>
                </a:cubicBezTo>
                <a:lnTo>
                  <a:pt x="6807216" y="1676113"/>
                </a:lnTo>
                <a:close/>
                <a:moveTo>
                  <a:pt x="5999205" y="1676113"/>
                </a:moveTo>
                <a:lnTo>
                  <a:pt x="5999205" y="1703948"/>
                </a:lnTo>
                <a:lnTo>
                  <a:pt x="6022548" y="1703948"/>
                </a:lnTo>
                <a:lnTo>
                  <a:pt x="6022548" y="1676113"/>
                </a:lnTo>
                <a:close/>
                <a:moveTo>
                  <a:pt x="5645073" y="1676113"/>
                </a:moveTo>
                <a:lnTo>
                  <a:pt x="5645073" y="1746922"/>
                </a:lnTo>
                <a:cubicBezTo>
                  <a:pt x="5645073" y="1754280"/>
                  <a:pt x="5645936" y="1760531"/>
                  <a:pt x="5647662" y="1765674"/>
                </a:cubicBezTo>
                <a:cubicBezTo>
                  <a:pt x="5649387" y="1770818"/>
                  <a:pt x="5651812" y="1775083"/>
                  <a:pt x="5654938" y="1778469"/>
                </a:cubicBezTo>
                <a:cubicBezTo>
                  <a:pt x="5658063" y="1781855"/>
                  <a:pt x="5661726" y="1784329"/>
                  <a:pt x="5665925" y="1785892"/>
                </a:cubicBezTo>
                <a:cubicBezTo>
                  <a:pt x="5670125" y="1787455"/>
                  <a:pt x="5674601" y="1788236"/>
                  <a:pt x="5679354" y="1788236"/>
                </a:cubicBezTo>
                <a:cubicBezTo>
                  <a:pt x="5685606" y="1788236"/>
                  <a:pt x="5691271" y="1786950"/>
                  <a:pt x="5696349" y="1784378"/>
                </a:cubicBezTo>
                <a:cubicBezTo>
                  <a:pt x="5701427" y="1781806"/>
                  <a:pt x="5706799" y="1778046"/>
                  <a:pt x="5712464" y="1773097"/>
                </a:cubicBezTo>
                <a:lnTo>
                  <a:pt x="5712464" y="1785208"/>
                </a:lnTo>
                <a:lnTo>
                  <a:pt x="5730826" y="1785208"/>
                </a:lnTo>
                <a:lnTo>
                  <a:pt x="5730826" y="1676113"/>
                </a:lnTo>
                <a:lnTo>
                  <a:pt x="5712464" y="1676113"/>
                </a:lnTo>
                <a:lnTo>
                  <a:pt x="5712464" y="1757568"/>
                </a:lnTo>
                <a:cubicBezTo>
                  <a:pt x="5708232" y="1761280"/>
                  <a:pt x="5703576" y="1764405"/>
                  <a:pt x="5698497" y="1766944"/>
                </a:cubicBezTo>
                <a:cubicBezTo>
                  <a:pt x="5693419" y="1769484"/>
                  <a:pt x="5688633" y="1770753"/>
                  <a:pt x="5684140" y="1770753"/>
                </a:cubicBezTo>
                <a:cubicBezTo>
                  <a:pt x="5679322" y="1770753"/>
                  <a:pt x="5675627" y="1770102"/>
                  <a:pt x="5673055" y="1768800"/>
                </a:cubicBezTo>
                <a:cubicBezTo>
                  <a:pt x="5670483" y="1767498"/>
                  <a:pt x="5668449" y="1765447"/>
                  <a:pt x="5666950" y="1762647"/>
                </a:cubicBezTo>
                <a:cubicBezTo>
                  <a:pt x="5665453" y="1759782"/>
                  <a:pt x="5664492" y="1756445"/>
                  <a:pt x="5664069" y="1752636"/>
                </a:cubicBezTo>
                <a:cubicBezTo>
                  <a:pt x="5663646" y="1748827"/>
                  <a:pt x="5663434" y="1744025"/>
                  <a:pt x="5663434" y="1738230"/>
                </a:cubicBezTo>
                <a:lnTo>
                  <a:pt x="5663434" y="1676113"/>
                </a:lnTo>
                <a:close/>
                <a:moveTo>
                  <a:pt x="6725197" y="1673085"/>
                </a:moveTo>
                <a:cubicBezTo>
                  <a:pt x="6710547" y="1673085"/>
                  <a:pt x="6698746" y="1678131"/>
                  <a:pt x="6689793" y="1688224"/>
                </a:cubicBezTo>
                <a:cubicBezTo>
                  <a:pt x="6680840" y="1698316"/>
                  <a:pt x="6676363" y="1712478"/>
                  <a:pt x="6676363" y="1730709"/>
                </a:cubicBezTo>
                <a:cubicBezTo>
                  <a:pt x="6676363" y="1748420"/>
                  <a:pt x="6680709" y="1762435"/>
                  <a:pt x="6689402" y="1772755"/>
                </a:cubicBezTo>
                <a:cubicBezTo>
                  <a:pt x="6698094" y="1783076"/>
                  <a:pt x="6710026" y="1788236"/>
                  <a:pt x="6725197" y="1788236"/>
                </a:cubicBezTo>
                <a:cubicBezTo>
                  <a:pt x="6739913" y="1788236"/>
                  <a:pt x="6751698" y="1783239"/>
                  <a:pt x="6760553" y="1773244"/>
                </a:cubicBezTo>
                <a:cubicBezTo>
                  <a:pt x="6769409" y="1763249"/>
                  <a:pt x="6773836" y="1749071"/>
                  <a:pt x="6773836" y="1730709"/>
                </a:cubicBezTo>
                <a:cubicBezTo>
                  <a:pt x="6773836" y="1712413"/>
                  <a:pt x="6769409" y="1698235"/>
                  <a:pt x="6760553" y="1688175"/>
                </a:cubicBezTo>
                <a:cubicBezTo>
                  <a:pt x="6751698" y="1678115"/>
                  <a:pt x="6739913" y="1673085"/>
                  <a:pt x="6725197" y="1673085"/>
                </a:cubicBezTo>
                <a:close/>
                <a:moveTo>
                  <a:pt x="6469878" y="1673085"/>
                </a:moveTo>
                <a:cubicBezTo>
                  <a:pt x="6454837" y="1673085"/>
                  <a:pt x="6442661" y="1678343"/>
                  <a:pt x="6433350" y="1688858"/>
                </a:cubicBezTo>
                <a:cubicBezTo>
                  <a:pt x="6424039" y="1699374"/>
                  <a:pt x="6419384" y="1713520"/>
                  <a:pt x="6419384" y="1731295"/>
                </a:cubicBezTo>
                <a:cubicBezTo>
                  <a:pt x="6419384" y="1749331"/>
                  <a:pt x="6424186" y="1763249"/>
                  <a:pt x="6433790" y="1773049"/>
                </a:cubicBezTo>
                <a:cubicBezTo>
                  <a:pt x="6443394" y="1782848"/>
                  <a:pt x="6456888" y="1787748"/>
                  <a:pt x="6474273" y="1787748"/>
                </a:cubicBezTo>
                <a:cubicBezTo>
                  <a:pt x="6478701" y="1787748"/>
                  <a:pt x="6482363" y="1787487"/>
                  <a:pt x="6485261" y="1786966"/>
                </a:cubicBezTo>
                <a:cubicBezTo>
                  <a:pt x="6488158" y="1786445"/>
                  <a:pt x="6491398" y="1785696"/>
                  <a:pt x="6494979" y="1784720"/>
                </a:cubicBezTo>
                <a:cubicBezTo>
                  <a:pt x="6497518" y="1784004"/>
                  <a:pt x="6500383" y="1783011"/>
                  <a:pt x="6503574" y="1781741"/>
                </a:cubicBezTo>
                <a:cubicBezTo>
                  <a:pt x="6506764" y="1780471"/>
                  <a:pt x="6509434" y="1779413"/>
                  <a:pt x="6511583" y="1778567"/>
                </a:cubicBezTo>
                <a:lnTo>
                  <a:pt x="6511583" y="1758545"/>
                </a:lnTo>
                <a:lnTo>
                  <a:pt x="6510508" y="1758545"/>
                </a:lnTo>
                <a:cubicBezTo>
                  <a:pt x="6509011" y="1759782"/>
                  <a:pt x="6507122" y="1761101"/>
                  <a:pt x="6504843" y="1762500"/>
                </a:cubicBezTo>
                <a:cubicBezTo>
                  <a:pt x="6502565" y="1763900"/>
                  <a:pt x="6499765" y="1765349"/>
                  <a:pt x="6496444" y="1766847"/>
                </a:cubicBezTo>
                <a:cubicBezTo>
                  <a:pt x="6493319" y="1768279"/>
                  <a:pt x="6489819" y="1769451"/>
                  <a:pt x="6485945" y="1770363"/>
                </a:cubicBezTo>
                <a:cubicBezTo>
                  <a:pt x="6482070" y="1771274"/>
                  <a:pt x="6478115" y="1771730"/>
                  <a:pt x="6474078" y="1771730"/>
                </a:cubicBezTo>
                <a:cubicBezTo>
                  <a:pt x="6462813" y="1771730"/>
                  <a:pt x="6453991" y="1768377"/>
                  <a:pt x="6447610" y="1761670"/>
                </a:cubicBezTo>
                <a:cubicBezTo>
                  <a:pt x="6441229" y="1754964"/>
                  <a:pt x="6438038" y="1745262"/>
                  <a:pt x="6438038" y="1732565"/>
                </a:cubicBezTo>
                <a:lnTo>
                  <a:pt x="6513634" y="1732565"/>
                </a:lnTo>
                <a:lnTo>
                  <a:pt x="6513634" y="1722603"/>
                </a:lnTo>
                <a:cubicBezTo>
                  <a:pt x="6513634" y="1713878"/>
                  <a:pt x="6512592" y="1706504"/>
                  <a:pt x="6510508" y="1700481"/>
                </a:cubicBezTo>
                <a:cubicBezTo>
                  <a:pt x="6508425" y="1694458"/>
                  <a:pt x="6505429" y="1689363"/>
                  <a:pt x="6501523" y="1685196"/>
                </a:cubicBezTo>
                <a:cubicBezTo>
                  <a:pt x="6497616" y="1681029"/>
                  <a:pt x="6493058" y="1677968"/>
                  <a:pt x="6487849" y="1676015"/>
                </a:cubicBezTo>
                <a:cubicBezTo>
                  <a:pt x="6482640" y="1674062"/>
                  <a:pt x="6476650" y="1673085"/>
                  <a:pt x="6469878" y="1673085"/>
                </a:cubicBezTo>
                <a:close/>
                <a:moveTo>
                  <a:pt x="6296572" y="1673085"/>
                </a:moveTo>
                <a:cubicBezTo>
                  <a:pt x="6281922" y="1673085"/>
                  <a:pt x="6270121" y="1678131"/>
                  <a:pt x="6261168" y="1688224"/>
                </a:cubicBezTo>
                <a:cubicBezTo>
                  <a:pt x="6252215" y="1698316"/>
                  <a:pt x="6247738" y="1712478"/>
                  <a:pt x="6247738" y="1730709"/>
                </a:cubicBezTo>
                <a:cubicBezTo>
                  <a:pt x="6247738" y="1748420"/>
                  <a:pt x="6252084" y="1762435"/>
                  <a:pt x="6260777" y="1772755"/>
                </a:cubicBezTo>
                <a:cubicBezTo>
                  <a:pt x="6269469" y="1783076"/>
                  <a:pt x="6281401" y="1788236"/>
                  <a:pt x="6296572" y="1788236"/>
                </a:cubicBezTo>
                <a:cubicBezTo>
                  <a:pt x="6311288" y="1788236"/>
                  <a:pt x="6323073" y="1783239"/>
                  <a:pt x="6331928" y="1773244"/>
                </a:cubicBezTo>
                <a:cubicBezTo>
                  <a:pt x="6340784" y="1763249"/>
                  <a:pt x="6345211" y="1749071"/>
                  <a:pt x="6345211" y="1730709"/>
                </a:cubicBezTo>
                <a:cubicBezTo>
                  <a:pt x="6345211" y="1712413"/>
                  <a:pt x="6340784" y="1698235"/>
                  <a:pt x="6331928" y="1688175"/>
                </a:cubicBezTo>
                <a:cubicBezTo>
                  <a:pt x="6323073" y="1678115"/>
                  <a:pt x="6311288" y="1673085"/>
                  <a:pt x="6296572" y="1673085"/>
                </a:cubicBezTo>
                <a:close/>
                <a:moveTo>
                  <a:pt x="5912935" y="1673085"/>
                </a:moveTo>
                <a:cubicBezTo>
                  <a:pt x="5906945" y="1673085"/>
                  <a:pt x="5901151" y="1674355"/>
                  <a:pt x="5895550" y="1676894"/>
                </a:cubicBezTo>
                <a:cubicBezTo>
                  <a:pt x="5889952" y="1679433"/>
                  <a:pt x="5885101" y="1683047"/>
                  <a:pt x="5880998" y="1687735"/>
                </a:cubicBezTo>
                <a:cubicBezTo>
                  <a:pt x="5876701" y="1692618"/>
                  <a:pt x="5873282" y="1698560"/>
                  <a:pt x="5870743" y="1705560"/>
                </a:cubicBezTo>
                <a:cubicBezTo>
                  <a:pt x="5868203" y="1712559"/>
                  <a:pt x="5866934" y="1720584"/>
                  <a:pt x="5866934" y="1729635"/>
                </a:cubicBezTo>
                <a:cubicBezTo>
                  <a:pt x="5866934" y="1746955"/>
                  <a:pt x="5870612" y="1760238"/>
                  <a:pt x="5877970" y="1769484"/>
                </a:cubicBezTo>
                <a:cubicBezTo>
                  <a:pt x="5885329" y="1778729"/>
                  <a:pt x="5895225" y="1783353"/>
                  <a:pt x="5907661" y="1783353"/>
                </a:cubicBezTo>
                <a:cubicBezTo>
                  <a:pt x="5914824" y="1783353"/>
                  <a:pt x="5920781" y="1782327"/>
                  <a:pt x="5925535" y="1780276"/>
                </a:cubicBezTo>
                <a:cubicBezTo>
                  <a:pt x="5930288" y="1778225"/>
                  <a:pt x="5935139" y="1775051"/>
                  <a:pt x="5940087" y="1770753"/>
                </a:cubicBezTo>
                <a:lnTo>
                  <a:pt x="5940087" y="1780325"/>
                </a:lnTo>
                <a:cubicBezTo>
                  <a:pt x="5940087" y="1784817"/>
                  <a:pt x="5939665" y="1788822"/>
                  <a:pt x="5938818" y="1792338"/>
                </a:cubicBezTo>
                <a:cubicBezTo>
                  <a:pt x="5937971" y="1795854"/>
                  <a:pt x="5936506" y="1798947"/>
                  <a:pt x="5934422" y="1801617"/>
                </a:cubicBezTo>
                <a:cubicBezTo>
                  <a:pt x="5932209" y="1804286"/>
                  <a:pt x="5929132" y="1806370"/>
                  <a:pt x="5925193" y="1807867"/>
                </a:cubicBezTo>
                <a:cubicBezTo>
                  <a:pt x="5921254" y="1809365"/>
                  <a:pt x="5916451" y="1810114"/>
                  <a:pt x="5910787" y="1810114"/>
                </a:cubicBezTo>
                <a:cubicBezTo>
                  <a:pt x="5907401" y="1810114"/>
                  <a:pt x="5904275" y="1809853"/>
                  <a:pt x="5901411" y="1809332"/>
                </a:cubicBezTo>
                <a:cubicBezTo>
                  <a:pt x="5898546" y="1808811"/>
                  <a:pt x="5895420" y="1808128"/>
                  <a:pt x="5892035" y="1807281"/>
                </a:cubicBezTo>
                <a:cubicBezTo>
                  <a:pt x="5888974" y="1806500"/>
                  <a:pt x="5886239" y="1805670"/>
                  <a:pt x="5883831" y="1804791"/>
                </a:cubicBezTo>
                <a:cubicBezTo>
                  <a:pt x="5881422" y="1803912"/>
                  <a:pt x="5879598" y="1803212"/>
                  <a:pt x="5878361" y="1802691"/>
                </a:cubicBezTo>
                <a:lnTo>
                  <a:pt x="5877385" y="1802691"/>
                </a:lnTo>
                <a:lnTo>
                  <a:pt x="5877385" y="1821834"/>
                </a:lnTo>
                <a:cubicBezTo>
                  <a:pt x="5882202" y="1823266"/>
                  <a:pt x="5887395" y="1824406"/>
                  <a:pt x="5892962" y="1825252"/>
                </a:cubicBezTo>
                <a:cubicBezTo>
                  <a:pt x="5898529" y="1826099"/>
                  <a:pt x="5903982" y="1826522"/>
                  <a:pt x="5909322" y="1826522"/>
                </a:cubicBezTo>
                <a:cubicBezTo>
                  <a:pt x="5925926" y="1826522"/>
                  <a:pt x="5938265" y="1822192"/>
                  <a:pt x="5946339" y="1813532"/>
                </a:cubicBezTo>
                <a:cubicBezTo>
                  <a:pt x="5954413" y="1804872"/>
                  <a:pt x="5958450" y="1791296"/>
                  <a:pt x="5958450" y="1772804"/>
                </a:cubicBezTo>
                <a:lnTo>
                  <a:pt x="5958450" y="1676113"/>
                </a:lnTo>
                <a:lnTo>
                  <a:pt x="5941162" y="1676113"/>
                </a:lnTo>
                <a:lnTo>
                  <a:pt x="5940087" y="1680801"/>
                </a:lnTo>
                <a:cubicBezTo>
                  <a:pt x="5935920" y="1678326"/>
                  <a:pt x="5931769" y="1676422"/>
                  <a:pt x="5927635" y="1675087"/>
                </a:cubicBezTo>
                <a:cubicBezTo>
                  <a:pt x="5923501" y="1673752"/>
                  <a:pt x="5918600" y="1673085"/>
                  <a:pt x="5912935" y="1673085"/>
                </a:cubicBezTo>
                <a:close/>
                <a:moveTo>
                  <a:pt x="5811625" y="1673085"/>
                </a:moveTo>
                <a:cubicBezTo>
                  <a:pt x="5805700" y="1673085"/>
                  <a:pt x="5800068" y="1674387"/>
                  <a:pt x="5794729" y="1676992"/>
                </a:cubicBezTo>
                <a:cubicBezTo>
                  <a:pt x="5789390" y="1679596"/>
                  <a:pt x="5783986" y="1683340"/>
                  <a:pt x="5778516" y="1688224"/>
                </a:cubicBezTo>
                <a:lnTo>
                  <a:pt x="5778516" y="1676113"/>
                </a:lnTo>
                <a:lnTo>
                  <a:pt x="5760154" y="1676113"/>
                </a:lnTo>
                <a:lnTo>
                  <a:pt x="5760154" y="1785208"/>
                </a:lnTo>
                <a:lnTo>
                  <a:pt x="5778516" y="1785208"/>
                </a:lnTo>
                <a:lnTo>
                  <a:pt x="5778516" y="1703753"/>
                </a:lnTo>
                <a:cubicBezTo>
                  <a:pt x="5783139" y="1699846"/>
                  <a:pt x="5787876" y="1696672"/>
                  <a:pt x="5792726" y="1694230"/>
                </a:cubicBezTo>
                <a:cubicBezTo>
                  <a:pt x="5797578" y="1691788"/>
                  <a:pt x="5802282" y="1690567"/>
                  <a:pt x="5806840" y="1690567"/>
                </a:cubicBezTo>
                <a:cubicBezTo>
                  <a:pt x="5811463" y="1690567"/>
                  <a:pt x="5815110" y="1691235"/>
                  <a:pt x="5817778" y="1692570"/>
                </a:cubicBezTo>
                <a:cubicBezTo>
                  <a:pt x="5820448" y="1693905"/>
                  <a:pt x="5822532" y="1695939"/>
                  <a:pt x="5824029" y="1698674"/>
                </a:cubicBezTo>
                <a:cubicBezTo>
                  <a:pt x="5825397" y="1701279"/>
                  <a:pt x="5826324" y="1704746"/>
                  <a:pt x="5826813" y="1709076"/>
                </a:cubicBezTo>
                <a:cubicBezTo>
                  <a:pt x="5827301" y="1713406"/>
                  <a:pt x="5827545" y="1718078"/>
                  <a:pt x="5827545" y="1723091"/>
                </a:cubicBezTo>
                <a:lnTo>
                  <a:pt x="5827545" y="1785208"/>
                </a:lnTo>
                <a:lnTo>
                  <a:pt x="5845908" y="1785208"/>
                </a:lnTo>
                <a:lnTo>
                  <a:pt x="5845908" y="1714399"/>
                </a:lnTo>
                <a:cubicBezTo>
                  <a:pt x="5845908" y="1700986"/>
                  <a:pt x="5842879" y="1690747"/>
                  <a:pt x="5836824" y="1683682"/>
                </a:cubicBezTo>
                <a:cubicBezTo>
                  <a:pt x="5830768" y="1676617"/>
                  <a:pt x="5822370" y="1673085"/>
                  <a:pt x="5811625" y="1673085"/>
                </a:cubicBezTo>
                <a:close/>
                <a:moveTo>
                  <a:pt x="5389060" y="1673085"/>
                </a:moveTo>
                <a:cubicBezTo>
                  <a:pt x="5383070" y="1673085"/>
                  <a:pt x="5377276" y="1674355"/>
                  <a:pt x="5371675" y="1676894"/>
                </a:cubicBezTo>
                <a:cubicBezTo>
                  <a:pt x="5366077" y="1679433"/>
                  <a:pt x="5361226" y="1683047"/>
                  <a:pt x="5357123" y="1687735"/>
                </a:cubicBezTo>
                <a:cubicBezTo>
                  <a:pt x="5352826" y="1692618"/>
                  <a:pt x="5349407" y="1698560"/>
                  <a:pt x="5346868" y="1705560"/>
                </a:cubicBezTo>
                <a:cubicBezTo>
                  <a:pt x="5344328" y="1712559"/>
                  <a:pt x="5343059" y="1720584"/>
                  <a:pt x="5343059" y="1729635"/>
                </a:cubicBezTo>
                <a:cubicBezTo>
                  <a:pt x="5343059" y="1746955"/>
                  <a:pt x="5346737" y="1760238"/>
                  <a:pt x="5354095" y="1769484"/>
                </a:cubicBezTo>
                <a:cubicBezTo>
                  <a:pt x="5361454" y="1778729"/>
                  <a:pt x="5371350" y="1783353"/>
                  <a:pt x="5383786" y="1783353"/>
                </a:cubicBezTo>
                <a:cubicBezTo>
                  <a:pt x="5390949" y="1783353"/>
                  <a:pt x="5396906" y="1782327"/>
                  <a:pt x="5401660" y="1780276"/>
                </a:cubicBezTo>
                <a:cubicBezTo>
                  <a:pt x="5406413" y="1778225"/>
                  <a:pt x="5411264" y="1775051"/>
                  <a:pt x="5416212" y="1770753"/>
                </a:cubicBezTo>
                <a:lnTo>
                  <a:pt x="5416212" y="1780325"/>
                </a:lnTo>
                <a:cubicBezTo>
                  <a:pt x="5416212" y="1784817"/>
                  <a:pt x="5415790" y="1788822"/>
                  <a:pt x="5414943" y="1792338"/>
                </a:cubicBezTo>
                <a:cubicBezTo>
                  <a:pt x="5414096" y="1795854"/>
                  <a:pt x="5412631" y="1798947"/>
                  <a:pt x="5410547" y="1801617"/>
                </a:cubicBezTo>
                <a:cubicBezTo>
                  <a:pt x="5408334" y="1804286"/>
                  <a:pt x="5405257" y="1806370"/>
                  <a:pt x="5401318" y="1807867"/>
                </a:cubicBezTo>
                <a:cubicBezTo>
                  <a:pt x="5397379" y="1809365"/>
                  <a:pt x="5392576" y="1810114"/>
                  <a:pt x="5386912" y="1810114"/>
                </a:cubicBezTo>
                <a:cubicBezTo>
                  <a:pt x="5383526" y="1810114"/>
                  <a:pt x="5380400" y="1809853"/>
                  <a:pt x="5377536" y="1809332"/>
                </a:cubicBezTo>
                <a:cubicBezTo>
                  <a:pt x="5374671" y="1808811"/>
                  <a:pt x="5371545" y="1808128"/>
                  <a:pt x="5368160" y="1807281"/>
                </a:cubicBezTo>
                <a:cubicBezTo>
                  <a:pt x="5365099" y="1806500"/>
                  <a:pt x="5362364" y="1805670"/>
                  <a:pt x="5359955" y="1804791"/>
                </a:cubicBezTo>
                <a:cubicBezTo>
                  <a:pt x="5357547" y="1803912"/>
                  <a:pt x="5355723" y="1803212"/>
                  <a:pt x="5354486" y="1802691"/>
                </a:cubicBezTo>
                <a:lnTo>
                  <a:pt x="5353510" y="1802691"/>
                </a:lnTo>
                <a:lnTo>
                  <a:pt x="5353510" y="1821834"/>
                </a:lnTo>
                <a:cubicBezTo>
                  <a:pt x="5358327" y="1823266"/>
                  <a:pt x="5363520" y="1824406"/>
                  <a:pt x="5369087" y="1825252"/>
                </a:cubicBezTo>
                <a:cubicBezTo>
                  <a:pt x="5374654" y="1826099"/>
                  <a:pt x="5380107" y="1826522"/>
                  <a:pt x="5385447" y="1826522"/>
                </a:cubicBezTo>
                <a:cubicBezTo>
                  <a:pt x="5402051" y="1826522"/>
                  <a:pt x="5414390" y="1822192"/>
                  <a:pt x="5422464" y="1813532"/>
                </a:cubicBezTo>
                <a:cubicBezTo>
                  <a:pt x="5430538" y="1804872"/>
                  <a:pt x="5434575" y="1791296"/>
                  <a:pt x="5434575" y="1772804"/>
                </a:cubicBezTo>
                <a:lnTo>
                  <a:pt x="5434575" y="1676113"/>
                </a:lnTo>
                <a:lnTo>
                  <a:pt x="5417287" y="1676113"/>
                </a:lnTo>
                <a:lnTo>
                  <a:pt x="5416212" y="1680801"/>
                </a:lnTo>
                <a:cubicBezTo>
                  <a:pt x="5412045" y="1678326"/>
                  <a:pt x="5407894" y="1676422"/>
                  <a:pt x="5403760" y="1675087"/>
                </a:cubicBezTo>
                <a:cubicBezTo>
                  <a:pt x="5399625" y="1673752"/>
                  <a:pt x="5394725" y="1673085"/>
                  <a:pt x="5389060" y="1673085"/>
                </a:cubicBezTo>
                <a:close/>
                <a:moveTo>
                  <a:pt x="5287750" y="1673085"/>
                </a:moveTo>
                <a:cubicBezTo>
                  <a:pt x="5281825" y="1673085"/>
                  <a:pt x="5276193" y="1674387"/>
                  <a:pt x="5270854" y="1676992"/>
                </a:cubicBezTo>
                <a:cubicBezTo>
                  <a:pt x="5265514" y="1679596"/>
                  <a:pt x="5260111" y="1683340"/>
                  <a:pt x="5254641" y="1688224"/>
                </a:cubicBezTo>
                <a:lnTo>
                  <a:pt x="5254641" y="1676113"/>
                </a:lnTo>
                <a:lnTo>
                  <a:pt x="5236279" y="1676113"/>
                </a:lnTo>
                <a:lnTo>
                  <a:pt x="5236279" y="1785208"/>
                </a:lnTo>
                <a:lnTo>
                  <a:pt x="5254641" y="1785208"/>
                </a:lnTo>
                <a:lnTo>
                  <a:pt x="5254641" y="1703753"/>
                </a:lnTo>
                <a:cubicBezTo>
                  <a:pt x="5259264" y="1699846"/>
                  <a:pt x="5264001" y="1696672"/>
                  <a:pt x="5268851" y="1694230"/>
                </a:cubicBezTo>
                <a:cubicBezTo>
                  <a:pt x="5273703" y="1691788"/>
                  <a:pt x="5278407" y="1690567"/>
                  <a:pt x="5282965" y="1690567"/>
                </a:cubicBezTo>
                <a:cubicBezTo>
                  <a:pt x="5287588" y="1690567"/>
                  <a:pt x="5291235" y="1691235"/>
                  <a:pt x="5293903" y="1692570"/>
                </a:cubicBezTo>
                <a:cubicBezTo>
                  <a:pt x="5296573" y="1693905"/>
                  <a:pt x="5298657" y="1695939"/>
                  <a:pt x="5300154" y="1698674"/>
                </a:cubicBezTo>
                <a:cubicBezTo>
                  <a:pt x="5301522" y="1701279"/>
                  <a:pt x="5302449" y="1704746"/>
                  <a:pt x="5302938" y="1709076"/>
                </a:cubicBezTo>
                <a:cubicBezTo>
                  <a:pt x="5303426" y="1713406"/>
                  <a:pt x="5303670" y="1718078"/>
                  <a:pt x="5303670" y="1723091"/>
                </a:cubicBezTo>
                <a:lnTo>
                  <a:pt x="5303670" y="1785208"/>
                </a:lnTo>
                <a:lnTo>
                  <a:pt x="5322033" y="1785208"/>
                </a:lnTo>
                <a:lnTo>
                  <a:pt x="5322033" y="1714399"/>
                </a:lnTo>
                <a:cubicBezTo>
                  <a:pt x="5322033" y="1700986"/>
                  <a:pt x="5319004" y="1690747"/>
                  <a:pt x="5312949" y="1683682"/>
                </a:cubicBezTo>
                <a:cubicBezTo>
                  <a:pt x="5306893" y="1676617"/>
                  <a:pt x="5298494" y="1673085"/>
                  <a:pt x="5287750" y="1673085"/>
                </a:cubicBezTo>
                <a:close/>
                <a:moveTo>
                  <a:pt x="4973425" y="1673085"/>
                </a:moveTo>
                <a:cubicBezTo>
                  <a:pt x="4967500" y="1673085"/>
                  <a:pt x="4961868" y="1674387"/>
                  <a:pt x="4956529" y="1676992"/>
                </a:cubicBezTo>
                <a:cubicBezTo>
                  <a:pt x="4951190" y="1679596"/>
                  <a:pt x="4945786" y="1683340"/>
                  <a:pt x="4940316" y="1688224"/>
                </a:cubicBezTo>
                <a:lnTo>
                  <a:pt x="4940316" y="1676113"/>
                </a:lnTo>
                <a:lnTo>
                  <a:pt x="4921954" y="1676113"/>
                </a:lnTo>
                <a:lnTo>
                  <a:pt x="4921954" y="1785208"/>
                </a:lnTo>
                <a:lnTo>
                  <a:pt x="4940316" y="1785208"/>
                </a:lnTo>
                <a:lnTo>
                  <a:pt x="4940316" y="1703753"/>
                </a:lnTo>
                <a:cubicBezTo>
                  <a:pt x="4944939" y="1699846"/>
                  <a:pt x="4949676" y="1696672"/>
                  <a:pt x="4954527" y="1694230"/>
                </a:cubicBezTo>
                <a:cubicBezTo>
                  <a:pt x="4959378" y="1691788"/>
                  <a:pt x="4964082" y="1690567"/>
                  <a:pt x="4968640" y="1690567"/>
                </a:cubicBezTo>
                <a:cubicBezTo>
                  <a:pt x="4973263" y="1690567"/>
                  <a:pt x="4976910" y="1691235"/>
                  <a:pt x="4979578" y="1692570"/>
                </a:cubicBezTo>
                <a:cubicBezTo>
                  <a:pt x="4982248" y="1693905"/>
                  <a:pt x="4984332" y="1695939"/>
                  <a:pt x="4985829" y="1698674"/>
                </a:cubicBezTo>
                <a:cubicBezTo>
                  <a:pt x="4987197" y="1701279"/>
                  <a:pt x="4988124" y="1704746"/>
                  <a:pt x="4988613" y="1709076"/>
                </a:cubicBezTo>
                <a:cubicBezTo>
                  <a:pt x="4989101" y="1713406"/>
                  <a:pt x="4989345" y="1718078"/>
                  <a:pt x="4989345" y="1723091"/>
                </a:cubicBezTo>
                <a:lnTo>
                  <a:pt x="4989345" y="1785208"/>
                </a:lnTo>
                <a:lnTo>
                  <a:pt x="5007707" y="1785208"/>
                </a:lnTo>
                <a:lnTo>
                  <a:pt x="5007707" y="1714399"/>
                </a:lnTo>
                <a:cubicBezTo>
                  <a:pt x="5007707" y="1700986"/>
                  <a:pt x="5004680" y="1690747"/>
                  <a:pt x="4998624" y="1683682"/>
                </a:cubicBezTo>
                <a:cubicBezTo>
                  <a:pt x="4992569" y="1676617"/>
                  <a:pt x="4984169" y="1673085"/>
                  <a:pt x="4973425" y="1673085"/>
                </a:cubicBezTo>
                <a:close/>
                <a:moveTo>
                  <a:pt x="4860153" y="1673085"/>
                </a:moveTo>
                <a:cubicBezTo>
                  <a:pt x="4845113" y="1673085"/>
                  <a:pt x="4832936" y="1678343"/>
                  <a:pt x="4823626" y="1688858"/>
                </a:cubicBezTo>
                <a:cubicBezTo>
                  <a:pt x="4814314" y="1699374"/>
                  <a:pt x="4809659" y="1713520"/>
                  <a:pt x="4809659" y="1731295"/>
                </a:cubicBezTo>
                <a:cubicBezTo>
                  <a:pt x="4809659" y="1749331"/>
                  <a:pt x="4814461" y="1763249"/>
                  <a:pt x="4824065" y="1773049"/>
                </a:cubicBezTo>
                <a:cubicBezTo>
                  <a:pt x="4833669" y="1782848"/>
                  <a:pt x="4847164" y="1787748"/>
                  <a:pt x="4864548" y="1787748"/>
                </a:cubicBezTo>
                <a:cubicBezTo>
                  <a:pt x="4868976" y="1787748"/>
                  <a:pt x="4872639" y="1787487"/>
                  <a:pt x="4875537" y="1786966"/>
                </a:cubicBezTo>
                <a:cubicBezTo>
                  <a:pt x="4878434" y="1786445"/>
                  <a:pt x="4881673" y="1785696"/>
                  <a:pt x="4885254" y="1784720"/>
                </a:cubicBezTo>
                <a:cubicBezTo>
                  <a:pt x="4887793" y="1784004"/>
                  <a:pt x="4890658" y="1783011"/>
                  <a:pt x="4893849" y="1781741"/>
                </a:cubicBezTo>
                <a:cubicBezTo>
                  <a:pt x="4897039" y="1780471"/>
                  <a:pt x="4899709" y="1779413"/>
                  <a:pt x="4901858" y="1778567"/>
                </a:cubicBezTo>
                <a:lnTo>
                  <a:pt x="4901858" y="1758545"/>
                </a:lnTo>
                <a:lnTo>
                  <a:pt x="4900783" y="1758545"/>
                </a:lnTo>
                <a:cubicBezTo>
                  <a:pt x="4899286" y="1759782"/>
                  <a:pt x="4897397" y="1761101"/>
                  <a:pt x="4895119" y="1762500"/>
                </a:cubicBezTo>
                <a:cubicBezTo>
                  <a:pt x="4892840" y="1763900"/>
                  <a:pt x="4890040" y="1765349"/>
                  <a:pt x="4886720" y="1766847"/>
                </a:cubicBezTo>
                <a:cubicBezTo>
                  <a:pt x="4883594" y="1768279"/>
                  <a:pt x="4880094" y="1769451"/>
                  <a:pt x="4876220" y="1770363"/>
                </a:cubicBezTo>
                <a:cubicBezTo>
                  <a:pt x="4872346" y="1771274"/>
                  <a:pt x="4868391" y="1771730"/>
                  <a:pt x="4864354" y="1771730"/>
                </a:cubicBezTo>
                <a:cubicBezTo>
                  <a:pt x="4853089" y="1771730"/>
                  <a:pt x="4844266" y="1768377"/>
                  <a:pt x="4837885" y="1761670"/>
                </a:cubicBezTo>
                <a:cubicBezTo>
                  <a:pt x="4831504" y="1754964"/>
                  <a:pt x="4828313" y="1745262"/>
                  <a:pt x="4828313" y="1732565"/>
                </a:cubicBezTo>
                <a:lnTo>
                  <a:pt x="4903909" y="1732565"/>
                </a:lnTo>
                <a:lnTo>
                  <a:pt x="4903909" y="1722603"/>
                </a:lnTo>
                <a:cubicBezTo>
                  <a:pt x="4903909" y="1713878"/>
                  <a:pt x="4902868" y="1706504"/>
                  <a:pt x="4900783" y="1700481"/>
                </a:cubicBezTo>
                <a:cubicBezTo>
                  <a:pt x="4898700" y="1694458"/>
                  <a:pt x="4895705" y="1689363"/>
                  <a:pt x="4891798" y="1685196"/>
                </a:cubicBezTo>
                <a:cubicBezTo>
                  <a:pt x="4887892" y="1681029"/>
                  <a:pt x="4883333" y="1677968"/>
                  <a:pt x="4878124" y="1676015"/>
                </a:cubicBezTo>
                <a:cubicBezTo>
                  <a:pt x="4872915" y="1674062"/>
                  <a:pt x="4866925" y="1673085"/>
                  <a:pt x="4860153" y="1673085"/>
                </a:cubicBezTo>
                <a:close/>
                <a:moveTo>
                  <a:pt x="7170231" y="1653454"/>
                </a:moveTo>
                <a:cubicBezTo>
                  <a:pt x="7177003" y="1653454"/>
                  <a:pt x="7183107" y="1654707"/>
                  <a:pt x="7188544" y="1657214"/>
                </a:cubicBezTo>
                <a:cubicBezTo>
                  <a:pt x="7193981" y="1659721"/>
                  <a:pt x="7198620" y="1663481"/>
                  <a:pt x="7202461" y="1668495"/>
                </a:cubicBezTo>
                <a:cubicBezTo>
                  <a:pt x="7206238" y="1673378"/>
                  <a:pt x="7209168" y="1679531"/>
                  <a:pt x="7211252" y="1686954"/>
                </a:cubicBezTo>
                <a:cubicBezTo>
                  <a:pt x="7213335" y="1694377"/>
                  <a:pt x="7214377" y="1702906"/>
                  <a:pt x="7214377" y="1712543"/>
                </a:cubicBezTo>
                <a:cubicBezTo>
                  <a:pt x="7214377" y="1731621"/>
                  <a:pt x="7210389" y="1746222"/>
                  <a:pt x="7202413" y="1756347"/>
                </a:cubicBezTo>
                <a:cubicBezTo>
                  <a:pt x="7194436" y="1766472"/>
                  <a:pt x="7183709" y="1771535"/>
                  <a:pt x="7170231" y="1771535"/>
                </a:cubicBezTo>
                <a:cubicBezTo>
                  <a:pt x="7156753" y="1771535"/>
                  <a:pt x="7146009" y="1766472"/>
                  <a:pt x="7138000" y="1756347"/>
                </a:cubicBezTo>
                <a:cubicBezTo>
                  <a:pt x="7129991" y="1746222"/>
                  <a:pt x="7125987" y="1731621"/>
                  <a:pt x="7125987" y="1712543"/>
                </a:cubicBezTo>
                <a:cubicBezTo>
                  <a:pt x="7125987" y="1703102"/>
                  <a:pt x="7127013" y="1694637"/>
                  <a:pt x="7129064" y="1687149"/>
                </a:cubicBezTo>
                <a:cubicBezTo>
                  <a:pt x="7131115" y="1679661"/>
                  <a:pt x="7134061" y="1673443"/>
                  <a:pt x="7137903" y="1668495"/>
                </a:cubicBezTo>
                <a:cubicBezTo>
                  <a:pt x="7141940" y="1663351"/>
                  <a:pt x="7146579" y="1659558"/>
                  <a:pt x="7151820" y="1657116"/>
                </a:cubicBezTo>
                <a:cubicBezTo>
                  <a:pt x="7157062" y="1654674"/>
                  <a:pt x="7163199" y="1653454"/>
                  <a:pt x="7170231" y="1653454"/>
                </a:cubicBezTo>
                <a:close/>
                <a:moveTo>
                  <a:pt x="5212076" y="1647300"/>
                </a:moveTo>
                <a:lnTo>
                  <a:pt x="5212076" y="1648179"/>
                </a:lnTo>
                <a:cubicBezTo>
                  <a:pt x="5212857" y="1649677"/>
                  <a:pt x="5213606" y="1651907"/>
                  <a:pt x="5214323" y="1654870"/>
                </a:cubicBezTo>
                <a:cubicBezTo>
                  <a:pt x="5215039" y="1657832"/>
                  <a:pt x="5215397" y="1660486"/>
                  <a:pt x="5215397" y="1662830"/>
                </a:cubicBezTo>
                <a:cubicBezTo>
                  <a:pt x="5215397" y="1667453"/>
                  <a:pt x="5214193" y="1670822"/>
                  <a:pt x="5211784" y="1672938"/>
                </a:cubicBezTo>
                <a:cubicBezTo>
                  <a:pt x="5209374" y="1675055"/>
                  <a:pt x="5205239" y="1676113"/>
                  <a:pt x="5199379" y="1676113"/>
                </a:cubicBezTo>
                <a:lnTo>
                  <a:pt x="5179064" y="1676113"/>
                </a:lnTo>
                <a:lnTo>
                  <a:pt x="5179064" y="1757568"/>
                </a:lnTo>
                <a:cubicBezTo>
                  <a:pt x="5174832" y="1761280"/>
                  <a:pt x="5170176" y="1764405"/>
                  <a:pt x="5165098" y="1766944"/>
                </a:cubicBezTo>
                <a:cubicBezTo>
                  <a:pt x="5160019" y="1769484"/>
                  <a:pt x="5155233" y="1770753"/>
                  <a:pt x="5150740" y="1770753"/>
                </a:cubicBezTo>
                <a:cubicBezTo>
                  <a:pt x="5145923" y="1770753"/>
                  <a:pt x="5142227" y="1770102"/>
                  <a:pt x="5139655" y="1768800"/>
                </a:cubicBezTo>
                <a:cubicBezTo>
                  <a:pt x="5137083" y="1767498"/>
                  <a:pt x="5135048" y="1765447"/>
                  <a:pt x="5133550" y="1762647"/>
                </a:cubicBezTo>
                <a:cubicBezTo>
                  <a:pt x="5132053" y="1759782"/>
                  <a:pt x="5131093" y="1756445"/>
                  <a:pt x="5130669" y="1752636"/>
                </a:cubicBezTo>
                <a:cubicBezTo>
                  <a:pt x="5130247" y="1748827"/>
                  <a:pt x="5130035" y="1744025"/>
                  <a:pt x="5130035" y="1738230"/>
                </a:cubicBezTo>
                <a:lnTo>
                  <a:pt x="5130035" y="1676113"/>
                </a:lnTo>
                <a:lnTo>
                  <a:pt x="5111673" y="1676113"/>
                </a:lnTo>
                <a:lnTo>
                  <a:pt x="5111673" y="1746922"/>
                </a:lnTo>
                <a:cubicBezTo>
                  <a:pt x="5111673" y="1754280"/>
                  <a:pt x="5112535" y="1760531"/>
                  <a:pt x="5114261" y="1765674"/>
                </a:cubicBezTo>
                <a:cubicBezTo>
                  <a:pt x="5115986" y="1770818"/>
                  <a:pt x="5118412" y="1775083"/>
                  <a:pt x="5121537" y="1778469"/>
                </a:cubicBezTo>
                <a:cubicBezTo>
                  <a:pt x="5124663" y="1781855"/>
                  <a:pt x="5128325" y="1784329"/>
                  <a:pt x="5132525" y="1785892"/>
                </a:cubicBezTo>
                <a:cubicBezTo>
                  <a:pt x="5136725" y="1787455"/>
                  <a:pt x="5141202" y="1788236"/>
                  <a:pt x="5145954" y="1788236"/>
                </a:cubicBezTo>
                <a:cubicBezTo>
                  <a:pt x="5152205" y="1788236"/>
                  <a:pt x="5157870" y="1786950"/>
                  <a:pt x="5162949" y="1784378"/>
                </a:cubicBezTo>
                <a:cubicBezTo>
                  <a:pt x="5168027" y="1781806"/>
                  <a:pt x="5173400" y="1778046"/>
                  <a:pt x="5179064" y="1773097"/>
                </a:cubicBezTo>
                <a:lnTo>
                  <a:pt x="5179064" y="1785208"/>
                </a:lnTo>
                <a:lnTo>
                  <a:pt x="5197426" y="1785208"/>
                </a:lnTo>
                <a:lnTo>
                  <a:pt x="5197426" y="1689298"/>
                </a:lnTo>
                <a:lnTo>
                  <a:pt x="5197622" y="1689298"/>
                </a:lnTo>
                <a:cubicBezTo>
                  <a:pt x="5208039" y="1689298"/>
                  <a:pt x="5216048" y="1687149"/>
                  <a:pt x="5221647" y="1682852"/>
                </a:cubicBezTo>
                <a:cubicBezTo>
                  <a:pt x="5227248" y="1678554"/>
                  <a:pt x="5230047" y="1672141"/>
                  <a:pt x="5230047" y="1663611"/>
                </a:cubicBezTo>
                <a:cubicBezTo>
                  <a:pt x="5230047" y="1660355"/>
                  <a:pt x="5229868" y="1657588"/>
                  <a:pt x="5229510" y="1655309"/>
                </a:cubicBezTo>
                <a:cubicBezTo>
                  <a:pt x="5229152" y="1653030"/>
                  <a:pt x="5228549" y="1650361"/>
                  <a:pt x="5227704" y="1647300"/>
                </a:cubicBezTo>
                <a:close/>
                <a:moveTo>
                  <a:pt x="6361401" y="1644761"/>
                </a:moveTo>
                <a:lnTo>
                  <a:pt x="6361401" y="1676113"/>
                </a:lnTo>
                <a:lnTo>
                  <a:pt x="6348997" y="1676113"/>
                </a:lnTo>
                <a:lnTo>
                  <a:pt x="6348997" y="1691349"/>
                </a:lnTo>
                <a:lnTo>
                  <a:pt x="6361401" y="1691349"/>
                </a:lnTo>
                <a:lnTo>
                  <a:pt x="6361401" y="1751806"/>
                </a:lnTo>
                <a:cubicBezTo>
                  <a:pt x="6361401" y="1764112"/>
                  <a:pt x="6364201" y="1773114"/>
                  <a:pt x="6369801" y="1778811"/>
                </a:cubicBezTo>
                <a:cubicBezTo>
                  <a:pt x="6375400" y="1784508"/>
                  <a:pt x="6383214" y="1787357"/>
                  <a:pt x="6393241" y="1787357"/>
                </a:cubicBezTo>
                <a:cubicBezTo>
                  <a:pt x="6396236" y="1787357"/>
                  <a:pt x="6399508" y="1787080"/>
                  <a:pt x="6403057" y="1786527"/>
                </a:cubicBezTo>
                <a:cubicBezTo>
                  <a:pt x="6406605" y="1785973"/>
                  <a:pt x="6410105" y="1785208"/>
                  <a:pt x="6413556" y="1784232"/>
                </a:cubicBezTo>
                <a:lnTo>
                  <a:pt x="6413556" y="1767726"/>
                </a:lnTo>
                <a:lnTo>
                  <a:pt x="6412482" y="1767726"/>
                </a:lnTo>
                <a:cubicBezTo>
                  <a:pt x="6411245" y="1768312"/>
                  <a:pt x="6409226" y="1769044"/>
                  <a:pt x="6406426" y="1769923"/>
                </a:cubicBezTo>
                <a:cubicBezTo>
                  <a:pt x="6403626" y="1770802"/>
                  <a:pt x="6400729" y="1771242"/>
                  <a:pt x="6397734" y="1771242"/>
                </a:cubicBezTo>
                <a:cubicBezTo>
                  <a:pt x="6393501" y="1771242"/>
                  <a:pt x="6390148" y="1770672"/>
                  <a:pt x="6387674" y="1769533"/>
                </a:cubicBezTo>
                <a:cubicBezTo>
                  <a:pt x="6385200" y="1768393"/>
                  <a:pt x="6383409" y="1766684"/>
                  <a:pt x="6382302" y="1764405"/>
                </a:cubicBezTo>
                <a:cubicBezTo>
                  <a:pt x="6381000" y="1761800"/>
                  <a:pt x="6380251" y="1759001"/>
                  <a:pt x="6380056" y="1756005"/>
                </a:cubicBezTo>
                <a:cubicBezTo>
                  <a:pt x="6379860" y="1753010"/>
                  <a:pt x="6379763" y="1748745"/>
                  <a:pt x="6379763" y="1743211"/>
                </a:cubicBezTo>
                <a:lnTo>
                  <a:pt x="6379763" y="1691349"/>
                </a:lnTo>
                <a:lnTo>
                  <a:pt x="6413556" y="1691349"/>
                </a:lnTo>
                <a:lnTo>
                  <a:pt x="6413556" y="1676113"/>
                </a:lnTo>
                <a:lnTo>
                  <a:pt x="6379763" y="1676113"/>
                </a:lnTo>
                <a:lnTo>
                  <a:pt x="6379763" y="1644761"/>
                </a:lnTo>
                <a:close/>
                <a:moveTo>
                  <a:pt x="7445540" y="1639780"/>
                </a:moveTo>
                <a:lnTo>
                  <a:pt x="7448470" y="1745164"/>
                </a:lnTo>
                <a:lnTo>
                  <a:pt x="7464683" y="1745164"/>
                </a:lnTo>
                <a:lnTo>
                  <a:pt x="7467417" y="1639780"/>
                </a:lnTo>
                <a:close/>
                <a:moveTo>
                  <a:pt x="7244836" y="1639780"/>
                </a:moveTo>
                <a:lnTo>
                  <a:pt x="7282047" y="1785208"/>
                </a:lnTo>
                <a:lnTo>
                  <a:pt x="7303339" y="1785208"/>
                </a:lnTo>
                <a:lnTo>
                  <a:pt x="7332249" y="1664490"/>
                </a:lnTo>
                <a:lnTo>
                  <a:pt x="7361842" y="1785208"/>
                </a:lnTo>
                <a:lnTo>
                  <a:pt x="7383623" y="1785208"/>
                </a:lnTo>
                <a:lnTo>
                  <a:pt x="7420151" y="1639780"/>
                </a:lnTo>
                <a:lnTo>
                  <a:pt x="7401203" y="1639780"/>
                </a:lnTo>
                <a:lnTo>
                  <a:pt x="7372098" y="1761865"/>
                </a:lnTo>
                <a:lnTo>
                  <a:pt x="7342699" y="1639780"/>
                </a:lnTo>
                <a:lnTo>
                  <a:pt x="7323068" y="1639780"/>
                </a:lnTo>
                <a:lnTo>
                  <a:pt x="7293963" y="1760693"/>
                </a:lnTo>
                <a:lnTo>
                  <a:pt x="7264662" y="1639780"/>
                </a:lnTo>
                <a:close/>
                <a:moveTo>
                  <a:pt x="6920986" y="1639780"/>
                </a:moveTo>
                <a:lnTo>
                  <a:pt x="6958197" y="1785208"/>
                </a:lnTo>
                <a:lnTo>
                  <a:pt x="6979489" y="1785208"/>
                </a:lnTo>
                <a:lnTo>
                  <a:pt x="7008399" y="1664490"/>
                </a:lnTo>
                <a:lnTo>
                  <a:pt x="7037992" y="1785208"/>
                </a:lnTo>
                <a:lnTo>
                  <a:pt x="7059772" y="1785208"/>
                </a:lnTo>
                <a:lnTo>
                  <a:pt x="7096301" y="1639780"/>
                </a:lnTo>
                <a:lnTo>
                  <a:pt x="7077353" y="1639780"/>
                </a:lnTo>
                <a:lnTo>
                  <a:pt x="7048248" y="1761865"/>
                </a:lnTo>
                <a:lnTo>
                  <a:pt x="7018849" y="1639780"/>
                </a:lnTo>
                <a:lnTo>
                  <a:pt x="6999218" y="1639780"/>
                </a:lnTo>
                <a:lnTo>
                  <a:pt x="6970113" y="1760693"/>
                </a:lnTo>
                <a:lnTo>
                  <a:pt x="6940812" y="1639780"/>
                </a:lnTo>
                <a:close/>
                <a:moveTo>
                  <a:pt x="6123569" y="1639780"/>
                </a:moveTo>
                <a:lnTo>
                  <a:pt x="6123569" y="1785208"/>
                </a:lnTo>
                <a:lnTo>
                  <a:pt x="6141638" y="1785208"/>
                </a:lnTo>
                <a:lnTo>
                  <a:pt x="6141638" y="1659802"/>
                </a:lnTo>
                <a:lnTo>
                  <a:pt x="6205904" y="1785208"/>
                </a:lnTo>
                <a:lnTo>
                  <a:pt x="6227586" y="1785208"/>
                </a:lnTo>
                <a:lnTo>
                  <a:pt x="6227586" y="1639780"/>
                </a:lnTo>
                <a:lnTo>
                  <a:pt x="6209517" y="1639780"/>
                </a:lnTo>
                <a:lnTo>
                  <a:pt x="6209517" y="1754931"/>
                </a:lnTo>
                <a:lnTo>
                  <a:pt x="6151014" y="1639780"/>
                </a:lnTo>
                <a:close/>
                <a:moveTo>
                  <a:pt x="4689499" y="1639780"/>
                </a:moveTo>
                <a:lnTo>
                  <a:pt x="4689499" y="1656970"/>
                </a:lnTo>
                <a:lnTo>
                  <a:pt x="4738333" y="1656970"/>
                </a:lnTo>
                <a:lnTo>
                  <a:pt x="4738333" y="1785208"/>
                </a:lnTo>
                <a:lnTo>
                  <a:pt x="4757672" y="1785208"/>
                </a:lnTo>
                <a:lnTo>
                  <a:pt x="4757672" y="1656970"/>
                </a:lnTo>
                <a:lnTo>
                  <a:pt x="4806505" y="1656970"/>
                </a:lnTo>
                <a:lnTo>
                  <a:pt x="4806505" y="1639780"/>
                </a:lnTo>
                <a:close/>
                <a:moveTo>
                  <a:pt x="7170133" y="1636752"/>
                </a:moveTo>
                <a:cubicBezTo>
                  <a:pt x="7160366" y="1636752"/>
                  <a:pt x="7151527" y="1638429"/>
                  <a:pt x="7143616" y="1641782"/>
                </a:cubicBezTo>
                <a:cubicBezTo>
                  <a:pt x="7135705" y="1645135"/>
                  <a:pt x="7128950" y="1650035"/>
                  <a:pt x="7123350" y="1656481"/>
                </a:cubicBezTo>
                <a:cubicBezTo>
                  <a:pt x="7117750" y="1663123"/>
                  <a:pt x="7113437" y="1671066"/>
                  <a:pt x="7110409" y="1680312"/>
                </a:cubicBezTo>
                <a:cubicBezTo>
                  <a:pt x="7107381" y="1689558"/>
                  <a:pt x="7105867" y="1700302"/>
                  <a:pt x="7105867" y="1712543"/>
                </a:cubicBezTo>
                <a:cubicBezTo>
                  <a:pt x="7105867" y="1724459"/>
                  <a:pt x="7107365" y="1735137"/>
                  <a:pt x="7110360" y="1744578"/>
                </a:cubicBezTo>
                <a:cubicBezTo>
                  <a:pt x="7113355" y="1754020"/>
                  <a:pt x="7117653" y="1761963"/>
                  <a:pt x="7123252" y="1768409"/>
                </a:cubicBezTo>
                <a:cubicBezTo>
                  <a:pt x="7128917" y="1774986"/>
                  <a:pt x="7135689" y="1779934"/>
                  <a:pt x="7143567" y="1783255"/>
                </a:cubicBezTo>
                <a:cubicBezTo>
                  <a:pt x="7151446" y="1786576"/>
                  <a:pt x="7160301" y="1788236"/>
                  <a:pt x="7170133" y="1788236"/>
                </a:cubicBezTo>
                <a:cubicBezTo>
                  <a:pt x="7179640" y="1788236"/>
                  <a:pt x="7188348" y="1786625"/>
                  <a:pt x="7196260" y="1783401"/>
                </a:cubicBezTo>
                <a:cubicBezTo>
                  <a:pt x="7204171" y="1780178"/>
                  <a:pt x="7211089" y="1775181"/>
                  <a:pt x="7217014" y="1768409"/>
                </a:cubicBezTo>
                <a:cubicBezTo>
                  <a:pt x="7222679" y="1761963"/>
                  <a:pt x="7227009" y="1753987"/>
                  <a:pt x="7230004" y="1744481"/>
                </a:cubicBezTo>
                <a:cubicBezTo>
                  <a:pt x="7232999" y="1734974"/>
                  <a:pt x="7234497" y="1724328"/>
                  <a:pt x="7234497" y="1712543"/>
                </a:cubicBezTo>
                <a:cubicBezTo>
                  <a:pt x="7234497" y="1700432"/>
                  <a:pt x="7232967" y="1689656"/>
                  <a:pt x="7229906" y="1680215"/>
                </a:cubicBezTo>
                <a:cubicBezTo>
                  <a:pt x="7226846" y="1670773"/>
                  <a:pt x="7222549" y="1662862"/>
                  <a:pt x="7217014" y="1656481"/>
                </a:cubicBezTo>
                <a:cubicBezTo>
                  <a:pt x="7211545" y="1650231"/>
                  <a:pt x="7204838" y="1645380"/>
                  <a:pt x="7196894" y="1641929"/>
                </a:cubicBezTo>
                <a:cubicBezTo>
                  <a:pt x="7188951" y="1638478"/>
                  <a:pt x="7180030" y="1636752"/>
                  <a:pt x="7170133" y="1636752"/>
                </a:cubicBezTo>
                <a:close/>
                <a:moveTo>
                  <a:pt x="5597187" y="1633236"/>
                </a:moveTo>
                <a:lnTo>
                  <a:pt x="5597187" y="1680508"/>
                </a:lnTo>
                <a:cubicBezTo>
                  <a:pt x="5592694" y="1677968"/>
                  <a:pt x="5588430" y="1676096"/>
                  <a:pt x="5584393" y="1674892"/>
                </a:cubicBezTo>
                <a:cubicBezTo>
                  <a:pt x="5580356" y="1673687"/>
                  <a:pt x="5575603" y="1673085"/>
                  <a:pt x="5570133" y="1673085"/>
                </a:cubicBezTo>
                <a:cubicBezTo>
                  <a:pt x="5563948" y="1673085"/>
                  <a:pt x="5558038" y="1674436"/>
                  <a:pt x="5552406" y="1677138"/>
                </a:cubicBezTo>
                <a:cubicBezTo>
                  <a:pt x="5546775" y="1679840"/>
                  <a:pt x="5541972" y="1683568"/>
                  <a:pt x="5538001" y="1688321"/>
                </a:cubicBezTo>
                <a:cubicBezTo>
                  <a:pt x="5533638" y="1693530"/>
                  <a:pt x="5530219" y="1699634"/>
                  <a:pt x="5527746" y="1706634"/>
                </a:cubicBezTo>
                <a:cubicBezTo>
                  <a:pt x="5525271" y="1713633"/>
                  <a:pt x="5524034" y="1721919"/>
                  <a:pt x="5524034" y="1731491"/>
                </a:cubicBezTo>
                <a:cubicBezTo>
                  <a:pt x="5524034" y="1740671"/>
                  <a:pt x="5525010" y="1748794"/>
                  <a:pt x="5526964" y="1755859"/>
                </a:cubicBezTo>
                <a:cubicBezTo>
                  <a:pt x="5528917" y="1762924"/>
                  <a:pt x="5531685" y="1768865"/>
                  <a:pt x="5535265" y="1773683"/>
                </a:cubicBezTo>
                <a:cubicBezTo>
                  <a:pt x="5538782" y="1778437"/>
                  <a:pt x="5543063" y="1782050"/>
                  <a:pt x="5548109" y="1784525"/>
                </a:cubicBezTo>
                <a:cubicBezTo>
                  <a:pt x="5553155" y="1786999"/>
                  <a:pt x="5558642" y="1788236"/>
                  <a:pt x="5564566" y="1788236"/>
                </a:cubicBezTo>
                <a:cubicBezTo>
                  <a:pt x="5568277" y="1788236"/>
                  <a:pt x="5571533" y="1787894"/>
                  <a:pt x="5574334" y="1787211"/>
                </a:cubicBezTo>
                <a:cubicBezTo>
                  <a:pt x="5577133" y="1786527"/>
                  <a:pt x="5579835" y="1785566"/>
                  <a:pt x="5582439" y="1784329"/>
                </a:cubicBezTo>
                <a:cubicBezTo>
                  <a:pt x="5585239" y="1783027"/>
                  <a:pt x="5587681" y="1781595"/>
                  <a:pt x="5589764" y="1780032"/>
                </a:cubicBezTo>
                <a:cubicBezTo>
                  <a:pt x="5591848" y="1778469"/>
                  <a:pt x="5594322" y="1776483"/>
                  <a:pt x="5597187" y="1774074"/>
                </a:cubicBezTo>
                <a:lnTo>
                  <a:pt x="5597187" y="1785208"/>
                </a:lnTo>
                <a:lnTo>
                  <a:pt x="5615549" y="1785208"/>
                </a:lnTo>
                <a:lnTo>
                  <a:pt x="5615549" y="1633236"/>
                </a:lnTo>
                <a:close/>
                <a:moveTo>
                  <a:pt x="6655983" y="1632260"/>
                </a:moveTo>
                <a:cubicBezTo>
                  <a:pt x="6644198" y="1632260"/>
                  <a:pt x="6635147" y="1635678"/>
                  <a:pt x="6628831" y="1642515"/>
                </a:cubicBezTo>
                <a:cubicBezTo>
                  <a:pt x="6622515" y="1649352"/>
                  <a:pt x="6619357" y="1659346"/>
                  <a:pt x="6619357" y="1672499"/>
                </a:cubicBezTo>
                <a:lnTo>
                  <a:pt x="6619357" y="1676113"/>
                </a:lnTo>
                <a:lnTo>
                  <a:pt x="6606954" y="1676113"/>
                </a:lnTo>
                <a:lnTo>
                  <a:pt x="6606954" y="1691349"/>
                </a:lnTo>
                <a:lnTo>
                  <a:pt x="6619357" y="1691349"/>
                </a:lnTo>
                <a:lnTo>
                  <a:pt x="6619357" y="1785208"/>
                </a:lnTo>
                <a:lnTo>
                  <a:pt x="6637719" y="1785208"/>
                </a:lnTo>
                <a:lnTo>
                  <a:pt x="6637719" y="1691349"/>
                </a:lnTo>
                <a:lnTo>
                  <a:pt x="6667508" y="1691349"/>
                </a:lnTo>
                <a:lnTo>
                  <a:pt x="6667508" y="1676113"/>
                </a:lnTo>
                <a:lnTo>
                  <a:pt x="6637133" y="1676113"/>
                </a:lnTo>
                <a:lnTo>
                  <a:pt x="6637133" y="1672401"/>
                </a:lnTo>
                <a:cubicBezTo>
                  <a:pt x="6637133" y="1663286"/>
                  <a:pt x="6638777" y="1656986"/>
                  <a:pt x="6642065" y="1653502"/>
                </a:cubicBezTo>
                <a:cubicBezTo>
                  <a:pt x="6645353" y="1650019"/>
                  <a:pt x="6650872" y="1648277"/>
                  <a:pt x="6658620" y="1648277"/>
                </a:cubicBezTo>
                <a:cubicBezTo>
                  <a:pt x="6661029" y="1648277"/>
                  <a:pt x="6663764" y="1648554"/>
                  <a:pt x="6666824" y="1649107"/>
                </a:cubicBezTo>
                <a:cubicBezTo>
                  <a:pt x="6669885" y="1649661"/>
                  <a:pt x="6672229" y="1650231"/>
                  <a:pt x="6673856" y="1650817"/>
                </a:cubicBezTo>
                <a:lnTo>
                  <a:pt x="6674833" y="1650817"/>
                </a:lnTo>
                <a:lnTo>
                  <a:pt x="6674833" y="1634018"/>
                </a:lnTo>
                <a:cubicBezTo>
                  <a:pt x="6672163" y="1633562"/>
                  <a:pt x="6669201" y="1633155"/>
                  <a:pt x="6665945" y="1632797"/>
                </a:cubicBezTo>
                <a:cubicBezTo>
                  <a:pt x="6662690" y="1632439"/>
                  <a:pt x="6659369" y="1632260"/>
                  <a:pt x="6655983" y="1632260"/>
                </a:cubicBezTo>
                <a:close/>
                <a:moveTo>
                  <a:pt x="5160214" y="1621516"/>
                </a:moveTo>
                <a:lnTo>
                  <a:pt x="5142732" y="1658044"/>
                </a:lnTo>
                <a:lnTo>
                  <a:pt x="5157284" y="1658044"/>
                </a:lnTo>
                <a:lnTo>
                  <a:pt x="5183947" y="1621516"/>
                </a:lnTo>
                <a:close/>
                <a:moveTo>
                  <a:pt x="4848824" y="1621516"/>
                </a:moveTo>
                <a:lnTo>
                  <a:pt x="4826555" y="1658532"/>
                </a:lnTo>
                <a:lnTo>
                  <a:pt x="4841694" y="1658532"/>
                </a:lnTo>
                <a:lnTo>
                  <a:pt x="4859665" y="1633529"/>
                </a:lnTo>
                <a:lnTo>
                  <a:pt x="4877734" y="1658532"/>
                </a:lnTo>
                <a:lnTo>
                  <a:pt x="4893263" y="1658532"/>
                </a:lnTo>
                <a:lnTo>
                  <a:pt x="4870994" y="1621516"/>
                </a:lnTo>
                <a:close/>
                <a:moveTo>
                  <a:pt x="6725151" y="1470097"/>
                </a:moveTo>
                <a:lnTo>
                  <a:pt x="6725151" y="1489143"/>
                </a:lnTo>
                <a:lnTo>
                  <a:pt x="6746052" y="1489143"/>
                </a:lnTo>
                <a:lnTo>
                  <a:pt x="6746052" y="1470097"/>
                </a:lnTo>
                <a:close/>
                <a:moveTo>
                  <a:pt x="6008730" y="1423998"/>
                </a:moveTo>
                <a:lnTo>
                  <a:pt x="6008730" y="1451833"/>
                </a:lnTo>
                <a:lnTo>
                  <a:pt x="6032072" y="1451833"/>
                </a:lnTo>
                <a:lnTo>
                  <a:pt x="6032072" y="1423998"/>
                </a:lnTo>
                <a:close/>
                <a:moveTo>
                  <a:pt x="5782999" y="1394697"/>
                </a:moveTo>
                <a:lnTo>
                  <a:pt x="5782999" y="1424974"/>
                </a:lnTo>
                <a:cubicBezTo>
                  <a:pt x="5778898" y="1428621"/>
                  <a:pt x="5774502" y="1431697"/>
                  <a:pt x="5769814" y="1434204"/>
                </a:cubicBezTo>
                <a:cubicBezTo>
                  <a:pt x="5765126" y="1436711"/>
                  <a:pt x="5759885" y="1437964"/>
                  <a:pt x="5754089" y="1437964"/>
                </a:cubicBezTo>
                <a:cubicBezTo>
                  <a:pt x="5747318" y="1437964"/>
                  <a:pt x="5742174" y="1436369"/>
                  <a:pt x="5738658" y="1433179"/>
                </a:cubicBezTo>
                <a:cubicBezTo>
                  <a:pt x="5735142" y="1429988"/>
                  <a:pt x="5733384" y="1425268"/>
                  <a:pt x="5733384" y="1419017"/>
                </a:cubicBezTo>
                <a:cubicBezTo>
                  <a:pt x="5733384" y="1413482"/>
                  <a:pt x="5734980" y="1409168"/>
                  <a:pt x="5738169" y="1406076"/>
                </a:cubicBezTo>
                <a:cubicBezTo>
                  <a:pt x="5741360" y="1402983"/>
                  <a:pt x="5745397" y="1400688"/>
                  <a:pt x="5750280" y="1399190"/>
                </a:cubicBezTo>
                <a:cubicBezTo>
                  <a:pt x="5754382" y="1397953"/>
                  <a:pt x="5759771" y="1396992"/>
                  <a:pt x="5766445" y="1396309"/>
                </a:cubicBezTo>
                <a:cubicBezTo>
                  <a:pt x="5773118" y="1395625"/>
                  <a:pt x="5778637" y="1395088"/>
                  <a:pt x="5782999" y="1394697"/>
                </a:cubicBezTo>
                <a:close/>
                <a:moveTo>
                  <a:pt x="5259124" y="1394697"/>
                </a:moveTo>
                <a:lnTo>
                  <a:pt x="5259124" y="1424974"/>
                </a:lnTo>
                <a:cubicBezTo>
                  <a:pt x="5255023" y="1428621"/>
                  <a:pt x="5250627" y="1431697"/>
                  <a:pt x="5245939" y="1434204"/>
                </a:cubicBezTo>
                <a:cubicBezTo>
                  <a:pt x="5241251" y="1436711"/>
                  <a:pt x="5236010" y="1437964"/>
                  <a:pt x="5230214" y="1437964"/>
                </a:cubicBezTo>
                <a:cubicBezTo>
                  <a:pt x="5223443" y="1437964"/>
                  <a:pt x="5218299" y="1436369"/>
                  <a:pt x="5214783" y="1433179"/>
                </a:cubicBezTo>
                <a:cubicBezTo>
                  <a:pt x="5211267" y="1429988"/>
                  <a:pt x="5209509" y="1425268"/>
                  <a:pt x="5209509" y="1419017"/>
                </a:cubicBezTo>
                <a:cubicBezTo>
                  <a:pt x="5209509" y="1413482"/>
                  <a:pt x="5211105" y="1409168"/>
                  <a:pt x="5214294" y="1406076"/>
                </a:cubicBezTo>
                <a:cubicBezTo>
                  <a:pt x="5217485" y="1402983"/>
                  <a:pt x="5221522" y="1400688"/>
                  <a:pt x="5226405" y="1399190"/>
                </a:cubicBezTo>
                <a:cubicBezTo>
                  <a:pt x="5230507" y="1397953"/>
                  <a:pt x="5235896" y="1396992"/>
                  <a:pt x="5242569" y="1396309"/>
                </a:cubicBezTo>
                <a:cubicBezTo>
                  <a:pt x="5249243" y="1395625"/>
                  <a:pt x="5254762" y="1395088"/>
                  <a:pt x="5259124" y="1394697"/>
                </a:cubicBezTo>
                <a:close/>
                <a:moveTo>
                  <a:pt x="5540726" y="1357193"/>
                </a:moveTo>
                <a:cubicBezTo>
                  <a:pt x="5549646" y="1357193"/>
                  <a:pt x="5556092" y="1360627"/>
                  <a:pt x="5560064" y="1367497"/>
                </a:cubicBezTo>
                <a:cubicBezTo>
                  <a:pt x="5564036" y="1374366"/>
                  <a:pt x="5566022" y="1384019"/>
                  <a:pt x="5566022" y="1396455"/>
                </a:cubicBezTo>
                <a:cubicBezTo>
                  <a:pt x="5566022" y="1409868"/>
                  <a:pt x="5563385" y="1420059"/>
                  <a:pt x="5558111" y="1427026"/>
                </a:cubicBezTo>
                <a:cubicBezTo>
                  <a:pt x="5552836" y="1433993"/>
                  <a:pt x="5545446" y="1437476"/>
                  <a:pt x="5535941" y="1437476"/>
                </a:cubicBezTo>
                <a:cubicBezTo>
                  <a:pt x="5531512" y="1437476"/>
                  <a:pt x="5527589" y="1437053"/>
                  <a:pt x="5524172" y="1436206"/>
                </a:cubicBezTo>
                <a:cubicBezTo>
                  <a:pt x="5520752" y="1435360"/>
                  <a:pt x="5516634" y="1433765"/>
                  <a:pt x="5511816" y="1431420"/>
                </a:cubicBezTo>
                <a:lnTo>
                  <a:pt x="5511816" y="1369596"/>
                </a:lnTo>
                <a:cubicBezTo>
                  <a:pt x="5516178" y="1365950"/>
                  <a:pt x="5520785" y="1362971"/>
                  <a:pt x="5525636" y="1360660"/>
                </a:cubicBezTo>
                <a:cubicBezTo>
                  <a:pt x="5530487" y="1358348"/>
                  <a:pt x="5535517" y="1357193"/>
                  <a:pt x="5540726" y="1357193"/>
                </a:cubicBezTo>
                <a:close/>
                <a:moveTo>
                  <a:pt x="6620911" y="1356509"/>
                </a:moveTo>
                <a:cubicBezTo>
                  <a:pt x="6625143" y="1356509"/>
                  <a:pt x="6629066" y="1356932"/>
                  <a:pt x="6632680" y="1357779"/>
                </a:cubicBezTo>
                <a:cubicBezTo>
                  <a:pt x="6636294" y="1358625"/>
                  <a:pt x="6640379" y="1360155"/>
                  <a:pt x="6644937" y="1362369"/>
                </a:cubicBezTo>
                <a:lnTo>
                  <a:pt x="6644937" y="1425268"/>
                </a:lnTo>
                <a:cubicBezTo>
                  <a:pt x="6640640" y="1428979"/>
                  <a:pt x="6636049" y="1431925"/>
                  <a:pt x="6631166" y="1434107"/>
                </a:cubicBezTo>
                <a:cubicBezTo>
                  <a:pt x="6626283" y="1436288"/>
                  <a:pt x="6621432" y="1437378"/>
                  <a:pt x="6616613" y="1437378"/>
                </a:cubicBezTo>
                <a:cubicBezTo>
                  <a:pt x="6607563" y="1437378"/>
                  <a:pt x="6600986" y="1433976"/>
                  <a:pt x="6596884" y="1427172"/>
                </a:cubicBezTo>
                <a:cubicBezTo>
                  <a:pt x="6592782" y="1420368"/>
                  <a:pt x="6590731" y="1410552"/>
                  <a:pt x="6590731" y="1397725"/>
                </a:cubicBezTo>
                <a:cubicBezTo>
                  <a:pt x="6590731" y="1384377"/>
                  <a:pt x="6593401" y="1374171"/>
                  <a:pt x="6598740" y="1367106"/>
                </a:cubicBezTo>
                <a:cubicBezTo>
                  <a:pt x="6604079" y="1360041"/>
                  <a:pt x="6611470" y="1356509"/>
                  <a:pt x="6620911" y="1356509"/>
                </a:cubicBezTo>
                <a:close/>
                <a:moveTo>
                  <a:pt x="4868311" y="1356509"/>
                </a:moveTo>
                <a:cubicBezTo>
                  <a:pt x="4872543" y="1356509"/>
                  <a:pt x="4876467" y="1356932"/>
                  <a:pt x="4880080" y="1357779"/>
                </a:cubicBezTo>
                <a:cubicBezTo>
                  <a:pt x="4883694" y="1358625"/>
                  <a:pt x="4887779" y="1360155"/>
                  <a:pt x="4892337" y="1362369"/>
                </a:cubicBezTo>
                <a:lnTo>
                  <a:pt x="4892337" y="1425268"/>
                </a:lnTo>
                <a:cubicBezTo>
                  <a:pt x="4888040" y="1428979"/>
                  <a:pt x="4883449" y="1431925"/>
                  <a:pt x="4878566" y="1434107"/>
                </a:cubicBezTo>
                <a:cubicBezTo>
                  <a:pt x="4873683" y="1436288"/>
                  <a:pt x="4868832" y="1437378"/>
                  <a:pt x="4864013" y="1437378"/>
                </a:cubicBezTo>
                <a:cubicBezTo>
                  <a:pt x="4854963" y="1437378"/>
                  <a:pt x="4848387" y="1433976"/>
                  <a:pt x="4844285" y="1427172"/>
                </a:cubicBezTo>
                <a:cubicBezTo>
                  <a:pt x="4840182" y="1420368"/>
                  <a:pt x="4838131" y="1410552"/>
                  <a:pt x="4838131" y="1397725"/>
                </a:cubicBezTo>
                <a:cubicBezTo>
                  <a:pt x="4838131" y="1384377"/>
                  <a:pt x="4840801" y="1374171"/>
                  <a:pt x="4846140" y="1367106"/>
                </a:cubicBezTo>
                <a:cubicBezTo>
                  <a:pt x="4851479" y="1360041"/>
                  <a:pt x="4858870" y="1356509"/>
                  <a:pt x="4868311" y="1356509"/>
                </a:cubicBezTo>
                <a:close/>
                <a:moveTo>
                  <a:pt x="6963615" y="1356216"/>
                </a:moveTo>
                <a:cubicBezTo>
                  <a:pt x="6967457" y="1356216"/>
                  <a:pt x="6971315" y="1356688"/>
                  <a:pt x="6975189" y="1357632"/>
                </a:cubicBezTo>
                <a:cubicBezTo>
                  <a:pt x="6979063" y="1358576"/>
                  <a:pt x="6983279" y="1360155"/>
                  <a:pt x="6987837" y="1362369"/>
                </a:cubicBezTo>
                <a:lnTo>
                  <a:pt x="6987837" y="1422240"/>
                </a:lnTo>
                <a:cubicBezTo>
                  <a:pt x="6983800" y="1425626"/>
                  <a:pt x="6979259" y="1428263"/>
                  <a:pt x="6974212" y="1430151"/>
                </a:cubicBezTo>
                <a:cubicBezTo>
                  <a:pt x="6969166" y="1432039"/>
                  <a:pt x="6964267" y="1432983"/>
                  <a:pt x="6959513" y="1432983"/>
                </a:cubicBezTo>
                <a:cubicBezTo>
                  <a:pt x="6950398" y="1432983"/>
                  <a:pt x="6943805" y="1429825"/>
                  <a:pt x="6939736" y="1423509"/>
                </a:cubicBezTo>
                <a:cubicBezTo>
                  <a:pt x="6935666" y="1417194"/>
                  <a:pt x="6933631" y="1407980"/>
                  <a:pt x="6933631" y="1395869"/>
                </a:cubicBezTo>
                <a:cubicBezTo>
                  <a:pt x="6933631" y="1383107"/>
                  <a:pt x="6936301" y="1373308"/>
                  <a:pt x="6941640" y="1366471"/>
                </a:cubicBezTo>
                <a:cubicBezTo>
                  <a:pt x="6946979" y="1359634"/>
                  <a:pt x="6954304" y="1356216"/>
                  <a:pt x="6963615" y="1356216"/>
                </a:cubicBezTo>
                <a:close/>
                <a:moveTo>
                  <a:pt x="6439740" y="1356216"/>
                </a:moveTo>
                <a:cubicBezTo>
                  <a:pt x="6443582" y="1356216"/>
                  <a:pt x="6447440" y="1356688"/>
                  <a:pt x="6451314" y="1357632"/>
                </a:cubicBezTo>
                <a:cubicBezTo>
                  <a:pt x="6455188" y="1358576"/>
                  <a:pt x="6459404" y="1360155"/>
                  <a:pt x="6463962" y="1362369"/>
                </a:cubicBezTo>
                <a:lnTo>
                  <a:pt x="6463962" y="1422240"/>
                </a:lnTo>
                <a:cubicBezTo>
                  <a:pt x="6459925" y="1425626"/>
                  <a:pt x="6455384" y="1428263"/>
                  <a:pt x="6450337" y="1430151"/>
                </a:cubicBezTo>
                <a:cubicBezTo>
                  <a:pt x="6445291" y="1432039"/>
                  <a:pt x="6440392" y="1432983"/>
                  <a:pt x="6435638" y="1432983"/>
                </a:cubicBezTo>
                <a:cubicBezTo>
                  <a:pt x="6426523" y="1432983"/>
                  <a:pt x="6419930" y="1429825"/>
                  <a:pt x="6415861" y="1423509"/>
                </a:cubicBezTo>
                <a:cubicBezTo>
                  <a:pt x="6411791" y="1417194"/>
                  <a:pt x="6409756" y="1407980"/>
                  <a:pt x="6409756" y="1395869"/>
                </a:cubicBezTo>
                <a:cubicBezTo>
                  <a:pt x="6409756" y="1383107"/>
                  <a:pt x="6412426" y="1373308"/>
                  <a:pt x="6417765" y="1366471"/>
                </a:cubicBezTo>
                <a:cubicBezTo>
                  <a:pt x="6423104" y="1359634"/>
                  <a:pt x="6430429" y="1356216"/>
                  <a:pt x="6439740" y="1356216"/>
                </a:cubicBezTo>
                <a:close/>
                <a:moveTo>
                  <a:pt x="4982904" y="1354849"/>
                </a:moveTo>
                <a:cubicBezTo>
                  <a:pt x="4987853" y="1354849"/>
                  <a:pt x="4992004" y="1355565"/>
                  <a:pt x="4995357" y="1356997"/>
                </a:cubicBezTo>
                <a:cubicBezTo>
                  <a:pt x="4998711" y="1358430"/>
                  <a:pt x="5001461" y="1360513"/>
                  <a:pt x="5003610" y="1363248"/>
                </a:cubicBezTo>
                <a:cubicBezTo>
                  <a:pt x="5005563" y="1365722"/>
                  <a:pt x="5007060" y="1368750"/>
                  <a:pt x="5008102" y="1372331"/>
                </a:cubicBezTo>
                <a:cubicBezTo>
                  <a:pt x="5009144" y="1375912"/>
                  <a:pt x="5009730" y="1380177"/>
                  <a:pt x="5009861" y="1385126"/>
                </a:cubicBezTo>
                <a:lnTo>
                  <a:pt x="4952138" y="1385126"/>
                </a:lnTo>
                <a:cubicBezTo>
                  <a:pt x="4952529" y="1380503"/>
                  <a:pt x="4953441" y="1376449"/>
                  <a:pt x="4954874" y="1372966"/>
                </a:cubicBezTo>
                <a:cubicBezTo>
                  <a:pt x="4956305" y="1369483"/>
                  <a:pt x="4958389" y="1366308"/>
                  <a:pt x="4961124" y="1363443"/>
                </a:cubicBezTo>
                <a:cubicBezTo>
                  <a:pt x="4963924" y="1360644"/>
                  <a:pt x="4967033" y="1358511"/>
                  <a:pt x="4970452" y="1357046"/>
                </a:cubicBezTo>
                <a:cubicBezTo>
                  <a:pt x="4973870" y="1355581"/>
                  <a:pt x="4978020" y="1354849"/>
                  <a:pt x="4982904" y="1354849"/>
                </a:cubicBezTo>
                <a:close/>
                <a:moveTo>
                  <a:pt x="7683423" y="1342738"/>
                </a:moveTo>
                <a:lnTo>
                  <a:pt x="7683423" y="1413547"/>
                </a:lnTo>
                <a:cubicBezTo>
                  <a:pt x="7683423" y="1420905"/>
                  <a:pt x="7684286" y="1427156"/>
                  <a:pt x="7686011" y="1432299"/>
                </a:cubicBezTo>
                <a:cubicBezTo>
                  <a:pt x="7687737" y="1437443"/>
                  <a:pt x="7690162" y="1441708"/>
                  <a:pt x="7693287" y="1445094"/>
                </a:cubicBezTo>
                <a:cubicBezTo>
                  <a:pt x="7696413" y="1448480"/>
                  <a:pt x="7700075" y="1450954"/>
                  <a:pt x="7704275" y="1452517"/>
                </a:cubicBezTo>
                <a:cubicBezTo>
                  <a:pt x="7708475" y="1454080"/>
                  <a:pt x="7712951" y="1454861"/>
                  <a:pt x="7717704" y="1454861"/>
                </a:cubicBezTo>
                <a:cubicBezTo>
                  <a:pt x="7723955" y="1454861"/>
                  <a:pt x="7729620" y="1453575"/>
                  <a:pt x="7734699" y="1451003"/>
                </a:cubicBezTo>
                <a:cubicBezTo>
                  <a:pt x="7739778" y="1448431"/>
                  <a:pt x="7745149" y="1444671"/>
                  <a:pt x="7750814" y="1439722"/>
                </a:cubicBezTo>
                <a:lnTo>
                  <a:pt x="7750814" y="1451833"/>
                </a:lnTo>
                <a:lnTo>
                  <a:pt x="7769175" y="1451833"/>
                </a:lnTo>
                <a:lnTo>
                  <a:pt x="7769175" y="1342738"/>
                </a:lnTo>
                <a:lnTo>
                  <a:pt x="7750814" y="1342738"/>
                </a:lnTo>
                <a:lnTo>
                  <a:pt x="7750814" y="1424193"/>
                </a:lnTo>
                <a:cubicBezTo>
                  <a:pt x="7746582" y="1427905"/>
                  <a:pt x="7741926" y="1431030"/>
                  <a:pt x="7736847" y="1433569"/>
                </a:cubicBezTo>
                <a:cubicBezTo>
                  <a:pt x="7731769" y="1436109"/>
                  <a:pt x="7726983" y="1437378"/>
                  <a:pt x="7722490" y="1437378"/>
                </a:cubicBezTo>
                <a:cubicBezTo>
                  <a:pt x="7717672" y="1437378"/>
                  <a:pt x="7713977" y="1436727"/>
                  <a:pt x="7711405" y="1435425"/>
                </a:cubicBezTo>
                <a:cubicBezTo>
                  <a:pt x="7708833" y="1434123"/>
                  <a:pt x="7706798" y="1432072"/>
                  <a:pt x="7705301" y="1429272"/>
                </a:cubicBezTo>
                <a:cubicBezTo>
                  <a:pt x="7703803" y="1426407"/>
                  <a:pt x="7702843" y="1423070"/>
                  <a:pt x="7702419" y="1419261"/>
                </a:cubicBezTo>
                <a:cubicBezTo>
                  <a:pt x="7701996" y="1415452"/>
                  <a:pt x="7701784" y="1410650"/>
                  <a:pt x="7701784" y="1404855"/>
                </a:cubicBezTo>
                <a:lnTo>
                  <a:pt x="7701784" y="1342738"/>
                </a:lnTo>
                <a:close/>
                <a:moveTo>
                  <a:pt x="7351220" y="1342738"/>
                </a:moveTo>
                <a:lnTo>
                  <a:pt x="7351220" y="1451833"/>
                </a:lnTo>
                <a:lnTo>
                  <a:pt x="7369582" y="1451833"/>
                </a:lnTo>
                <a:lnTo>
                  <a:pt x="7369582" y="1342738"/>
                </a:lnTo>
                <a:close/>
                <a:moveTo>
                  <a:pt x="6692823" y="1342738"/>
                </a:moveTo>
                <a:lnTo>
                  <a:pt x="6692823" y="1413547"/>
                </a:lnTo>
                <a:cubicBezTo>
                  <a:pt x="6692823" y="1420905"/>
                  <a:pt x="6693685" y="1427156"/>
                  <a:pt x="6695411" y="1432299"/>
                </a:cubicBezTo>
                <a:cubicBezTo>
                  <a:pt x="6697136" y="1437443"/>
                  <a:pt x="6699562" y="1441708"/>
                  <a:pt x="6702687" y="1445094"/>
                </a:cubicBezTo>
                <a:cubicBezTo>
                  <a:pt x="6705813" y="1448480"/>
                  <a:pt x="6709475" y="1450954"/>
                  <a:pt x="6713675" y="1452517"/>
                </a:cubicBezTo>
                <a:cubicBezTo>
                  <a:pt x="6717875" y="1454080"/>
                  <a:pt x="6722351" y="1454861"/>
                  <a:pt x="6727104" y="1454861"/>
                </a:cubicBezTo>
                <a:cubicBezTo>
                  <a:pt x="6733355" y="1454861"/>
                  <a:pt x="6739020" y="1453575"/>
                  <a:pt x="6744099" y="1451003"/>
                </a:cubicBezTo>
                <a:cubicBezTo>
                  <a:pt x="6749177" y="1448431"/>
                  <a:pt x="6754549" y="1444671"/>
                  <a:pt x="6760214" y="1439722"/>
                </a:cubicBezTo>
                <a:lnTo>
                  <a:pt x="6760214" y="1451833"/>
                </a:lnTo>
                <a:lnTo>
                  <a:pt x="6778576" y="1451833"/>
                </a:lnTo>
                <a:lnTo>
                  <a:pt x="6778576" y="1342738"/>
                </a:lnTo>
                <a:lnTo>
                  <a:pt x="6760214" y="1342738"/>
                </a:lnTo>
                <a:lnTo>
                  <a:pt x="6760214" y="1424193"/>
                </a:lnTo>
                <a:cubicBezTo>
                  <a:pt x="6755982" y="1427905"/>
                  <a:pt x="6751326" y="1431030"/>
                  <a:pt x="6746247" y="1433569"/>
                </a:cubicBezTo>
                <a:cubicBezTo>
                  <a:pt x="6741169" y="1436109"/>
                  <a:pt x="6736383" y="1437378"/>
                  <a:pt x="6731890" y="1437378"/>
                </a:cubicBezTo>
                <a:cubicBezTo>
                  <a:pt x="6727072" y="1437378"/>
                  <a:pt x="6723377" y="1436727"/>
                  <a:pt x="6720805" y="1435425"/>
                </a:cubicBezTo>
                <a:cubicBezTo>
                  <a:pt x="6718233" y="1434123"/>
                  <a:pt x="6716198" y="1432072"/>
                  <a:pt x="6714700" y="1429272"/>
                </a:cubicBezTo>
                <a:cubicBezTo>
                  <a:pt x="6713203" y="1426407"/>
                  <a:pt x="6712242" y="1423070"/>
                  <a:pt x="6711819" y="1419261"/>
                </a:cubicBezTo>
                <a:cubicBezTo>
                  <a:pt x="6711396" y="1415452"/>
                  <a:pt x="6711184" y="1410650"/>
                  <a:pt x="6711184" y="1404855"/>
                </a:cubicBezTo>
                <a:lnTo>
                  <a:pt x="6711184" y="1342738"/>
                </a:lnTo>
                <a:close/>
                <a:moveTo>
                  <a:pt x="6008730" y="1342738"/>
                </a:moveTo>
                <a:lnTo>
                  <a:pt x="6008730" y="1370573"/>
                </a:lnTo>
                <a:lnTo>
                  <a:pt x="6032072" y="1370573"/>
                </a:lnTo>
                <a:lnTo>
                  <a:pt x="6032072" y="1342738"/>
                </a:lnTo>
                <a:close/>
                <a:moveTo>
                  <a:pt x="4644948" y="1342738"/>
                </a:moveTo>
                <a:lnTo>
                  <a:pt x="4644948" y="1413547"/>
                </a:lnTo>
                <a:cubicBezTo>
                  <a:pt x="4644948" y="1420905"/>
                  <a:pt x="4645810" y="1427156"/>
                  <a:pt x="4647537" y="1432299"/>
                </a:cubicBezTo>
                <a:cubicBezTo>
                  <a:pt x="4649262" y="1437443"/>
                  <a:pt x="4651687" y="1441708"/>
                  <a:pt x="4654812" y="1445094"/>
                </a:cubicBezTo>
                <a:cubicBezTo>
                  <a:pt x="4657938" y="1448480"/>
                  <a:pt x="4661601" y="1450954"/>
                  <a:pt x="4665800" y="1452517"/>
                </a:cubicBezTo>
                <a:cubicBezTo>
                  <a:pt x="4670000" y="1454080"/>
                  <a:pt x="4674476" y="1454861"/>
                  <a:pt x="4679229" y="1454861"/>
                </a:cubicBezTo>
                <a:cubicBezTo>
                  <a:pt x="4685480" y="1454861"/>
                  <a:pt x="4691145" y="1453575"/>
                  <a:pt x="4696224" y="1451003"/>
                </a:cubicBezTo>
                <a:cubicBezTo>
                  <a:pt x="4701302" y="1448431"/>
                  <a:pt x="4706674" y="1444671"/>
                  <a:pt x="4712339" y="1439722"/>
                </a:cubicBezTo>
                <a:lnTo>
                  <a:pt x="4712339" y="1451833"/>
                </a:lnTo>
                <a:lnTo>
                  <a:pt x="4730701" y="1451833"/>
                </a:lnTo>
                <a:lnTo>
                  <a:pt x="4730701" y="1342738"/>
                </a:lnTo>
                <a:lnTo>
                  <a:pt x="4712339" y="1342738"/>
                </a:lnTo>
                <a:lnTo>
                  <a:pt x="4712339" y="1424193"/>
                </a:lnTo>
                <a:cubicBezTo>
                  <a:pt x="4708107" y="1427905"/>
                  <a:pt x="4703451" y="1431030"/>
                  <a:pt x="4698372" y="1433569"/>
                </a:cubicBezTo>
                <a:cubicBezTo>
                  <a:pt x="4693294" y="1436109"/>
                  <a:pt x="4688509" y="1437378"/>
                  <a:pt x="4684016" y="1437378"/>
                </a:cubicBezTo>
                <a:cubicBezTo>
                  <a:pt x="4679197" y="1437378"/>
                  <a:pt x="4675502" y="1436727"/>
                  <a:pt x="4672930" y="1435425"/>
                </a:cubicBezTo>
                <a:cubicBezTo>
                  <a:pt x="4670358" y="1434123"/>
                  <a:pt x="4668324" y="1432072"/>
                  <a:pt x="4666825" y="1429272"/>
                </a:cubicBezTo>
                <a:cubicBezTo>
                  <a:pt x="4665328" y="1426407"/>
                  <a:pt x="4664368" y="1423070"/>
                  <a:pt x="4663944" y="1419261"/>
                </a:cubicBezTo>
                <a:cubicBezTo>
                  <a:pt x="4663521" y="1415452"/>
                  <a:pt x="4663309" y="1410650"/>
                  <a:pt x="4663309" y="1404855"/>
                </a:cubicBezTo>
                <a:lnTo>
                  <a:pt x="4663309" y="1342738"/>
                </a:lnTo>
                <a:close/>
                <a:moveTo>
                  <a:pt x="7518019" y="1340198"/>
                </a:moveTo>
                <a:cubicBezTo>
                  <a:pt x="7510661" y="1340198"/>
                  <a:pt x="7503776" y="1341484"/>
                  <a:pt x="7497362" y="1344056"/>
                </a:cubicBezTo>
                <a:cubicBezTo>
                  <a:pt x="7490949" y="1346628"/>
                  <a:pt x="7485593" y="1350291"/>
                  <a:pt x="7481296" y="1355044"/>
                </a:cubicBezTo>
                <a:cubicBezTo>
                  <a:pt x="7476998" y="1359797"/>
                  <a:pt x="7473564" y="1365657"/>
                  <a:pt x="7470992" y="1372624"/>
                </a:cubicBezTo>
                <a:cubicBezTo>
                  <a:pt x="7468420" y="1379591"/>
                  <a:pt x="7467134" y="1387860"/>
                  <a:pt x="7467134" y="1397432"/>
                </a:cubicBezTo>
                <a:cubicBezTo>
                  <a:pt x="7467134" y="1407069"/>
                  <a:pt x="7468371" y="1415452"/>
                  <a:pt x="7470845" y="1422582"/>
                </a:cubicBezTo>
                <a:cubicBezTo>
                  <a:pt x="7473319" y="1429711"/>
                  <a:pt x="7476803" y="1435620"/>
                  <a:pt x="7481296" y="1440308"/>
                </a:cubicBezTo>
                <a:cubicBezTo>
                  <a:pt x="7485788" y="1444997"/>
                  <a:pt x="7491160" y="1448496"/>
                  <a:pt x="7497411" y="1450808"/>
                </a:cubicBezTo>
                <a:cubicBezTo>
                  <a:pt x="7503662" y="1453119"/>
                  <a:pt x="7510531" y="1454275"/>
                  <a:pt x="7518019" y="1454275"/>
                </a:cubicBezTo>
                <a:cubicBezTo>
                  <a:pt x="7521926" y="1454275"/>
                  <a:pt x="7525116" y="1454031"/>
                  <a:pt x="7527590" y="1453543"/>
                </a:cubicBezTo>
                <a:cubicBezTo>
                  <a:pt x="7530065" y="1453054"/>
                  <a:pt x="7532865" y="1452354"/>
                  <a:pt x="7535990" y="1451443"/>
                </a:cubicBezTo>
                <a:cubicBezTo>
                  <a:pt x="7538204" y="1450857"/>
                  <a:pt x="7540678" y="1449961"/>
                  <a:pt x="7543413" y="1448757"/>
                </a:cubicBezTo>
                <a:cubicBezTo>
                  <a:pt x="7546147" y="1447552"/>
                  <a:pt x="7548426" y="1446527"/>
                  <a:pt x="7550250" y="1445680"/>
                </a:cubicBezTo>
                <a:lnTo>
                  <a:pt x="7550250" y="1425072"/>
                </a:lnTo>
                <a:lnTo>
                  <a:pt x="7549175" y="1425072"/>
                </a:lnTo>
                <a:cubicBezTo>
                  <a:pt x="7545008" y="1428979"/>
                  <a:pt x="7540222" y="1432169"/>
                  <a:pt x="7534818" y="1434644"/>
                </a:cubicBezTo>
                <a:cubicBezTo>
                  <a:pt x="7529414" y="1437118"/>
                  <a:pt x="7523716" y="1438355"/>
                  <a:pt x="7517726" y="1438355"/>
                </a:cubicBezTo>
                <a:cubicBezTo>
                  <a:pt x="7507829" y="1438355"/>
                  <a:pt x="7500097" y="1434758"/>
                  <a:pt x="7494530" y="1427563"/>
                </a:cubicBezTo>
                <a:cubicBezTo>
                  <a:pt x="7488963" y="1420368"/>
                  <a:pt x="7486179" y="1410324"/>
                  <a:pt x="7486179" y="1397432"/>
                </a:cubicBezTo>
                <a:cubicBezTo>
                  <a:pt x="7486179" y="1384279"/>
                  <a:pt x="7489060" y="1374106"/>
                  <a:pt x="7494823" y="1366911"/>
                </a:cubicBezTo>
                <a:cubicBezTo>
                  <a:pt x="7500585" y="1359716"/>
                  <a:pt x="7508220" y="1356118"/>
                  <a:pt x="7517726" y="1356118"/>
                </a:cubicBezTo>
                <a:cubicBezTo>
                  <a:pt x="7520916" y="1356118"/>
                  <a:pt x="7524237" y="1356607"/>
                  <a:pt x="7527688" y="1357583"/>
                </a:cubicBezTo>
                <a:cubicBezTo>
                  <a:pt x="7531139" y="1358560"/>
                  <a:pt x="7534134" y="1359699"/>
                  <a:pt x="7536674" y="1361002"/>
                </a:cubicBezTo>
                <a:cubicBezTo>
                  <a:pt x="7539604" y="1362499"/>
                  <a:pt x="7542094" y="1363964"/>
                  <a:pt x="7544145" y="1365397"/>
                </a:cubicBezTo>
                <a:cubicBezTo>
                  <a:pt x="7546196" y="1366829"/>
                  <a:pt x="7547873" y="1368099"/>
                  <a:pt x="7549175" y="1369206"/>
                </a:cubicBezTo>
                <a:lnTo>
                  <a:pt x="7550250" y="1369206"/>
                </a:lnTo>
                <a:lnTo>
                  <a:pt x="7550250" y="1348598"/>
                </a:lnTo>
                <a:cubicBezTo>
                  <a:pt x="7545887" y="1346384"/>
                  <a:pt x="7540922" y="1344431"/>
                  <a:pt x="7535355" y="1342738"/>
                </a:cubicBezTo>
                <a:cubicBezTo>
                  <a:pt x="7529788" y="1341045"/>
                  <a:pt x="7524009" y="1340198"/>
                  <a:pt x="7518019" y="1340198"/>
                </a:cubicBezTo>
                <a:close/>
                <a:moveTo>
                  <a:pt x="5756629" y="1340100"/>
                </a:moveTo>
                <a:cubicBezTo>
                  <a:pt x="5750443" y="1340100"/>
                  <a:pt x="5744193" y="1340687"/>
                  <a:pt x="5737876" y="1341859"/>
                </a:cubicBezTo>
                <a:cubicBezTo>
                  <a:pt x="5731560" y="1343031"/>
                  <a:pt x="5726710" y="1344105"/>
                  <a:pt x="5723324" y="1345082"/>
                </a:cubicBezTo>
                <a:lnTo>
                  <a:pt x="5723324" y="1363736"/>
                </a:lnTo>
                <a:lnTo>
                  <a:pt x="5724398" y="1363736"/>
                </a:lnTo>
                <a:cubicBezTo>
                  <a:pt x="5730129" y="1361327"/>
                  <a:pt x="5735858" y="1359488"/>
                  <a:pt x="5741588" y="1358218"/>
                </a:cubicBezTo>
                <a:cubicBezTo>
                  <a:pt x="5747318" y="1356948"/>
                  <a:pt x="5752299" y="1356314"/>
                  <a:pt x="5756532" y="1356314"/>
                </a:cubicBezTo>
                <a:cubicBezTo>
                  <a:pt x="5760113" y="1356314"/>
                  <a:pt x="5763596" y="1356558"/>
                  <a:pt x="5766982" y="1357046"/>
                </a:cubicBezTo>
                <a:cubicBezTo>
                  <a:pt x="5770368" y="1357534"/>
                  <a:pt x="5773232" y="1358527"/>
                  <a:pt x="5775576" y="1360025"/>
                </a:cubicBezTo>
                <a:cubicBezTo>
                  <a:pt x="5777920" y="1361457"/>
                  <a:pt x="5779744" y="1363492"/>
                  <a:pt x="5781046" y="1366129"/>
                </a:cubicBezTo>
                <a:cubicBezTo>
                  <a:pt x="5782348" y="1368766"/>
                  <a:pt x="5782999" y="1372233"/>
                  <a:pt x="5782999" y="1376531"/>
                </a:cubicBezTo>
                <a:lnTo>
                  <a:pt x="5782999" y="1380047"/>
                </a:lnTo>
                <a:cubicBezTo>
                  <a:pt x="5773363" y="1380568"/>
                  <a:pt x="5764378" y="1381366"/>
                  <a:pt x="5756043" y="1382440"/>
                </a:cubicBezTo>
                <a:cubicBezTo>
                  <a:pt x="5747708" y="1383514"/>
                  <a:pt x="5740481" y="1385451"/>
                  <a:pt x="5734360" y="1388251"/>
                </a:cubicBezTo>
                <a:cubicBezTo>
                  <a:pt x="5727458" y="1391376"/>
                  <a:pt x="5722413" y="1395593"/>
                  <a:pt x="5719222" y="1400899"/>
                </a:cubicBezTo>
                <a:cubicBezTo>
                  <a:pt x="5716031" y="1406206"/>
                  <a:pt x="5714437" y="1412636"/>
                  <a:pt x="5714437" y="1420189"/>
                </a:cubicBezTo>
                <a:cubicBezTo>
                  <a:pt x="5714437" y="1425072"/>
                  <a:pt x="5715315" y="1429711"/>
                  <a:pt x="5717073" y="1434107"/>
                </a:cubicBezTo>
                <a:cubicBezTo>
                  <a:pt x="5718832" y="1438501"/>
                  <a:pt x="5721175" y="1442197"/>
                  <a:pt x="5724105" y="1445192"/>
                </a:cubicBezTo>
                <a:cubicBezTo>
                  <a:pt x="5727165" y="1448252"/>
                  <a:pt x="5730715" y="1450629"/>
                  <a:pt x="5734752" y="1452322"/>
                </a:cubicBezTo>
                <a:cubicBezTo>
                  <a:pt x="5738789" y="1454015"/>
                  <a:pt x="5743054" y="1454861"/>
                  <a:pt x="5747546" y="1454861"/>
                </a:cubicBezTo>
                <a:cubicBezTo>
                  <a:pt x="5753015" y="1454861"/>
                  <a:pt x="5757264" y="1454405"/>
                  <a:pt x="5760291" y="1453494"/>
                </a:cubicBezTo>
                <a:cubicBezTo>
                  <a:pt x="5763319" y="1452582"/>
                  <a:pt x="5766461" y="1451280"/>
                  <a:pt x="5769716" y="1449587"/>
                </a:cubicBezTo>
                <a:cubicBezTo>
                  <a:pt x="5772060" y="1448415"/>
                  <a:pt x="5774486" y="1446836"/>
                  <a:pt x="5776993" y="1444850"/>
                </a:cubicBezTo>
                <a:cubicBezTo>
                  <a:pt x="5779499" y="1442864"/>
                  <a:pt x="5781502" y="1441318"/>
                  <a:pt x="5782999" y="1440211"/>
                </a:cubicBezTo>
                <a:lnTo>
                  <a:pt x="5782999" y="1451833"/>
                </a:lnTo>
                <a:lnTo>
                  <a:pt x="5801264" y="1451833"/>
                </a:lnTo>
                <a:lnTo>
                  <a:pt x="5801264" y="1377214"/>
                </a:lnTo>
                <a:cubicBezTo>
                  <a:pt x="5801264" y="1370378"/>
                  <a:pt x="5800286" y="1364583"/>
                  <a:pt x="5798333" y="1359830"/>
                </a:cubicBezTo>
                <a:cubicBezTo>
                  <a:pt x="5796380" y="1355076"/>
                  <a:pt x="5793418" y="1351202"/>
                  <a:pt x="5789445" y="1348207"/>
                </a:cubicBezTo>
                <a:cubicBezTo>
                  <a:pt x="5785344" y="1345147"/>
                  <a:pt x="5780720" y="1343031"/>
                  <a:pt x="5775576" y="1341859"/>
                </a:cubicBezTo>
                <a:cubicBezTo>
                  <a:pt x="5770432" y="1340687"/>
                  <a:pt x="5764117" y="1340100"/>
                  <a:pt x="5756629" y="1340100"/>
                </a:cubicBezTo>
                <a:close/>
                <a:moveTo>
                  <a:pt x="5232754" y="1340100"/>
                </a:moveTo>
                <a:cubicBezTo>
                  <a:pt x="5226569" y="1340100"/>
                  <a:pt x="5220318" y="1340687"/>
                  <a:pt x="5214002" y="1341859"/>
                </a:cubicBezTo>
                <a:cubicBezTo>
                  <a:pt x="5207685" y="1343031"/>
                  <a:pt x="5202835" y="1344105"/>
                  <a:pt x="5199449" y="1345082"/>
                </a:cubicBezTo>
                <a:lnTo>
                  <a:pt x="5199449" y="1363736"/>
                </a:lnTo>
                <a:lnTo>
                  <a:pt x="5200523" y="1363736"/>
                </a:lnTo>
                <a:cubicBezTo>
                  <a:pt x="5206254" y="1361327"/>
                  <a:pt x="5211983" y="1359488"/>
                  <a:pt x="5217713" y="1358218"/>
                </a:cubicBezTo>
                <a:cubicBezTo>
                  <a:pt x="5223443" y="1356948"/>
                  <a:pt x="5228424" y="1356314"/>
                  <a:pt x="5232657" y="1356314"/>
                </a:cubicBezTo>
                <a:cubicBezTo>
                  <a:pt x="5236238" y="1356314"/>
                  <a:pt x="5239721" y="1356558"/>
                  <a:pt x="5243107" y="1357046"/>
                </a:cubicBezTo>
                <a:cubicBezTo>
                  <a:pt x="5246493" y="1357534"/>
                  <a:pt x="5249357" y="1358527"/>
                  <a:pt x="5251701" y="1360025"/>
                </a:cubicBezTo>
                <a:cubicBezTo>
                  <a:pt x="5254045" y="1361457"/>
                  <a:pt x="5255869" y="1363492"/>
                  <a:pt x="5257171" y="1366129"/>
                </a:cubicBezTo>
                <a:cubicBezTo>
                  <a:pt x="5258473" y="1368766"/>
                  <a:pt x="5259124" y="1372233"/>
                  <a:pt x="5259124" y="1376531"/>
                </a:cubicBezTo>
                <a:lnTo>
                  <a:pt x="5259124" y="1380047"/>
                </a:lnTo>
                <a:cubicBezTo>
                  <a:pt x="5249488" y="1380568"/>
                  <a:pt x="5240503" y="1381366"/>
                  <a:pt x="5232168" y="1382440"/>
                </a:cubicBezTo>
                <a:cubicBezTo>
                  <a:pt x="5223833" y="1383514"/>
                  <a:pt x="5216606" y="1385451"/>
                  <a:pt x="5210485" y="1388251"/>
                </a:cubicBezTo>
                <a:cubicBezTo>
                  <a:pt x="5203583" y="1391376"/>
                  <a:pt x="5198538" y="1395593"/>
                  <a:pt x="5195347" y="1400899"/>
                </a:cubicBezTo>
                <a:cubicBezTo>
                  <a:pt x="5192156" y="1406206"/>
                  <a:pt x="5190562" y="1412636"/>
                  <a:pt x="5190562" y="1420189"/>
                </a:cubicBezTo>
                <a:cubicBezTo>
                  <a:pt x="5190562" y="1425072"/>
                  <a:pt x="5191440" y="1429711"/>
                  <a:pt x="5193198" y="1434107"/>
                </a:cubicBezTo>
                <a:cubicBezTo>
                  <a:pt x="5194957" y="1438501"/>
                  <a:pt x="5197300" y="1442197"/>
                  <a:pt x="5200230" y="1445192"/>
                </a:cubicBezTo>
                <a:cubicBezTo>
                  <a:pt x="5203290" y="1448252"/>
                  <a:pt x="5206840" y="1450629"/>
                  <a:pt x="5210877" y="1452322"/>
                </a:cubicBezTo>
                <a:cubicBezTo>
                  <a:pt x="5214914" y="1454015"/>
                  <a:pt x="5219179" y="1454861"/>
                  <a:pt x="5223671" y="1454861"/>
                </a:cubicBezTo>
                <a:cubicBezTo>
                  <a:pt x="5229140" y="1454861"/>
                  <a:pt x="5233389" y="1454405"/>
                  <a:pt x="5236416" y="1453494"/>
                </a:cubicBezTo>
                <a:cubicBezTo>
                  <a:pt x="5239444" y="1452582"/>
                  <a:pt x="5242586" y="1451280"/>
                  <a:pt x="5245841" y="1449587"/>
                </a:cubicBezTo>
                <a:cubicBezTo>
                  <a:pt x="5248185" y="1448415"/>
                  <a:pt x="5250611" y="1446836"/>
                  <a:pt x="5253118" y="1444850"/>
                </a:cubicBezTo>
                <a:cubicBezTo>
                  <a:pt x="5255625" y="1442864"/>
                  <a:pt x="5257627" y="1441318"/>
                  <a:pt x="5259124" y="1440211"/>
                </a:cubicBezTo>
                <a:lnTo>
                  <a:pt x="5259124" y="1451833"/>
                </a:lnTo>
                <a:lnTo>
                  <a:pt x="5277389" y="1451833"/>
                </a:lnTo>
                <a:lnTo>
                  <a:pt x="5277389" y="1377214"/>
                </a:lnTo>
                <a:cubicBezTo>
                  <a:pt x="5277389" y="1370378"/>
                  <a:pt x="5276411" y="1364583"/>
                  <a:pt x="5274458" y="1359830"/>
                </a:cubicBezTo>
                <a:cubicBezTo>
                  <a:pt x="5272505" y="1355076"/>
                  <a:pt x="5269543" y="1351202"/>
                  <a:pt x="5265570" y="1348207"/>
                </a:cubicBezTo>
                <a:cubicBezTo>
                  <a:pt x="5261469" y="1345147"/>
                  <a:pt x="5256845" y="1343031"/>
                  <a:pt x="5251701" y="1341859"/>
                </a:cubicBezTo>
                <a:cubicBezTo>
                  <a:pt x="5246557" y="1340687"/>
                  <a:pt x="5240242" y="1340100"/>
                  <a:pt x="5232754" y="1340100"/>
                </a:cubicBezTo>
                <a:close/>
                <a:moveTo>
                  <a:pt x="5146931" y="1340100"/>
                </a:moveTo>
                <a:cubicBezTo>
                  <a:pt x="5134625" y="1340100"/>
                  <a:pt x="5124760" y="1343193"/>
                  <a:pt x="5117337" y="1349379"/>
                </a:cubicBezTo>
                <a:cubicBezTo>
                  <a:pt x="5109915" y="1355565"/>
                  <a:pt x="5106203" y="1363574"/>
                  <a:pt x="5106203" y="1373405"/>
                </a:cubicBezTo>
                <a:cubicBezTo>
                  <a:pt x="5106203" y="1380568"/>
                  <a:pt x="5108092" y="1386672"/>
                  <a:pt x="5111868" y="1391718"/>
                </a:cubicBezTo>
                <a:cubicBezTo>
                  <a:pt x="5115645" y="1396765"/>
                  <a:pt x="5121700" y="1400492"/>
                  <a:pt x="5130035" y="1402901"/>
                </a:cubicBezTo>
                <a:cubicBezTo>
                  <a:pt x="5133225" y="1403813"/>
                  <a:pt x="5136709" y="1404659"/>
                  <a:pt x="5140485" y="1405441"/>
                </a:cubicBezTo>
                <a:cubicBezTo>
                  <a:pt x="5144261" y="1406222"/>
                  <a:pt x="5147322" y="1406906"/>
                  <a:pt x="5149666" y="1407492"/>
                </a:cubicBezTo>
                <a:cubicBezTo>
                  <a:pt x="5155721" y="1408989"/>
                  <a:pt x="5159937" y="1410845"/>
                  <a:pt x="5162315" y="1413059"/>
                </a:cubicBezTo>
                <a:cubicBezTo>
                  <a:pt x="5164690" y="1415273"/>
                  <a:pt x="5165879" y="1418561"/>
                  <a:pt x="5165879" y="1422923"/>
                </a:cubicBezTo>
                <a:cubicBezTo>
                  <a:pt x="5165879" y="1426309"/>
                  <a:pt x="5165374" y="1428849"/>
                  <a:pt x="5164365" y="1430542"/>
                </a:cubicBezTo>
                <a:cubicBezTo>
                  <a:pt x="5163356" y="1432234"/>
                  <a:pt x="5161711" y="1433830"/>
                  <a:pt x="5159433" y="1435327"/>
                </a:cubicBezTo>
                <a:cubicBezTo>
                  <a:pt x="5157806" y="1436369"/>
                  <a:pt x="5155330" y="1437232"/>
                  <a:pt x="5152010" y="1437916"/>
                </a:cubicBezTo>
                <a:cubicBezTo>
                  <a:pt x="5148689" y="1438599"/>
                  <a:pt x="5145564" y="1438941"/>
                  <a:pt x="5142634" y="1438941"/>
                </a:cubicBezTo>
                <a:cubicBezTo>
                  <a:pt x="5138597" y="1438941"/>
                  <a:pt x="5134706" y="1438388"/>
                  <a:pt x="5130962" y="1437281"/>
                </a:cubicBezTo>
                <a:cubicBezTo>
                  <a:pt x="5127218" y="1436174"/>
                  <a:pt x="5123784" y="1434904"/>
                  <a:pt x="5120658" y="1433472"/>
                </a:cubicBezTo>
                <a:cubicBezTo>
                  <a:pt x="5117142" y="1431844"/>
                  <a:pt x="5114327" y="1430281"/>
                  <a:pt x="5112210" y="1428784"/>
                </a:cubicBezTo>
                <a:cubicBezTo>
                  <a:pt x="5110094" y="1427286"/>
                  <a:pt x="5108255" y="1425919"/>
                  <a:pt x="5106692" y="1424681"/>
                </a:cubicBezTo>
                <a:lnTo>
                  <a:pt x="5105715" y="1424681"/>
                </a:lnTo>
                <a:lnTo>
                  <a:pt x="5105715" y="1445290"/>
                </a:lnTo>
                <a:cubicBezTo>
                  <a:pt x="5109882" y="1447503"/>
                  <a:pt x="5115140" y="1449587"/>
                  <a:pt x="5121489" y="1451540"/>
                </a:cubicBezTo>
                <a:cubicBezTo>
                  <a:pt x="5127838" y="1453494"/>
                  <a:pt x="5134658" y="1454470"/>
                  <a:pt x="5141950" y="1454470"/>
                </a:cubicBezTo>
                <a:cubicBezTo>
                  <a:pt x="5149373" y="1454470"/>
                  <a:pt x="5155542" y="1453624"/>
                  <a:pt x="5160459" y="1451931"/>
                </a:cubicBezTo>
                <a:cubicBezTo>
                  <a:pt x="5165374" y="1450238"/>
                  <a:pt x="5169785" y="1447764"/>
                  <a:pt x="5173692" y="1444508"/>
                </a:cubicBezTo>
                <a:cubicBezTo>
                  <a:pt x="5177273" y="1441513"/>
                  <a:pt x="5179992" y="1437916"/>
                  <a:pt x="5181847" y="1433716"/>
                </a:cubicBezTo>
                <a:cubicBezTo>
                  <a:pt x="5183703" y="1429516"/>
                  <a:pt x="5184631" y="1425072"/>
                  <a:pt x="5184631" y="1420384"/>
                </a:cubicBezTo>
                <a:cubicBezTo>
                  <a:pt x="5184631" y="1412310"/>
                  <a:pt x="5182597" y="1405929"/>
                  <a:pt x="5178527" y="1401241"/>
                </a:cubicBezTo>
                <a:cubicBezTo>
                  <a:pt x="5174457" y="1396553"/>
                  <a:pt x="5168386" y="1393200"/>
                  <a:pt x="5160312" y="1391181"/>
                </a:cubicBezTo>
                <a:cubicBezTo>
                  <a:pt x="5156600" y="1390269"/>
                  <a:pt x="5153068" y="1389472"/>
                  <a:pt x="5149715" y="1388788"/>
                </a:cubicBezTo>
                <a:cubicBezTo>
                  <a:pt x="5146361" y="1388105"/>
                  <a:pt x="5143317" y="1387405"/>
                  <a:pt x="5140583" y="1386688"/>
                </a:cubicBezTo>
                <a:cubicBezTo>
                  <a:pt x="5135114" y="1385256"/>
                  <a:pt x="5131141" y="1383417"/>
                  <a:pt x="5128668" y="1381170"/>
                </a:cubicBezTo>
                <a:cubicBezTo>
                  <a:pt x="5126193" y="1378924"/>
                  <a:pt x="5124956" y="1375522"/>
                  <a:pt x="5124956" y="1370964"/>
                </a:cubicBezTo>
                <a:cubicBezTo>
                  <a:pt x="5124956" y="1365820"/>
                  <a:pt x="5127040" y="1361978"/>
                  <a:pt x="5131206" y="1359439"/>
                </a:cubicBezTo>
                <a:cubicBezTo>
                  <a:pt x="5135374" y="1356900"/>
                  <a:pt x="5140485" y="1355630"/>
                  <a:pt x="5146541" y="1355630"/>
                </a:cubicBezTo>
                <a:cubicBezTo>
                  <a:pt x="5152401" y="1355630"/>
                  <a:pt x="5158212" y="1356704"/>
                  <a:pt x="5163974" y="1358853"/>
                </a:cubicBezTo>
                <a:cubicBezTo>
                  <a:pt x="5169737" y="1361002"/>
                  <a:pt x="5174962" y="1363932"/>
                  <a:pt x="5179650" y="1367643"/>
                </a:cubicBezTo>
                <a:lnTo>
                  <a:pt x="5180627" y="1367643"/>
                </a:lnTo>
                <a:lnTo>
                  <a:pt x="5180627" y="1348012"/>
                </a:lnTo>
                <a:cubicBezTo>
                  <a:pt x="5176459" y="1345733"/>
                  <a:pt x="5171316" y="1343845"/>
                  <a:pt x="5165196" y="1342347"/>
                </a:cubicBezTo>
                <a:cubicBezTo>
                  <a:pt x="5159075" y="1340849"/>
                  <a:pt x="5152987" y="1340100"/>
                  <a:pt x="5146931" y="1340100"/>
                </a:cubicBezTo>
                <a:close/>
                <a:moveTo>
                  <a:pt x="6960685" y="1339710"/>
                </a:moveTo>
                <a:cubicBezTo>
                  <a:pt x="6954695" y="1339710"/>
                  <a:pt x="6948900" y="1340980"/>
                  <a:pt x="6943300" y="1343519"/>
                </a:cubicBezTo>
                <a:cubicBezTo>
                  <a:pt x="6937701" y="1346058"/>
                  <a:pt x="6932850" y="1349672"/>
                  <a:pt x="6928748" y="1354360"/>
                </a:cubicBezTo>
                <a:cubicBezTo>
                  <a:pt x="6924450" y="1359243"/>
                  <a:pt x="6921032" y="1365185"/>
                  <a:pt x="6918493" y="1372185"/>
                </a:cubicBezTo>
                <a:cubicBezTo>
                  <a:pt x="6915953" y="1379184"/>
                  <a:pt x="6914684" y="1387209"/>
                  <a:pt x="6914684" y="1396260"/>
                </a:cubicBezTo>
                <a:cubicBezTo>
                  <a:pt x="6914684" y="1413580"/>
                  <a:pt x="6918362" y="1426863"/>
                  <a:pt x="6925720" y="1436109"/>
                </a:cubicBezTo>
                <a:cubicBezTo>
                  <a:pt x="6933078" y="1445355"/>
                  <a:pt x="6942975" y="1449978"/>
                  <a:pt x="6955411" y="1449978"/>
                </a:cubicBezTo>
                <a:cubicBezTo>
                  <a:pt x="6962574" y="1449978"/>
                  <a:pt x="6968531" y="1448952"/>
                  <a:pt x="6973285" y="1446901"/>
                </a:cubicBezTo>
                <a:cubicBezTo>
                  <a:pt x="6978038" y="1444850"/>
                  <a:pt x="6982889" y="1441676"/>
                  <a:pt x="6987837" y="1437378"/>
                </a:cubicBezTo>
                <a:lnTo>
                  <a:pt x="6987837" y="1446950"/>
                </a:lnTo>
                <a:cubicBezTo>
                  <a:pt x="6987837" y="1451443"/>
                  <a:pt x="6987414" y="1455447"/>
                  <a:pt x="6986568" y="1458963"/>
                </a:cubicBezTo>
                <a:cubicBezTo>
                  <a:pt x="6985721" y="1462479"/>
                  <a:pt x="6984256" y="1465572"/>
                  <a:pt x="6982172" y="1468241"/>
                </a:cubicBezTo>
                <a:cubicBezTo>
                  <a:pt x="6979959" y="1470911"/>
                  <a:pt x="6976882" y="1472995"/>
                  <a:pt x="6972943" y="1474492"/>
                </a:cubicBezTo>
                <a:cubicBezTo>
                  <a:pt x="6969004" y="1475990"/>
                  <a:pt x="6964201" y="1476739"/>
                  <a:pt x="6958537" y="1476739"/>
                </a:cubicBezTo>
                <a:cubicBezTo>
                  <a:pt x="6955151" y="1476739"/>
                  <a:pt x="6952025" y="1476478"/>
                  <a:pt x="6949161" y="1475957"/>
                </a:cubicBezTo>
                <a:cubicBezTo>
                  <a:pt x="6946296" y="1475436"/>
                  <a:pt x="6943170" y="1474753"/>
                  <a:pt x="6939784" y="1473906"/>
                </a:cubicBezTo>
                <a:cubicBezTo>
                  <a:pt x="6936724" y="1473125"/>
                  <a:pt x="6933989" y="1472295"/>
                  <a:pt x="6931580" y="1471416"/>
                </a:cubicBezTo>
                <a:cubicBezTo>
                  <a:pt x="6929171" y="1470537"/>
                  <a:pt x="6927348" y="1469837"/>
                  <a:pt x="6926111" y="1469316"/>
                </a:cubicBezTo>
                <a:lnTo>
                  <a:pt x="6925134" y="1469316"/>
                </a:lnTo>
                <a:lnTo>
                  <a:pt x="6925134" y="1488459"/>
                </a:lnTo>
                <a:cubicBezTo>
                  <a:pt x="6929952" y="1489891"/>
                  <a:pt x="6935145" y="1491031"/>
                  <a:pt x="6940712" y="1491877"/>
                </a:cubicBezTo>
                <a:cubicBezTo>
                  <a:pt x="6946279" y="1492724"/>
                  <a:pt x="6951732" y="1493147"/>
                  <a:pt x="6957072" y="1493147"/>
                </a:cubicBezTo>
                <a:cubicBezTo>
                  <a:pt x="6973675" y="1493147"/>
                  <a:pt x="6986014" y="1488817"/>
                  <a:pt x="6994088" y="1480157"/>
                </a:cubicBezTo>
                <a:cubicBezTo>
                  <a:pt x="7002162" y="1471497"/>
                  <a:pt x="7006199" y="1457921"/>
                  <a:pt x="7006199" y="1439429"/>
                </a:cubicBezTo>
                <a:lnTo>
                  <a:pt x="7006199" y="1342738"/>
                </a:lnTo>
                <a:lnTo>
                  <a:pt x="6988912" y="1342738"/>
                </a:lnTo>
                <a:lnTo>
                  <a:pt x="6987837" y="1347426"/>
                </a:lnTo>
                <a:cubicBezTo>
                  <a:pt x="6983670" y="1344951"/>
                  <a:pt x="6979519" y="1343047"/>
                  <a:pt x="6975385" y="1341712"/>
                </a:cubicBezTo>
                <a:cubicBezTo>
                  <a:pt x="6971250" y="1340377"/>
                  <a:pt x="6966350" y="1339710"/>
                  <a:pt x="6960685" y="1339710"/>
                </a:cubicBezTo>
                <a:close/>
                <a:moveTo>
                  <a:pt x="6859375" y="1339710"/>
                </a:moveTo>
                <a:cubicBezTo>
                  <a:pt x="6853450" y="1339710"/>
                  <a:pt x="6847818" y="1341012"/>
                  <a:pt x="6842479" y="1343617"/>
                </a:cubicBezTo>
                <a:cubicBezTo>
                  <a:pt x="6837139" y="1346221"/>
                  <a:pt x="6831735" y="1349965"/>
                  <a:pt x="6826266" y="1354849"/>
                </a:cubicBezTo>
                <a:lnTo>
                  <a:pt x="6826266" y="1342738"/>
                </a:lnTo>
                <a:lnTo>
                  <a:pt x="6807904" y="1342738"/>
                </a:lnTo>
                <a:lnTo>
                  <a:pt x="6807904" y="1451833"/>
                </a:lnTo>
                <a:lnTo>
                  <a:pt x="6826266" y="1451833"/>
                </a:lnTo>
                <a:lnTo>
                  <a:pt x="6826266" y="1370378"/>
                </a:lnTo>
                <a:cubicBezTo>
                  <a:pt x="6830889" y="1366471"/>
                  <a:pt x="6835626" y="1363297"/>
                  <a:pt x="6840476" y="1360855"/>
                </a:cubicBezTo>
                <a:cubicBezTo>
                  <a:pt x="6845327" y="1358413"/>
                  <a:pt x="6850032" y="1357193"/>
                  <a:pt x="6854590" y="1357193"/>
                </a:cubicBezTo>
                <a:cubicBezTo>
                  <a:pt x="6859213" y="1357193"/>
                  <a:pt x="6862859" y="1357860"/>
                  <a:pt x="6865528" y="1359195"/>
                </a:cubicBezTo>
                <a:cubicBezTo>
                  <a:pt x="6868198" y="1360530"/>
                  <a:pt x="6870282" y="1362564"/>
                  <a:pt x="6871779" y="1365299"/>
                </a:cubicBezTo>
                <a:cubicBezTo>
                  <a:pt x="6873147" y="1367904"/>
                  <a:pt x="6874074" y="1371371"/>
                  <a:pt x="6874563" y="1375701"/>
                </a:cubicBezTo>
                <a:cubicBezTo>
                  <a:pt x="6875051" y="1380031"/>
                  <a:pt x="6875295" y="1384703"/>
                  <a:pt x="6875295" y="1389716"/>
                </a:cubicBezTo>
                <a:lnTo>
                  <a:pt x="6875295" y="1451833"/>
                </a:lnTo>
                <a:lnTo>
                  <a:pt x="6893657" y="1451833"/>
                </a:lnTo>
                <a:lnTo>
                  <a:pt x="6893657" y="1381024"/>
                </a:lnTo>
                <a:cubicBezTo>
                  <a:pt x="6893657" y="1367611"/>
                  <a:pt x="6890629" y="1357372"/>
                  <a:pt x="6884574" y="1350307"/>
                </a:cubicBezTo>
                <a:cubicBezTo>
                  <a:pt x="6878518" y="1343242"/>
                  <a:pt x="6870119" y="1339710"/>
                  <a:pt x="6859375" y="1339710"/>
                </a:cubicBezTo>
                <a:close/>
                <a:moveTo>
                  <a:pt x="6436810" y="1339710"/>
                </a:moveTo>
                <a:cubicBezTo>
                  <a:pt x="6430820" y="1339710"/>
                  <a:pt x="6425025" y="1340980"/>
                  <a:pt x="6419425" y="1343519"/>
                </a:cubicBezTo>
                <a:cubicBezTo>
                  <a:pt x="6413826" y="1346058"/>
                  <a:pt x="6408975" y="1349672"/>
                  <a:pt x="6404873" y="1354360"/>
                </a:cubicBezTo>
                <a:cubicBezTo>
                  <a:pt x="6400575" y="1359243"/>
                  <a:pt x="6397157" y="1365185"/>
                  <a:pt x="6394618" y="1372185"/>
                </a:cubicBezTo>
                <a:cubicBezTo>
                  <a:pt x="6392078" y="1379184"/>
                  <a:pt x="6390809" y="1387209"/>
                  <a:pt x="6390809" y="1396260"/>
                </a:cubicBezTo>
                <a:cubicBezTo>
                  <a:pt x="6390809" y="1413580"/>
                  <a:pt x="6394487" y="1426863"/>
                  <a:pt x="6401845" y="1436109"/>
                </a:cubicBezTo>
                <a:cubicBezTo>
                  <a:pt x="6409203" y="1445355"/>
                  <a:pt x="6419100" y="1449978"/>
                  <a:pt x="6431536" y="1449978"/>
                </a:cubicBezTo>
                <a:cubicBezTo>
                  <a:pt x="6438699" y="1449978"/>
                  <a:pt x="6444656" y="1448952"/>
                  <a:pt x="6449410" y="1446901"/>
                </a:cubicBezTo>
                <a:cubicBezTo>
                  <a:pt x="6454163" y="1444850"/>
                  <a:pt x="6459014" y="1441676"/>
                  <a:pt x="6463962" y="1437378"/>
                </a:cubicBezTo>
                <a:lnTo>
                  <a:pt x="6463962" y="1446950"/>
                </a:lnTo>
                <a:cubicBezTo>
                  <a:pt x="6463962" y="1451443"/>
                  <a:pt x="6463539" y="1455447"/>
                  <a:pt x="6462693" y="1458963"/>
                </a:cubicBezTo>
                <a:cubicBezTo>
                  <a:pt x="6461846" y="1462479"/>
                  <a:pt x="6460381" y="1465572"/>
                  <a:pt x="6458297" y="1468241"/>
                </a:cubicBezTo>
                <a:cubicBezTo>
                  <a:pt x="6456084" y="1470911"/>
                  <a:pt x="6453007" y="1472995"/>
                  <a:pt x="6449068" y="1474492"/>
                </a:cubicBezTo>
                <a:cubicBezTo>
                  <a:pt x="6445129" y="1475990"/>
                  <a:pt x="6440326" y="1476739"/>
                  <a:pt x="6434662" y="1476739"/>
                </a:cubicBezTo>
                <a:cubicBezTo>
                  <a:pt x="6431276" y="1476739"/>
                  <a:pt x="6428150" y="1476478"/>
                  <a:pt x="6425286" y="1475957"/>
                </a:cubicBezTo>
                <a:cubicBezTo>
                  <a:pt x="6422421" y="1475436"/>
                  <a:pt x="6419295" y="1474753"/>
                  <a:pt x="6415909" y="1473906"/>
                </a:cubicBezTo>
                <a:cubicBezTo>
                  <a:pt x="6412849" y="1473125"/>
                  <a:pt x="6410114" y="1472295"/>
                  <a:pt x="6407705" y="1471416"/>
                </a:cubicBezTo>
                <a:cubicBezTo>
                  <a:pt x="6405296" y="1470537"/>
                  <a:pt x="6403473" y="1469837"/>
                  <a:pt x="6402236" y="1469316"/>
                </a:cubicBezTo>
                <a:lnTo>
                  <a:pt x="6401259" y="1469316"/>
                </a:lnTo>
                <a:lnTo>
                  <a:pt x="6401259" y="1488459"/>
                </a:lnTo>
                <a:cubicBezTo>
                  <a:pt x="6406077" y="1489891"/>
                  <a:pt x="6411270" y="1491031"/>
                  <a:pt x="6416837" y="1491877"/>
                </a:cubicBezTo>
                <a:cubicBezTo>
                  <a:pt x="6422404" y="1492724"/>
                  <a:pt x="6427857" y="1493147"/>
                  <a:pt x="6433197" y="1493147"/>
                </a:cubicBezTo>
                <a:cubicBezTo>
                  <a:pt x="6449800" y="1493147"/>
                  <a:pt x="6462139" y="1488817"/>
                  <a:pt x="6470213" y="1480157"/>
                </a:cubicBezTo>
                <a:cubicBezTo>
                  <a:pt x="6478287" y="1471497"/>
                  <a:pt x="6482324" y="1457921"/>
                  <a:pt x="6482324" y="1439429"/>
                </a:cubicBezTo>
                <a:lnTo>
                  <a:pt x="6482324" y="1342738"/>
                </a:lnTo>
                <a:lnTo>
                  <a:pt x="6465037" y="1342738"/>
                </a:lnTo>
                <a:lnTo>
                  <a:pt x="6463962" y="1347426"/>
                </a:lnTo>
                <a:cubicBezTo>
                  <a:pt x="6459795" y="1344951"/>
                  <a:pt x="6455644" y="1343047"/>
                  <a:pt x="6451510" y="1341712"/>
                </a:cubicBezTo>
                <a:cubicBezTo>
                  <a:pt x="6447375" y="1340377"/>
                  <a:pt x="6442475" y="1339710"/>
                  <a:pt x="6436810" y="1339710"/>
                </a:cubicBezTo>
                <a:close/>
                <a:moveTo>
                  <a:pt x="6335500" y="1339710"/>
                </a:moveTo>
                <a:cubicBezTo>
                  <a:pt x="6329575" y="1339710"/>
                  <a:pt x="6323943" y="1341012"/>
                  <a:pt x="6318604" y="1343617"/>
                </a:cubicBezTo>
                <a:cubicBezTo>
                  <a:pt x="6313264" y="1346221"/>
                  <a:pt x="6307860" y="1349965"/>
                  <a:pt x="6302391" y="1354849"/>
                </a:cubicBezTo>
                <a:lnTo>
                  <a:pt x="6302391" y="1342738"/>
                </a:lnTo>
                <a:lnTo>
                  <a:pt x="6284029" y="1342738"/>
                </a:lnTo>
                <a:lnTo>
                  <a:pt x="6284029" y="1451833"/>
                </a:lnTo>
                <a:lnTo>
                  <a:pt x="6302391" y="1451833"/>
                </a:lnTo>
                <a:lnTo>
                  <a:pt x="6302391" y="1370378"/>
                </a:lnTo>
                <a:cubicBezTo>
                  <a:pt x="6307014" y="1366471"/>
                  <a:pt x="6311751" y="1363297"/>
                  <a:pt x="6316601" y="1360855"/>
                </a:cubicBezTo>
                <a:cubicBezTo>
                  <a:pt x="6321452" y="1358413"/>
                  <a:pt x="6326157" y="1357193"/>
                  <a:pt x="6330715" y="1357193"/>
                </a:cubicBezTo>
                <a:cubicBezTo>
                  <a:pt x="6335338" y="1357193"/>
                  <a:pt x="6338984" y="1357860"/>
                  <a:pt x="6341653" y="1359195"/>
                </a:cubicBezTo>
                <a:cubicBezTo>
                  <a:pt x="6344323" y="1360530"/>
                  <a:pt x="6346407" y="1362564"/>
                  <a:pt x="6347904" y="1365299"/>
                </a:cubicBezTo>
                <a:cubicBezTo>
                  <a:pt x="6349272" y="1367904"/>
                  <a:pt x="6350199" y="1371371"/>
                  <a:pt x="6350688" y="1375701"/>
                </a:cubicBezTo>
                <a:cubicBezTo>
                  <a:pt x="6351176" y="1380031"/>
                  <a:pt x="6351420" y="1384703"/>
                  <a:pt x="6351420" y="1389716"/>
                </a:cubicBezTo>
                <a:lnTo>
                  <a:pt x="6351420" y="1451833"/>
                </a:lnTo>
                <a:lnTo>
                  <a:pt x="6369782" y="1451833"/>
                </a:lnTo>
                <a:lnTo>
                  <a:pt x="6369782" y="1381024"/>
                </a:lnTo>
                <a:cubicBezTo>
                  <a:pt x="6369782" y="1367611"/>
                  <a:pt x="6366754" y="1357372"/>
                  <a:pt x="6360699" y="1350307"/>
                </a:cubicBezTo>
                <a:cubicBezTo>
                  <a:pt x="6354643" y="1343242"/>
                  <a:pt x="6346244" y="1339710"/>
                  <a:pt x="6335500" y="1339710"/>
                </a:cubicBezTo>
                <a:close/>
                <a:moveTo>
                  <a:pt x="5875078" y="1339710"/>
                </a:moveTo>
                <a:cubicBezTo>
                  <a:pt x="5869413" y="1339710"/>
                  <a:pt x="5864220" y="1341028"/>
                  <a:pt x="5859500" y="1343666"/>
                </a:cubicBezTo>
                <a:cubicBezTo>
                  <a:pt x="5854779" y="1346302"/>
                  <a:pt x="5850009" y="1350030"/>
                  <a:pt x="5845191" y="1354849"/>
                </a:cubicBezTo>
                <a:lnTo>
                  <a:pt x="5845191" y="1342738"/>
                </a:lnTo>
                <a:lnTo>
                  <a:pt x="5826829" y="1342738"/>
                </a:lnTo>
                <a:lnTo>
                  <a:pt x="5826829" y="1451833"/>
                </a:lnTo>
                <a:lnTo>
                  <a:pt x="5845191" y="1451833"/>
                </a:lnTo>
                <a:lnTo>
                  <a:pt x="5845191" y="1370378"/>
                </a:lnTo>
                <a:cubicBezTo>
                  <a:pt x="5849293" y="1366536"/>
                  <a:pt x="5853526" y="1363378"/>
                  <a:pt x="5857888" y="1360904"/>
                </a:cubicBezTo>
                <a:cubicBezTo>
                  <a:pt x="5862250" y="1358430"/>
                  <a:pt x="5866418" y="1357193"/>
                  <a:pt x="5870389" y="1357193"/>
                </a:cubicBezTo>
                <a:cubicBezTo>
                  <a:pt x="5874492" y="1357193"/>
                  <a:pt x="5877747" y="1357811"/>
                  <a:pt x="5880157" y="1359048"/>
                </a:cubicBezTo>
                <a:cubicBezTo>
                  <a:pt x="5882566" y="1360285"/>
                  <a:pt x="5884422" y="1362206"/>
                  <a:pt x="5885723" y="1364811"/>
                </a:cubicBezTo>
                <a:cubicBezTo>
                  <a:pt x="5886961" y="1367220"/>
                  <a:pt x="5887775" y="1370557"/>
                  <a:pt x="5888165" y="1374822"/>
                </a:cubicBezTo>
                <a:cubicBezTo>
                  <a:pt x="5888556" y="1379086"/>
                  <a:pt x="5888751" y="1383726"/>
                  <a:pt x="5888751" y="1388740"/>
                </a:cubicBezTo>
                <a:lnTo>
                  <a:pt x="5888751" y="1451833"/>
                </a:lnTo>
                <a:lnTo>
                  <a:pt x="5907113" y="1451833"/>
                </a:lnTo>
                <a:lnTo>
                  <a:pt x="5907113" y="1380047"/>
                </a:lnTo>
                <a:cubicBezTo>
                  <a:pt x="5907113" y="1377963"/>
                  <a:pt x="5907064" y="1376157"/>
                  <a:pt x="5906966" y="1374626"/>
                </a:cubicBezTo>
                <a:cubicBezTo>
                  <a:pt x="5906868" y="1373096"/>
                  <a:pt x="5906788" y="1371778"/>
                  <a:pt x="5906722" y="1370671"/>
                </a:cubicBezTo>
                <a:cubicBezTo>
                  <a:pt x="5911345" y="1366308"/>
                  <a:pt x="5915821" y="1362971"/>
                  <a:pt x="5920152" y="1360660"/>
                </a:cubicBezTo>
                <a:cubicBezTo>
                  <a:pt x="5924481" y="1358348"/>
                  <a:pt x="5928534" y="1357193"/>
                  <a:pt x="5932311" y="1357193"/>
                </a:cubicBezTo>
                <a:cubicBezTo>
                  <a:pt x="5936414" y="1357193"/>
                  <a:pt x="5939669" y="1357811"/>
                  <a:pt x="5942079" y="1359048"/>
                </a:cubicBezTo>
                <a:cubicBezTo>
                  <a:pt x="5944488" y="1360285"/>
                  <a:pt x="5946343" y="1362206"/>
                  <a:pt x="5947645" y="1364811"/>
                </a:cubicBezTo>
                <a:cubicBezTo>
                  <a:pt x="5948883" y="1367220"/>
                  <a:pt x="5949696" y="1370557"/>
                  <a:pt x="5950087" y="1374822"/>
                </a:cubicBezTo>
                <a:cubicBezTo>
                  <a:pt x="5950478" y="1379086"/>
                  <a:pt x="5950673" y="1383726"/>
                  <a:pt x="5950673" y="1388740"/>
                </a:cubicBezTo>
                <a:lnTo>
                  <a:pt x="5950673" y="1451833"/>
                </a:lnTo>
                <a:lnTo>
                  <a:pt x="5969034" y="1451833"/>
                </a:lnTo>
                <a:lnTo>
                  <a:pt x="5969034" y="1380047"/>
                </a:lnTo>
                <a:cubicBezTo>
                  <a:pt x="5969034" y="1372559"/>
                  <a:pt x="5968237" y="1366341"/>
                  <a:pt x="5966642" y="1361392"/>
                </a:cubicBezTo>
                <a:cubicBezTo>
                  <a:pt x="5965046" y="1356444"/>
                  <a:pt x="5962784" y="1352309"/>
                  <a:pt x="5959853" y="1348988"/>
                </a:cubicBezTo>
                <a:cubicBezTo>
                  <a:pt x="5956989" y="1345733"/>
                  <a:pt x="5953635" y="1343373"/>
                  <a:pt x="5949794" y="1341907"/>
                </a:cubicBezTo>
                <a:cubicBezTo>
                  <a:pt x="5945952" y="1340442"/>
                  <a:pt x="5941687" y="1339710"/>
                  <a:pt x="5937000" y="1339710"/>
                </a:cubicBezTo>
                <a:cubicBezTo>
                  <a:pt x="5930813" y="1339710"/>
                  <a:pt x="5925084" y="1341305"/>
                  <a:pt x="5919810" y="1344496"/>
                </a:cubicBezTo>
                <a:cubicBezTo>
                  <a:pt x="5914535" y="1347686"/>
                  <a:pt x="5909131" y="1352374"/>
                  <a:pt x="5903596" y="1358560"/>
                </a:cubicBezTo>
                <a:cubicBezTo>
                  <a:pt x="5900992" y="1351853"/>
                  <a:pt x="5897200" y="1347035"/>
                  <a:pt x="5892218" y="1344105"/>
                </a:cubicBezTo>
                <a:cubicBezTo>
                  <a:pt x="5887237" y="1341175"/>
                  <a:pt x="5881524" y="1339710"/>
                  <a:pt x="5875078" y="1339710"/>
                </a:cubicBezTo>
                <a:close/>
                <a:moveTo>
                  <a:pt x="5545218" y="1339710"/>
                </a:moveTo>
                <a:cubicBezTo>
                  <a:pt x="5538642" y="1339710"/>
                  <a:pt x="5532570" y="1341093"/>
                  <a:pt x="5527003" y="1343861"/>
                </a:cubicBezTo>
                <a:cubicBezTo>
                  <a:pt x="5521436" y="1346628"/>
                  <a:pt x="5516374" y="1350063"/>
                  <a:pt x="5511816" y="1354165"/>
                </a:cubicBezTo>
                <a:lnTo>
                  <a:pt x="5511816" y="1342738"/>
                </a:lnTo>
                <a:lnTo>
                  <a:pt x="5493454" y="1342738"/>
                </a:lnTo>
                <a:lnTo>
                  <a:pt x="5493454" y="1492073"/>
                </a:lnTo>
                <a:lnTo>
                  <a:pt x="5511816" y="1492073"/>
                </a:lnTo>
                <a:lnTo>
                  <a:pt x="5511816" y="1446364"/>
                </a:lnTo>
                <a:cubicBezTo>
                  <a:pt x="5516178" y="1448968"/>
                  <a:pt x="5520443" y="1450889"/>
                  <a:pt x="5524610" y="1452126"/>
                </a:cubicBezTo>
                <a:cubicBezTo>
                  <a:pt x="5528777" y="1453363"/>
                  <a:pt x="5533563" y="1453982"/>
                  <a:pt x="5538968" y="1453982"/>
                </a:cubicBezTo>
                <a:cubicBezTo>
                  <a:pt x="5552250" y="1453982"/>
                  <a:pt x="5563238" y="1448594"/>
                  <a:pt x="5571931" y="1437818"/>
                </a:cubicBezTo>
                <a:cubicBezTo>
                  <a:pt x="5580623" y="1427042"/>
                  <a:pt x="5584969" y="1412571"/>
                  <a:pt x="5584969" y="1394404"/>
                </a:cubicBezTo>
                <a:cubicBezTo>
                  <a:pt x="5584969" y="1377736"/>
                  <a:pt x="5581470" y="1364453"/>
                  <a:pt x="5574470" y="1354556"/>
                </a:cubicBezTo>
                <a:cubicBezTo>
                  <a:pt x="5567470" y="1344658"/>
                  <a:pt x="5557720" y="1339710"/>
                  <a:pt x="5545218" y="1339710"/>
                </a:cubicBezTo>
                <a:close/>
                <a:moveTo>
                  <a:pt x="5354426" y="1339710"/>
                </a:moveTo>
                <a:cubicBezTo>
                  <a:pt x="5348500" y="1339710"/>
                  <a:pt x="5342868" y="1341012"/>
                  <a:pt x="5337529" y="1343617"/>
                </a:cubicBezTo>
                <a:cubicBezTo>
                  <a:pt x="5332189" y="1346221"/>
                  <a:pt x="5326785" y="1349965"/>
                  <a:pt x="5321316" y="1354849"/>
                </a:cubicBezTo>
                <a:lnTo>
                  <a:pt x="5321316" y="1342738"/>
                </a:lnTo>
                <a:lnTo>
                  <a:pt x="5302954" y="1342738"/>
                </a:lnTo>
                <a:lnTo>
                  <a:pt x="5302954" y="1451833"/>
                </a:lnTo>
                <a:lnTo>
                  <a:pt x="5321316" y="1451833"/>
                </a:lnTo>
                <a:lnTo>
                  <a:pt x="5321316" y="1370378"/>
                </a:lnTo>
                <a:cubicBezTo>
                  <a:pt x="5325939" y="1366471"/>
                  <a:pt x="5330676" y="1363297"/>
                  <a:pt x="5335527" y="1360855"/>
                </a:cubicBezTo>
                <a:cubicBezTo>
                  <a:pt x="5340378" y="1358413"/>
                  <a:pt x="5345082" y="1357193"/>
                  <a:pt x="5349640" y="1357193"/>
                </a:cubicBezTo>
                <a:cubicBezTo>
                  <a:pt x="5354263" y="1357193"/>
                  <a:pt x="5357910" y="1357860"/>
                  <a:pt x="5360578" y="1359195"/>
                </a:cubicBezTo>
                <a:cubicBezTo>
                  <a:pt x="5363248" y="1360530"/>
                  <a:pt x="5365332" y="1362564"/>
                  <a:pt x="5366829" y="1365299"/>
                </a:cubicBezTo>
                <a:cubicBezTo>
                  <a:pt x="5368197" y="1367904"/>
                  <a:pt x="5369124" y="1371371"/>
                  <a:pt x="5369613" y="1375701"/>
                </a:cubicBezTo>
                <a:cubicBezTo>
                  <a:pt x="5370101" y="1380031"/>
                  <a:pt x="5370346" y="1384703"/>
                  <a:pt x="5370346" y="1389716"/>
                </a:cubicBezTo>
                <a:lnTo>
                  <a:pt x="5370346" y="1451833"/>
                </a:lnTo>
                <a:lnTo>
                  <a:pt x="5388707" y="1451833"/>
                </a:lnTo>
                <a:lnTo>
                  <a:pt x="5388707" y="1381024"/>
                </a:lnTo>
                <a:cubicBezTo>
                  <a:pt x="5388707" y="1367611"/>
                  <a:pt x="5385680" y="1357372"/>
                  <a:pt x="5379624" y="1350307"/>
                </a:cubicBezTo>
                <a:cubicBezTo>
                  <a:pt x="5373569" y="1343242"/>
                  <a:pt x="5365169" y="1339710"/>
                  <a:pt x="5354426" y="1339710"/>
                </a:cubicBezTo>
                <a:close/>
                <a:moveTo>
                  <a:pt x="4983978" y="1339710"/>
                </a:moveTo>
                <a:cubicBezTo>
                  <a:pt x="4968938" y="1339710"/>
                  <a:pt x="4956761" y="1344968"/>
                  <a:pt x="4947450" y="1355483"/>
                </a:cubicBezTo>
                <a:cubicBezTo>
                  <a:pt x="4938139" y="1365999"/>
                  <a:pt x="4933484" y="1380145"/>
                  <a:pt x="4933484" y="1397920"/>
                </a:cubicBezTo>
                <a:cubicBezTo>
                  <a:pt x="4933484" y="1415956"/>
                  <a:pt x="4938286" y="1429874"/>
                  <a:pt x="4947890" y="1439674"/>
                </a:cubicBezTo>
                <a:cubicBezTo>
                  <a:pt x="4957494" y="1449473"/>
                  <a:pt x="4970988" y="1454373"/>
                  <a:pt x="4988373" y="1454373"/>
                </a:cubicBezTo>
                <a:cubicBezTo>
                  <a:pt x="4992801" y="1454373"/>
                  <a:pt x="4996463" y="1454112"/>
                  <a:pt x="4999362" y="1453591"/>
                </a:cubicBezTo>
                <a:cubicBezTo>
                  <a:pt x="5002259" y="1453070"/>
                  <a:pt x="5005498" y="1452322"/>
                  <a:pt x="5009079" y="1451345"/>
                </a:cubicBezTo>
                <a:cubicBezTo>
                  <a:pt x="5011619" y="1450629"/>
                  <a:pt x="5014483" y="1449636"/>
                  <a:pt x="5017674" y="1448366"/>
                </a:cubicBezTo>
                <a:cubicBezTo>
                  <a:pt x="5020864" y="1447096"/>
                  <a:pt x="5023534" y="1446038"/>
                  <a:pt x="5025683" y="1445192"/>
                </a:cubicBezTo>
                <a:lnTo>
                  <a:pt x="5025683" y="1425170"/>
                </a:lnTo>
                <a:lnTo>
                  <a:pt x="5024608" y="1425170"/>
                </a:lnTo>
                <a:cubicBezTo>
                  <a:pt x="5023111" y="1426407"/>
                  <a:pt x="5021222" y="1427725"/>
                  <a:pt x="5018943" y="1429125"/>
                </a:cubicBezTo>
                <a:cubicBezTo>
                  <a:pt x="5016665" y="1430525"/>
                  <a:pt x="5013865" y="1431974"/>
                  <a:pt x="5010545" y="1433472"/>
                </a:cubicBezTo>
                <a:cubicBezTo>
                  <a:pt x="5007419" y="1434904"/>
                  <a:pt x="5003919" y="1436076"/>
                  <a:pt x="5000045" y="1436988"/>
                </a:cubicBezTo>
                <a:cubicBezTo>
                  <a:pt x="4996171" y="1437899"/>
                  <a:pt x="4992216" y="1438355"/>
                  <a:pt x="4988179" y="1438355"/>
                </a:cubicBezTo>
                <a:cubicBezTo>
                  <a:pt x="4976914" y="1438355"/>
                  <a:pt x="4968091" y="1435002"/>
                  <a:pt x="4961710" y="1428295"/>
                </a:cubicBezTo>
                <a:cubicBezTo>
                  <a:pt x="4955329" y="1421589"/>
                  <a:pt x="4952138" y="1411887"/>
                  <a:pt x="4952138" y="1399190"/>
                </a:cubicBezTo>
                <a:lnTo>
                  <a:pt x="5027734" y="1399190"/>
                </a:lnTo>
                <a:lnTo>
                  <a:pt x="5027734" y="1389228"/>
                </a:lnTo>
                <a:cubicBezTo>
                  <a:pt x="5027734" y="1380503"/>
                  <a:pt x="5026693" y="1373129"/>
                  <a:pt x="5024608" y="1367106"/>
                </a:cubicBezTo>
                <a:cubicBezTo>
                  <a:pt x="5022525" y="1361083"/>
                  <a:pt x="5019529" y="1355988"/>
                  <a:pt x="5015623" y="1351821"/>
                </a:cubicBezTo>
                <a:cubicBezTo>
                  <a:pt x="5011717" y="1347654"/>
                  <a:pt x="5007158" y="1344593"/>
                  <a:pt x="5001949" y="1342640"/>
                </a:cubicBezTo>
                <a:cubicBezTo>
                  <a:pt x="4996740" y="1340687"/>
                  <a:pt x="4990750" y="1339710"/>
                  <a:pt x="4983978" y="1339710"/>
                </a:cubicBezTo>
                <a:close/>
                <a:moveTo>
                  <a:pt x="7349950" y="1305428"/>
                </a:moveTo>
                <a:lnTo>
                  <a:pt x="7349950" y="1324474"/>
                </a:lnTo>
                <a:lnTo>
                  <a:pt x="7370851" y="1324474"/>
                </a:lnTo>
                <a:lnTo>
                  <a:pt x="7370851" y="1305428"/>
                </a:lnTo>
                <a:close/>
                <a:moveTo>
                  <a:pt x="7165687" y="1303768"/>
                </a:moveTo>
                <a:cubicBezTo>
                  <a:pt x="7155399" y="1303768"/>
                  <a:pt x="7145925" y="1305493"/>
                  <a:pt x="7137265" y="1308944"/>
                </a:cubicBezTo>
                <a:cubicBezTo>
                  <a:pt x="7128606" y="1312395"/>
                  <a:pt x="7121313" y="1317311"/>
                  <a:pt x="7115388" y="1323692"/>
                </a:cubicBezTo>
                <a:cubicBezTo>
                  <a:pt x="7109267" y="1330269"/>
                  <a:pt x="7104563" y="1338196"/>
                  <a:pt x="7101275" y="1347475"/>
                </a:cubicBezTo>
                <a:cubicBezTo>
                  <a:pt x="7097986" y="1356753"/>
                  <a:pt x="7096342" y="1367252"/>
                  <a:pt x="7096342" y="1378973"/>
                </a:cubicBezTo>
                <a:cubicBezTo>
                  <a:pt x="7096342" y="1391344"/>
                  <a:pt x="7097970" y="1402283"/>
                  <a:pt x="7101226" y="1411789"/>
                </a:cubicBezTo>
                <a:cubicBezTo>
                  <a:pt x="7104481" y="1421296"/>
                  <a:pt x="7109169" y="1429272"/>
                  <a:pt x="7115290" y="1435718"/>
                </a:cubicBezTo>
                <a:cubicBezTo>
                  <a:pt x="7121411" y="1442099"/>
                  <a:pt x="7128736" y="1446852"/>
                  <a:pt x="7137265" y="1449978"/>
                </a:cubicBezTo>
                <a:cubicBezTo>
                  <a:pt x="7145795" y="1453103"/>
                  <a:pt x="7155204" y="1454666"/>
                  <a:pt x="7165492" y="1454666"/>
                </a:cubicBezTo>
                <a:cubicBezTo>
                  <a:pt x="7170961" y="1454666"/>
                  <a:pt x="7175617" y="1454307"/>
                  <a:pt x="7179458" y="1453591"/>
                </a:cubicBezTo>
                <a:cubicBezTo>
                  <a:pt x="7183300" y="1452875"/>
                  <a:pt x="7187597" y="1451801"/>
                  <a:pt x="7192350" y="1450368"/>
                </a:cubicBezTo>
                <a:cubicBezTo>
                  <a:pt x="7195932" y="1449391"/>
                  <a:pt x="7199790" y="1448057"/>
                  <a:pt x="7203924" y="1446364"/>
                </a:cubicBezTo>
                <a:cubicBezTo>
                  <a:pt x="7208059" y="1444671"/>
                  <a:pt x="7211363" y="1443271"/>
                  <a:pt x="7213838" y="1442164"/>
                </a:cubicBezTo>
                <a:lnTo>
                  <a:pt x="7213838" y="1378680"/>
                </a:lnTo>
                <a:lnTo>
                  <a:pt x="7161097" y="1378680"/>
                </a:lnTo>
                <a:lnTo>
                  <a:pt x="7161097" y="1395674"/>
                </a:lnTo>
                <a:lnTo>
                  <a:pt x="7194695" y="1395674"/>
                </a:lnTo>
                <a:lnTo>
                  <a:pt x="7194695" y="1433276"/>
                </a:lnTo>
                <a:cubicBezTo>
                  <a:pt x="7190983" y="1434839"/>
                  <a:pt x="7186425" y="1436011"/>
                  <a:pt x="7181021" y="1436792"/>
                </a:cubicBezTo>
                <a:cubicBezTo>
                  <a:pt x="7175617" y="1437574"/>
                  <a:pt x="7170180" y="1437964"/>
                  <a:pt x="7164710" y="1437964"/>
                </a:cubicBezTo>
                <a:cubicBezTo>
                  <a:pt x="7157353" y="1437964"/>
                  <a:pt x="7150727" y="1436646"/>
                  <a:pt x="7144835" y="1434009"/>
                </a:cubicBezTo>
                <a:cubicBezTo>
                  <a:pt x="7138942" y="1431372"/>
                  <a:pt x="7133912" y="1427546"/>
                  <a:pt x="7129745" y="1422533"/>
                </a:cubicBezTo>
                <a:cubicBezTo>
                  <a:pt x="7125448" y="1417454"/>
                  <a:pt x="7122159" y="1411268"/>
                  <a:pt x="7119880" y="1403976"/>
                </a:cubicBezTo>
                <a:cubicBezTo>
                  <a:pt x="7117602" y="1396683"/>
                  <a:pt x="7116462" y="1388153"/>
                  <a:pt x="7116462" y="1378387"/>
                </a:cubicBezTo>
                <a:cubicBezTo>
                  <a:pt x="7116462" y="1360871"/>
                  <a:pt x="7120776" y="1346840"/>
                  <a:pt x="7129403" y="1336292"/>
                </a:cubicBezTo>
                <a:cubicBezTo>
                  <a:pt x="7138031" y="1325743"/>
                  <a:pt x="7149344" y="1320469"/>
                  <a:pt x="7163343" y="1320469"/>
                </a:cubicBezTo>
                <a:cubicBezTo>
                  <a:pt x="7169203" y="1320469"/>
                  <a:pt x="7174672" y="1321120"/>
                  <a:pt x="7179751" y="1322423"/>
                </a:cubicBezTo>
                <a:cubicBezTo>
                  <a:pt x="7184830" y="1323725"/>
                  <a:pt x="7189323" y="1325353"/>
                  <a:pt x="7193229" y="1327306"/>
                </a:cubicBezTo>
                <a:cubicBezTo>
                  <a:pt x="7197918" y="1329520"/>
                  <a:pt x="7201548" y="1331587"/>
                  <a:pt x="7204120" y="1333508"/>
                </a:cubicBezTo>
                <a:cubicBezTo>
                  <a:pt x="7206691" y="1335429"/>
                  <a:pt x="7209182" y="1337464"/>
                  <a:pt x="7211591" y="1339612"/>
                </a:cubicBezTo>
                <a:lnTo>
                  <a:pt x="7213252" y="1339612"/>
                </a:lnTo>
                <a:lnTo>
                  <a:pt x="7213252" y="1316270"/>
                </a:lnTo>
                <a:cubicBezTo>
                  <a:pt x="7210777" y="1315032"/>
                  <a:pt x="7207538" y="1313551"/>
                  <a:pt x="7203534" y="1311826"/>
                </a:cubicBezTo>
                <a:cubicBezTo>
                  <a:pt x="7199529" y="1310100"/>
                  <a:pt x="7195899" y="1308749"/>
                  <a:pt x="7192643" y="1307772"/>
                </a:cubicBezTo>
                <a:cubicBezTo>
                  <a:pt x="7188541" y="1306535"/>
                  <a:pt x="7184244" y="1305559"/>
                  <a:pt x="7179751" y="1304842"/>
                </a:cubicBezTo>
                <a:cubicBezTo>
                  <a:pt x="7175258" y="1304126"/>
                  <a:pt x="7170570" y="1303768"/>
                  <a:pt x="7165687" y="1303768"/>
                </a:cubicBezTo>
                <a:close/>
                <a:moveTo>
                  <a:pt x="4466205" y="1303768"/>
                </a:moveTo>
                <a:cubicBezTo>
                  <a:pt x="4456374" y="1303768"/>
                  <a:pt x="4447486" y="1305477"/>
                  <a:pt x="4439542" y="1308896"/>
                </a:cubicBezTo>
                <a:cubicBezTo>
                  <a:pt x="4431599" y="1312314"/>
                  <a:pt x="4424729" y="1317279"/>
                  <a:pt x="4418934" y="1323790"/>
                </a:cubicBezTo>
                <a:cubicBezTo>
                  <a:pt x="4413009" y="1330497"/>
                  <a:pt x="4408500" y="1338375"/>
                  <a:pt x="4405407" y="1347426"/>
                </a:cubicBezTo>
                <a:cubicBezTo>
                  <a:pt x="4402314" y="1356476"/>
                  <a:pt x="4400767" y="1367090"/>
                  <a:pt x="4400767" y="1379266"/>
                </a:cubicBezTo>
                <a:cubicBezTo>
                  <a:pt x="4400767" y="1391507"/>
                  <a:pt x="4402363" y="1402348"/>
                  <a:pt x="4405553" y="1411789"/>
                </a:cubicBezTo>
                <a:cubicBezTo>
                  <a:pt x="4408744" y="1421231"/>
                  <a:pt x="4413237" y="1429109"/>
                  <a:pt x="4419032" y="1435425"/>
                </a:cubicBezTo>
                <a:cubicBezTo>
                  <a:pt x="4424826" y="1441741"/>
                  <a:pt x="4431712" y="1446494"/>
                  <a:pt x="4439688" y="1449685"/>
                </a:cubicBezTo>
                <a:cubicBezTo>
                  <a:pt x="4447664" y="1452875"/>
                  <a:pt x="4456406" y="1454470"/>
                  <a:pt x="4465912" y="1454470"/>
                </a:cubicBezTo>
                <a:cubicBezTo>
                  <a:pt x="4471707" y="1454470"/>
                  <a:pt x="4476412" y="1454112"/>
                  <a:pt x="4480025" y="1453396"/>
                </a:cubicBezTo>
                <a:cubicBezTo>
                  <a:pt x="4483639" y="1452680"/>
                  <a:pt x="4487562" y="1451638"/>
                  <a:pt x="4491795" y="1450270"/>
                </a:cubicBezTo>
                <a:cubicBezTo>
                  <a:pt x="4495832" y="1448968"/>
                  <a:pt x="4499266" y="1447634"/>
                  <a:pt x="4502098" y="1446266"/>
                </a:cubicBezTo>
                <a:cubicBezTo>
                  <a:pt x="4504931" y="1444899"/>
                  <a:pt x="4507943" y="1443466"/>
                  <a:pt x="4511133" y="1441969"/>
                </a:cubicBezTo>
                <a:lnTo>
                  <a:pt x="4511133" y="1418919"/>
                </a:lnTo>
                <a:lnTo>
                  <a:pt x="4509668" y="1418919"/>
                </a:lnTo>
                <a:cubicBezTo>
                  <a:pt x="4508171" y="1420417"/>
                  <a:pt x="4506119" y="1422224"/>
                  <a:pt x="4503515" y="1424340"/>
                </a:cubicBezTo>
                <a:cubicBezTo>
                  <a:pt x="4500910" y="1426456"/>
                  <a:pt x="4497817" y="1428523"/>
                  <a:pt x="4494236" y="1430542"/>
                </a:cubicBezTo>
                <a:cubicBezTo>
                  <a:pt x="4490525" y="1432625"/>
                  <a:pt x="4486292" y="1434351"/>
                  <a:pt x="4481539" y="1435718"/>
                </a:cubicBezTo>
                <a:cubicBezTo>
                  <a:pt x="4476787" y="1437085"/>
                  <a:pt x="4471610" y="1437769"/>
                  <a:pt x="4466010" y="1437769"/>
                </a:cubicBezTo>
                <a:cubicBezTo>
                  <a:pt x="4459889" y="1437769"/>
                  <a:pt x="4454094" y="1436548"/>
                  <a:pt x="4448625" y="1434107"/>
                </a:cubicBezTo>
                <a:cubicBezTo>
                  <a:pt x="4443155" y="1431665"/>
                  <a:pt x="4438402" y="1428035"/>
                  <a:pt x="4434365" y="1423216"/>
                </a:cubicBezTo>
                <a:cubicBezTo>
                  <a:pt x="4430199" y="1418268"/>
                  <a:pt x="4426910" y="1412196"/>
                  <a:pt x="4424501" y="1405001"/>
                </a:cubicBezTo>
                <a:cubicBezTo>
                  <a:pt x="4422092" y="1397806"/>
                  <a:pt x="4420887" y="1389228"/>
                  <a:pt x="4420887" y="1379266"/>
                </a:cubicBezTo>
                <a:cubicBezTo>
                  <a:pt x="4420887" y="1369889"/>
                  <a:pt x="4422026" y="1361457"/>
                  <a:pt x="4424305" y="1353970"/>
                </a:cubicBezTo>
                <a:cubicBezTo>
                  <a:pt x="4426584" y="1346482"/>
                  <a:pt x="4429775" y="1340263"/>
                  <a:pt x="4433878" y="1335315"/>
                </a:cubicBezTo>
                <a:cubicBezTo>
                  <a:pt x="4438045" y="1330366"/>
                  <a:pt x="4442895" y="1326622"/>
                  <a:pt x="4448430" y="1324083"/>
                </a:cubicBezTo>
                <a:cubicBezTo>
                  <a:pt x="4453965" y="1321544"/>
                  <a:pt x="4459825" y="1320274"/>
                  <a:pt x="4466010" y="1320274"/>
                </a:cubicBezTo>
                <a:cubicBezTo>
                  <a:pt x="4471740" y="1320274"/>
                  <a:pt x="4476787" y="1320925"/>
                  <a:pt x="4481148" y="1322227"/>
                </a:cubicBezTo>
                <a:cubicBezTo>
                  <a:pt x="4485511" y="1323530"/>
                  <a:pt x="4489548" y="1325190"/>
                  <a:pt x="4493259" y="1327208"/>
                </a:cubicBezTo>
                <a:cubicBezTo>
                  <a:pt x="4497101" y="1329357"/>
                  <a:pt x="4500357" y="1331538"/>
                  <a:pt x="4503026" y="1333752"/>
                </a:cubicBezTo>
                <a:cubicBezTo>
                  <a:pt x="4505696" y="1335966"/>
                  <a:pt x="4507877" y="1337854"/>
                  <a:pt x="4509570" y="1339417"/>
                </a:cubicBezTo>
                <a:lnTo>
                  <a:pt x="4511133" y="1339417"/>
                </a:lnTo>
                <a:lnTo>
                  <a:pt x="4511133" y="1316074"/>
                </a:lnTo>
                <a:cubicBezTo>
                  <a:pt x="4507943" y="1314316"/>
                  <a:pt x="4504703" y="1312705"/>
                  <a:pt x="4501415" y="1311240"/>
                </a:cubicBezTo>
                <a:cubicBezTo>
                  <a:pt x="4498126" y="1309775"/>
                  <a:pt x="4494920" y="1308554"/>
                  <a:pt x="4491795" y="1307577"/>
                </a:cubicBezTo>
                <a:cubicBezTo>
                  <a:pt x="4488148" y="1306470"/>
                  <a:pt x="4484192" y="1305559"/>
                  <a:pt x="4479928" y="1304842"/>
                </a:cubicBezTo>
                <a:cubicBezTo>
                  <a:pt x="4475663" y="1304126"/>
                  <a:pt x="4471089" y="1303768"/>
                  <a:pt x="4466205" y="1303768"/>
                </a:cubicBezTo>
                <a:close/>
                <a:moveTo>
                  <a:pt x="7569904" y="1299861"/>
                </a:moveTo>
                <a:lnTo>
                  <a:pt x="7569904" y="1451833"/>
                </a:lnTo>
                <a:lnTo>
                  <a:pt x="7588266" y="1451833"/>
                </a:lnTo>
                <a:lnTo>
                  <a:pt x="7588266" y="1370378"/>
                </a:lnTo>
                <a:cubicBezTo>
                  <a:pt x="7592889" y="1366471"/>
                  <a:pt x="7597626" y="1363297"/>
                  <a:pt x="7602477" y="1360855"/>
                </a:cubicBezTo>
                <a:cubicBezTo>
                  <a:pt x="7607327" y="1358413"/>
                  <a:pt x="7612032" y="1357193"/>
                  <a:pt x="7616590" y="1357193"/>
                </a:cubicBezTo>
                <a:cubicBezTo>
                  <a:pt x="7621213" y="1357193"/>
                  <a:pt x="7624859" y="1357860"/>
                  <a:pt x="7627529" y="1359195"/>
                </a:cubicBezTo>
                <a:cubicBezTo>
                  <a:pt x="7630198" y="1360530"/>
                  <a:pt x="7632282" y="1362564"/>
                  <a:pt x="7633779" y="1365299"/>
                </a:cubicBezTo>
                <a:cubicBezTo>
                  <a:pt x="7635147" y="1367904"/>
                  <a:pt x="7636075" y="1371371"/>
                  <a:pt x="7636563" y="1375701"/>
                </a:cubicBezTo>
                <a:cubicBezTo>
                  <a:pt x="7637051" y="1380031"/>
                  <a:pt x="7637295" y="1384703"/>
                  <a:pt x="7637295" y="1389716"/>
                </a:cubicBezTo>
                <a:lnTo>
                  <a:pt x="7637295" y="1451833"/>
                </a:lnTo>
                <a:lnTo>
                  <a:pt x="7655657" y="1451833"/>
                </a:lnTo>
                <a:lnTo>
                  <a:pt x="7655657" y="1381024"/>
                </a:lnTo>
                <a:cubicBezTo>
                  <a:pt x="7655657" y="1367611"/>
                  <a:pt x="7652629" y="1357372"/>
                  <a:pt x="7646574" y="1350307"/>
                </a:cubicBezTo>
                <a:cubicBezTo>
                  <a:pt x="7640518" y="1343242"/>
                  <a:pt x="7632119" y="1339710"/>
                  <a:pt x="7621375" y="1339710"/>
                </a:cubicBezTo>
                <a:cubicBezTo>
                  <a:pt x="7615450" y="1339710"/>
                  <a:pt x="7609818" y="1341012"/>
                  <a:pt x="7604479" y="1343617"/>
                </a:cubicBezTo>
                <a:cubicBezTo>
                  <a:pt x="7599140" y="1346221"/>
                  <a:pt x="7593735" y="1349965"/>
                  <a:pt x="7588266" y="1354849"/>
                </a:cubicBezTo>
                <a:lnTo>
                  <a:pt x="7588266" y="1299861"/>
                </a:lnTo>
                <a:close/>
                <a:moveTo>
                  <a:pt x="7236529" y="1299861"/>
                </a:moveTo>
                <a:lnTo>
                  <a:pt x="7236529" y="1451833"/>
                </a:lnTo>
                <a:lnTo>
                  <a:pt x="7254891" y="1451833"/>
                </a:lnTo>
                <a:lnTo>
                  <a:pt x="7254891" y="1370378"/>
                </a:lnTo>
                <a:cubicBezTo>
                  <a:pt x="7259514" y="1366471"/>
                  <a:pt x="7264251" y="1363297"/>
                  <a:pt x="7269102" y="1360855"/>
                </a:cubicBezTo>
                <a:cubicBezTo>
                  <a:pt x="7273952" y="1358413"/>
                  <a:pt x="7278657" y="1357193"/>
                  <a:pt x="7283215" y="1357193"/>
                </a:cubicBezTo>
                <a:cubicBezTo>
                  <a:pt x="7287838" y="1357193"/>
                  <a:pt x="7291484" y="1357860"/>
                  <a:pt x="7294154" y="1359195"/>
                </a:cubicBezTo>
                <a:cubicBezTo>
                  <a:pt x="7296823" y="1360530"/>
                  <a:pt x="7298907" y="1362564"/>
                  <a:pt x="7300404" y="1365299"/>
                </a:cubicBezTo>
                <a:cubicBezTo>
                  <a:pt x="7301772" y="1367904"/>
                  <a:pt x="7302700" y="1371371"/>
                  <a:pt x="7303188" y="1375701"/>
                </a:cubicBezTo>
                <a:cubicBezTo>
                  <a:pt x="7303676" y="1380031"/>
                  <a:pt x="7303920" y="1384703"/>
                  <a:pt x="7303920" y="1389716"/>
                </a:cubicBezTo>
                <a:lnTo>
                  <a:pt x="7303920" y="1451833"/>
                </a:lnTo>
                <a:lnTo>
                  <a:pt x="7322282" y="1451833"/>
                </a:lnTo>
                <a:lnTo>
                  <a:pt x="7322282" y="1381024"/>
                </a:lnTo>
                <a:cubicBezTo>
                  <a:pt x="7322282" y="1367611"/>
                  <a:pt x="7319254" y="1357372"/>
                  <a:pt x="7313199" y="1350307"/>
                </a:cubicBezTo>
                <a:cubicBezTo>
                  <a:pt x="7307143" y="1343242"/>
                  <a:pt x="7298744" y="1339710"/>
                  <a:pt x="7288000" y="1339710"/>
                </a:cubicBezTo>
                <a:cubicBezTo>
                  <a:pt x="7282075" y="1339710"/>
                  <a:pt x="7276443" y="1341012"/>
                  <a:pt x="7271104" y="1343617"/>
                </a:cubicBezTo>
                <a:cubicBezTo>
                  <a:pt x="7265765" y="1346221"/>
                  <a:pt x="7260360" y="1349965"/>
                  <a:pt x="7254891" y="1354849"/>
                </a:cubicBezTo>
                <a:lnTo>
                  <a:pt x="7254891" y="1299861"/>
                </a:lnTo>
                <a:close/>
                <a:moveTo>
                  <a:pt x="6644937" y="1299861"/>
                </a:moveTo>
                <a:lnTo>
                  <a:pt x="6644937" y="1347133"/>
                </a:lnTo>
                <a:cubicBezTo>
                  <a:pt x="6640444" y="1344593"/>
                  <a:pt x="6636180" y="1342721"/>
                  <a:pt x="6632143" y="1341517"/>
                </a:cubicBezTo>
                <a:cubicBezTo>
                  <a:pt x="6628106" y="1340312"/>
                  <a:pt x="6623353" y="1339710"/>
                  <a:pt x="6617883" y="1339710"/>
                </a:cubicBezTo>
                <a:cubicBezTo>
                  <a:pt x="6611697" y="1339710"/>
                  <a:pt x="6605788" y="1341061"/>
                  <a:pt x="6600156" y="1343763"/>
                </a:cubicBezTo>
                <a:cubicBezTo>
                  <a:pt x="6594524" y="1346465"/>
                  <a:pt x="6589722" y="1350193"/>
                  <a:pt x="6585750" y="1354946"/>
                </a:cubicBezTo>
                <a:cubicBezTo>
                  <a:pt x="6581388" y="1360155"/>
                  <a:pt x="6577969" y="1366259"/>
                  <a:pt x="6575495" y="1373259"/>
                </a:cubicBezTo>
                <a:cubicBezTo>
                  <a:pt x="6573021" y="1380258"/>
                  <a:pt x="6571784" y="1388544"/>
                  <a:pt x="6571784" y="1398116"/>
                </a:cubicBezTo>
                <a:cubicBezTo>
                  <a:pt x="6571784" y="1407297"/>
                  <a:pt x="6572760" y="1415419"/>
                  <a:pt x="6574714" y="1422484"/>
                </a:cubicBezTo>
                <a:cubicBezTo>
                  <a:pt x="6576667" y="1429549"/>
                  <a:pt x="6579434" y="1435490"/>
                  <a:pt x="6583015" y="1440308"/>
                </a:cubicBezTo>
                <a:cubicBezTo>
                  <a:pt x="6586532" y="1445062"/>
                  <a:pt x="6590813" y="1448675"/>
                  <a:pt x="6595859" y="1451150"/>
                </a:cubicBezTo>
                <a:cubicBezTo>
                  <a:pt x="6600905" y="1453624"/>
                  <a:pt x="6606391" y="1454861"/>
                  <a:pt x="6612316" y="1454861"/>
                </a:cubicBezTo>
                <a:cubicBezTo>
                  <a:pt x="6616027" y="1454861"/>
                  <a:pt x="6619283" y="1454519"/>
                  <a:pt x="6622083" y="1453836"/>
                </a:cubicBezTo>
                <a:cubicBezTo>
                  <a:pt x="6624883" y="1453152"/>
                  <a:pt x="6627585" y="1452191"/>
                  <a:pt x="6630189" y="1450954"/>
                </a:cubicBezTo>
                <a:cubicBezTo>
                  <a:pt x="6632989" y="1449652"/>
                  <a:pt x="6635431" y="1448219"/>
                  <a:pt x="6637514" y="1446657"/>
                </a:cubicBezTo>
                <a:cubicBezTo>
                  <a:pt x="6639598" y="1445094"/>
                  <a:pt x="6642072" y="1443108"/>
                  <a:pt x="6644937" y="1440699"/>
                </a:cubicBezTo>
                <a:lnTo>
                  <a:pt x="6644937" y="1451833"/>
                </a:lnTo>
                <a:lnTo>
                  <a:pt x="6663299" y="1451833"/>
                </a:lnTo>
                <a:lnTo>
                  <a:pt x="6663299" y="1299861"/>
                </a:lnTo>
                <a:close/>
                <a:moveTo>
                  <a:pt x="5607754" y="1299861"/>
                </a:moveTo>
                <a:lnTo>
                  <a:pt x="5607754" y="1451833"/>
                </a:lnTo>
                <a:lnTo>
                  <a:pt x="5626116" y="1451833"/>
                </a:lnTo>
                <a:lnTo>
                  <a:pt x="5626116" y="1370378"/>
                </a:lnTo>
                <a:cubicBezTo>
                  <a:pt x="5630739" y="1366471"/>
                  <a:pt x="5635476" y="1363297"/>
                  <a:pt x="5640326" y="1360855"/>
                </a:cubicBezTo>
                <a:cubicBezTo>
                  <a:pt x="5645177" y="1358413"/>
                  <a:pt x="5649882" y="1357193"/>
                  <a:pt x="5654440" y="1357193"/>
                </a:cubicBezTo>
                <a:cubicBezTo>
                  <a:pt x="5659063" y="1357193"/>
                  <a:pt x="5662709" y="1357860"/>
                  <a:pt x="5665378" y="1359195"/>
                </a:cubicBezTo>
                <a:cubicBezTo>
                  <a:pt x="5668048" y="1360530"/>
                  <a:pt x="5670132" y="1362564"/>
                  <a:pt x="5671629" y="1365299"/>
                </a:cubicBezTo>
                <a:cubicBezTo>
                  <a:pt x="5672997" y="1367904"/>
                  <a:pt x="5673924" y="1371371"/>
                  <a:pt x="5674414" y="1375701"/>
                </a:cubicBezTo>
                <a:cubicBezTo>
                  <a:pt x="5674901" y="1380031"/>
                  <a:pt x="5675145" y="1384703"/>
                  <a:pt x="5675145" y="1389716"/>
                </a:cubicBezTo>
                <a:lnTo>
                  <a:pt x="5675145" y="1451833"/>
                </a:lnTo>
                <a:lnTo>
                  <a:pt x="5693507" y="1451833"/>
                </a:lnTo>
                <a:lnTo>
                  <a:pt x="5693507" y="1381024"/>
                </a:lnTo>
                <a:cubicBezTo>
                  <a:pt x="5693507" y="1367611"/>
                  <a:pt x="5690479" y="1357372"/>
                  <a:pt x="5684424" y="1350307"/>
                </a:cubicBezTo>
                <a:cubicBezTo>
                  <a:pt x="5678368" y="1343242"/>
                  <a:pt x="5669969" y="1339710"/>
                  <a:pt x="5659225" y="1339710"/>
                </a:cubicBezTo>
                <a:cubicBezTo>
                  <a:pt x="5653300" y="1339710"/>
                  <a:pt x="5647669" y="1341012"/>
                  <a:pt x="5642329" y="1343617"/>
                </a:cubicBezTo>
                <a:cubicBezTo>
                  <a:pt x="5636989" y="1346221"/>
                  <a:pt x="5631585" y="1349965"/>
                  <a:pt x="5626116" y="1354849"/>
                </a:cubicBezTo>
                <a:lnTo>
                  <a:pt x="5626116" y="1299861"/>
                </a:lnTo>
                <a:close/>
                <a:moveTo>
                  <a:pt x="4892337" y="1299861"/>
                </a:moveTo>
                <a:lnTo>
                  <a:pt x="4892337" y="1314902"/>
                </a:lnTo>
                <a:lnTo>
                  <a:pt x="4862939" y="1314902"/>
                </a:lnTo>
                <a:lnTo>
                  <a:pt x="4862939" y="1327990"/>
                </a:lnTo>
                <a:lnTo>
                  <a:pt x="4892337" y="1327990"/>
                </a:lnTo>
                <a:lnTo>
                  <a:pt x="4892337" y="1347133"/>
                </a:lnTo>
                <a:cubicBezTo>
                  <a:pt x="4887845" y="1344593"/>
                  <a:pt x="4883580" y="1342721"/>
                  <a:pt x="4879543" y="1341517"/>
                </a:cubicBezTo>
                <a:cubicBezTo>
                  <a:pt x="4875506" y="1340312"/>
                  <a:pt x="4870753" y="1339710"/>
                  <a:pt x="4865284" y="1339710"/>
                </a:cubicBezTo>
                <a:cubicBezTo>
                  <a:pt x="4859097" y="1339710"/>
                  <a:pt x="4853189" y="1341061"/>
                  <a:pt x="4847556" y="1343763"/>
                </a:cubicBezTo>
                <a:cubicBezTo>
                  <a:pt x="4841924" y="1346465"/>
                  <a:pt x="4837123" y="1350193"/>
                  <a:pt x="4833150" y="1354946"/>
                </a:cubicBezTo>
                <a:cubicBezTo>
                  <a:pt x="4828788" y="1360155"/>
                  <a:pt x="4825369" y="1366259"/>
                  <a:pt x="4822895" y="1373259"/>
                </a:cubicBezTo>
                <a:cubicBezTo>
                  <a:pt x="4820421" y="1380258"/>
                  <a:pt x="4819184" y="1388544"/>
                  <a:pt x="4819184" y="1398116"/>
                </a:cubicBezTo>
                <a:cubicBezTo>
                  <a:pt x="4819184" y="1407297"/>
                  <a:pt x="4820160" y="1415419"/>
                  <a:pt x="4822114" y="1422484"/>
                </a:cubicBezTo>
                <a:cubicBezTo>
                  <a:pt x="4824067" y="1429549"/>
                  <a:pt x="4826834" y="1435490"/>
                  <a:pt x="4830416" y="1440308"/>
                </a:cubicBezTo>
                <a:cubicBezTo>
                  <a:pt x="4833932" y="1445062"/>
                  <a:pt x="4838213" y="1448675"/>
                  <a:pt x="4843259" y="1451150"/>
                </a:cubicBezTo>
                <a:cubicBezTo>
                  <a:pt x="4848306" y="1453624"/>
                  <a:pt x="4853791" y="1454861"/>
                  <a:pt x="4859717" y="1454861"/>
                </a:cubicBezTo>
                <a:cubicBezTo>
                  <a:pt x="4863428" y="1454861"/>
                  <a:pt x="4866683" y="1454519"/>
                  <a:pt x="4869483" y="1453836"/>
                </a:cubicBezTo>
                <a:cubicBezTo>
                  <a:pt x="4872283" y="1453152"/>
                  <a:pt x="4874985" y="1452191"/>
                  <a:pt x="4877590" y="1450954"/>
                </a:cubicBezTo>
                <a:cubicBezTo>
                  <a:pt x="4880389" y="1449652"/>
                  <a:pt x="4882831" y="1448219"/>
                  <a:pt x="4884915" y="1446657"/>
                </a:cubicBezTo>
                <a:cubicBezTo>
                  <a:pt x="4886998" y="1445094"/>
                  <a:pt x="4889473" y="1443108"/>
                  <a:pt x="4892337" y="1440699"/>
                </a:cubicBezTo>
                <a:lnTo>
                  <a:pt x="4892337" y="1451833"/>
                </a:lnTo>
                <a:lnTo>
                  <a:pt x="4910699" y="1451833"/>
                </a:lnTo>
                <a:lnTo>
                  <a:pt x="4910699" y="1327990"/>
                </a:lnTo>
                <a:lnTo>
                  <a:pt x="4926912" y="1327990"/>
                </a:lnTo>
                <a:lnTo>
                  <a:pt x="4926912" y="1314902"/>
                </a:lnTo>
                <a:lnTo>
                  <a:pt x="4910699" y="1314902"/>
                </a:lnTo>
                <a:lnTo>
                  <a:pt x="4910699" y="1299861"/>
                </a:lnTo>
                <a:close/>
                <a:moveTo>
                  <a:pt x="4531430" y="1299861"/>
                </a:moveTo>
                <a:lnTo>
                  <a:pt x="4531430" y="1451833"/>
                </a:lnTo>
                <a:lnTo>
                  <a:pt x="4549791" y="1451833"/>
                </a:lnTo>
                <a:lnTo>
                  <a:pt x="4549791" y="1370378"/>
                </a:lnTo>
                <a:cubicBezTo>
                  <a:pt x="4554414" y="1366471"/>
                  <a:pt x="4559151" y="1363297"/>
                  <a:pt x="4564002" y="1360855"/>
                </a:cubicBezTo>
                <a:cubicBezTo>
                  <a:pt x="4568852" y="1358413"/>
                  <a:pt x="4573557" y="1357193"/>
                  <a:pt x="4578115" y="1357193"/>
                </a:cubicBezTo>
                <a:cubicBezTo>
                  <a:pt x="4582738" y="1357193"/>
                  <a:pt x="4586384" y="1357860"/>
                  <a:pt x="4589053" y="1359195"/>
                </a:cubicBezTo>
                <a:cubicBezTo>
                  <a:pt x="4591723" y="1360530"/>
                  <a:pt x="4593807" y="1362564"/>
                  <a:pt x="4595304" y="1365299"/>
                </a:cubicBezTo>
                <a:cubicBezTo>
                  <a:pt x="4596672" y="1367904"/>
                  <a:pt x="4597599" y="1371371"/>
                  <a:pt x="4598088" y="1375701"/>
                </a:cubicBezTo>
                <a:cubicBezTo>
                  <a:pt x="4598577" y="1380031"/>
                  <a:pt x="4598820" y="1384703"/>
                  <a:pt x="4598820" y="1389716"/>
                </a:cubicBezTo>
                <a:lnTo>
                  <a:pt x="4598820" y="1451833"/>
                </a:lnTo>
                <a:lnTo>
                  <a:pt x="4617182" y="1451833"/>
                </a:lnTo>
                <a:lnTo>
                  <a:pt x="4617182" y="1381024"/>
                </a:lnTo>
                <a:cubicBezTo>
                  <a:pt x="4617182" y="1367611"/>
                  <a:pt x="4614154" y="1357372"/>
                  <a:pt x="4608099" y="1350307"/>
                </a:cubicBezTo>
                <a:cubicBezTo>
                  <a:pt x="4602043" y="1343242"/>
                  <a:pt x="4593644" y="1339710"/>
                  <a:pt x="4582900" y="1339710"/>
                </a:cubicBezTo>
                <a:cubicBezTo>
                  <a:pt x="4576975" y="1339710"/>
                  <a:pt x="4571343" y="1341012"/>
                  <a:pt x="4566004" y="1343617"/>
                </a:cubicBezTo>
                <a:cubicBezTo>
                  <a:pt x="4560665" y="1346221"/>
                  <a:pt x="4555260" y="1349965"/>
                  <a:pt x="4549791" y="1354849"/>
                </a:cubicBezTo>
                <a:lnTo>
                  <a:pt x="4549791" y="1299861"/>
                </a:lnTo>
                <a:close/>
                <a:moveTo>
                  <a:pt x="7731964" y="1288141"/>
                </a:moveTo>
                <a:lnTo>
                  <a:pt x="7714481" y="1324669"/>
                </a:lnTo>
                <a:lnTo>
                  <a:pt x="7729034" y="1324669"/>
                </a:lnTo>
                <a:lnTo>
                  <a:pt x="7755697" y="1288141"/>
                </a:lnTo>
                <a:close/>
                <a:moveTo>
                  <a:pt x="5749890" y="1288141"/>
                </a:moveTo>
                <a:lnTo>
                  <a:pt x="5727621" y="1325157"/>
                </a:lnTo>
                <a:lnTo>
                  <a:pt x="5742760" y="1325157"/>
                </a:lnTo>
                <a:lnTo>
                  <a:pt x="5760731" y="1300154"/>
                </a:lnTo>
                <a:lnTo>
                  <a:pt x="5778800" y="1325157"/>
                </a:lnTo>
                <a:lnTo>
                  <a:pt x="5794329" y="1325157"/>
                </a:lnTo>
                <a:lnTo>
                  <a:pt x="5772060" y="1288141"/>
                </a:lnTo>
                <a:close/>
                <a:moveTo>
                  <a:pt x="5234121" y="1288141"/>
                </a:moveTo>
                <a:cubicBezTo>
                  <a:pt x="5231647" y="1288141"/>
                  <a:pt x="5229222" y="1288336"/>
                  <a:pt x="5226845" y="1288727"/>
                </a:cubicBezTo>
                <a:cubicBezTo>
                  <a:pt x="5224469" y="1289118"/>
                  <a:pt x="5222661" y="1289508"/>
                  <a:pt x="5221424" y="1289899"/>
                </a:cubicBezTo>
                <a:lnTo>
                  <a:pt x="5221424" y="1300154"/>
                </a:lnTo>
                <a:lnTo>
                  <a:pt x="5221717" y="1300154"/>
                </a:lnTo>
                <a:cubicBezTo>
                  <a:pt x="5223280" y="1299568"/>
                  <a:pt x="5224663" y="1299129"/>
                  <a:pt x="5225869" y="1298836"/>
                </a:cubicBezTo>
                <a:cubicBezTo>
                  <a:pt x="5227073" y="1298543"/>
                  <a:pt x="5228684" y="1298396"/>
                  <a:pt x="5230703" y="1298396"/>
                </a:cubicBezTo>
                <a:cubicBezTo>
                  <a:pt x="5232851" y="1298396"/>
                  <a:pt x="5234544" y="1299031"/>
                  <a:pt x="5235781" y="1300301"/>
                </a:cubicBezTo>
                <a:cubicBezTo>
                  <a:pt x="5237019" y="1301570"/>
                  <a:pt x="5237637" y="1302987"/>
                  <a:pt x="5237637" y="1304549"/>
                </a:cubicBezTo>
                <a:cubicBezTo>
                  <a:pt x="5237637" y="1307089"/>
                  <a:pt x="5236856" y="1308993"/>
                  <a:pt x="5235294" y="1310263"/>
                </a:cubicBezTo>
                <a:cubicBezTo>
                  <a:pt x="5233730" y="1311533"/>
                  <a:pt x="5231419" y="1312558"/>
                  <a:pt x="5228359" y="1313339"/>
                </a:cubicBezTo>
                <a:lnTo>
                  <a:pt x="5228359" y="1325157"/>
                </a:lnTo>
                <a:lnTo>
                  <a:pt x="5239103" y="1325157"/>
                </a:lnTo>
                <a:lnTo>
                  <a:pt x="5239103" y="1318516"/>
                </a:lnTo>
                <a:cubicBezTo>
                  <a:pt x="5243400" y="1317149"/>
                  <a:pt x="5246623" y="1315195"/>
                  <a:pt x="5248771" y="1312656"/>
                </a:cubicBezTo>
                <a:cubicBezTo>
                  <a:pt x="5250920" y="1310116"/>
                  <a:pt x="5251994" y="1306763"/>
                  <a:pt x="5251994" y="1302596"/>
                </a:cubicBezTo>
                <a:cubicBezTo>
                  <a:pt x="5251994" y="1298559"/>
                  <a:pt x="5250334" y="1295141"/>
                  <a:pt x="5247013" y="1292341"/>
                </a:cubicBezTo>
                <a:cubicBezTo>
                  <a:pt x="5243693" y="1289541"/>
                  <a:pt x="5239395" y="1288141"/>
                  <a:pt x="5234121" y="1288141"/>
                </a:cubicBezTo>
                <a:close/>
                <a:moveTo>
                  <a:pt x="4972649" y="1288141"/>
                </a:moveTo>
                <a:lnTo>
                  <a:pt x="4950380" y="1325157"/>
                </a:lnTo>
                <a:lnTo>
                  <a:pt x="4965519" y="1325157"/>
                </a:lnTo>
                <a:lnTo>
                  <a:pt x="4983491" y="1300154"/>
                </a:lnTo>
                <a:lnTo>
                  <a:pt x="5001559" y="1325157"/>
                </a:lnTo>
                <a:lnTo>
                  <a:pt x="5017088" y="1325157"/>
                </a:lnTo>
                <a:lnTo>
                  <a:pt x="4994819" y="1288141"/>
                </a:lnTo>
                <a:close/>
                <a:moveTo>
                  <a:pt x="4920396" y="1288141"/>
                </a:moveTo>
                <a:lnTo>
                  <a:pt x="4941688" y="1314121"/>
                </a:lnTo>
                <a:lnTo>
                  <a:pt x="4954287" y="1314121"/>
                </a:lnTo>
                <a:lnTo>
                  <a:pt x="4942176" y="1288141"/>
                </a:lnTo>
                <a:close/>
                <a:moveTo>
                  <a:pt x="4687727" y="1288141"/>
                </a:moveTo>
                <a:cubicBezTo>
                  <a:pt x="4685252" y="1288141"/>
                  <a:pt x="4682827" y="1288336"/>
                  <a:pt x="4680451" y="1288727"/>
                </a:cubicBezTo>
                <a:cubicBezTo>
                  <a:pt x="4678074" y="1289118"/>
                  <a:pt x="4676267" y="1289508"/>
                  <a:pt x="4675030" y="1289899"/>
                </a:cubicBezTo>
                <a:lnTo>
                  <a:pt x="4675030" y="1300154"/>
                </a:lnTo>
                <a:lnTo>
                  <a:pt x="4675323" y="1300154"/>
                </a:lnTo>
                <a:cubicBezTo>
                  <a:pt x="4676885" y="1299568"/>
                  <a:pt x="4678269" y="1299129"/>
                  <a:pt x="4679474" y="1298836"/>
                </a:cubicBezTo>
                <a:cubicBezTo>
                  <a:pt x="4680679" y="1298543"/>
                  <a:pt x="4682290" y="1298396"/>
                  <a:pt x="4684308" y="1298396"/>
                </a:cubicBezTo>
                <a:cubicBezTo>
                  <a:pt x="4686457" y="1298396"/>
                  <a:pt x="4688150" y="1299031"/>
                  <a:pt x="4689387" y="1300301"/>
                </a:cubicBezTo>
                <a:cubicBezTo>
                  <a:pt x="4690624" y="1301570"/>
                  <a:pt x="4691243" y="1302987"/>
                  <a:pt x="4691243" y="1304549"/>
                </a:cubicBezTo>
                <a:cubicBezTo>
                  <a:pt x="4691243" y="1307089"/>
                  <a:pt x="4690462" y="1308993"/>
                  <a:pt x="4688899" y="1310263"/>
                </a:cubicBezTo>
                <a:cubicBezTo>
                  <a:pt x="4687336" y="1311533"/>
                  <a:pt x="4685024" y="1312558"/>
                  <a:pt x="4681964" y="1313339"/>
                </a:cubicBezTo>
                <a:lnTo>
                  <a:pt x="4681964" y="1325157"/>
                </a:lnTo>
                <a:lnTo>
                  <a:pt x="4692708" y="1325157"/>
                </a:lnTo>
                <a:lnTo>
                  <a:pt x="4692708" y="1318516"/>
                </a:lnTo>
                <a:cubicBezTo>
                  <a:pt x="4697006" y="1317149"/>
                  <a:pt x="4700228" y="1315195"/>
                  <a:pt x="4702377" y="1312656"/>
                </a:cubicBezTo>
                <a:cubicBezTo>
                  <a:pt x="4704526" y="1310116"/>
                  <a:pt x="4705600" y="1306763"/>
                  <a:pt x="4705600" y="1302596"/>
                </a:cubicBezTo>
                <a:cubicBezTo>
                  <a:pt x="4705600" y="1298559"/>
                  <a:pt x="4703940" y="1295141"/>
                  <a:pt x="4700619" y="1292341"/>
                </a:cubicBezTo>
                <a:cubicBezTo>
                  <a:pt x="4697298" y="1289541"/>
                  <a:pt x="4693001" y="1288141"/>
                  <a:pt x="4687727" y="1288141"/>
                </a:cubicBezTo>
                <a:close/>
                <a:moveTo>
                  <a:pt x="6260505" y="1277593"/>
                </a:moveTo>
                <a:lnTo>
                  <a:pt x="6260505" y="1278472"/>
                </a:lnTo>
                <a:cubicBezTo>
                  <a:pt x="6261286" y="1279969"/>
                  <a:pt x="6262035" y="1282199"/>
                  <a:pt x="6262751" y="1285162"/>
                </a:cubicBezTo>
                <a:cubicBezTo>
                  <a:pt x="6263468" y="1288125"/>
                  <a:pt x="6263826" y="1290778"/>
                  <a:pt x="6263826" y="1293122"/>
                </a:cubicBezTo>
                <a:cubicBezTo>
                  <a:pt x="6263826" y="1297745"/>
                  <a:pt x="6262621" y="1301114"/>
                  <a:pt x="6260212" y="1303231"/>
                </a:cubicBezTo>
                <a:cubicBezTo>
                  <a:pt x="6257803" y="1305347"/>
                  <a:pt x="6253668" y="1306405"/>
                  <a:pt x="6247808" y="1306405"/>
                </a:cubicBezTo>
                <a:lnTo>
                  <a:pt x="6226712" y="1306405"/>
                </a:lnTo>
                <a:lnTo>
                  <a:pt x="6226712" y="1397627"/>
                </a:lnTo>
                <a:cubicBezTo>
                  <a:pt x="6226712" y="1404138"/>
                  <a:pt x="6226272" y="1409641"/>
                  <a:pt x="6225393" y="1414133"/>
                </a:cubicBezTo>
                <a:cubicBezTo>
                  <a:pt x="6224514" y="1418626"/>
                  <a:pt x="6222870" y="1422728"/>
                  <a:pt x="6220461" y="1426440"/>
                </a:cubicBezTo>
                <a:cubicBezTo>
                  <a:pt x="6217856" y="1430346"/>
                  <a:pt x="6214210" y="1433309"/>
                  <a:pt x="6209522" y="1435327"/>
                </a:cubicBezTo>
                <a:cubicBezTo>
                  <a:pt x="6204834" y="1437346"/>
                  <a:pt x="6199462" y="1438355"/>
                  <a:pt x="6193407" y="1438355"/>
                </a:cubicBezTo>
                <a:cubicBezTo>
                  <a:pt x="6186961" y="1438355"/>
                  <a:pt x="6181507" y="1437346"/>
                  <a:pt x="6177047" y="1435327"/>
                </a:cubicBezTo>
                <a:cubicBezTo>
                  <a:pt x="6172587" y="1433309"/>
                  <a:pt x="6169055" y="1430346"/>
                  <a:pt x="6166450" y="1426440"/>
                </a:cubicBezTo>
                <a:cubicBezTo>
                  <a:pt x="6163976" y="1422793"/>
                  <a:pt x="6162316" y="1418675"/>
                  <a:pt x="6161469" y="1414084"/>
                </a:cubicBezTo>
                <a:cubicBezTo>
                  <a:pt x="6160623" y="1409494"/>
                  <a:pt x="6160199" y="1403846"/>
                  <a:pt x="6160199" y="1397139"/>
                </a:cubicBezTo>
                <a:lnTo>
                  <a:pt x="6160199" y="1306405"/>
                </a:lnTo>
                <a:lnTo>
                  <a:pt x="6140861" y="1306405"/>
                </a:lnTo>
                <a:lnTo>
                  <a:pt x="6140861" y="1397139"/>
                </a:lnTo>
                <a:cubicBezTo>
                  <a:pt x="6140861" y="1407492"/>
                  <a:pt x="6141903" y="1416201"/>
                  <a:pt x="6143986" y="1423265"/>
                </a:cubicBezTo>
                <a:cubicBezTo>
                  <a:pt x="6146070" y="1430330"/>
                  <a:pt x="6149651" y="1436402"/>
                  <a:pt x="6154730" y="1441480"/>
                </a:cubicBezTo>
                <a:cubicBezTo>
                  <a:pt x="6159223" y="1445908"/>
                  <a:pt x="6164660" y="1449245"/>
                  <a:pt x="6171041" y="1451491"/>
                </a:cubicBezTo>
                <a:cubicBezTo>
                  <a:pt x="6177422" y="1453738"/>
                  <a:pt x="6184877" y="1454861"/>
                  <a:pt x="6193407" y="1454861"/>
                </a:cubicBezTo>
                <a:cubicBezTo>
                  <a:pt x="6202327" y="1454861"/>
                  <a:pt x="6209864" y="1453754"/>
                  <a:pt x="6216017" y="1451540"/>
                </a:cubicBezTo>
                <a:cubicBezTo>
                  <a:pt x="6222170" y="1449327"/>
                  <a:pt x="6227558" y="1445973"/>
                  <a:pt x="6232181" y="1441480"/>
                </a:cubicBezTo>
                <a:cubicBezTo>
                  <a:pt x="6237325" y="1436467"/>
                  <a:pt x="6240922" y="1430346"/>
                  <a:pt x="6242973" y="1423119"/>
                </a:cubicBezTo>
                <a:cubicBezTo>
                  <a:pt x="6245024" y="1415891"/>
                  <a:pt x="6246050" y="1407231"/>
                  <a:pt x="6246050" y="1397139"/>
                </a:cubicBezTo>
                <a:lnTo>
                  <a:pt x="6246050" y="1319590"/>
                </a:lnTo>
                <a:cubicBezTo>
                  <a:pt x="6256468" y="1319590"/>
                  <a:pt x="6264477" y="1317442"/>
                  <a:pt x="6270076" y="1313144"/>
                </a:cubicBezTo>
                <a:cubicBezTo>
                  <a:pt x="6275676" y="1308847"/>
                  <a:pt x="6278476" y="1302433"/>
                  <a:pt x="6278476" y="1293903"/>
                </a:cubicBezTo>
                <a:cubicBezTo>
                  <a:pt x="6278476" y="1290648"/>
                  <a:pt x="6278297" y="1287881"/>
                  <a:pt x="6277939" y="1285602"/>
                </a:cubicBezTo>
                <a:cubicBezTo>
                  <a:pt x="6277581" y="1283323"/>
                  <a:pt x="6276978" y="1280653"/>
                  <a:pt x="6276132" y="1277593"/>
                </a:cubicBezTo>
                <a:close/>
                <a:moveTo>
                  <a:pt x="5798235" y="1268803"/>
                </a:moveTo>
                <a:cubicBezTo>
                  <a:pt x="5795761" y="1268803"/>
                  <a:pt x="5793336" y="1268998"/>
                  <a:pt x="5790959" y="1269389"/>
                </a:cubicBezTo>
                <a:cubicBezTo>
                  <a:pt x="5788583" y="1269779"/>
                  <a:pt x="5786776" y="1270170"/>
                  <a:pt x="5785539" y="1270561"/>
                </a:cubicBezTo>
                <a:lnTo>
                  <a:pt x="5785539" y="1280816"/>
                </a:lnTo>
                <a:lnTo>
                  <a:pt x="5785832" y="1280816"/>
                </a:lnTo>
                <a:cubicBezTo>
                  <a:pt x="5787394" y="1280230"/>
                  <a:pt x="5788778" y="1279790"/>
                  <a:pt x="5789983" y="1279497"/>
                </a:cubicBezTo>
                <a:cubicBezTo>
                  <a:pt x="5791187" y="1279204"/>
                  <a:pt x="5792799" y="1279058"/>
                  <a:pt x="5794818" y="1279058"/>
                </a:cubicBezTo>
                <a:cubicBezTo>
                  <a:pt x="5796966" y="1279058"/>
                  <a:pt x="5798659" y="1279693"/>
                  <a:pt x="5799897" y="1280962"/>
                </a:cubicBezTo>
                <a:cubicBezTo>
                  <a:pt x="5801133" y="1282232"/>
                  <a:pt x="5801752" y="1283648"/>
                  <a:pt x="5801752" y="1285211"/>
                </a:cubicBezTo>
                <a:cubicBezTo>
                  <a:pt x="5801752" y="1287750"/>
                  <a:pt x="5800970" y="1289655"/>
                  <a:pt x="5799407" y="1290925"/>
                </a:cubicBezTo>
                <a:cubicBezTo>
                  <a:pt x="5797845" y="1292194"/>
                  <a:pt x="5795533" y="1293220"/>
                  <a:pt x="5792473" y="1294001"/>
                </a:cubicBezTo>
                <a:lnTo>
                  <a:pt x="5792473" y="1305819"/>
                </a:lnTo>
                <a:lnTo>
                  <a:pt x="5803217" y="1305819"/>
                </a:lnTo>
                <a:lnTo>
                  <a:pt x="5803217" y="1299177"/>
                </a:lnTo>
                <a:cubicBezTo>
                  <a:pt x="5807515" y="1297810"/>
                  <a:pt x="5810738" y="1295857"/>
                  <a:pt x="5812886" y="1293317"/>
                </a:cubicBezTo>
                <a:cubicBezTo>
                  <a:pt x="5815034" y="1290778"/>
                  <a:pt x="5816109" y="1287425"/>
                  <a:pt x="5816109" y="1283257"/>
                </a:cubicBezTo>
                <a:cubicBezTo>
                  <a:pt x="5816109" y="1279220"/>
                  <a:pt x="5814448" y="1275802"/>
                  <a:pt x="5811128" y="1273002"/>
                </a:cubicBezTo>
                <a:cubicBezTo>
                  <a:pt x="5807807" y="1270203"/>
                  <a:pt x="5803510" y="1268803"/>
                  <a:pt x="5798235" y="1268803"/>
                </a:cubicBezTo>
                <a:close/>
                <a:moveTo>
                  <a:pt x="6201318" y="1251711"/>
                </a:moveTo>
                <a:lnTo>
                  <a:pt x="6183835" y="1288239"/>
                </a:lnTo>
                <a:lnTo>
                  <a:pt x="6198388" y="1288239"/>
                </a:lnTo>
                <a:lnTo>
                  <a:pt x="6225051" y="125171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322" y="2300444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493" y="1066744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0190" y="1090891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fld id="{6A259B82-ADD4-4DAF-88D2-D701BE7DAD85}" type="datetime9">
              <a:rPr lang="vi-VN" smtClean="0">
                <a:solidFill>
                  <a:schemeClr val="tx1"/>
                </a:solidFill>
              </a:rPr>
              <a:t>Thứ Ba/28/05/2024 15:37:25 Chiều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Mời các thầy cô, các phụ huynh cùng các bạn đón xem sản phẩm của em.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0228D1D-12A3-4844-A6C2-1016F3A9A7E1}" type="datetime9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5/28/2024 3:37:27 PM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CCFA9A-062C-436E-892D-712A1B0E0DA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Ba/28/05/2024 15:37:27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bây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</a:t>
            </a:r>
            <a:r>
              <a:rPr lang="en-US" sz="2400" noProof="0" dirty="0" err="1">
                <a:ln w="0"/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ờ</a:t>
            </a:r>
            <a:r>
              <a:rPr kumimoji="0" lang="en-US" sz="24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mời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ban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khảo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thầy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cô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nhận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xét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bài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thuyết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1275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5161B-DA50-4F57-88D0-3F0DC431D0A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Ba/28/05/2024 15:37:26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1E8FB-B049-4E49-B893-D1235EC941F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Ba/28/05/2024 15:37:25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3089552" y="-185515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4243583" y="4178581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13" name="Picture 12" descr="A child smiling at the camera&#10;&#10;Description automatically generated">
            <a:extLst>
              <a:ext uri="{FF2B5EF4-FFF2-40B4-BE49-F238E27FC236}">
                <a16:creationId xmlns:a16="http://schemas.microsoft.com/office/drawing/2014/main" id="{8591488E-B3AB-416B-291B-2C267999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1838612"/>
            <a:ext cx="1562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949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1E8FB-B049-4E49-B893-D1235EC941F5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Ba/28/05/2024 15:37:27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4" y="970455"/>
            <a:ext cx="10134600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421784"/>
              </p:ext>
            </p:extLst>
          </p:nvPr>
        </p:nvGraphicFramePr>
        <p:xfrm>
          <a:off x="1153224" y="1770315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C5E7E-2AF1-437D-9DFD-DD0C7E49CA6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Ba/28/05/2024 15:37:27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35" y="1365337"/>
            <a:ext cx="10515600" cy="8303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3092"/>
            <a:ext cx="10772001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6E22-C8B8-1057-BA1B-16F49A4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3755" y="6041362"/>
            <a:ext cx="144331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3DF869-10AC-43E9-A623-B9891FB905D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Ba/28/05/2024 15:37:27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F98B-8165-F276-112D-DE70625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246F9DD-983E-F2CD-DBB8-2FBA8533B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15" b="1"/>
          <a:stretch/>
        </p:blipFill>
        <p:spPr>
          <a:xfrm>
            <a:off x="676053" y="2158073"/>
            <a:ext cx="2574990" cy="388236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D7E0D2E-65DD-0CE1-CEAC-C68F21B62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" r="-2" b="-2"/>
          <a:stretch/>
        </p:blipFill>
        <p:spPr>
          <a:xfrm>
            <a:off x="3479643" y="2159331"/>
            <a:ext cx="2616049" cy="1825623"/>
          </a:xfrm>
          <a:prstGeom prst="rect">
            <a:avLst/>
          </a:prstGeom>
        </p:spPr>
      </p:pic>
      <p:sp>
        <p:nvSpPr>
          <p:cNvPr id="17" name="Isosceles Triangle 8">
            <a:extLst>
              <a:ext uri="{FF2B5EF4-FFF2-40B4-BE49-F238E27FC236}">
                <a16:creationId xmlns:a16="http://schemas.microsoft.com/office/drawing/2014/main" id="{E6641776-030A-4061-B2C7-E63EA1B0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3A7B7D-AC7F-F715-9294-E3684E16BD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" b="14679"/>
          <a:stretch/>
        </p:blipFill>
        <p:spPr>
          <a:xfrm>
            <a:off x="3478362" y="4215275"/>
            <a:ext cx="2616049" cy="182562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1925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Nguyễn Hữu Duy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880" y="1930400"/>
            <a:ext cx="3968494" cy="4110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1 - 2: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3 - 5: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6 - 8: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3391" y="6406487"/>
            <a:ext cx="20213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6FE837-A64D-45CE-ACD2-5CAC0FD07459}" type="datetime9">
              <a:rPr lang="vi-VN" smtClean="0"/>
              <a:pPr>
                <a:spcAft>
                  <a:spcPts val="600"/>
                </a:spcAft>
              </a:pPr>
              <a:t>Thứ Ba/28/05/2024 15:37:27 Chiều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1425725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30" y="2929695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,....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7940-FEB7-7892-84A7-43E2004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8035" y="6041362"/>
            <a:ext cx="172903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96BD8-6160-40FC-8F80-6AE97947D274}" type="datetime9">
              <a:rPr kumimoji="0" lang="vi-V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Ba/28/05/2024 15:37:27 Chiều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032B-F886-7817-B02A-2B7200D9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FD65-D698-15EB-F18C-2BA020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039412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7D9A9-84AF-4814-AA40-62DAA37F2632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Thứ Ba/28/05/2024 15:37:27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Arial</vt:lpstr>
      <vt:lpstr>Calibri</vt:lpstr>
      <vt:lpstr>Cascadia Code</vt:lpstr>
      <vt:lpstr>Corbel</vt:lpstr>
      <vt:lpstr>Microsoft Sans Serif</vt:lpstr>
      <vt:lpstr>Tahoma</vt:lpstr>
      <vt:lpstr>Trebuchet MS</vt:lpstr>
      <vt:lpstr>Wingdings 3</vt:lpstr>
      <vt:lpstr>Facet</vt:lpstr>
      <vt:lpstr>1_Facet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4.Tính năng của sản phẩm:</vt:lpstr>
      <vt:lpstr>5.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27</cp:revision>
  <dcterms:created xsi:type="dcterms:W3CDTF">2024-04-25T11:23:56Z</dcterms:created>
  <dcterms:modified xsi:type="dcterms:W3CDTF">2024-05-28T08:44:36Z</dcterms:modified>
</cp:coreProperties>
</file>